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282" y="34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/>
          <p:cNvSpPr>
            <a:spLocks/>
          </p:cNvSpPr>
          <p:nvPr/>
        </p:nvSpPr>
        <p:spPr bwMode="auto">
          <a:xfrm>
            <a:off x="6430218" y="781961"/>
            <a:ext cx="821816" cy="1694233"/>
          </a:xfrm>
          <a:custGeom>
            <a:avLst/>
            <a:gdLst>
              <a:gd name="T0" fmla="*/ 773 w 1348"/>
              <a:gd name="T1" fmla="*/ 6 h 2779"/>
              <a:gd name="T2" fmla="*/ 702 w 1348"/>
              <a:gd name="T3" fmla="*/ 57 h 2779"/>
              <a:gd name="T4" fmla="*/ 640 w 1348"/>
              <a:gd name="T5" fmla="*/ 222 h 2779"/>
              <a:gd name="T6" fmla="*/ 598 w 1348"/>
              <a:gd name="T7" fmla="*/ 245 h 2779"/>
              <a:gd name="T8" fmla="*/ 485 w 1348"/>
              <a:gd name="T9" fmla="*/ 345 h 2779"/>
              <a:gd name="T10" fmla="*/ 370 w 1348"/>
              <a:gd name="T11" fmla="*/ 537 h 2779"/>
              <a:gd name="T12" fmla="*/ 294 w 1348"/>
              <a:gd name="T13" fmla="*/ 924 h 2779"/>
              <a:gd name="T14" fmla="*/ 357 w 1348"/>
              <a:gd name="T15" fmla="*/ 991 h 2779"/>
              <a:gd name="T16" fmla="*/ 443 w 1348"/>
              <a:gd name="T17" fmla="*/ 1088 h 2779"/>
              <a:gd name="T18" fmla="*/ 418 w 1348"/>
              <a:gd name="T19" fmla="*/ 1353 h 2779"/>
              <a:gd name="T20" fmla="*/ 253 w 1348"/>
              <a:gd name="T21" fmla="*/ 1751 h 2779"/>
              <a:gd name="T22" fmla="*/ 202 w 1348"/>
              <a:gd name="T23" fmla="*/ 2007 h 2779"/>
              <a:gd name="T24" fmla="*/ 212 w 1348"/>
              <a:gd name="T25" fmla="*/ 2098 h 2779"/>
              <a:gd name="T26" fmla="*/ 251 w 1348"/>
              <a:gd name="T27" fmla="*/ 2062 h 2779"/>
              <a:gd name="T28" fmla="*/ 330 w 1348"/>
              <a:gd name="T29" fmla="*/ 2098 h 2779"/>
              <a:gd name="T30" fmla="*/ 155 w 1348"/>
              <a:gd name="T31" fmla="*/ 2303 h 2779"/>
              <a:gd name="T32" fmla="*/ 7 w 1348"/>
              <a:gd name="T33" fmla="*/ 2366 h 2779"/>
              <a:gd name="T34" fmla="*/ 25 w 1348"/>
              <a:gd name="T35" fmla="*/ 2465 h 2779"/>
              <a:gd name="T36" fmla="*/ 64 w 1348"/>
              <a:gd name="T37" fmla="*/ 2483 h 2779"/>
              <a:gd name="T38" fmla="*/ 87 w 1348"/>
              <a:gd name="T39" fmla="*/ 2607 h 2779"/>
              <a:gd name="T40" fmla="*/ 197 w 1348"/>
              <a:gd name="T41" fmla="*/ 2736 h 2779"/>
              <a:gd name="T42" fmla="*/ 285 w 1348"/>
              <a:gd name="T43" fmla="*/ 2775 h 2779"/>
              <a:gd name="T44" fmla="*/ 292 w 1348"/>
              <a:gd name="T45" fmla="*/ 2711 h 2779"/>
              <a:gd name="T46" fmla="*/ 244 w 1348"/>
              <a:gd name="T47" fmla="*/ 2561 h 2779"/>
              <a:gd name="T48" fmla="*/ 261 w 1348"/>
              <a:gd name="T49" fmla="*/ 2520 h 2779"/>
              <a:gd name="T50" fmla="*/ 344 w 1348"/>
              <a:gd name="T51" fmla="*/ 2435 h 2779"/>
              <a:gd name="T52" fmla="*/ 581 w 1348"/>
              <a:gd name="T53" fmla="*/ 2175 h 2779"/>
              <a:gd name="T54" fmla="*/ 821 w 1348"/>
              <a:gd name="T55" fmla="*/ 2130 h 2779"/>
              <a:gd name="T56" fmla="*/ 920 w 1348"/>
              <a:gd name="T57" fmla="*/ 2162 h 2779"/>
              <a:gd name="T58" fmla="*/ 923 w 1348"/>
              <a:gd name="T59" fmla="*/ 2361 h 2779"/>
              <a:gd name="T60" fmla="*/ 919 w 1348"/>
              <a:gd name="T61" fmla="*/ 2486 h 2779"/>
              <a:gd name="T62" fmla="*/ 900 w 1348"/>
              <a:gd name="T63" fmla="*/ 2593 h 2779"/>
              <a:gd name="T64" fmla="*/ 880 w 1348"/>
              <a:gd name="T65" fmla="*/ 2644 h 2779"/>
              <a:gd name="T66" fmla="*/ 900 w 1348"/>
              <a:gd name="T67" fmla="*/ 2688 h 2779"/>
              <a:gd name="T68" fmla="*/ 1175 w 1348"/>
              <a:gd name="T69" fmla="*/ 2695 h 2779"/>
              <a:gd name="T70" fmla="*/ 1263 w 1348"/>
              <a:gd name="T71" fmla="*/ 2659 h 2779"/>
              <a:gd name="T72" fmla="*/ 1227 w 1348"/>
              <a:gd name="T73" fmla="*/ 2623 h 2779"/>
              <a:gd name="T74" fmla="*/ 1100 w 1348"/>
              <a:gd name="T75" fmla="*/ 2579 h 2779"/>
              <a:gd name="T76" fmla="*/ 1058 w 1348"/>
              <a:gd name="T77" fmla="*/ 2517 h 2779"/>
              <a:gd name="T78" fmla="*/ 1080 w 1348"/>
              <a:gd name="T79" fmla="*/ 2442 h 2779"/>
              <a:gd name="T80" fmla="*/ 1116 w 1348"/>
              <a:gd name="T81" fmla="*/ 2294 h 2779"/>
              <a:gd name="T82" fmla="*/ 1139 w 1348"/>
              <a:gd name="T83" fmla="*/ 2184 h 2779"/>
              <a:gd name="T84" fmla="*/ 1306 w 1348"/>
              <a:gd name="T85" fmla="*/ 2120 h 2779"/>
              <a:gd name="T86" fmla="*/ 1343 w 1348"/>
              <a:gd name="T87" fmla="*/ 2072 h 2779"/>
              <a:gd name="T88" fmla="*/ 1266 w 1348"/>
              <a:gd name="T89" fmla="*/ 1656 h 2779"/>
              <a:gd name="T90" fmla="*/ 1155 w 1348"/>
              <a:gd name="T91" fmla="*/ 1025 h 2779"/>
              <a:gd name="T92" fmla="*/ 1180 w 1348"/>
              <a:gd name="T93" fmla="*/ 973 h 2779"/>
              <a:gd name="T94" fmla="*/ 1191 w 1348"/>
              <a:gd name="T95" fmla="*/ 919 h 2779"/>
              <a:gd name="T96" fmla="*/ 1183 w 1348"/>
              <a:gd name="T97" fmla="*/ 848 h 2779"/>
              <a:gd name="T98" fmla="*/ 1138 w 1348"/>
              <a:gd name="T99" fmla="*/ 826 h 2779"/>
              <a:gd name="T100" fmla="*/ 1105 w 1348"/>
              <a:gd name="T101" fmla="*/ 752 h 2779"/>
              <a:gd name="T102" fmla="*/ 1068 w 1348"/>
              <a:gd name="T103" fmla="*/ 733 h 2779"/>
              <a:gd name="T104" fmla="*/ 1022 w 1348"/>
              <a:gd name="T105" fmla="*/ 687 h 2779"/>
              <a:gd name="T106" fmla="*/ 1006 w 1348"/>
              <a:gd name="T107" fmla="*/ 545 h 2779"/>
              <a:gd name="T108" fmla="*/ 914 w 1348"/>
              <a:gd name="T109" fmla="*/ 441 h 2779"/>
              <a:gd name="T110" fmla="*/ 935 w 1348"/>
              <a:gd name="T111" fmla="*/ 305 h 2779"/>
              <a:gd name="T112" fmla="*/ 978 w 1348"/>
              <a:gd name="T113" fmla="*/ 230 h 2779"/>
              <a:gd name="T114" fmla="*/ 1004 w 1348"/>
              <a:gd name="T115" fmla="*/ 197 h 2779"/>
              <a:gd name="T116" fmla="*/ 1009 w 1348"/>
              <a:gd name="T117" fmla="*/ 166 h 2779"/>
              <a:gd name="T118" fmla="*/ 1004 w 1348"/>
              <a:gd name="T119" fmla="*/ 125 h 2779"/>
              <a:gd name="T120" fmla="*/ 1008 w 1348"/>
              <a:gd name="T121" fmla="*/ 98 h 2779"/>
              <a:gd name="T122" fmla="*/ 963 w 1348"/>
              <a:gd name="T123" fmla="*/ 30 h 27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48" h="2779">
                <a:moveTo>
                  <a:pt x="886" y="5"/>
                </a:moveTo>
                <a:lnTo>
                  <a:pt x="886" y="5"/>
                </a:lnTo>
                <a:lnTo>
                  <a:pt x="867" y="3"/>
                </a:lnTo>
                <a:lnTo>
                  <a:pt x="849" y="2"/>
                </a:lnTo>
                <a:lnTo>
                  <a:pt x="825" y="0"/>
                </a:lnTo>
                <a:lnTo>
                  <a:pt x="798" y="2"/>
                </a:lnTo>
                <a:lnTo>
                  <a:pt x="786" y="4"/>
                </a:lnTo>
                <a:lnTo>
                  <a:pt x="773" y="6"/>
                </a:lnTo>
                <a:lnTo>
                  <a:pt x="760" y="9"/>
                </a:lnTo>
                <a:lnTo>
                  <a:pt x="749" y="14"/>
                </a:lnTo>
                <a:lnTo>
                  <a:pt x="738" y="19"/>
                </a:lnTo>
                <a:lnTo>
                  <a:pt x="728" y="25"/>
                </a:lnTo>
                <a:lnTo>
                  <a:pt x="728" y="25"/>
                </a:lnTo>
                <a:lnTo>
                  <a:pt x="720" y="34"/>
                </a:lnTo>
                <a:lnTo>
                  <a:pt x="711" y="45"/>
                </a:lnTo>
                <a:lnTo>
                  <a:pt x="702" y="57"/>
                </a:lnTo>
                <a:lnTo>
                  <a:pt x="694" y="72"/>
                </a:lnTo>
                <a:lnTo>
                  <a:pt x="686" y="88"/>
                </a:lnTo>
                <a:lnTo>
                  <a:pt x="679" y="104"/>
                </a:lnTo>
                <a:lnTo>
                  <a:pt x="666" y="138"/>
                </a:lnTo>
                <a:lnTo>
                  <a:pt x="656" y="169"/>
                </a:lnTo>
                <a:lnTo>
                  <a:pt x="647" y="196"/>
                </a:lnTo>
                <a:lnTo>
                  <a:pt x="640" y="222"/>
                </a:lnTo>
                <a:lnTo>
                  <a:pt x="640" y="222"/>
                </a:lnTo>
                <a:lnTo>
                  <a:pt x="611" y="232"/>
                </a:lnTo>
                <a:lnTo>
                  <a:pt x="595" y="238"/>
                </a:lnTo>
                <a:lnTo>
                  <a:pt x="593" y="240"/>
                </a:lnTo>
                <a:lnTo>
                  <a:pt x="593" y="241"/>
                </a:lnTo>
                <a:lnTo>
                  <a:pt x="595" y="241"/>
                </a:lnTo>
                <a:lnTo>
                  <a:pt x="595" y="241"/>
                </a:lnTo>
                <a:lnTo>
                  <a:pt x="598" y="243"/>
                </a:lnTo>
                <a:lnTo>
                  <a:pt x="598" y="245"/>
                </a:lnTo>
                <a:lnTo>
                  <a:pt x="597" y="250"/>
                </a:lnTo>
                <a:lnTo>
                  <a:pt x="594" y="255"/>
                </a:lnTo>
                <a:lnTo>
                  <a:pt x="587" y="268"/>
                </a:lnTo>
                <a:lnTo>
                  <a:pt x="577" y="283"/>
                </a:lnTo>
                <a:lnTo>
                  <a:pt x="556" y="313"/>
                </a:lnTo>
                <a:lnTo>
                  <a:pt x="546" y="325"/>
                </a:lnTo>
                <a:lnTo>
                  <a:pt x="546" y="325"/>
                </a:lnTo>
                <a:lnTo>
                  <a:pt x="485" y="345"/>
                </a:lnTo>
                <a:lnTo>
                  <a:pt x="440" y="361"/>
                </a:lnTo>
                <a:lnTo>
                  <a:pt x="426" y="366"/>
                </a:lnTo>
                <a:lnTo>
                  <a:pt x="418" y="369"/>
                </a:lnTo>
                <a:lnTo>
                  <a:pt x="418" y="369"/>
                </a:lnTo>
                <a:lnTo>
                  <a:pt x="416" y="376"/>
                </a:lnTo>
                <a:lnTo>
                  <a:pt x="410" y="393"/>
                </a:lnTo>
                <a:lnTo>
                  <a:pt x="394" y="452"/>
                </a:lnTo>
                <a:lnTo>
                  <a:pt x="370" y="537"/>
                </a:lnTo>
                <a:lnTo>
                  <a:pt x="347" y="634"/>
                </a:lnTo>
                <a:lnTo>
                  <a:pt x="324" y="733"/>
                </a:lnTo>
                <a:lnTo>
                  <a:pt x="312" y="780"/>
                </a:lnTo>
                <a:lnTo>
                  <a:pt x="305" y="823"/>
                </a:lnTo>
                <a:lnTo>
                  <a:pt x="298" y="861"/>
                </a:lnTo>
                <a:lnTo>
                  <a:pt x="294" y="892"/>
                </a:lnTo>
                <a:lnTo>
                  <a:pt x="293" y="917"/>
                </a:lnTo>
                <a:lnTo>
                  <a:pt x="294" y="924"/>
                </a:lnTo>
                <a:lnTo>
                  <a:pt x="295" y="930"/>
                </a:lnTo>
                <a:lnTo>
                  <a:pt x="295" y="930"/>
                </a:lnTo>
                <a:lnTo>
                  <a:pt x="300" y="939"/>
                </a:lnTo>
                <a:lnTo>
                  <a:pt x="306" y="947"/>
                </a:lnTo>
                <a:lnTo>
                  <a:pt x="312" y="956"/>
                </a:lnTo>
                <a:lnTo>
                  <a:pt x="321" y="963"/>
                </a:lnTo>
                <a:lnTo>
                  <a:pt x="338" y="978"/>
                </a:lnTo>
                <a:lnTo>
                  <a:pt x="357" y="991"/>
                </a:lnTo>
                <a:lnTo>
                  <a:pt x="376" y="1000"/>
                </a:lnTo>
                <a:lnTo>
                  <a:pt x="394" y="1008"/>
                </a:lnTo>
                <a:lnTo>
                  <a:pt x="408" y="1013"/>
                </a:lnTo>
                <a:lnTo>
                  <a:pt x="418" y="1014"/>
                </a:lnTo>
                <a:lnTo>
                  <a:pt x="443" y="1014"/>
                </a:lnTo>
                <a:lnTo>
                  <a:pt x="443" y="1014"/>
                </a:lnTo>
                <a:lnTo>
                  <a:pt x="443" y="1048"/>
                </a:lnTo>
                <a:lnTo>
                  <a:pt x="443" y="1088"/>
                </a:lnTo>
                <a:lnTo>
                  <a:pt x="442" y="1136"/>
                </a:lnTo>
                <a:lnTo>
                  <a:pt x="439" y="1189"/>
                </a:lnTo>
                <a:lnTo>
                  <a:pt x="434" y="1245"/>
                </a:lnTo>
                <a:lnTo>
                  <a:pt x="432" y="1273"/>
                </a:lnTo>
                <a:lnTo>
                  <a:pt x="428" y="1302"/>
                </a:lnTo>
                <a:lnTo>
                  <a:pt x="423" y="1329"/>
                </a:lnTo>
                <a:lnTo>
                  <a:pt x="418" y="1353"/>
                </a:lnTo>
                <a:lnTo>
                  <a:pt x="418" y="1353"/>
                </a:lnTo>
                <a:lnTo>
                  <a:pt x="411" y="1379"/>
                </a:lnTo>
                <a:lnTo>
                  <a:pt x="401" y="1409"/>
                </a:lnTo>
                <a:lnTo>
                  <a:pt x="389" y="1442"/>
                </a:lnTo>
                <a:lnTo>
                  <a:pt x="374" y="1476"/>
                </a:lnTo>
                <a:lnTo>
                  <a:pt x="341" y="1551"/>
                </a:lnTo>
                <a:lnTo>
                  <a:pt x="305" y="1630"/>
                </a:lnTo>
                <a:lnTo>
                  <a:pt x="269" y="1711"/>
                </a:lnTo>
                <a:lnTo>
                  <a:pt x="253" y="1751"/>
                </a:lnTo>
                <a:lnTo>
                  <a:pt x="239" y="1788"/>
                </a:lnTo>
                <a:lnTo>
                  <a:pt x="226" y="1825"/>
                </a:lnTo>
                <a:lnTo>
                  <a:pt x="216" y="1859"/>
                </a:lnTo>
                <a:lnTo>
                  <a:pt x="210" y="1891"/>
                </a:lnTo>
                <a:lnTo>
                  <a:pt x="208" y="1906"/>
                </a:lnTo>
                <a:lnTo>
                  <a:pt x="207" y="1919"/>
                </a:lnTo>
                <a:lnTo>
                  <a:pt x="207" y="1919"/>
                </a:lnTo>
                <a:lnTo>
                  <a:pt x="202" y="2007"/>
                </a:lnTo>
                <a:lnTo>
                  <a:pt x="199" y="2058"/>
                </a:lnTo>
                <a:lnTo>
                  <a:pt x="199" y="2074"/>
                </a:lnTo>
                <a:lnTo>
                  <a:pt x="200" y="2085"/>
                </a:lnTo>
                <a:lnTo>
                  <a:pt x="203" y="2091"/>
                </a:lnTo>
                <a:lnTo>
                  <a:pt x="207" y="2096"/>
                </a:lnTo>
                <a:lnTo>
                  <a:pt x="207" y="2096"/>
                </a:lnTo>
                <a:lnTo>
                  <a:pt x="209" y="2098"/>
                </a:lnTo>
                <a:lnTo>
                  <a:pt x="212" y="2098"/>
                </a:lnTo>
                <a:lnTo>
                  <a:pt x="215" y="2095"/>
                </a:lnTo>
                <a:lnTo>
                  <a:pt x="220" y="2090"/>
                </a:lnTo>
                <a:lnTo>
                  <a:pt x="225" y="2084"/>
                </a:lnTo>
                <a:lnTo>
                  <a:pt x="230" y="2077"/>
                </a:lnTo>
                <a:lnTo>
                  <a:pt x="236" y="2071"/>
                </a:lnTo>
                <a:lnTo>
                  <a:pt x="244" y="2064"/>
                </a:lnTo>
                <a:lnTo>
                  <a:pt x="247" y="2063"/>
                </a:lnTo>
                <a:lnTo>
                  <a:pt x="251" y="2062"/>
                </a:lnTo>
                <a:lnTo>
                  <a:pt x="251" y="2062"/>
                </a:lnTo>
                <a:lnTo>
                  <a:pt x="261" y="2062"/>
                </a:lnTo>
                <a:lnTo>
                  <a:pt x="274" y="2062"/>
                </a:lnTo>
                <a:lnTo>
                  <a:pt x="303" y="2066"/>
                </a:lnTo>
                <a:lnTo>
                  <a:pt x="339" y="2072"/>
                </a:lnTo>
                <a:lnTo>
                  <a:pt x="339" y="2072"/>
                </a:lnTo>
                <a:lnTo>
                  <a:pt x="336" y="2083"/>
                </a:lnTo>
                <a:lnTo>
                  <a:pt x="330" y="2098"/>
                </a:lnTo>
                <a:lnTo>
                  <a:pt x="320" y="2116"/>
                </a:lnTo>
                <a:lnTo>
                  <a:pt x="320" y="2116"/>
                </a:lnTo>
                <a:lnTo>
                  <a:pt x="309" y="2132"/>
                </a:lnTo>
                <a:lnTo>
                  <a:pt x="288" y="2157"/>
                </a:lnTo>
                <a:lnTo>
                  <a:pt x="235" y="2221"/>
                </a:lnTo>
                <a:lnTo>
                  <a:pt x="162" y="2303"/>
                </a:lnTo>
                <a:lnTo>
                  <a:pt x="162" y="2303"/>
                </a:lnTo>
                <a:lnTo>
                  <a:pt x="155" y="2303"/>
                </a:lnTo>
                <a:lnTo>
                  <a:pt x="138" y="2305"/>
                </a:lnTo>
                <a:lnTo>
                  <a:pt x="125" y="2307"/>
                </a:lnTo>
                <a:lnTo>
                  <a:pt x="112" y="2310"/>
                </a:lnTo>
                <a:lnTo>
                  <a:pt x="98" y="2315"/>
                </a:lnTo>
                <a:lnTo>
                  <a:pt x="84" y="2323"/>
                </a:lnTo>
                <a:lnTo>
                  <a:pt x="84" y="2323"/>
                </a:lnTo>
                <a:lnTo>
                  <a:pt x="27" y="2353"/>
                </a:lnTo>
                <a:lnTo>
                  <a:pt x="7" y="2366"/>
                </a:lnTo>
                <a:lnTo>
                  <a:pt x="2" y="2369"/>
                </a:lnTo>
                <a:lnTo>
                  <a:pt x="0" y="2372"/>
                </a:lnTo>
                <a:lnTo>
                  <a:pt x="0" y="2372"/>
                </a:lnTo>
                <a:lnTo>
                  <a:pt x="2" y="2388"/>
                </a:lnTo>
                <a:lnTo>
                  <a:pt x="11" y="2422"/>
                </a:lnTo>
                <a:lnTo>
                  <a:pt x="15" y="2440"/>
                </a:lnTo>
                <a:lnTo>
                  <a:pt x="20" y="2454"/>
                </a:lnTo>
                <a:lnTo>
                  <a:pt x="25" y="2465"/>
                </a:lnTo>
                <a:lnTo>
                  <a:pt x="27" y="2469"/>
                </a:lnTo>
                <a:lnTo>
                  <a:pt x="29" y="2470"/>
                </a:lnTo>
                <a:lnTo>
                  <a:pt x="29" y="2470"/>
                </a:lnTo>
                <a:lnTo>
                  <a:pt x="39" y="2472"/>
                </a:lnTo>
                <a:lnTo>
                  <a:pt x="50" y="2470"/>
                </a:lnTo>
                <a:lnTo>
                  <a:pt x="64" y="2470"/>
                </a:lnTo>
                <a:lnTo>
                  <a:pt x="64" y="2470"/>
                </a:lnTo>
                <a:lnTo>
                  <a:pt x="64" y="2483"/>
                </a:lnTo>
                <a:lnTo>
                  <a:pt x="66" y="2515"/>
                </a:lnTo>
                <a:lnTo>
                  <a:pt x="69" y="2533"/>
                </a:lnTo>
                <a:lnTo>
                  <a:pt x="71" y="2553"/>
                </a:lnTo>
                <a:lnTo>
                  <a:pt x="74" y="2571"/>
                </a:lnTo>
                <a:lnTo>
                  <a:pt x="79" y="2588"/>
                </a:lnTo>
                <a:lnTo>
                  <a:pt x="79" y="2588"/>
                </a:lnTo>
                <a:lnTo>
                  <a:pt x="82" y="2597"/>
                </a:lnTo>
                <a:lnTo>
                  <a:pt x="87" y="2607"/>
                </a:lnTo>
                <a:lnTo>
                  <a:pt x="101" y="2628"/>
                </a:lnTo>
                <a:lnTo>
                  <a:pt x="119" y="2652"/>
                </a:lnTo>
                <a:lnTo>
                  <a:pt x="139" y="2676"/>
                </a:lnTo>
                <a:lnTo>
                  <a:pt x="159" y="2698"/>
                </a:lnTo>
                <a:lnTo>
                  <a:pt x="176" y="2716"/>
                </a:lnTo>
                <a:lnTo>
                  <a:pt x="189" y="2730"/>
                </a:lnTo>
                <a:lnTo>
                  <a:pt x="197" y="2736"/>
                </a:lnTo>
                <a:lnTo>
                  <a:pt x="197" y="2736"/>
                </a:lnTo>
                <a:lnTo>
                  <a:pt x="213" y="2747"/>
                </a:lnTo>
                <a:lnTo>
                  <a:pt x="237" y="2763"/>
                </a:lnTo>
                <a:lnTo>
                  <a:pt x="252" y="2772"/>
                </a:lnTo>
                <a:lnTo>
                  <a:pt x="266" y="2777"/>
                </a:lnTo>
                <a:lnTo>
                  <a:pt x="272" y="2778"/>
                </a:lnTo>
                <a:lnTo>
                  <a:pt x="277" y="2779"/>
                </a:lnTo>
                <a:lnTo>
                  <a:pt x="282" y="2778"/>
                </a:lnTo>
                <a:lnTo>
                  <a:pt x="285" y="2775"/>
                </a:lnTo>
                <a:lnTo>
                  <a:pt x="285" y="2775"/>
                </a:lnTo>
                <a:lnTo>
                  <a:pt x="288" y="2772"/>
                </a:lnTo>
                <a:lnTo>
                  <a:pt x="290" y="2767"/>
                </a:lnTo>
                <a:lnTo>
                  <a:pt x="293" y="2762"/>
                </a:lnTo>
                <a:lnTo>
                  <a:pt x="294" y="2756"/>
                </a:lnTo>
                <a:lnTo>
                  <a:pt x="295" y="2742"/>
                </a:lnTo>
                <a:lnTo>
                  <a:pt x="294" y="2727"/>
                </a:lnTo>
                <a:lnTo>
                  <a:pt x="292" y="2711"/>
                </a:lnTo>
                <a:lnTo>
                  <a:pt x="289" y="2697"/>
                </a:lnTo>
                <a:lnTo>
                  <a:pt x="284" y="2683"/>
                </a:lnTo>
                <a:lnTo>
                  <a:pt x="280" y="2672"/>
                </a:lnTo>
                <a:lnTo>
                  <a:pt x="280" y="2672"/>
                </a:lnTo>
                <a:lnTo>
                  <a:pt x="269" y="2645"/>
                </a:lnTo>
                <a:lnTo>
                  <a:pt x="258" y="2611"/>
                </a:lnTo>
                <a:lnTo>
                  <a:pt x="247" y="2576"/>
                </a:lnTo>
                <a:lnTo>
                  <a:pt x="244" y="2561"/>
                </a:lnTo>
                <a:lnTo>
                  <a:pt x="241" y="2549"/>
                </a:lnTo>
                <a:lnTo>
                  <a:pt x="241" y="2549"/>
                </a:lnTo>
                <a:lnTo>
                  <a:pt x="240" y="2533"/>
                </a:lnTo>
                <a:lnTo>
                  <a:pt x="240" y="2524"/>
                </a:lnTo>
                <a:lnTo>
                  <a:pt x="241" y="2521"/>
                </a:lnTo>
                <a:lnTo>
                  <a:pt x="241" y="2520"/>
                </a:lnTo>
                <a:lnTo>
                  <a:pt x="241" y="2520"/>
                </a:lnTo>
                <a:lnTo>
                  <a:pt x="261" y="2520"/>
                </a:lnTo>
                <a:lnTo>
                  <a:pt x="277" y="2518"/>
                </a:lnTo>
                <a:lnTo>
                  <a:pt x="284" y="2517"/>
                </a:lnTo>
                <a:lnTo>
                  <a:pt x="290" y="2515"/>
                </a:lnTo>
                <a:lnTo>
                  <a:pt x="290" y="2515"/>
                </a:lnTo>
                <a:lnTo>
                  <a:pt x="296" y="2508"/>
                </a:lnTo>
                <a:lnTo>
                  <a:pt x="305" y="2499"/>
                </a:lnTo>
                <a:lnTo>
                  <a:pt x="325" y="2468"/>
                </a:lnTo>
                <a:lnTo>
                  <a:pt x="344" y="2435"/>
                </a:lnTo>
                <a:lnTo>
                  <a:pt x="359" y="2411"/>
                </a:lnTo>
                <a:lnTo>
                  <a:pt x="359" y="2411"/>
                </a:lnTo>
                <a:lnTo>
                  <a:pt x="373" y="2397"/>
                </a:lnTo>
                <a:lnTo>
                  <a:pt x="399" y="2368"/>
                </a:lnTo>
                <a:lnTo>
                  <a:pt x="472" y="2291"/>
                </a:lnTo>
                <a:lnTo>
                  <a:pt x="545" y="2214"/>
                </a:lnTo>
                <a:lnTo>
                  <a:pt x="581" y="2175"/>
                </a:lnTo>
                <a:lnTo>
                  <a:pt x="581" y="2175"/>
                </a:lnTo>
                <a:lnTo>
                  <a:pt x="594" y="2160"/>
                </a:lnTo>
                <a:lnTo>
                  <a:pt x="616" y="2139"/>
                </a:lnTo>
                <a:lnTo>
                  <a:pt x="645" y="2111"/>
                </a:lnTo>
                <a:lnTo>
                  <a:pt x="645" y="2111"/>
                </a:lnTo>
                <a:lnTo>
                  <a:pt x="748" y="2131"/>
                </a:lnTo>
                <a:lnTo>
                  <a:pt x="748" y="2131"/>
                </a:lnTo>
                <a:lnTo>
                  <a:pt x="773" y="2131"/>
                </a:lnTo>
                <a:lnTo>
                  <a:pt x="821" y="2130"/>
                </a:lnTo>
                <a:lnTo>
                  <a:pt x="869" y="2128"/>
                </a:lnTo>
                <a:lnTo>
                  <a:pt x="900" y="2126"/>
                </a:lnTo>
                <a:lnTo>
                  <a:pt x="900" y="2126"/>
                </a:lnTo>
                <a:lnTo>
                  <a:pt x="904" y="2127"/>
                </a:lnTo>
                <a:lnTo>
                  <a:pt x="908" y="2130"/>
                </a:lnTo>
                <a:lnTo>
                  <a:pt x="912" y="2136"/>
                </a:lnTo>
                <a:lnTo>
                  <a:pt x="914" y="2143"/>
                </a:lnTo>
                <a:lnTo>
                  <a:pt x="920" y="2162"/>
                </a:lnTo>
                <a:lnTo>
                  <a:pt x="924" y="2185"/>
                </a:lnTo>
                <a:lnTo>
                  <a:pt x="928" y="2211"/>
                </a:lnTo>
                <a:lnTo>
                  <a:pt x="929" y="2235"/>
                </a:lnTo>
                <a:lnTo>
                  <a:pt x="930" y="2258"/>
                </a:lnTo>
                <a:lnTo>
                  <a:pt x="930" y="2274"/>
                </a:lnTo>
                <a:lnTo>
                  <a:pt x="930" y="2274"/>
                </a:lnTo>
                <a:lnTo>
                  <a:pt x="928" y="2310"/>
                </a:lnTo>
                <a:lnTo>
                  <a:pt x="923" y="2361"/>
                </a:lnTo>
                <a:lnTo>
                  <a:pt x="915" y="2441"/>
                </a:lnTo>
                <a:lnTo>
                  <a:pt x="915" y="2441"/>
                </a:lnTo>
                <a:lnTo>
                  <a:pt x="915" y="2448"/>
                </a:lnTo>
                <a:lnTo>
                  <a:pt x="916" y="2456"/>
                </a:lnTo>
                <a:lnTo>
                  <a:pt x="920" y="2468"/>
                </a:lnTo>
                <a:lnTo>
                  <a:pt x="920" y="2473"/>
                </a:lnTo>
                <a:lnTo>
                  <a:pt x="920" y="2479"/>
                </a:lnTo>
                <a:lnTo>
                  <a:pt x="919" y="2486"/>
                </a:lnTo>
                <a:lnTo>
                  <a:pt x="915" y="2495"/>
                </a:lnTo>
                <a:lnTo>
                  <a:pt x="915" y="2495"/>
                </a:lnTo>
                <a:lnTo>
                  <a:pt x="910" y="2506"/>
                </a:lnTo>
                <a:lnTo>
                  <a:pt x="908" y="2521"/>
                </a:lnTo>
                <a:lnTo>
                  <a:pt x="905" y="2537"/>
                </a:lnTo>
                <a:lnTo>
                  <a:pt x="903" y="2553"/>
                </a:lnTo>
                <a:lnTo>
                  <a:pt x="900" y="2581"/>
                </a:lnTo>
                <a:lnTo>
                  <a:pt x="900" y="2593"/>
                </a:lnTo>
                <a:lnTo>
                  <a:pt x="900" y="2593"/>
                </a:lnTo>
                <a:lnTo>
                  <a:pt x="898" y="2596"/>
                </a:lnTo>
                <a:lnTo>
                  <a:pt x="892" y="2603"/>
                </a:lnTo>
                <a:lnTo>
                  <a:pt x="886" y="2614"/>
                </a:lnTo>
                <a:lnTo>
                  <a:pt x="882" y="2620"/>
                </a:lnTo>
                <a:lnTo>
                  <a:pt x="881" y="2628"/>
                </a:lnTo>
                <a:lnTo>
                  <a:pt x="881" y="2628"/>
                </a:lnTo>
                <a:lnTo>
                  <a:pt x="880" y="2644"/>
                </a:lnTo>
                <a:lnTo>
                  <a:pt x="880" y="2652"/>
                </a:lnTo>
                <a:lnTo>
                  <a:pt x="881" y="2661"/>
                </a:lnTo>
                <a:lnTo>
                  <a:pt x="883" y="2670"/>
                </a:lnTo>
                <a:lnTo>
                  <a:pt x="886" y="2676"/>
                </a:lnTo>
                <a:lnTo>
                  <a:pt x="891" y="2682"/>
                </a:lnTo>
                <a:lnTo>
                  <a:pt x="896" y="2687"/>
                </a:lnTo>
                <a:lnTo>
                  <a:pt x="896" y="2687"/>
                </a:lnTo>
                <a:lnTo>
                  <a:pt x="900" y="2688"/>
                </a:lnTo>
                <a:lnTo>
                  <a:pt x="910" y="2690"/>
                </a:lnTo>
                <a:lnTo>
                  <a:pt x="941" y="2693"/>
                </a:lnTo>
                <a:lnTo>
                  <a:pt x="980" y="2694"/>
                </a:lnTo>
                <a:lnTo>
                  <a:pt x="1025" y="2695"/>
                </a:lnTo>
                <a:lnTo>
                  <a:pt x="1108" y="2697"/>
                </a:lnTo>
                <a:lnTo>
                  <a:pt x="1151" y="2697"/>
                </a:lnTo>
                <a:lnTo>
                  <a:pt x="1151" y="2697"/>
                </a:lnTo>
                <a:lnTo>
                  <a:pt x="1175" y="2695"/>
                </a:lnTo>
                <a:lnTo>
                  <a:pt x="1193" y="2693"/>
                </a:lnTo>
                <a:lnTo>
                  <a:pt x="1214" y="2689"/>
                </a:lnTo>
                <a:lnTo>
                  <a:pt x="1233" y="2683"/>
                </a:lnTo>
                <a:lnTo>
                  <a:pt x="1241" y="2679"/>
                </a:lnTo>
                <a:lnTo>
                  <a:pt x="1250" y="2676"/>
                </a:lnTo>
                <a:lnTo>
                  <a:pt x="1256" y="2671"/>
                </a:lnTo>
                <a:lnTo>
                  <a:pt x="1261" y="2665"/>
                </a:lnTo>
                <a:lnTo>
                  <a:pt x="1263" y="2659"/>
                </a:lnTo>
                <a:lnTo>
                  <a:pt x="1265" y="2652"/>
                </a:lnTo>
                <a:lnTo>
                  <a:pt x="1265" y="2652"/>
                </a:lnTo>
                <a:lnTo>
                  <a:pt x="1263" y="2646"/>
                </a:lnTo>
                <a:lnTo>
                  <a:pt x="1260" y="2640"/>
                </a:lnTo>
                <a:lnTo>
                  <a:pt x="1254" y="2635"/>
                </a:lnTo>
                <a:lnTo>
                  <a:pt x="1246" y="2630"/>
                </a:lnTo>
                <a:lnTo>
                  <a:pt x="1236" y="2627"/>
                </a:lnTo>
                <a:lnTo>
                  <a:pt x="1227" y="2623"/>
                </a:lnTo>
                <a:lnTo>
                  <a:pt x="1204" y="2617"/>
                </a:lnTo>
                <a:lnTo>
                  <a:pt x="1159" y="2608"/>
                </a:lnTo>
                <a:lnTo>
                  <a:pt x="1140" y="2603"/>
                </a:lnTo>
                <a:lnTo>
                  <a:pt x="1133" y="2601"/>
                </a:lnTo>
                <a:lnTo>
                  <a:pt x="1127" y="2598"/>
                </a:lnTo>
                <a:lnTo>
                  <a:pt x="1127" y="2598"/>
                </a:lnTo>
                <a:lnTo>
                  <a:pt x="1108" y="2586"/>
                </a:lnTo>
                <a:lnTo>
                  <a:pt x="1100" y="2579"/>
                </a:lnTo>
                <a:lnTo>
                  <a:pt x="1091" y="2571"/>
                </a:lnTo>
                <a:lnTo>
                  <a:pt x="1084" y="2563"/>
                </a:lnTo>
                <a:lnTo>
                  <a:pt x="1076" y="2553"/>
                </a:lnTo>
                <a:lnTo>
                  <a:pt x="1069" y="2542"/>
                </a:lnTo>
                <a:lnTo>
                  <a:pt x="1063" y="2529"/>
                </a:lnTo>
                <a:lnTo>
                  <a:pt x="1063" y="2529"/>
                </a:lnTo>
                <a:lnTo>
                  <a:pt x="1060" y="2523"/>
                </a:lnTo>
                <a:lnTo>
                  <a:pt x="1058" y="2517"/>
                </a:lnTo>
                <a:lnTo>
                  <a:pt x="1057" y="2504"/>
                </a:lnTo>
                <a:lnTo>
                  <a:pt x="1057" y="2492"/>
                </a:lnTo>
                <a:lnTo>
                  <a:pt x="1059" y="2480"/>
                </a:lnTo>
                <a:lnTo>
                  <a:pt x="1063" y="2470"/>
                </a:lnTo>
                <a:lnTo>
                  <a:pt x="1067" y="2462"/>
                </a:lnTo>
                <a:lnTo>
                  <a:pt x="1073" y="2451"/>
                </a:lnTo>
                <a:lnTo>
                  <a:pt x="1073" y="2451"/>
                </a:lnTo>
                <a:lnTo>
                  <a:pt x="1080" y="2442"/>
                </a:lnTo>
                <a:lnTo>
                  <a:pt x="1090" y="2430"/>
                </a:lnTo>
                <a:lnTo>
                  <a:pt x="1094" y="2424"/>
                </a:lnTo>
                <a:lnTo>
                  <a:pt x="1097" y="2416"/>
                </a:lnTo>
                <a:lnTo>
                  <a:pt x="1101" y="2409"/>
                </a:lnTo>
                <a:lnTo>
                  <a:pt x="1102" y="2401"/>
                </a:lnTo>
                <a:lnTo>
                  <a:pt x="1102" y="2401"/>
                </a:lnTo>
                <a:lnTo>
                  <a:pt x="1107" y="2362"/>
                </a:lnTo>
                <a:lnTo>
                  <a:pt x="1116" y="2294"/>
                </a:lnTo>
                <a:lnTo>
                  <a:pt x="1124" y="2229"/>
                </a:lnTo>
                <a:lnTo>
                  <a:pt x="1127" y="2206"/>
                </a:lnTo>
                <a:lnTo>
                  <a:pt x="1127" y="2195"/>
                </a:lnTo>
                <a:lnTo>
                  <a:pt x="1127" y="2195"/>
                </a:lnTo>
                <a:lnTo>
                  <a:pt x="1127" y="2192"/>
                </a:lnTo>
                <a:lnTo>
                  <a:pt x="1128" y="2191"/>
                </a:lnTo>
                <a:lnTo>
                  <a:pt x="1132" y="2187"/>
                </a:lnTo>
                <a:lnTo>
                  <a:pt x="1139" y="2184"/>
                </a:lnTo>
                <a:lnTo>
                  <a:pt x="1147" y="2181"/>
                </a:lnTo>
                <a:lnTo>
                  <a:pt x="1160" y="2176"/>
                </a:lnTo>
                <a:lnTo>
                  <a:pt x="1166" y="2175"/>
                </a:lnTo>
                <a:lnTo>
                  <a:pt x="1225" y="2116"/>
                </a:lnTo>
                <a:lnTo>
                  <a:pt x="1225" y="2116"/>
                </a:lnTo>
                <a:lnTo>
                  <a:pt x="1244" y="2117"/>
                </a:lnTo>
                <a:lnTo>
                  <a:pt x="1284" y="2119"/>
                </a:lnTo>
                <a:lnTo>
                  <a:pt x="1306" y="2120"/>
                </a:lnTo>
                <a:lnTo>
                  <a:pt x="1326" y="2119"/>
                </a:lnTo>
                <a:lnTo>
                  <a:pt x="1341" y="2116"/>
                </a:lnTo>
                <a:lnTo>
                  <a:pt x="1346" y="2114"/>
                </a:lnTo>
                <a:lnTo>
                  <a:pt x="1348" y="2111"/>
                </a:lnTo>
                <a:lnTo>
                  <a:pt x="1348" y="2111"/>
                </a:lnTo>
                <a:lnTo>
                  <a:pt x="1348" y="2106"/>
                </a:lnTo>
                <a:lnTo>
                  <a:pt x="1348" y="2098"/>
                </a:lnTo>
                <a:lnTo>
                  <a:pt x="1343" y="2072"/>
                </a:lnTo>
                <a:lnTo>
                  <a:pt x="1324" y="1989"/>
                </a:lnTo>
                <a:lnTo>
                  <a:pt x="1313" y="1940"/>
                </a:lnTo>
                <a:lnTo>
                  <a:pt x="1300" y="1888"/>
                </a:lnTo>
                <a:lnTo>
                  <a:pt x="1292" y="1838"/>
                </a:lnTo>
                <a:lnTo>
                  <a:pt x="1284" y="1791"/>
                </a:lnTo>
                <a:lnTo>
                  <a:pt x="1284" y="1791"/>
                </a:lnTo>
                <a:lnTo>
                  <a:pt x="1277" y="1735"/>
                </a:lnTo>
                <a:lnTo>
                  <a:pt x="1266" y="1656"/>
                </a:lnTo>
                <a:lnTo>
                  <a:pt x="1236" y="1471"/>
                </a:lnTo>
                <a:lnTo>
                  <a:pt x="1209" y="1304"/>
                </a:lnTo>
                <a:lnTo>
                  <a:pt x="1196" y="1221"/>
                </a:lnTo>
                <a:lnTo>
                  <a:pt x="1196" y="1221"/>
                </a:lnTo>
                <a:lnTo>
                  <a:pt x="1186" y="1175"/>
                </a:lnTo>
                <a:lnTo>
                  <a:pt x="1169" y="1099"/>
                </a:lnTo>
                <a:lnTo>
                  <a:pt x="1161" y="1059"/>
                </a:lnTo>
                <a:lnTo>
                  <a:pt x="1155" y="1025"/>
                </a:lnTo>
                <a:lnTo>
                  <a:pt x="1154" y="1011"/>
                </a:lnTo>
                <a:lnTo>
                  <a:pt x="1154" y="1000"/>
                </a:lnTo>
                <a:lnTo>
                  <a:pt x="1154" y="993"/>
                </a:lnTo>
                <a:lnTo>
                  <a:pt x="1155" y="991"/>
                </a:lnTo>
                <a:lnTo>
                  <a:pt x="1156" y="989"/>
                </a:lnTo>
                <a:lnTo>
                  <a:pt x="1156" y="989"/>
                </a:lnTo>
                <a:lnTo>
                  <a:pt x="1169" y="982"/>
                </a:lnTo>
                <a:lnTo>
                  <a:pt x="1180" y="973"/>
                </a:lnTo>
                <a:lnTo>
                  <a:pt x="1186" y="968"/>
                </a:lnTo>
                <a:lnTo>
                  <a:pt x="1191" y="963"/>
                </a:lnTo>
                <a:lnTo>
                  <a:pt x="1193" y="957"/>
                </a:lnTo>
                <a:lnTo>
                  <a:pt x="1196" y="950"/>
                </a:lnTo>
                <a:lnTo>
                  <a:pt x="1196" y="950"/>
                </a:lnTo>
                <a:lnTo>
                  <a:pt x="1196" y="941"/>
                </a:lnTo>
                <a:lnTo>
                  <a:pt x="1195" y="930"/>
                </a:lnTo>
                <a:lnTo>
                  <a:pt x="1191" y="919"/>
                </a:lnTo>
                <a:lnTo>
                  <a:pt x="1187" y="908"/>
                </a:lnTo>
                <a:lnTo>
                  <a:pt x="1180" y="888"/>
                </a:lnTo>
                <a:lnTo>
                  <a:pt x="1176" y="881"/>
                </a:lnTo>
                <a:lnTo>
                  <a:pt x="1176" y="881"/>
                </a:lnTo>
                <a:lnTo>
                  <a:pt x="1179" y="875"/>
                </a:lnTo>
                <a:lnTo>
                  <a:pt x="1182" y="863"/>
                </a:lnTo>
                <a:lnTo>
                  <a:pt x="1183" y="855"/>
                </a:lnTo>
                <a:lnTo>
                  <a:pt x="1183" y="848"/>
                </a:lnTo>
                <a:lnTo>
                  <a:pt x="1183" y="842"/>
                </a:lnTo>
                <a:lnTo>
                  <a:pt x="1181" y="837"/>
                </a:lnTo>
                <a:lnTo>
                  <a:pt x="1181" y="837"/>
                </a:lnTo>
                <a:lnTo>
                  <a:pt x="1179" y="836"/>
                </a:lnTo>
                <a:lnTo>
                  <a:pt x="1175" y="833"/>
                </a:lnTo>
                <a:lnTo>
                  <a:pt x="1165" y="831"/>
                </a:lnTo>
                <a:lnTo>
                  <a:pt x="1153" y="828"/>
                </a:lnTo>
                <a:lnTo>
                  <a:pt x="1138" y="826"/>
                </a:lnTo>
                <a:lnTo>
                  <a:pt x="1113" y="823"/>
                </a:lnTo>
                <a:lnTo>
                  <a:pt x="1102" y="822"/>
                </a:lnTo>
                <a:lnTo>
                  <a:pt x="1102" y="822"/>
                </a:lnTo>
                <a:lnTo>
                  <a:pt x="1103" y="811"/>
                </a:lnTo>
                <a:lnTo>
                  <a:pt x="1106" y="785"/>
                </a:lnTo>
                <a:lnTo>
                  <a:pt x="1107" y="773"/>
                </a:lnTo>
                <a:lnTo>
                  <a:pt x="1106" y="761"/>
                </a:lnTo>
                <a:lnTo>
                  <a:pt x="1105" y="752"/>
                </a:lnTo>
                <a:lnTo>
                  <a:pt x="1103" y="749"/>
                </a:lnTo>
                <a:lnTo>
                  <a:pt x="1102" y="748"/>
                </a:lnTo>
                <a:lnTo>
                  <a:pt x="1102" y="748"/>
                </a:lnTo>
                <a:lnTo>
                  <a:pt x="1094" y="747"/>
                </a:lnTo>
                <a:lnTo>
                  <a:pt x="1084" y="743"/>
                </a:lnTo>
                <a:lnTo>
                  <a:pt x="1074" y="740"/>
                </a:lnTo>
                <a:lnTo>
                  <a:pt x="1070" y="736"/>
                </a:lnTo>
                <a:lnTo>
                  <a:pt x="1068" y="733"/>
                </a:lnTo>
                <a:lnTo>
                  <a:pt x="1068" y="733"/>
                </a:lnTo>
                <a:lnTo>
                  <a:pt x="1054" y="713"/>
                </a:lnTo>
                <a:lnTo>
                  <a:pt x="1046" y="701"/>
                </a:lnTo>
                <a:lnTo>
                  <a:pt x="1042" y="697"/>
                </a:lnTo>
                <a:lnTo>
                  <a:pt x="1038" y="694"/>
                </a:lnTo>
                <a:lnTo>
                  <a:pt x="1038" y="694"/>
                </a:lnTo>
                <a:lnTo>
                  <a:pt x="1031" y="690"/>
                </a:lnTo>
                <a:lnTo>
                  <a:pt x="1022" y="687"/>
                </a:lnTo>
                <a:lnTo>
                  <a:pt x="1016" y="684"/>
                </a:lnTo>
                <a:lnTo>
                  <a:pt x="1015" y="682"/>
                </a:lnTo>
                <a:lnTo>
                  <a:pt x="1014" y="679"/>
                </a:lnTo>
                <a:lnTo>
                  <a:pt x="1014" y="679"/>
                </a:lnTo>
                <a:lnTo>
                  <a:pt x="1012" y="654"/>
                </a:lnTo>
                <a:lnTo>
                  <a:pt x="1010" y="601"/>
                </a:lnTo>
                <a:lnTo>
                  <a:pt x="1009" y="571"/>
                </a:lnTo>
                <a:lnTo>
                  <a:pt x="1006" y="545"/>
                </a:lnTo>
                <a:lnTo>
                  <a:pt x="1003" y="524"/>
                </a:lnTo>
                <a:lnTo>
                  <a:pt x="1001" y="517"/>
                </a:lnTo>
                <a:lnTo>
                  <a:pt x="999" y="512"/>
                </a:lnTo>
                <a:lnTo>
                  <a:pt x="999" y="512"/>
                </a:lnTo>
                <a:lnTo>
                  <a:pt x="992" y="503"/>
                </a:lnTo>
                <a:lnTo>
                  <a:pt x="979" y="492"/>
                </a:lnTo>
                <a:lnTo>
                  <a:pt x="946" y="464"/>
                </a:lnTo>
                <a:lnTo>
                  <a:pt x="914" y="441"/>
                </a:lnTo>
                <a:lnTo>
                  <a:pt x="904" y="432"/>
                </a:lnTo>
                <a:lnTo>
                  <a:pt x="900" y="428"/>
                </a:lnTo>
                <a:lnTo>
                  <a:pt x="900" y="428"/>
                </a:lnTo>
                <a:lnTo>
                  <a:pt x="896" y="369"/>
                </a:lnTo>
                <a:lnTo>
                  <a:pt x="881" y="350"/>
                </a:lnTo>
                <a:lnTo>
                  <a:pt x="881" y="350"/>
                </a:lnTo>
                <a:lnTo>
                  <a:pt x="903" y="331"/>
                </a:lnTo>
                <a:lnTo>
                  <a:pt x="935" y="305"/>
                </a:lnTo>
                <a:lnTo>
                  <a:pt x="935" y="305"/>
                </a:lnTo>
                <a:lnTo>
                  <a:pt x="946" y="294"/>
                </a:lnTo>
                <a:lnTo>
                  <a:pt x="957" y="280"/>
                </a:lnTo>
                <a:lnTo>
                  <a:pt x="966" y="266"/>
                </a:lnTo>
                <a:lnTo>
                  <a:pt x="969" y="256"/>
                </a:lnTo>
                <a:lnTo>
                  <a:pt x="969" y="256"/>
                </a:lnTo>
                <a:lnTo>
                  <a:pt x="973" y="246"/>
                </a:lnTo>
                <a:lnTo>
                  <a:pt x="978" y="230"/>
                </a:lnTo>
                <a:lnTo>
                  <a:pt x="985" y="218"/>
                </a:lnTo>
                <a:lnTo>
                  <a:pt x="988" y="213"/>
                </a:lnTo>
                <a:lnTo>
                  <a:pt x="989" y="212"/>
                </a:lnTo>
                <a:lnTo>
                  <a:pt x="989" y="212"/>
                </a:lnTo>
                <a:lnTo>
                  <a:pt x="993" y="209"/>
                </a:lnTo>
                <a:lnTo>
                  <a:pt x="998" y="205"/>
                </a:lnTo>
                <a:lnTo>
                  <a:pt x="1004" y="197"/>
                </a:lnTo>
                <a:lnTo>
                  <a:pt x="1004" y="197"/>
                </a:lnTo>
                <a:lnTo>
                  <a:pt x="1000" y="181"/>
                </a:lnTo>
                <a:lnTo>
                  <a:pt x="1000" y="171"/>
                </a:lnTo>
                <a:lnTo>
                  <a:pt x="1001" y="168"/>
                </a:lnTo>
                <a:lnTo>
                  <a:pt x="1003" y="168"/>
                </a:lnTo>
                <a:lnTo>
                  <a:pt x="1004" y="168"/>
                </a:lnTo>
                <a:lnTo>
                  <a:pt x="1004" y="168"/>
                </a:lnTo>
                <a:lnTo>
                  <a:pt x="1006" y="168"/>
                </a:lnTo>
                <a:lnTo>
                  <a:pt x="1009" y="166"/>
                </a:lnTo>
                <a:lnTo>
                  <a:pt x="1011" y="164"/>
                </a:lnTo>
                <a:lnTo>
                  <a:pt x="1012" y="160"/>
                </a:lnTo>
                <a:lnTo>
                  <a:pt x="1012" y="155"/>
                </a:lnTo>
                <a:lnTo>
                  <a:pt x="1012" y="150"/>
                </a:lnTo>
                <a:lnTo>
                  <a:pt x="1011" y="144"/>
                </a:lnTo>
                <a:lnTo>
                  <a:pt x="1009" y="138"/>
                </a:lnTo>
                <a:lnTo>
                  <a:pt x="1009" y="138"/>
                </a:lnTo>
                <a:lnTo>
                  <a:pt x="1004" y="125"/>
                </a:lnTo>
                <a:lnTo>
                  <a:pt x="1000" y="111"/>
                </a:lnTo>
                <a:lnTo>
                  <a:pt x="999" y="105"/>
                </a:lnTo>
                <a:lnTo>
                  <a:pt x="1000" y="100"/>
                </a:lnTo>
                <a:lnTo>
                  <a:pt x="1001" y="99"/>
                </a:lnTo>
                <a:lnTo>
                  <a:pt x="1004" y="99"/>
                </a:lnTo>
                <a:lnTo>
                  <a:pt x="1004" y="99"/>
                </a:lnTo>
                <a:lnTo>
                  <a:pt x="1006" y="99"/>
                </a:lnTo>
                <a:lnTo>
                  <a:pt x="1008" y="98"/>
                </a:lnTo>
                <a:lnTo>
                  <a:pt x="1006" y="93"/>
                </a:lnTo>
                <a:lnTo>
                  <a:pt x="1005" y="88"/>
                </a:lnTo>
                <a:lnTo>
                  <a:pt x="999" y="74"/>
                </a:lnTo>
                <a:lnTo>
                  <a:pt x="964" y="40"/>
                </a:lnTo>
                <a:lnTo>
                  <a:pt x="964" y="40"/>
                </a:lnTo>
                <a:lnTo>
                  <a:pt x="963" y="37"/>
                </a:lnTo>
                <a:lnTo>
                  <a:pt x="963" y="35"/>
                </a:lnTo>
                <a:lnTo>
                  <a:pt x="963" y="30"/>
                </a:lnTo>
                <a:lnTo>
                  <a:pt x="962" y="26"/>
                </a:lnTo>
                <a:lnTo>
                  <a:pt x="961" y="24"/>
                </a:lnTo>
                <a:lnTo>
                  <a:pt x="956" y="21"/>
                </a:lnTo>
                <a:lnTo>
                  <a:pt x="950" y="20"/>
                </a:lnTo>
                <a:lnTo>
                  <a:pt x="950" y="20"/>
                </a:lnTo>
                <a:lnTo>
                  <a:pt x="915" y="15"/>
                </a:lnTo>
                <a:lnTo>
                  <a:pt x="886" y="5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8"/>
          <p:cNvSpPr>
            <a:spLocks/>
          </p:cNvSpPr>
          <p:nvPr/>
        </p:nvSpPr>
        <p:spPr bwMode="auto">
          <a:xfrm>
            <a:off x="8443567" y="796244"/>
            <a:ext cx="500639" cy="1679950"/>
          </a:xfrm>
          <a:custGeom>
            <a:avLst/>
            <a:gdLst>
              <a:gd name="T0" fmla="*/ 275 w 748"/>
              <a:gd name="T1" fmla="*/ 29 h 2510"/>
              <a:gd name="T2" fmla="*/ 206 w 748"/>
              <a:gd name="T3" fmla="*/ 109 h 2510"/>
              <a:gd name="T4" fmla="*/ 211 w 748"/>
              <a:gd name="T5" fmla="*/ 182 h 2510"/>
              <a:gd name="T6" fmla="*/ 231 w 748"/>
              <a:gd name="T7" fmla="*/ 237 h 2510"/>
              <a:gd name="T8" fmla="*/ 265 w 748"/>
              <a:gd name="T9" fmla="*/ 281 h 2510"/>
              <a:gd name="T10" fmla="*/ 82 w 748"/>
              <a:gd name="T11" fmla="*/ 448 h 2510"/>
              <a:gd name="T12" fmla="*/ 49 w 748"/>
              <a:gd name="T13" fmla="*/ 495 h 2510"/>
              <a:gd name="T14" fmla="*/ 16 w 748"/>
              <a:gd name="T15" fmla="*/ 634 h 2510"/>
              <a:gd name="T16" fmla="*/ 1 w 748"/>
              <a:gd name="T17" fmla="*/ 722 h 2510"/>
              <a:gd name="T18" fmla="*/ 3 w 748"/>
              <a:gd name="T19" fmla="*/ 800 h 2510"/>
              <a:gd name="T20" fmla="*/ 14 w 748"/>
              <a:gd name="T21" fmla="*/ 845 h 2510"/>
              <a:gd name="T22" fmla="*/ 13 w 748"/>
              <a:gd name="T23" fmla="*/ 914 h 2510"/>
              <a:gd name="T24" fmla="*/ 101 w 748"/>
              <a:gd name="T25" fmla="*/ 1023 h 2510"/>
              <a:gd name="T26" fmla="*/ 123 w 748"/>
              <a:gd name="T27" fmla="*/ 1536 h 2510"/>
              <a:gd name="T28" fmla="*/ 131 w 748"/>
              <a:gd name="T29" fmla="*/ 1672 h 2510"/>
              <a:gd name="T30" fmla="*/ 103 w 748"/>
              <a:gd name="T31" fmla="*/ 1993 h 2510"/>
              <a:gd name="T32" fmla="*/ 194 w 748"/>
              <a:gd name="T33" fmla="*/ 1943 h 2510"/>
              <a:gd name="T34" fmla="*/ 216 w 748"/>
              <a:gd name="T35" fmla="*/ 1998 h 2510"/>
              <a:gd name="T36" fmla="*/ 212 w 748"/>
              <a:gd name="T37" fmla="*/ 2036 h 2510"/>
              <a:gd name="T38" fmla="*/ 145 w 748"/>
              <a:gd name="T39" fmla="*/ 2069 h 2510"/>
              <a:gd name="T40" fmla="*/ 40 w 748"/>
              <a:gd name="T41" fmla="*/ 2099 h 2510"/>
              <a:gd name="T42" fmla="*/ 38 w 748"/>
              <a:gd name="T43" fmla="*/ 2160 h 2510"/>
              <a:gd name="T44" fmla="*/ 62 w 748"/>
              <a:gd name="T45" fmla="*/ 2192 h 2510"/>
              <a:gd name="T46" fmla="*/ 83 w 748"/>
              <a:gd name="T47" fmla="*/ 2232 h 2510"/>
              <a:gd name="T48" fmla="*/ 81 w 748"/>
              <a:gd name="T49" fmla="*/ 2301 h 2510"/>
              <a:gd name="T50" fmla="*/ 93 w 748"/>
              <a:gd name="T51" fmla="*/ 2421 h 2510"/>
              <a:gd name="T52" fmla="*/ 162 w 748"/>
              <a:gd name="T53" fmla="*/ 2501 h 2510"/>
              <a:gd name="T54" fmla="*/ 192 w 748"/>
              <a:gd name="T55" fmla="*/ 2507 h 2510"/>
              <a:gd name="T56" fmla="*/ 209 w 748"/>
              <a:gd name="T57" fmla="*/ 2392 h 2510"/>
              <a:gd name="T58" fmla="*/ 221 w 748"/>
              <a:gd name="T59" fmla="*/ 2244 h 2510"/>
              <a:gd name="T60" fmla="*/ 260 w 748"/>
              <a:gd name="T61" fmla="*/ 2347 h 2510"/>
              <a:gd name="T62" fmla="*/ 257 w 748"/>
              <a:gd name="T63" fmla="*/ 2478 h 2510"/>
              <a:gd name="T64" fmla="*/ 297 w 748"/>
              <a:gd name="T65" fmla="*/ 2490 h 2510"/>
              <a:gd name="T66" fmla="*/ 532 w 748"/>
              <a:gd name="T67" fmla="*/ 2474 h 2510"/>
              <a:gd name="T68" fmla="*/ 546 w 748"/>
              <a:gd name="T69" fmla="*/ 2451 h 2510"/>
              <a:gd name="T70" fmla="*/ 493 w 748"/>
              <a:gd name="T71" fmla="*/ 2424 h 2510"/>
              <a:gd name="T72" fmla="*/ 434 w 748"/>
              <a:gd name="T73" fmla="*/ 2384 h 2510"/>
              <a:gd name="T74" fmla="*/ 382 w 748"/>
              <a:gd name="T75" fmla="*/ 2287 h 2510"/>
              <a:gd name="T76" fmla="*/ 370 w 748"/>
              <a:gd name="T77" fmla="*/ 2226 h 2510"/>
              <a:gd name="T78" fmla="*/ 379 w 748"/>
              <a:gd name="T79" fmla="*/ 2205 h 2510"/>
              <a:gd name="T80" fmla="*/ 418 w 748"/>
              <a:gd name="T81" fmla="*/ 2101 h 2510"/>
              <a:gd name="T82" fmla="*/ 632 w 748"/>
              <a:gd name="T83" fmla="*/ 1858 h 2510"/>
              <a:gd name="T84" fmla="*/ 644 w 748"/>
              <a:gd name="T85" fmla="*/ 1472 h 2510"/>
              <a:gd name="T86" fmla="*/ 642 w 748"/>
              <a:gd name="T87" fmla="*/ 1165 h 2510"/>
              <a:gd name="T88" fmla="*/ 703 w 748"/>
              <a:gd name="T89" fmla="*/ 1093 h 2510"/>
              <a:gd name="T90" fmla="*/ 745 w 748"/>
              <a:gd name="T91" fmla="*/ 973 h 2510"/>
              <a:gd name="T92" fmla="*/ 739 w 748"/>
              <a:gd name="T93" fmla="*/ 848 h 2510"/>
              <a:gd name="T94" fmla="*/ 722 w 748"/>
              <a:gd name="T95" fmla="*/ 754 h 2510"/>
              <a:gd name="T96" fmla="*/ 684 w 748"/>
              <a:gd name="T97" fmla="*/ 576 h 2510"/>
              <a:gd name="T98" fmla="*/ 646 w 748"/>
              <a:gd name="T99" fmla="*/ 495 h 2510"/>
              <a:gd name="T100" fmla="*/ 521 w 748"/>
              <a:gd name="T101" fmla="*/ 414 h 2510"/>
              <a:gd name="T102" fmla="*/ 418 w 748"/>
              <a:gd name="T103" fmla="*/ 296 h 2510"/>
              <a:gd name="T104" fmla="*/ 451 w 748"/>
              <a:gd name="T105" fmla="*/ 248 h 2510"/>
              <a:gd name="T106" fmla="*/ 482 w 748"/>
              <a:gd name="T107" fmla="*/ 222 h 2510"/>
              <a:gd name="T108" fmla="*/ 467 w 748"/>
              <a:gd name="T109" fmla="*/ 83 h 2510"/>
              <a:gd name="T110" fmla="*/ 433 w 748"/>
              <a:gd name="T111" fmla="*/ 43 h 2510"/>
              <a:gd name="T112" fmla="*/ 402 w 748"/>
              <a:gd name="T113" fmla="*/ 20 h 2510"/>
              <a:gd name="T114" fmla="*/ 334 w 748"/>
              <a:gd name="T115" fmla="*/ 0 h 2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48" h="2510">
                <a:moveTo>
                  <a:pt x="334" y="0"/>
                </a:moveTo>
                <a:lnTo>
                  <a:pt x="334" y="0"/>
                </a:lnTo>
                <a:lnTo>
                  <a:pt x="326" y="2"/>
                </a:lnTo>
                <a:lnTo>
                  <a:pt x="317" y="4"/>
                </a:lnTo>
                <a:lnTo>
                  <a:pt x="306" y="9"/>
                </a:lnTo>
                <a:lnTo>
                  <a:pt x="296" y="14"/>
                </a:lnTo>
                <a:lnTo>
                  <a:pt x="275" y="29"/>
                </a:lnTo>
                <a:lnTo>
                  <a:pt x="254" y="45"/>
                </a:lnTo>
                <a:lnTo>
                  <a:pt x="236" y="63"/>
                </a:lnTo>
                <a:lnTo>
                  <a:pt x="221" y="82"/>
                </a:lnTo>
                <a:lnTo>
                  <a:pt x="215" y="89"/>
                </a:lnTo>
                <a:lnTo>
                  <a:pt x="210" y="96"/>
                </a:lnTo>
                <a:lnTo>
                  <a:pt x="208" y="104"/>
                </a:lnTo>
                <a:lnTo>
                  <a:pt x="206" y="109"/>
                </a:lnTo>
                <a:lnTo>
                  <a:pt x="206" y="109"/>
                </a:lnTo>
                <a:lnTo>
                  <a:pt x="206" y="130"/>
                </a:lnTo>
                <a:lnTo>
                  <a:pt x="209" y="153"/>
                </a:lnTo>
                <a:lnTo>
                  <a:pt x="211" y="171"/>
                </a:lnTo>
                <a:lnTo>
                  <a:pt x="211" y="179"/>
                </a:lnTo>
                <a:lnTo>
                  <a:pt x="211" y="182"/>
                </a:lnTo>
                <a:lnTo>
                  <a:pt x="211" y="182"/>
                </a:lnTo>
                <a:lnTo>
                  <a:pt x="211" y="186"/>
                </a:lnTo>
                <a:lnTo>
                  <a:pt x="214" y="192"/>
                </a:lnTo>
                <a:lnTo>
                  <a:pt x="221" y="208"/>
                </a:lnTo>
                <a:lnTo>
                  <a:pt x="228" y="226"/>
                </a:lnTo>
                <a:lnTo>
                  <a:pt x="231" y="232"/>
                </a:lnTo>
                <a:lnTo>
                  <a:pt x="231" y="237"/>
                </a:lnTo>
                <a:lnTo>
                  <a:pt x="231" y="237"/>
                </a:lnTo>
                <a:lnTo>
                  <a:pt x="230" y="243"/>
                </a:lnTo>
                <a:lnTo>
                  <a:pt x="231" y="246"/>
                </a:lnTo>
                <a:lnTo>
                  <a:pt x="233" y="250"/>
                </a:lnTo>
                <a:lnTo>
                  <a:pt x="241" y="256"/>
                </a:lnTo>
                <a:lnTo>
                  <a:pt x="241" y="256"/>
                </a:lnTo>
                <a:lnTo>
                  <a:pt x="258" y="272"/>
                </a:lnTo>
                <a:lnTo>
                  <a:pt x="265" y="281"/>
                </a:lnTo>
                <a:lnTo>
                  <a:pt x="265" y="330"/>
                </a:lnTo>
                <a:lnTo>
                  <a:pt x="241" y="365"/>
                </a:lnTo>
                <a:lnTo>
                  <a:pt x="137" y="433"/>
                </a:lnTo>
                <a:lnTo>
                  <a:pt x="137" y="433"/>
                </a:lnTo>
                <a:lnTo>
                  <a:pt x="125" y="436"/>
                </a:lnTo>
                <a:lnTo>
                  <a:pt x="98" y="443"/>
                </a:lnTo>
                <a:lnTo>
                  <a:pt x="82" y="448"/>
                </a:lnTo>
                <a:lnTo>
                  <a:pt x="69" y="454"/>
                </a:lnTo>
                <a:lnTo>
                  <a:pt x="64" y="457"/>
                </a:lnTo>
                <a:lnTo>
                  <a:pt x="59" y="460"/>
                </a:lnTo>
                <a:lnTo>
                  <a:pt x="55" y="464"/>
                </a:lnTo>
                <a:lnTo>
                  <a:pt x="54" y="468"/>
                </a:lnTo>
                <a:lnTo>
                  <a:pt x="54" y="468"/>
                </a:lnTo>
                <a:lnTo>
                  <a:pt x="49" y="495"/>
                </a:lnTo>
                <a:lnTo>
                  <a:pt x="44" y="538"/>
                </a:lnTo>
                <a:lnTo>
                  <a:pt x="39" y="579"/>
                </a:lnTo>
                <a:lnTo>
                  <a:pt x="37" y="593"/>
                </a:lnTo>
                <a:lnTo>
                  <a:pt x="34" y="601"/>
                </a:lnTo>
                <a:lnTo>
                  <a:pt x="34" y="601"/>
                </a:lnTo>
                <a:lnTo>
                  <a:pt x="27" y="613"/>
                </a:lnTo>
                <a:lnTo>
                  <a:pt x="16" y="634"/>
                </a:lnTo>
                <a:lnTo>
                  <a:pt x="11" y="646"/>
                </a:lnTo>
                <a:lnTo>
                  <a:pt x="6" y="657"/>
                </a:lnTo>
                <a:lnTo>
                  <a:pt x="2" y="670"/>
                </a:lnTo>
                <a:lnTo>
                  <a:pt x="0" y="679"/>
                </a:lnTo>
                <a:lnTo>
                  <a:pt x="0" y="679"/>
                </a:lnTo>
                <a:lnTo>
                  <a:pt x="0" y="700"/>
                </a:lnTo>
                <a:lnTo>
                  <a:pt x="1" y="722"/>
                </a:lnTo>
                <a:lnTo>
                  <a:pt x="2" y="743"/>
                </a:lnTo>
                <a:lnTo>
                  <a:pt x="5" y="758"/>
                </a:lnTo>
                <a:lnTo>
                  <a:pt x="5" y="758"/>
                </a:lnTo>
                <a:lnTo>
                  <a:pt x="5" y="764"/>
                </a:lnTo>
                <a:lnTo>
                  <a:pt x="5" y="772"/>
                </a:lnTo>
                <a:lnTo>
                  <a:pt x="3" y="790"/>
                </a:lnTo>
                <a:lnTo>
                  <a:pt x="3" y="800"/>
                </a:lnTo>
                <a:lnTo>
                  <a:pt x="3" y="810"/>
                </a:lnTo>
                <a:lnTo>
                  <a:pt x="6" y="818"/>
                </a:lnTo>
                <a:lnTo>
                  <a:pt x="10" y="827"/>
                </a:lnTo>
                <a:lnTo>
                  <a:pt x="10" y="827"/>
                </a:lnTo>
                <a:lnTo>
                  <a:pt x="12" y="831"/>
                </a:lnTo>
                <a:lnTo>
                  <a:pt x="13" y="836"/>
                </a:lnTo>
                <a:lnTo>
                  <a:pt x="14" y="845"/>
                </a:lnTo>
                <a:lnTo>
                  <a:pt x="13" y="857"/>
                </a:lnTo>
                <a:lnTo>
                  <a:pt x="12" y="868"/>
                </a:lnTo>
                <a:lnTo>
                  <a:pt x="10" y="889"/>
                </a:lnTo>
                <a:lnTo>
                  <a:pt x="8" y="898"/>
                </a:lnTo>
                <a:lnTo>
                  <a:pt x="10" y="906"/>
                </a:lnTo>
                <a:lnTo>
                  <a:pt x="10" y="906"/>
                </a:lnTo>
                <a:lnTo>
                  <a:pt x="13" y="914"/>
                </a:lnTo>
                <a:lnTo>
                  <a:pt x="19" y="928"/>
                </a:lnTo>
                <a:lnTo>
                  <a:pt x="35" y="959"/>
                </a:lnTo>
                <a:lnTo>
                  <a:pt x="54" y="988"/>
                </a:lnTo>
                <a:lnTo>
                  <a:pt x="62" y="998"/>
                </a:lnTo>
                <a:lnTo>
                  <a:pt x="69" y="1004"/>
                </a:lnTo>
                <a:lnTo>
                  <a:pt x="69" y="1004"/>
                </a:lnTo>
                <a:lnTo>
                  <a:pt x="101" y="1023"/>
                </a:lnTo>
                <a:lnTo>
                  <a:pt x="123" y="1034"/>
                </a:lnTo>
                <a:lnTo>
                  <a:pt x="123" y="1388"/>
                </a:lnTo>
                <a:lnTo>
                  <a:pt x="123" y="1388"/>
                </a:lnTo>
                <a:lnTo>
                  <a:pt x="121" y="1458"/>
                </a:lnTo>
                <a:lnTo>
                  <a:pt x="120" y="1508"/>
                </a:lnTo>
                <a:lnTo>
                  <a:pt x="121" y="1527"/>
                </a:lnTo>
                <a:lnTo>
                  <a:pt x="123" y="1536"/>
                </a:lnTo>
                <a:lnTo>
                  <a:pt x="123" y="1536"/>
                </a:lnTo>
                <a:lnTo>
                  <a:pt x="124" y="1544"/>
                </a:lnTo>
                <a:lnTo>
                  <a:pt x="125" y="1560"/>
                </a:lnTo>
                <a:lnTo>
                  <a:pt x="128" y="1607"/>
                </a:lnTo>
                <a:lnTo>
                  <a:pt x="129" y="1652"/>
                </a:lnTo>
                <a:lnTo>
                  <a:pt x="130" y="1667"/>
                </a:lnTo>
                <a:lnTo>
                  <a:pt x="131" y="1672"/>
                </a:lnTo>
                <a:lnTo>
                  <a:pt x="133" y="1673"/>
                </a:lnTo>
                <a:lnTo>
                  <a:pt x="133" y="1673"/>
                </a:lnTo>
                <a:lnTo>
                  <a:pt x="134" y="1677"/>
                </a:lnTo>
                <a:lnTo>
                  <a:pt x="133" y="1687"/>
                </a:lnTo>
                <a:lnTo>
                  <a:pt x="130" y="1724"/>
                </a:lnTo>
                <a:lnTo>
                  <a:pt x="120" y="1833"/>
                </a:lnTo>
                <a:lnTo>
                  <a:pt x="103" y="1993"/>
                </a:lnTo>
                <a:lnTo>
                  <a:pt x="167" y="1998"/>
                </a:lnTo>
                <a:lnTo>
                  <a:pt x="167" y="1998"/>
                </a:lnTo>
                <a:lnTo>
                  <a:pt x="171" y="1988"/>
                </a:lnTo>
                <a:lnTo>
                  <a:pt x="181" y="1966"/>
                </a:lnTo>
                <a:lnTo>
                  <a:pt x="185" y="1956"/>
                </a:lnTo>
                <a:lnTo>
                  <a:pt x="190" y="1948"/>
                </a:lnTo>
                <a:lnTo>
                  <a:pt x="194" y="1943"/>
                </a:lnTo>
                <a:lnTo>
                  <a:pt x="195" y="1943"/>
                </a:lnTo>
                <a:lnTo>
                  <a:pt x="196" y="1944"/>
                </a:lnTo>
                <a:lnTo>
                  <a:pt x="196" y="1944"/>
                </a:lnTo>
                <a:lnTo>
                  <a:pt x="209" y="1972"/>
                </a:lnTo>
                <a:lnTo>
                  <a:pt x="215" y="1987"/>
                </a:lnTo>
                <a:lnTo>
                  <a:pt x="216" y="1993"/>
                </a:lnTo>
                <a:lnTo>
                  <a:pt x="216" y="1998"/>
                </a:lnTo>
                <a:lnTo>
                  <a:pt x="216" y="1998"/>
                </a:lnTo>
                <a:lnTo>
                  <a:pt x="216" y="2002"/>
                </a:lnTo>
                <a:lnTo>
                  <a:pt x="216" y="2007"/>
                </a:lnTo>
                <a:lnTo>
                  <a:pt x="219" y="2018"/>
                </a:lnTo>
                <a:lnTo>
                  <a:pt x="219" y="2024"/>
                </a:lnTo>
                <a:lnTo>
                  <a:pt x="217" y="2030"/>
                </a:lnTo>
                <a:lnTo>
                  <a:pt x="212" y="2036"/>
                </a:lnTo>
                <a:lnTo>
                  <a:pt x="206" y="2042"/>
                </a:lnTo>
                <a:lnTo>
                  <a:pt x="206" y="2042"/>
                </a:lnTo>
                <a:lnTo>
                  <a:pt x="190" y="2052"/>
                </a:lnTo>
                <a:lnTo>
                  <a:pt x="178" y="2060"/>
                </a:lnTo>
                <a:lnTo>
                  <a:pt x="162" y="2067"/>
                </a:lnTo>
                <a:lnTo>
                  <a:pt x="162" y="2067"/>
                </a:lnTo>
                <a:lnTo>
                  <a:pt x="145" y="2069"/>
                </a:lnTo>
                <a:lnTo>
                  <a:pt x="112" y="2073"/>
                </a:lnTo>
                <a:lnTo>
                  <a:pt x="64" y="2077"/>
                </a:lnTo>
                <a:lnTo>
                  <a:pt x="64" y="2077"/>
                </a:lnTo>
                <a:lnTo>
                  <a:pt x="60" y="2079"/>
                </a:lnTo>
                <a:lnTo>
                  <a:pt x="51" y="2087"/>
                </a:lnTo>
                <a:lnTo>
                  <a:pt x="45" y="2092"/>
                </a:lnTo>
                <a:lnTo>
                  <a:pt x="40" y="2099"/>
                </a:lnTo>
                <a:lnTo>
                  <a:pt x="37" y="2106"/>
                </a:lnTo>
                <a:lnTo>
                  <a:pt x="34" y="2116"/>
                </a:lnTo>
                <a:lnTo>
                  <a:pt x="34" y="2116"/>
                </a:lnTo>
                <a:lnTo>
                  <a:pt x="33" y="2127"/>
                </a:lnTo>
                <a:lnTo>
                  <a:pt x="33" y="2138"/>
                </a:lnTo>
                <a:lnTo>
                  <a:pt x="35" y="2149"/>
                </a:lnTo>
                <a:lnTo>
                  <a:pt x="38" y="2160"/>
                </a:lnTo>
                <a:lnTo>
                  <a:pt x="40" y="2171"/>
                </a:lnTo>
                <a:lnTo>
                  <a:pt x="45" y="2180"/>
                </a:lnTo>
                <a:lnTo>
                  <a:pt x="49" y="2186"/>
                </a:lnTo>
                <a:lnTo>
                  <a:pt x="54" y="2190"/>
                </a:lnTo>
                <a:lnTo>
                  <a:pt x="54" y="2190"/>
                </a:lnTo>
                <a:lnTo>
                  <a:pt x="59" y="2191"/>
                </a:lnTo>
                <a:lnTo>
                  <a:pt x="62" y="2192"/>
                </a:lnTo>
                <a:lnTo>
                  <a:pt x="69" y="2192"/>
                </a:lnTo>
                <a:lnTo>
                  <a:pt x="71" y="2194"/>
                </a:lnTo>
                <a:lnTo>
                  <a:pt x="73" y="2197"/>
                </a:lnTo>
                <a:lnTo>
                  <a:pt x="76" y="2202"/>
                </a:lnTo>
                <a:lnTo>
                  <a:pt x="78" y="2210"/>
                </a:lnTo>
                <a:lnTo>
                  <a:pt x="78" y="2210"/>
                </a:lnTo>
                <a:lnTo>
                  <a:pt x="83" y="2232"/>
                </a:lnTo>
                <a:lnTo>
                  <a:pt x="86" y="2255"/>
                </a:lnTo>
                <a:lnTo>
                  <a:pt x="87" y="2267"/>
                </a:lnTo>
                <a:lnTo>
                  <a:pt x="87" y="2278"/>
                </a:lnTo>
                <a:lnTo>
                  <a:pt x="86" y="2287"/>
                </a:lnTo>
                <a:lnTo>
                  <a:pt x="83" y="2293"/>
                </a:lnTo>
                <a:lnTo>
                  <a:pt x="83" y="2293"/>
                </a:lnTo>
                <a:lnTo>
                  <a:pt x="81" y="2301"/>
                </a:lnTo>
                <a:lnTo>
                  <a:pt x="80" y="2314"/>
                </a:lnTo>
                <a:lnTo>
                  <a:pt x="78" y="2330"/>
                </a:lnTo>
                <a:lnTo>
                  <a:pt x="80" y="2349"/>
                </a:lnTo>
                <a:lnTo>
                  <a:pt x="81" y="2368"/>
                </a:lnTo>
                <a:lnTo>
                  <a:pt x="83" y="2388"/>
                </a:lnTo>
                <a:lnTo>
                  <a:pt x="87" y="2405"/>
                </a:lnTo>
                <a:lnTo>
                  <a:pt x="93" y="2421"/>
                </a:lnTo>
                <a:lnTo>
                  <a:pt x="93" y="2421"/>
                </a:lnTo>
                <a:lnTo>
                  <a:pt x="101" y="2436"/>
                </a:lnTo>
                <a:lnTo>
                  <a:pt x="110" y="2451"/>
                </a:lnTo>
                <a:lnTo>
                  <a:pt x="123" y="2465"/>
                </a:lnTo>
                <a:lnTo>
                  <a:pt x="135" y="2479"/>
                </a:lnTo>
                <a:lnTo>
                  <a:pt x="149" y="2491"/>
                </a:lnTo>
                <a:lnTo>
                  <a:pt x="162" y="2501"/>
                </a:lnTo>
                <a:lnTo>
                  <a:pt x="168" y="2505"/>
                </a:lnTo>
                <a:lnTo>
                  <a:pt x="174" y="2507"/>
                </a:lnTo>
                <a:lnTo>
                  <a:pt x="181" y="2510"/>
                </a:lnTo>
                <a:lnTo>
                  <a:pt x="187" y="2510"/>
                </a:lnTo>
                <a:lnTo>
                  <a:pt x="187" y="2510"/>
                </a:lnTo>
                <a:lnTo>
                  <a:pt x="189" y="2510"/>
                </a:lnTo>
                <a:lnTo>
                  <a:pt x="192" y="2507"/>
                </a:lnTo>
                <a:lnTo>
                  <a:pt x="196" y="2502"/>
                </a:lnTo>
                <a:lnTo>
                  <a:pt x="199" y="2494"/>
                </a:lnTo>
                <a:lnTo>
                  <a:pt x="203" y="2483"/>
                </a:lnTo>
                <a:lnTo>
                  <a:pt x="205" y="2470"/>
                </a:lnTo>
                <a:lnTo>
                  <a:pt x="206" y="2456"/>
                </a:lnTo>
                <a:lnTo>
                  <a:pt x="208" y="2424"/>
                </a:lnTo>
                <a:lnTo>
                  <a:pt x="209" y="2392"/>
                </a:lnTo>
                <a:lnTo>
                  <a:pt x="208" y="2363"/>
                </a:lnTo>
                <a:lnTo>
                  <a:pt x="206" y="2333"/>
                </a:lnTo>
                <a:lnTo>
                  <a:pt x="206" y="2333"/>
                </a:lnTo>
                <a:lnTo>
                  <a:pt x="204" y="2296"/>
                </a:lnTo>
                <a:lnTo>
                  <a:pt x="201" y="2264"/>
                </a:lnTo>
                <a:lnTo>
                  <a:pt x="221" y="2244"/>
                </a:lnTo>
                <a:lnTo>
                  <a:pt x="221" y="2244"/>
                </a:lnTo>
                <a:lnTo>
                  <a:pt x="227" y="2255"/>
                </a:lnTo>
                <a:lnTo>
                  <a:pt x="241" y="2281"/>
                </a:lnTo>
                <a:lnTo>
                  <a:pt x="248" y="2297"/>
                </a:lnTo>
                <a:lnTo>
                  <a:pt x="254" y="2314"/>
                </a:lnTo>
                <a:lnTo>
                  <a:pt x="259" y="2331"/>
                </a:lnTo>
                <a:lnTo>
                  <a:pt x="260" y="2340"/>
                </a:lnTo>
                <a:lnTo>
                  <a:pt x="260" y="2347"/>
                </a:lnTo>
                <a:lnTo>
                  <a:pt x="260" y="2347"/>
                </a:lnTo>
                <a:lnTo>
                  <a:pt x="259" y="2383"/>
                </a:lnTo>
                <a:lnTo>
                  <a:pt x="258" y="2422"/>
                </a:lnTo>
                <a:lnTo>
                  <a:pt x="256" y="2470"/>
                </a:lnTo>
                <a:lnTo>
                  <a:pt x="256" y="2470"/>
                </a:lnTo>
                <a:lnTo>
                  <a:pt x="256" y="2474"/>
                </a:lnTo>
                <a:lnTo>
                  <a:pt x="257" y="2478"/>
                </a:lnTo>
                <a:lnTo>
                  <a:pt x="259" y="2480"/>
                </a:lnTo>
                <a:lnTo>
                  <a:pt x="262" y="2484"/>
                </a:lnTo>
                <a:lnTo>
                  <a:pt x="267" y="2486"/>
                </a:lnTo>
                <a:lnTo>
                  <a:pt x="273" y="2489"/>
                </a:lnTo>
                <a:lnTo>
                  <a:pt x="280" y="2490"/>
                </a:lnTo>
                <a:lnTo>
                  <a:pt x="280" y="2490"/>
                </a:lnTo>
                <a:lnTo>
                  <a:pt x="297" y="2490"/>
                </a:lnTo>
                <a:lnTo>
                  <a:pt x="327" y="2489"/>
                </a:lnTo>
                <a:lnTo>
                  <a:pt x="407" y="2483"/>
                </a:lnTo>
                <a:lnTo>
                  <a:pt x="516" y="2475"/>
                </a:lnTo>
                <a:lnTo>
                  <a:pt x="516" y="2475"/>
                </a:lnTo>
                <a:lnTo>
                  <a:pt x="521" y="2475"/>
                </a:lnTo>
                <a:lnTo>
                  <a:pt x="526" y="2475"/>
                </a:lnTo>
                <a:lnTo>
                  <a:pt x="532" y="2474"/>
                </a:lnTo>
                <a:lnTo>
                  <a:pt x="539" y="2472"/>
                </a:lnTo>
                <a:lnTo>
                  <a:pt x="543" y="2467"/>
                </a:lnTo>
                <a:lnTo>
                  <a:pt x="545" y="2464"/>
                </a:lnTo>
                <a:lnTo>
                  <a:pt x="546" y="2461"/>
                </a:lnTo>
                <a:lnTo>
                  <a:pt x="546" y="2456"/>
                </a:lnTo>
                <a:lnTo>
                  <a:pt x="546" y="2451"/>
                </a:lnTo>
                <a:lnTo>
                  <a:pt x="546" y="2451"/>
                </a:lnTo>
                <a:lnTo>
                  <a:pt x="545" y="2446"/>
                </a:lnTo>
                <a:lnTo>
                  <a:pt x="542" y="2441"/>
                </a:lnTo>
                <a:lnTo>
                  <a:pt x="540" y="2437"/>
                </a:lnTo>
                <a:lnTo>
                  <a:pt x="536" y="2435"/>
                </a:lnTo>
                <a:lnTo>
                  <a:pt x="527" y="2430"/>
                </a:lnTo>
                <a:lnTo>
                  <a:pt x="518" y="2427"/>
                </a:lnTo>
                <a:lnTo>
                  <a:pt x="493" y="2424"/>
                </a:lnTo>
                <a:lnTo>
                  <a:pt x="479" y="2420"/>
                </a:lnTo>
                <a:lnTo>
                  <a:pt x="467" y="2416"/>
                </a:lnTo>
                <a:lnTo>
                  <a:pt x="467" y="2416"/>
                </a:lnTo>
                <a:lnTo>
                  <a:pt x="461" y="2413"/>
                </a:lnTo>
                <a:lnTo>
                  <a:pt x="455" y="2409"/>
                </a:lnTo>
                <a:lnTo>
                  <a:pt x="445" y="2398"/>
                </a:lnTo>
                <a:lnTo>
                  <a:pt x="434" y="2384"/>
                </a:lnTo>
                <a:lnTo>
                  <a:pt x="425" y="2370"/>
                </a:lnTo>
                <a:lnTo>
                  <a:pt x="418" y="2356"/>
                </a:lnTo>
                <a:lnTo>
                  <a:pt x="413" y="2344"/>
                </a:lnTo>
                <a:lnTo>
                  <a:pt x="408" y="2333"/>
                </a:lnTo>
                <a:lnTo>
                  <a:pt x="388" y="2333"/>
                </a:lnTo>
                <a:lnTo>
                  <a:pt x="388" y="2333"/>
                </a:lnTo>
                <a:lnTo>
                  <a:pt x="382" y="2287"/>
                </a:lnTo>
                <a:lnTo>
                  <a:pt x="377" y="2255"/>
                </a:lnTo>
                <a:lnTo>
                  <a:pt x="375" y="2244"/>
                </a:lnTo>
                <a:lnTo>
                  <a:pt x="374" y="2239"/>
                </a:lnTo>
                <a:lnTo>
                  <a:pt x="374" y="2239"/>
                </a:lnTo>
                <a:lnTo>
                  <a:pt x="372" y="2238"/>
                </a:lnTo>
                <a:lnTo>
                  <a:pt x="371" y="2234"/>
                </a:lnTo>
                <a:lnTo>
                  <a:pt x="370" y="2226"/>
                </a:lnTo>
                <a:lnTo>
                  <a:pt x="369" y="2215"/>
                </a:lnTo>
                <a:lnTo>
                  <a:pt x="369" y="2215"/>
                </a:lnTo>
                <a:lnTo>
                  <a:pt x="370" y="2215"/>
                </a:lnTo>
                <a:lnTo>
                  <a:pt x="372" y="2213"/>
                </a:lnTo>
                <a:lnTo>
                  <a:pt x="376" y="2211"/>
                </a:lnTo>
                <a:lnTo>
                  <a:pt x="379" y="2205"/>
                </a:lnTo>
                <a:lnTo>
                  <a:pt x="379" y="2205"/>
                </a:lnTo>
                <a:lnTo>
                  <a:pt x="385" y="2167"/>
                </a:lnTo>
                <a:lnTo>
                  <a:pt x="388" y="2136"/>
                </a:lnTo>
                <a:lnTo>
                  <a:pt x="418" y="2116"/>
                </a:lnTo>
                <a:lnTo>
                  <a:pt x="418" y="2116"/>
                </a:lnTo>
                <a:lnTo>
                  <a:pt x="418" y="2110"/>
                </a:lnTo>
                <a:lnTo>
                  <a:pt x="418" y="2105"/>
                </a:lnTo>
                <a:lnTo>
                  <a:pt x="418" y="2101"/>
                </a:lnTo>
                <a:lnTo>
                  <a:pt x="418" y="2101"/>
                </a:lnTo>
                <a:lnTo>
                  <a:pt x="465" y="2048"/>
                </a:lnTo>
                <a:lnTo>
                  <a:pt x="511" y="1998"/>
                </a:lnTo>
                <a:lnTo>
                  <a:pt x="615" y="1998"/>
                </a:lnTo>
                <a:lnTo>
                  <a:pt x="625" y="1959"/>
                </a:lnTo>
                <a:lnTo>
                  <a:pt x="625" y="1959"/>
                </a:lnTo>
                <a:lnTo>
                  <a:pt x="632" y="1858"/>
                </a:lnTo>
                <a:lnTo>
                  <a:pt x="638" y="1779"/>
                </a:lnTo>
                <a:lnTo>
                  <a:pt x="644" y="1723"/>
                </a:lnTo>
                <a:lnTo>
                  <a:pt x="644" y="1723"/>
                </a:lnTo>
                <a:lnTo>
                  <a:pt x="646" y="1699"/>
                </a:lnTo>
                <a:lnTo>
                  <a:pt x="647" y="1665"/>
                </a:lnTo>
                <a:lnTo>
                  <a:pt x="647" y="1581"/>
                </a:lnTo>
                <a:lnTo>
                  <a:pt x="644" y="1472"/>
                </a:lnTo>
                <a:lnTo>
                  <a:pt x="644" y="1472"/>
                </a:lnTo>
                <a:lnTo>
                  <a:pt x="642" y="1325"/>
                </a:lnTo>
                <a:lnTo>
                  <a:pt x="639" y="1223"/>
                </a:lnTo>
                <a:lnTo>
                  <a:pt x="639" y="1171"/>
                </a:lnTo>
                <a:lnTo>
                  <a:pt x="639" y="1171"/>
                </a:lnTo>
                <a:lnTo>
                  <a:pt x="641" y="1169"/>
                </a:lnTo>
                <a:lnTo>
                  <a:pt x="642" y="1165"/>
                </a:lnTo>
                <a:lnTo>
                  <a:pt x="649" y="1157"/>
                </a:lnTo>
                <a:lnTo>
                  <a:pt x="669" y="1136"/>
                </a:lnTo>
                <a:lnTo>
                  <a:pt x="680" y="1125"/>
                </a:lnTo>
                <a:lnTo>
                  <a:pt x="690" y="1114"/>
                </a:lnTo>
                <a:lnTo>
                  <a:pt x="698" y="1103"/>
                </a:lnTo>
                <a:lnTo>
                  <a:pt x="703" y="1093"/>
                </a:lnTo>
                <a:lnTo>
                  <a:pt x="703" y="1093"/>
                </a:lnTo>
                <a:lnTo>
                  <a:pt x="708" y="1082"/>
                </a:lnTo>
                <a:lnTo>
                  <a:pt x="714" y="1068"/>
                </a:lnTo>
                <a:lnTo>
                  <a:pt x="722" y="1052"/>
                </a:lnTo>
                <a:lnTo>
                  <a:pt x="729" y="1032"/>
                </a:lnTo>
                <a:lnTo>
                  <a:pt x="737" y="1010"/>
                </a:lnTo>
                <a:lnTo>
                  <a:pt x="743" y="987"/>
                </a:lnTo>
                <a:lnTo>
                  <a:pt x="745" y="973"/>
                </a:lnTo>
                <a:lnTo>
                  <a:pt x="746" y="960"/>
                </a:lnTo>
                <a:lnTo>
                  <a:pt x="748" y="945"/>
                </a:lnTo>
                <a:lnTo>
                  <a:pt x="748" y="930"/>
                </a:lnTo>
                <a:lnTo>
                  <a:pt x="748" y="930"/>
                </a:lnTo>
                <a:lnTo>
                  <a:pt x="746" y="901"/>
                </a:lnTo>
                <a:lnTo>
                  <a:pt x="743" y="874"/>
                </a:lnTo>
                <a:lnTo>
                  <a:pt x="739" y="848"/>
                </a:lnTo>
                <a:lnTo>
                  <a:pt x="734" y="826"/>
                </a:lnTo>
                <a:lnTo>
                  <a:pt x="726" y="791"/>
                </a:lnTo>
                <a:lnTo>
                  <a:pt x="723" y="780"/>
                </a:lnTo>
                <a:lnTo>
                  <a:pt x="723" y="773"/>
                </a:lnTo>
                <a:lnTo>
                  <a:pt x="723" y="773"/>
                </a:lnTo>
                <a:lnTo>
                  <a:pt x="723" y="766"/>
                </a:lnTo>
                <a:lnTo>
                  <a:pt x="722" y="754"/>
                </a:lnTo>
                <a:lnTo>
                  <a:pt x="716" y="726"/>
                </a:lnTo>
                <a:lnTo>
                  <a:pt x="708" y="689"/>
                </a:lnTo>
                <a:lnTo>
                  <a:pt x="708" y="689"/>
                </a:lnTo>
                <a:lnTo>
                  <a:pt x="696" y="641"/>
                </a:lnTo>
                <a:lnTo>
                  <a:pt x="689" y="604"/>
                </a:lnTo>
                <a:lnTo>
                  <a:pt x="685" y="588"/>
                </a:lnTo>
                <a:lnTo>
                  <a:pt x="684" y="576"/>
                </a:lnTo>
                <a:lnTo>
                  <a:pt x="684" y="576"/>
                </a:lnTo>
                <a:lnTo>
                  <a:pt x="682" y="565"/>
                </a:lnTo>
                <a:lnTo>
                  <a:pt x="678" y="553"/>
                </a:lnTo>
                <a:lnTo>
                  <a:pt x="673" y="539"/>
                </a:lnTo>
                <a:lnTo>
                  <a:pt x="665" y="524"/>
                </a:lnTo>
                <a:lnTo>
                  <a:pt x="655" y="510"/>
                </a:lnTo>
                <a:lnTo>
                  <a:pt x="646" y="495"/>
                </a:lnTo>
                <a:lnTo>
                  <a:pt x="636" y="483"/>
                </a:lnTo>
                <a:lnTo>
                  <a:pt x="625" y="473"/>
                </a:lnTo>
                <a:lnTo>
                  <a:pt x="625" y="473"/>
                </a:lnTo>
                <a:lnTo>
                  <a:pt x="612" y="463"/>
                </a:lnTo>
                <a:lnTo>
                  <a:pt x="596" y="453"/>
                </a:lnTo>
                <a:lnTo>
                  <a:pt x="562" y="435"/>
                </a:lnTo>
                <a:lnTo>
                  <a:pt x="521" y="414"/>
                </a:lnTo>
                <a:lnTo>
                  <a:pt x="521" y="414"/>
                </a:lnTo>
                <a:lnTo>
                  <a:pt x="438" y="374"/>
                </a:lnTo>
                <a:lnTo>
                  <a:pt x="438" y="374"/>
                </a:lnTo>
                <a:lnTo>
                  <a:pt x="434" y="369"/>
                </a:lnTo>
                <a:lnTo>
                  <a:pt x="429" y="362"/>
                </a:lnTo>
                <a:lnTo>
                  <a:pt x="423" y="350"/>
                </a:lnTo>
                <a:lnTo>
                  <a:pt x="418" y="296"/>
                </a:lnTo>
                <a:lnTo>
                  <a:pt x="443" y="296"/>
                </a:lnTo>
                <a:lnTo>
                  <a:pt x="443" y="276"/>
                </a:lnTo>
                <a:lnTo>
                  <a:pt x="452" y="281"/>
                </a:lnTo>
                <a:lnTo>
                  <a:pt x="452" y="281"/>
                </a:lnTo>
                <a:lnTo>
                  <a:pt x="451" y="264"/>
                </a:lnTo>
                <a:lnTo>
                  <a:pt x="451" y="251"/>
                </a:lnTo>
                <a:lnTo>
                  <a:pt x="451" y="248"/>
                </a:lnTo>
                <a:lnTo>
                  <a:pt x="452" y="246"/>
                </a:lnTo>
                <a:lnTo>
                  <a:pt x="452" y="246"/>
                </a:lnTo>
                <a:lnTo>
                  <a:pt x="456" y="246"/>
                </a:lnTo>
                <a:lnTo>
                  <a:pt x="463" y="246"/>
                </a:lnTo>
                <a:lnTo>
                  <a:pt x="472" y="246"/>
                </a:lnTo>
                <a:lnTo>
                  <a:pt x="482" y="222"/>
                </a:lnTo>
                <a:lnTo>
                  <a:pt x="482" y="222"/>
                </a:lnTo>
                <a:lnTo>
                  <a:pt x="483" y="178"/>
                </a:lnTo>
                <a:lnTo>
                  <a:pt x="483" y="146"/>
                </a:lnTo>
                <a:lnTo>
                  <a:pt x="483" y="134"/>
                </a:lnTo>
                <a:lnTo>
                  <a:pt x="482" y="128"/>
                </a:lnTo>
                <a:lnTo>
                  <a:pt x="482" y="128"/>
                </a:lnTo>
                <a:lnTo>
                  <a:pt x="475" y="103"/>
                </a:lnTo>
                <a:lnTo>
                  <a:pt x="467" y="83"/>
                </a:lnTo>
                <a:lnTo>
                  <a:pt x="463" y="73"/>
                </a:lnTo>
                <a:lnTo>
                  <a:pt x="457" y="64"/>
                </a:lnTo>
                <a:lnTo>
                  <a:pt x="457" y="64"/>
                </a:lnTo>
                <a:lnTo>
                  <a:pt x="451" y="57"/>
                </a:lnTo>
                <a:lnTo>
                  <a:pt x="445" y="51"/>
                </a:lnTo>
                <a:lnTo>
                  <a:pt x="438" y="47"/>
                </a:lnTo>
                <a:lnTo>
                  <a:pt x="433" y="43"/>
                </a:lnTo>
                <a:lnTo>
                  <a:pt x="423" y="39"/>
                </a:lnTo>
                <a:lnTo>
                  <a:pt x="419" y="37"/>
                </a:lnTo>
                <a:lnTo>
                  <a:pt x="418" y="35"/>
                </a:lnTo>
                <a:lnTo>
                  <a:pt x="418" y="35"/>
                </a:lnTo>
                <a:lnTo>
                  <a:pt x="417" y="32"/>
                </a:lnTo>
                <a:lnTo>
                  <a:pt x="413" y="29"/>
                </a:lnTo>
                <a:lnTo>
                  <a:pt x="402" y="20"/>
                </a:lnTo>
                <a:lnTo>
                  <a:pt x="390" y="11"/>
                </a:lnTo>
                <a:lnTo>
                  <a:pt x="379" y="5"/>
                </a:lnTo>
                <a:lnTo>
                  <a:pt x="379" y="5"/>
                </a:lnTo>
                <a:lnTo>
                  <a:pt x="374" y="3"/>
                </a:lnTo>
                <a:lnTo>
                  <a:pt x="369" y="0"/>
                </a:lnTo>
                <a:lnTo>
                  <a:pt x="358" y="0"/>
                </a:lnTo>
                <a:lnTo>
                  <a:pt x="334" y="0"/>
                </a:lnTo>
                <a:lnTo>
                  <a:pt x="334" y="0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4"/>
          <p:cNvSpPr>
            <a:spLocks/>
          </p:cNvSpPr>
          <p:nvPr/>
        </p:nvSpPr>
        <p:spPr bwMode="auto">
          <a:xfrm>
            <a:off x="2827593" y="2709267"/>
            <a:ext cx="605784" cy="1709496"/>
          </a:xfrm>
          <a:custGeom>
            <a:avLst/>
            <a:gdLst>
              <a:gd name="T0" fmla="*/ 167 w 675"/>
              <a:gd name="T1" fmla="*/ 61 h 1902"/>
              <a:gd name="T2" fmla="*/ 182 w 675"/>
              <a:gd name="T3" fmla="*/ 103 h 1902"/>
              <a:gd name="T4" fmla="*/ 189 w 675"/>
              <a:gd name="T5" fmla="*/ 134 h 1902"/>
              <a:gd name="T6" fmla="*/ 182 w 675"/>
              <a:gd name="T7" fmla="*/ 183 h 1902"/>
              <a:gd name="T8" fmla="*/ 192 w 675"/>
              <a:gd name="T9" fmla="*/ 231 h 1902"/>
              <a:gd name="T10" fmla="*/ 182 w 675"/>
              <a:gd name="T11" fmla="*/ 256 h 1902"/>
              <a:gd name="T12" fmla="*/ 23 w 675"/>
              <a:gd name="T13" fmla="*/ 371 h 1902"/>
              <a:gd name="T14" fmla="*/ 0 w 675"/>
              <a:gd name="T15" fmla="*/ 517 h 1902"/>
              <a:gd name="T16" fmla="*/ 11 w 675"/>
              <a:gd name="T17" fmla="*/ 686 h 1902"/>
              <a:gd name="T18" fmla="*/ 39 w 675"/>
              <a:gd name="T19" fmla="*/ 724 h 1902"/>
              <a:gd name="T20" fmla="*/ 43 w 675"/>
              <a:gd name="T21" fmla="*/ 896 h 1902"/>
              <a:gd name="T22" fmla="*/ 50 w 675"/>
              <a:gd name="T23" fmla="*/ 931 h 1902"/>
              <a:gd name="T24" fmla="*/ 135 w 675"/>
              <a:gd name="T25" fmla="*/ 1212 h 1902"/>
              <a:gd name="T26" fmla="*/ 152 w 675"/>
              <a:gd name="T27" fmla="*/ 1305 h 1902"/>
              <a:gd name="T28" fmla="*/ 146 w 675"/>
              <a:gd name="T29" fmla="*/ 1374 h 1902"/>
              <a:gd name="T30" fmla="*/ 157 w 675"/>
              <a:gd name="T31" fmla="*/ 1508 h 1902"/>
              <a:gd name="T32" fmla="*/ 118 w 675"/>
              <a:gd name="T33" fmla="*/ 1543 h 1902"/>
              <a:gd name="T34" fmla="*/ 91 w 675"/>
              <a:gd name="T35" fmla="*/ 1601 h 1902"/>
              <a:gd name="T36" fmla="*/ 92 w 675"/>
              <a:gd name="T37" fmla="*/ 1660 h 1902"/>
              <a:gd name="T38" fmla="*/ 139 w 675"/>
              <a:gd name="T39" fmla="*/ 1707 h 1902"/>
              <a:gd name="T40" fmla="*/ 172 w 675"/>
              <a:gd name="T41" fmla="*/ 1774 h 1902"/>
              <a:gd name="T42" fmla="*/ 179 w 675"/>
              <a:gd name="T43" fmla="*/ 1880 h 1902"/>
              <a:gd name="T44" fmla="*/ 293 w 675"/>
              <a:gd name="T45" fmla="*/ 1901 h 1902"/>
              <a:gd name="T46" fmla="*/ 370 w 675"/>
              <a:gd name="T47" fmla="*/ 1895 h 1902"/>
              <a:gd name="T48" fmla="*/ 405 w 675"/>
              <a:gd name="T49" fmla="*/ 1879 h 1902"/>
              <a:gd name="T50" fmla="*/ 347 w 675"/>
              <a:gd name="T51" fmla="*/ 1819 h 1902"/>
              <a:gd name="T52" fmla="*/ 305 w 675"/>
              <a:gd name="T53" fmla="*/ 1755 h 1902"/>
              <a:gd name="T54" fmla="*/ 290 w 675"/>
              <a:gd name="T55" fmla="*/ 1651 h 1902"/>
              <a:gd name="T56" fmla="*/ 532 w 675"/>
              <a:gd name="T57" fmla="*/ 1394 h 1902"/>
              <a:gd name="T58" fmla="*/ 544 w 675"/>
              <a:gd name="T59" fmla="*/ 1323 h 1902"/>
              <a:gd name="T60" fmla="*/ 531 w 675"/>
              <a:gd name="T61" fmla="*/ 1120 h 1902"/>
              <a:gd name="T62" fmla="*/ 492 w 675"/>
              <a:gd name="T63" fmla="*/ 965 h 1902"/>
              <a:gd name="T64" fmla="*/ 508 w 675"/>
              <a:gd name="T65" fmla="*/ 959 h 1902"/>
              <a:gd name="T66" fmla="*/ 534 w 675"/>
              <a:gd name="T67" fmla="*/ 956 h 1902"/>
              <a:gd name="T68" fmla="*/ 579 w 675"/>
              <a:gd name="T69" fmla="*/ 934 h 1902"/>
              <a:gd name="T70" fmla="*/ 591 w 675"/>
              <a:gd name="T71" fmla="*/ 951 h 1902"/>
              <a:gd name="T72" fmla="*/ 584 w 675"/>
              <a:gd name="T73" fmla="*/ 961 h 1902"/>
              <a:gd name="T74" fmla="*/ 613 w 675"/>
              <a:gd name="T75" fmla="*/ 986 h 1902"/>
              <a:gd name="T76" fmla="*/ 650 w 675"/>
              <a:gd name="T77" fmla="*/ 991 h 1902"/>
              <a:gd name="T78" fmla="*/ 675 w 675"/>
              <a:gd name="T79" fmla="*/ 936 h 1902"/>
              <a:gd name="T80" fmla="*/ 651 w 675"/>
              <a:gd name="T81" fmla="*/ 904 h 1902"/>
              <a:gd name="T82" fmla="*/ 522 w 675"/>
              <a:gd name="T83" fmla="*/ 506 h 1902"/>
              <a:gd name="T84" fmla="*/ 502 w 675"/>
              <a:gd name="T85" fmla="*/ 414 h 1902"/>
              <a:gd name="T86" fmla="*/ 465 w 675"/>
              <a:gd name="T87" fmla="*/ 330 h 1902"/>
              <a:gd name="T88" fmla="*/ 414 w 675"/>
              <a:gd name="T89" fmla="*/ 295 h 1902"/>
              <a:gd name="T90" fmla="*/ 374 w 675"/>
              <a:gd name="T91" fmla="*/ 217 h 1902"/>
              <a:gd name="T92" fmla="*/ 386 w 675"/>
              <a:gd name="T93" fmla="*/ 217 h 1902"/>
              <a:gd name="T94" fmla="*/ 405 w 675"/>
              <a:gd name="T95" fmla="*/ 157 h 1902"/>
              <a:gd name="T96" fmla="*/ 394 w 675"/>
              <a:gd name="T97" fmla="*/ 148 h 1902"/>
              <a:gd name="T98" fmla="*/ 404 w 675"/>
              <a:gd name="T99" fmla="*/ 81 h 1902"/>
              <a:gd name="T100" fmla="*/ 391 w 675"/>
              <a:gd name="T101" fmla="*/ 39 h 1902"/>
              <a:gd name="T102" fmla="*/ 352 w 675"/>
              <a:gd name="T103" fmla="*/ 8 h 1902"/>
              <a:gd name="T104" fmla="*/ 300 w 675"/>
              <a:gd name="T105" fmla="*/ 0 h 1902"/>
              <a:gd name="T106" fmla="*/ 256 w 675"/>
              <a:gd name="T107" fmla="*/ 3 h 1902"/>
              <a:gd name="T108" fmla="*/ 242 w 675"/>
              <a:gd name="T109" fmla="*/ 8 h 1902"/>
              <a:gd name="T110" fmla="*/ 231 w 675"/>
              <a:gd name="T111" fmla="*/ 15 h 1902"/>
              <a:gd name="T112" fmla="*/ 213 w 675"/>
              <a:gd name="T113" fmla="*/ 16 h 19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75" h="1902">
                <a:moveTo>
                  <a:pt x="207" y="15"/>
                </a:moveTo>
                <a:lnTo>
                  <a:pt x="192" y="44"/>
                </a:lnTo>
                <a:lnTo>
                  <a:pt x="192" y="44"/>
                </a:lnTo>
                <a:lnTo>
                  <a:pt x="179" y="51"/>
                </a:lnTo>
                <a:lnTo>
                  <a:pt x="171" y="59"/>
                </a:lnTo>
                <a:lnTo>
                  <a:pt x="167" y="61"/>
                </a:lnTo>
                <a:lnTo>
                  <a:pt x="167" y="64"/>
                </a:lnTo>
                <a:lnTo>
                  <a:pt x="167" y="64"/>
                </a:lnTo>
                <a:lnTo>
                  <a:pt x="176" y="84"/>
                </a:lnTo>
                <a:lnTo>
                  <a:pt x="181" y="96"/>
                </a:lnTo>
                <a:lnTo>
                  <a:pt x="182" y="101"/>
                </a:lnTo>
                <a:lnTo>
                  <a:pt x="182" y="103"/>
                </a:lnTo>
                <a:lnTo>
                  <a:pt x="182" y="103"/>
                </a:lnTo>
                <a:lnTo>
                  <a:pt x="179" y="117"/>
                </a:lnTo>
                <a:lnTo>
                  <a:pt x="177" y="128"/>
                </a:lnTo>
                <a:lnTo>
                  <a:pt x="177" y="128"/>
                </a:lnTo>
                <a:lnTo>
                  <a:pt x="184" y="130"/>
                </a:lnTo>
                <a:lnTo>
                  <a:pt x="189" y="134"/>
                </a:lnTo>
                <a:lnTo>
                  <a:pt x="192" y="138"/>
                </a:lnTo>
                <a:lnTo>
                  <a:pt x="192" y="138"/>
                </a:lnTo>
                <a:lnTo>
                  <a:pt x="192" y="141"/>
                </a:lnTo>
                <a:lnTo>
                  <a:pt x="191" y="148"/>
                </a:lnTo>
                <a:lnTo>
                  <a:pt x="186" y="165"/>
                </a:lnTo>
                <a:lnTo>
                  <a:pt x="182" y="183"/>
                </a:lnTo>
                <a:lnTo>
                  <a:pt x="182" y="190"/>
                </a:lnTo>
                <a:lnTo>
                  <a:pt x="182" y="192"/>
                </a:lnTo>
                <a:lnTo>
                  <a:pt x="182" y="192"/>
                </a:lnTo>
                <a:lnTo>
                  <a:pt x="184" y="199"/>
                </a:lnTo>
                <a:lnTo>
                  <a:pt x="188" y="213"/>
                </a:lnTo>
                <a:lnTo>
                  <a:pt x="192" y="231"/>
                </a:lnTo>
                <a:lnTo>
                  <a:pt x="192" y="231"/>
                </a:lnTo>
                <a:lnTo>
                  <a:pt x="192" y="235"/>
                </a:lnTo>
                <a:lnTo>
                  <a:pt x="191" y="241"/>
                </a:lnTo>
                <a:lnTo>
                  <a:pt x="188" y="250"/>
                </a:lnTo>
                <a:lnTo>
                  <a:pt x="186" y="254"/>
                </a:lnTo>
                <a:lnTo>
                  <a:pt x="182" y="256"/>
                </a:lnTo>
                <a:lnTo>
                  <a:pt x="182" y="256"/>
                </a:lnTo>
                <a:lnTo>
                  <a:pt x="74" y="305"/>
                </a:lnTo>
                <a:lnTo>
                  <a:pt x="74" y="305"/>
                </a:lnTo>
                <a:lnTo>
                  <a:pt x="49" y="335"/>
                </a:lnTo>
                <a:lnTo>
                  <a:pt x="30" y="360"/>
                </a:lnTo>
                <a:lnTo>
                  <a:pt x="23" y="371"/>
                </a:lnTo>
                <a:lnTo>
                  <a:pt x="19" y="379"/>
                </a:lnTo>
                <a:lnTo>
                  <a:pt x="19" y="379"/>
                </a:lnTo>
                <a:lnTo>
                  <a:pt x="14" y="404"/>
                </a:lnTo>
                <a:lnTo>
                  <a:pt x="8" y="443"/>
                </a:lnTo>
                <a:lnTo>
                  <a:pt x="2" y="485"/>
                </a:lnTo>
                <a:lnTo>
                  <a:pt x="0" y="517"/>
                </a:lnTo>
                <a:lnTo>
                  <a:pt x="0" y="517"/>
                </a:lnTo>
                <a:lnTo>
                  <a:pt x="0" y="557"/>
                </a:lnTo>
                <a:lnTo>
                  <a:pt x="2" y="613"/>
                </a:lnTo>
                <a:lnTo>
                  <a:pt x="5" y="643"/>
                </a:lnTo>
                <a:lnTo>
                  <a:pt x="7" y="668"/>
                </a:lnTo>
                <a:lnTo>
                  <a:pt x="11" y="686"/>
                </a:lnTo>
                <a:lnTo>
                  <a:pt x="12" y="691"/>
                </a:lnTo>
                <a:lnTo>
                  <a:pt x="14" y="695"/>
                </a:lnTo>
                <a:lnTo>
                  <a:pt x="14" y="695"/>
                </a:lnTo>
                <a:lnTo>
                  <a:pt x="23" y="705"/>
                </a:lnTo>
                <a:lnTo>
                  <a:pt x="32" y="716"/>
                </a:lnTo>
                <a:lnTo>
                  <a:pt x="39" y="724"/>
                </a:lnTo>
                <a:lnTo>
                  <a:pt x="44" y="729"/>
                </a:lnTo>
                <a:lnTo>
                  <a:pt x="44" y="729"/>
                </a:lnTo>
                <a:lnTo>
                  <a:pt x="45" y="738"/>
                </a:lnTo>
                <a:lnTo>
                  <a:pt x="45" y="761"/>
                </a:lnTo>
                <a:lnTo>
                  <a:pt x="44" y="828"/>
                </a:lnTo>
                <a:lnTo>
                  <a:pt x="43" y="896"/>
                </a:lnTo>
                <a:lnTo>
                  <a:pt x="43" y="918"/>
                </a:lnTo>
                <a:lnTo>
                  <a:pt x="43" y="924"/>
                </a:lnTo>
                <a:lnTo>
                  <a:pt x="44" y="926"/>
                </a:lnTo>
                <a:lnTo>
                  <a:pt x="44" y="926"/>
                </a:lnTo>
                <a:lnTo>
                  <a:pt x="46" y="928"/>
                </a:lnTo>
                <a:lnTo>
                  <a:pt x="50" y="931"/>
                </a:lnTo>
                <a:lnTo>
                  <a:pt x="61" y="944"/>
                </a:lnTo>
                <a:lnTo>
                  <a:pt x="74" y="961"/>
                </a:lnTo>
                <a:lnTo>
                  <a:pt x="108" y="966"/>
                </a:lnTo>
                <a:lnTo>
                  <a:pt x="108" y="966"/>
                </a:lnTo>
                <a:lnTo>
                  <a:pt x="124" y="1111"/>
                </a:lnTo>
                <a:lnTo>
                  <a:pt x="135" y="1212"/>
                </a:lnTo>
                <a:lnTo>
                  <a:pt x="140" y="1247"/>
                </a:lnTo>
                <a:lnTo>
                  <a:pt x="143" y="1262"/>
                </a:lnTo>
                <a:lnTo>
                  <a:pt x="143" y="1262"/>
                </a:lnTo>
                <a:lnTo>
                  <a:pt x="146" y="1270"/>
                </a:lnTo>
                <a:lnTo>
                  <a:pt x="151" y="1285"/>
                </a:lnTo>
                <a:lnTo>
                  <a:pt x="152" y="1305"/>
                </a:lnTo>
                <a:lnTo>
                  <a:pt x="154" y="1315"/>
                </a:lnTo>
                <a:lnTo>
                  <a:pt x="152" y="1326"/>
                </a:lnTo>
                <a:lnTo>
                  <a:pt x="152" y="1326"/>
                </a:lnTo>
                <a:lnTo>
                  <a:pt x="150" y="1344"/>
                </a:lnTo>
                <a:lnTo>
                  <a:pt x="146" y="1359"/>
                </a:lnTo>
                <a:lnTo>
                  <a:pt x="146" y="1374"/>
                </a:lnTo>
                <a:lnTo>
                  <a:pt x="146" y="1381"/>
                </a:lnTo>
                <a:lnTo>
                  <a:pt x="147" y="1390"/>
                </a:lnTo>
                <a:lnTo>
                  <a:pt x="147" y="1390"/>
                </a:lnTo>
                <a:lnTo>
                  <a:pt x="151" y="1418"/>
                </a:lnTo>
                <a:lnTo>
                  <a:pt x="155" y="1458"/>
                </a:lnTo>
                <a:lnTo>
                  <a:pt x="157" y="1508"/>
                </a:lnTo>
                <a:lnTo>
                  <a:pt x="157" y="1508"/>
                </a:lnTo>
                <a:lnTo>
                  <a:pt x="140" y="1522"/>
                </a:lnTo>
                <a:lnTo>
                  <a:pt x="127" y="1533"/>
                </a:lnTo>
                <a:lnTo>
                  <a:pt x="122" y="1538"/>
                </a:lnTo>
                <a:lnTo>
                  <a:pt x="118" y="1543"/>
                </a:lnTo>
                <a:lnTo>
                  <a:pt x="118" y="1543"/>
                </a:lnTo>
                <a:lnTo>
                  <a:pt x="109" y="1561"/>
                </a:lnTo>
                <a:lnTo>
                  <a:pt x="104" y="1571"/>
                </a:lnTo>
                <a:lnTo>
                  <a:pt x="103" y="1577"/>
                </a:lnTo>
                <a:lnTo>
                  <a:pt x="103" y="1577"/>
                </a:lnTo>
                <a:lnTo>
                  <a:pt x="99" y="1586"/>
                </a:lnTo>
                <a:lnTo>
                  <a:pt x="91" y="1601"/>
                </a:lnTo>
                <a:lnTo>
                  <a:pt x="78" y="1622"/>
                </a:lnTo>
                <a:lnTo>
                  <a:pt x="78" y="1622"/>
                </a:lnTo>
                <a:lnTo>
                  <a:pt x="80" y="1628"/>
                </a:lnTo>
                <a:lnTo>
                  <a:pt x="85" y="1642"/>
                </a:lnTo>
                <a:lnTo>
                  <a:pt x="88" y="1651"/>
                </a:lnTo>
                <a:lnTo>
                  <a:pt x="92" y="1660"/>
                </a:lnTo>
                <a:lnTo>
                  <a:pt x="97" y="1666"/>
                </a:lnTo>
                <a:lnTo>
                  <a:pt x="103" y="1671"/>
                </a:lnTo>
                <a:lnTo>
                  <a:pt x="103" y="1671"/>
                </a:lnTo>
                <a:lnTo>
                  <a:pt x="110" y="1676"/>
                </a:lnTo>
                <a:lnTo>
                  <a:pt x="119" y="1684"/>
                </a:lnTo>
                <a:lnTo>
                  <a:pt x="139" y="1707"/>
                </a:lnTo>
                <a:lnTo>
                  <a:pt x="162" y="1735"/>
                </a:lnTo>
                <a:lnTo>
                  <a:pt x="162" y="1735"/>
                </a:lnTo>
                <a:lnTo>
                  <a:pt x="167" y="1752"/>
                </a:lnTo>
                <a:lnTo>
                  <a:pt x="171" y="1766"/>
                </a:lnTo>
                <a:lnTo>
                  <a:pt x="172" y="1774"/>
                </a:lnTo>
                <a:lnTo>
                  <a:pt x="172" y="1774"/>
                </a:lnTo>
                <a:lnTo>
                  <a:pt x="167" y="1853"/>
                </a:lnTo>
                <a:lnTo>
                  <a:pt x="182" y="1858"/>
                </a:lnTo>
                <a:lnTo>
                  <a:pt x="182" y="1858"/>
                </a:lnTo>
                <a:lnTo>
                  <a:pt x="179" y="1868"/>
                </a:lnTo>
                <a:lnTo>
                  <a:pt x="179" y="1877"/>
                </a:lnTo>
                <a:lnTo>
                  <a:pt x="179" y="1880"/>
                </a:lnTo>
                <a:lnTo>
                  <a:pt x="182" y="1883"/>
                </a:lnTo>
                <a:lnTo>
                  <a:pt x="182" y="1883"/>
                </a:lnTo>
                <a:lnTo>
                  <a:pt x="189" y="1885"/>
                </a:lnTo>
                <a:lnTo>
                  <a:pt x="204" y="1888"/>
                </a:lnTo>
                <a:lnTo>
                  <a:pt x="248" y="1895"/>
                </a:lnTo>
                <a:lnTo>
                  <a:pt x="293" y="1901"/>
                </a:lnTo>
                <a:lnTo>
                  <a:pt x="308" y="1902"/>
                </a:lnTo>
                <a:lnTo>
                  <a:pt x="315" y="1902"/>
                </a:lnTo>
                <a:lnTo>
                  <a:pt x="315" y="1902"/>
                </a:lnTo>
                <a:lnTo>
                  <a:pt x="330" y="1901"/>
                </a:lnTo>
                <a:lnTo>
                  <a:pt x="356" y="1898"/>
                </a:lnTo>
                <a:lnTo>
                  <a:pt x="370" y="1895"/>
                </a:lnTo>
                <a:lnTo>
                  <a:pt x="384" y="1891"/>
                </a:lnTo>
                <a:lnTo>
                  <a:pt x="396" y="1888"/>
                </a:lnTo>
                <a:lnTo>
                  <a:pt x="400" y="1885"/>
                </a:lnTo>
                <a:lnTo>
                  <a:pt x="404" y="1883"/>
                </a:lnTo>
                <a:lnTo>
                  <a:pt x="404" y="1883"/>
                </a:lnTo>
                <a:lnTo>
                  <a:pt x="405" y="1879"/>
                </a:lnTo>
                <a:lnTo>
                  <a:pt x="405" y="1875"/>
                </a:lnTo>
                <a:lnTo>
                  <a:pt x="402" y="1870"/>
                </a:lnTo>
                <a:lnTo>
                  <a:pt x="399" y="1866"/>
                </a:lnTo>
                <a:lnTo>
                  <a:pt x="389" y="1853"/>
                </a:lnTo>
                <a:lnTo>
                  <a:pt x="375" y="1840"/>
                </a:lnTo>
                <a:lnTo>
                  <a:pt x="347" y="1819"/>
                </a:lnTo>
                <a:lnTo>
                  <a:pt x="335" y="1809"/>
                </a:lnTo>
                <a:lnTo>
                  <a:pt x="335" y="1809"/>
                </a:lnTo>
                <a:lnTo>
                  <a:pt x="325" y="1793"/>
                </a:lnTo>
                <a:lnTo>
                  <a:pt x="315" y="1774"/>
                </a:lnTo>
                <a:lnTo>
                  <a:pt x="305" y="1755"/>
                </a:lnTo>
                <a:lnTo>
                  <a:pt x="305" y="1755"/>
                </a:lnTo>
                <a:lnTo>
                  <a:pt x="300" y="1742"/>
                </a:lnTo>
                <a:lnTo>
                  <a:pt x="298" y="1726"/>
                </a:lnTo>
                <a:lnTo>
                  <a:pt x="295" y="1709"/>
                </a:lnTo>
                <a:lnTo>
                  <a:pt x="293" y="1692"/>
                </a:lnTo>
                <a:lnTo>
                  <a:pt x="290" y="1663"/>
                </a:lnTo>
                <a:lnTo>
                  <a:pt x="290" y="1651"/>
                </a:lnTo>
                <a:lnTo>
                  <a:pt x="290" y="1651"/>
                </a:lnTo>
                <a:lnTo>
                  <a:pt x="512" y="1419"/>
                </a:lnTo>
                <a:lnTo>
                  <a:pt x="512" y="1419"/>
                </a:lnTo>
                <a:lnTo>
                  <a:pt x="521" y="1410"/>
                </a:lnTo>
                <a:lnTo>
                  <a:pt x="527" y="1401"/>
                </a:lnTo>
                <a:lnTo>
                  <a:pt x="532" y="1394"/>
                </a:lnTo>
                <a:lnTo>
                  <a:pt x="534" y="1386"/>
                </a:lnTo>
                <a:lnTo>
                  <a:pt x="538" y="1378"/>
                </a:lnTo>
                <a:lnTo>
                  <a:pt x="539" y="1369"/>
                </a:lnTo>
                <a:lnTo>
                  <a:pt x="542" y="1350"/>
                </a:lnTo>
                <a:lnTo>
                  <a:pt x="542" y="1350"/>
                </a:lnTo>
                <a:lnTo>
                  <a:pt x="544" y="1323"/>
                </a:lnTo>
                <a:lnTo>
                  <a:pt x="547" y="1291"/>
                </a:lnTo>
                <a:lnTo>
                  <a:pt x="547" y="1263"/>
                </a:lnTo>
                <a:lnTo>
                  <a:pt x="547" y="1247"/>
                </a:lnTo>
                <a:lnTo>
                  <a:pt x="547" y="1247"/>
                </a:lnTo>
                <a:lnTo>
                  <a:pt x="537" y="1173"/>
                </a:lnTo>
                <a:lnTo>
                  <a:pt x="531" y="1120"/>
                </a:lnTo>
                <a:lnTo>
                  <a:pt x="527" y="1084"/>
                </a:lnTo>
                <a:lnTo>
                  <a:pt x="527" y="1084"/>
                </a:lnTo>
                <a:lnTo>
                  <a:pt x="524" y="1071"/>
                </a:lnTo>
                <a:lnTo>
                  <a:pt x="520" y="1051"/>
                </a:lnTo>
                <a:lnTo>
                  <a:pt x="506" y="1005"/>
                </a:lnTo>
                <a:lnTo>
                  <a:pt x="492" y="965"/>
                </a:lnTo>
                <a:lnTo>
                  <a:pt x="489" y="952"/>
                </a:lnTo>
                <a:lnTo>
                  <a:pt x="487" y="946"/>
                </a:lnTo>
                <a:lnTo>
                  <a:pt x="487" y="946"/>
                </a:lnTo>
                <a:lnTo>
                  <a:pt x="490" y="946"/>
                </a:lnTo>
                <a:lnTo>
                  <a:pt x="495" y="949"/>
                </a:lnTo>
                <a:lnTo>
                  <a:pt x="508" y="959"/>
                </a:lnTo>
                <a:lnTo>
                  <a:pt x="523" y="968"/>
                </a:lnTo>
                <a:lnTo>
                  <a:pt x="528" y="971"/>
                </a:lnTo>
                <a:lnTo>
                  <a:pt x="532" y="971"/>
                </a:lnTo>
                <a:lnTo>
                  <a:pt x="532" y="971"/>
                </a:lnTo>
                <a:lnTo>
                  <a:pt x="533" y="966"/>
                </a:lnTo>
                <a:lnTo>
                  <a:pt x="534" y="956"/>
                </a:lnTo>
                <a:lnTo>
                  <a:pt x="534" y="925"/>
                </a:lnTo>
                <a:lnTo>
                  <a:pt x="532" y="882"/>
                </a:lnTo>
                <a:lnTo>
                  <a:pt x="532" y="882"/>
                </a:lnTo>
                <a:lnTo>
                  <a:pt x="555" y="909"/>
                </a:lnTo>
                <a:lnTo>
                  <a:pt x="572" y="929"/>
                </a:lnTo>
                <a:lnTo>
                  <a:pt x="579" y="934"/>
                </a:lnTo>
                <a:lnTo>
                  <a:pt x="581" y="936"/>
                </a:lnTo>
                <a:lnTo>
                  <a:pt x="581" y="936"/>
                </a:lnTo>
                <a:lnTo>
                  <a:pt x="582" y="936"/>
                </a:lnTo>
                <a:lnTo>
                  <a:pt x="584" y="938"/>
                </a:lnTo>
                <a:lnTo>
                  <a:pt x="587" y="944"/>
                </a:lnTo>
                <a:lnTo>
                  <a:pt x="591" y="951"/>
                </a:lnTo>
                <a:lnTo>
                  <a:pt x="591" y="951"/>
                </a:lnTo>
                <a:lnTo>
                  <a:pt x="589" y="952"/>
                </a:lnTo>
                <a:lnTo>
                  <a:pt x="586" y="954"/>
                </a:lnTo>
                <a:lnTo>
                  <a:pt x="585" y="955"/>
                </a:lnTo>
                <a:lnTo>
                  <a:pt x="584" y="959"/>
                </a:lnTo>
                <a:lnTo>
                  <a:pt x="584" y="961"/>
                </a:lnTo>
                <a:lnTo>
                  <a:pt x="586" y="966"/>
                </a:lnTo>
                <a:lnTo>
                  <a:pt x="591" y="971"/>
                </a:lnTo>
                <a:lnTo>
                  <a:pt x="591" y="971"/>
                </a:lnTo>
                <a:lnTo>
                  <a:pt x="597" y="976"/>
                </a:lnTo>
                <a:lnTo>
                  <a:pt x="605" y="981"/>
                </a:lnTo>
                <a:lnTo>
                  <a:pt x="613" y="986"/>
                </a:lnTo>
                <a:lnTo>
                  <a:pt x="621" y="988"/>
                </a:lnTo>
                <a:lnTo>
                  <a:pt x="628" y="991"/>
                </a:lnTo>
                <a:lnTo>
                  <a:pt x="637" y="992"/>
                </a:lnTo>
                <a:lnTo>
                  <a:pt x="644" y="992"/>
                </a:lnTo>
                <a:lnTo>
                  <a:pt x="650" y="991"/>
                </a:lnTo>
                <a:lnTo>
                  <a:pt x="650" y="991"/>
                </a:lnTo>
                <a:lnTo>
                  <a:pt x="656" y="987"/>
                </a:lnTo>
                <a:lnTo>
                  <a:pt x="660" y="981"/>
                </a:lnTo>
                <a:lnTo>
                  <a:pt x="664" y="973"/>
                </a:lnTo>
                <a:lnTo>
                  <a:pt x="667" y="965"/>
                </a:lnTo>
                <a:lnTo>
                  <a:pt x="672" y="947"/>
                </a:lnTo>
                <a:lnTo>
                  <a:pt x="675" y="936"/>
                </a:lnTo>
                <a:lnTo>
                  <a:pt x="675" y="936"/>
                </a:lnTo>
                <a:lnTo>
                  <a:pt x="675" y="933"/>
                </a:lnTo>
                <a:lnTo>
                  <a:pt x="672" y="928"/>
                </a:lnTo>
                <a:lnTo>
                  <a:pt x="664" y="917"/>
                </a:lnTo>
                <a:lnTo>
                  <a:pt x="654" y="908"/>
                </a:lnTo>
                <a:lnTo>
                  <a:pt x="651" y="904"/>
                </a:lnTo>
                <a:lnTo>
                  <a:pt x="650" y="902"/>
                </a:lnTo>
                <a:lnTo>
                  <a:pt x="660" y="882"/>
                </a:lnTo>
                <a:lnTo>
                  <a:pt x="542" y="621"/>
                </a:lnTo>
                <a:lnTo>
                  <a:pt x="542" y="621"/>
                </a:lnTo>
                <a:lnTo>
                  <a:pt x="529" y="553"/>
                </a:lnTo>
                <a:lnTo>
                  <a:pt x="522" y="506"/>
                </a:lnTo>
                <a:lnTo>
                  <a:pt x="517" y="483"/>
                </a:lnTo>
                <a:lnTo>
                  <a:pt x="517" y="483"/>
                </a:lnTo>
                <a:lnTo>
                  <a:pt x="510" y="453"/>
                </a:lnTo>
                <a:lnTo>
                  <a:pt x="505" y="431"/>
                </a:lnTo>
                <a:lnTo>
                  <a:pt x="502" y="414"/>
                </a:lnTo>
                <a:lnTo>
                  <a:pt x="502" y="414"/>
                </a:lnTo>
                <a:lnTo>
                  <a:pt x="500" y="399"/>
                </a:lnTo>
                <a:lnTo>
                  <a:pt x="494" y="382"/>
                </a:lnTo>
                <a:lnTo>
                  <a:pt x="485" y="361"/>
                </a:lnTo>
                <a:lnTo>
                  <a:pt x="473" y="340"/>
                </a:lnTo>
                <a:lnTo>
                  <a:pt x="473" y="340"/>
                </a:lnTo>
                <a:lnTo>
                  <a:pt x="465" y="330"/>
                </a:lnTo>
                <a:lnTo>
                  <a:pt x="457" y="321"/>
                </a:lnTo>
                <a:lnTo>
                  <a:pt x="447" y="314"/>
                </a:lnTo>
                <a:lnTo>
                  <a:pt x="438" y="307"/>
                </a:lnTo>
                <a:lnTo>
                  <a:pt x="422" y="298"/>
                </a:lnTo>
                <a:lnTo>
                  <a:pt x="414" y="295"/>
                </a:lnTo>
                <a:lnTo>
                  <a:pt x="414" y="295"/>
                </a:lnTo>
                <a:lnTo>
                  <a:pt x="412" y="294"/>
                </a:lnTo>
                <a:lnTo>
                  <a:pt x="411" y="292"/>
                </a:lnTo>
                <a:lnTo>
                  <a:pt x="410" y="283"/>
                </a:lnTo>
                <a:lnTo>
                  <a:pt x="409" y="271"/>
                </a:lnTo>
                <a:lnTo>
                  <a:pt x="369" y="231"/>
                </a:lnTo>
                <a:lnTo>
                  <a:pt x="374" y="217"/>
                </a:lnTo>
                <a:lnTo>
                  <a:pt x="374" y="217"/>
                </a:lnTo>
                <a:lnTo>
                  <a:pt x="375" y="218"/>
                </a:lnTo>
                <a:lnTo>
                  <a:pt x="379" y="220"/>
                </a:lnTo>
                <a:lnTo>
                  <a:pt x="382" y="220"/>
                </a:lnTo>
                <a:lnTo>
                  <a:pt x="384" y="219"/>
                </a:lnTo>
                <a:lnTo>
                  <a:pt x="386" y="217"/>
                </a:lnTo>
                <a:lnTo>
                  <a:pt x="389" y="212"/>
                </a:lnTo>
                <a:lnTo>
                  <a:pt x="389" y="212"/>
                </a:lnTo>
                <a:lnTo>
                  <a:pt x="395" y="196"/>
                </a:lnTo>
                <a:lnTo>
                  <a:pt x="401" y="176"/>
                </a:lnTo>
                <a:lnTo>
                  <a:pt x="404" y="166"/>
                </a:lnTo>
                <a:lnTo>
                  <a:pt x="405" y="157"/>
                </a:lnTo>
                <a:lnTo>
                  <a:pt x="405" y="151"/>
                </a:lnTo>
                <a:lnTo>
                  <a:pt x="404" y="148"/>
                </a:lnTo>
                <a:lnTo>
                  <a:pt x="404" y="148"/>
                </a:lnTo>
                <a:lnTo>
                  <a:pt x="401" y="146"/>
                </a:lnTo>
                <a:lnTo>
                  <a:pt x="399" y="146"/>
                </a:lnTo>
                <a:lnTo>
                  <a:pt x="394" y="148"/>
                </a:lnTo>
                <a:lnTo>
                  <a:pt x="390" y="151"/>
                </a:lnTo>
                <a:lnTo>
                  <a:pt x="389" y="153"/>
                </a:lnTo>
                <a:lnTo>
                  <a:pt x="389" y="153"/>
                </a:lnTo>
                <a:lnTo>
                  <a:pt x="398" y="118"/>
                </a:lnTo>
                <a:lnTo>
                  <a:pt x="404" y="92"/>
                </a:lnTo>
                <a:lnTo>
                  <a:pt x="404" y="81"/>
                </a:lnTo>
                <a:lnTo>
                  <a:pt x="404" y="74"/>
                </a:lnTo>
                <a:lnTo>
                  <a:pt x="404" y="74"/>
                </a:lnTo>
                <a:lnTo>
                  <a:pt x="401" y="63"/>
                </a:lnTo>
                <a:lnTo>
                  <a:pt x="398" y="51"/>
                </a:lnTo>
                <a:lnTo>
                  <a:pt x="395" y="45"/>
                </a:lnTo>
                <a:lnTo>
                  <a:pt x="391" y="39"/>
                </a:lnTo>
                <a:lnTo>
                  <a:pt x="386" y="34"/>
                </a:lnTo>
                <a:lnTo>
                  <a:pt x="379" y="29"/>
                </a:lnTo>
                <a:lnTo>
                  <a:pt x="379" y="29"/>
                </a:lnTo>
                <a:lnTo>
                  <a:pt x="367" y="21"/>
                </a:lnTo>
                <a:lnTo>
                  <a:pt x="359" y="15"/>
                </a:lnTo>
                <a:lnTo>
                  <a:pt x="352" y="8"/>
                </a:lnTo>
                <a:lnTo>
                  <a:pt x="346" y="7"/>
                </a:lnTo>
                <a:lnTo>
                  <a:pt x="340" y="5"/>
                </a:lnTo>
                <a:lnTo>
                  <a:pt x="340" y="5"/>
                </a:lnTo>
                <a:lnTo>
                  <a:pt x="319" y="0"/>
                </a:lnTo>
                <a:lnTo>
                  <a:pt x="311" y="0"/>
                </a:lnTo>
                <a:lnTo>
                  <a:pt x="300" y="0"/>
                </a:lnTo>
                <a:lnTo>
                  <a:pt x="300" y="0"/>
                </a:lnTo>
                <a:lnTo>
                  <a:pt x="288" y="2"/>
                </a:lnTo>
                <a:lnTo>
                  <a:pt x="277" y="5"/>
                </a:lnTo>
                <a:lnTo>
                  <a:pt x="266" y="10"/>
                </a:lnTo>
                <a:lnTo>
                  <a:pt x="266" y="10"/>
                </a:lnTo>
                <a:lnTo>
                  <a:pt x="256" y="3"/>
                </a:lnTo>
                <a:lnTo>
                  <a:pt x="250" y="0"/>
                </a:lnTo>
                <a:lnTo>
                  <a:pt x="247" y="0"/>
                </a:lnTo>
                <a:lnTo>
                  <a:pt x="246" y="0"/>
                </a:lnTo>
                <a:lnTo>
                  <a:pt x="246" y="0"/>
                </a:lnTo>
                <a:lnTo>
                  <a:pt x="244" y="6"/>
                </a:lnTo>
                <a:lnTo>
                  <a:pt x="242" y="8"/>
                </a:lnTo>
                <a:lnTo>
                  <a:pt x="241" y="10"/>
                </a:lnTo>
                <a:lnTo>
                  <a:pt x="241" y="10"/>
                </a:lnTo>
                <a:lnTo>
                  <a:pt x="239" y="11"/>
                </a:lnTo>
                <a:lnTo>
                  <a:pt x="236" y="12"/>
                </a:lnTo>
                <a:lnTo>
                  <a:pt x="234" y="15"/>
                </a:lnTo>
                <a:lnTo>
                  <a:pt x="231" y="15"/>
                </a:lnTo>
                <a:lnTo>
                  <a:pt x="231" y="15"/>
                </a:lnTo>
                <a:lnTo>
                  <a:pt x="225" y="15"/>
                </a:lnTo>
                <a:lnTo>
                  <a:pt x="221" y="15"/>
                </a:lnTo>
                <a:lnTo>
                  <a:pt x="216" y="19"/>
                </a:lnTo>
                <a:lnTo>
                  <a:pt x="216" y="19"/>
                </a:lnTo>
                <a:lnTo>
                  <a:pt x="213" y="16"/>
                </a:lnTo>
                <a:lnTo>
                  <a:pt x="209" y="15"/>
                </a:lnTo>
                <a:lnTo>
                  <a:pt x="208" y="15"/>
                </a:lnTo>
                <a:lnTo>
                  <a:pt x="207" y="15"/>
                </a:lnTo>
                <a:lnTo>
                  <a:pt x="207" y="1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6519397" y="2644319"/>
            <a:ext cx="614494" cy="1729786"/>
          </a:xfrm>
          <a:custGeom>
            <a:avLst/>
            <a:gdLst>
              <a:gd name="T0" fmla="*/ 181 w 455"/>
              <a:gd name="T1" fmla="*/ 24 h 1279"/>
              <a:gd name="T2" fmla="*/ 167 w 455"/>
              <a:gd name="T3" fmla="*/ 37 h 1279"/>
              <a:gd name="T4" fmla="*/ 160 w 455"/>
              <a:gd name="T5" fmla="*/ 82 h 1279"/>
              <a:gd name="T6" fmla="*/ 147 w 455"/>
              <a:gd name="T7" fmla="*/ 86 h 1279"/>
              <a:gd name="T8" fmla="*/ 141 w 455"/>
              <a:gd name="T9" fmla="*/ 90 h 1279"/>
              <a:gd name="T10" fmla="*/ 146 w 455"/>
              <a:gd name="T11" fmla="*/ 116 h 1279"/>
              <a:gd name="T12" fmla="*/ 159 w 455"/>
              <a:gd name="T13" fmla="*/ 148 h 1279"/>
              <a:gd name="T14" fmla="*/ 2 w 455"/>
              <a:gd name="T15" fmla="*/ 400 h 1279"/>
              <a:gd name="T16" fmla="*/ 3 w 455"/>
              <a:gd name="T17" fmla="*/ 434 h 1279"/>
              <a:gd name="T18" fmla="*/ 19 w 455"/>
              <a:gd name="T19" fmla="*/ 461 h 1279"/>
              <a:gd name="T20" fmla="*/ 47 w 455"/>
              <a:gd name="T21" fmla="*/ 469 h 1279"/>
              <a:gd name="T22" fmla="*/ 72 w 455"/>
              <a:gd name="T23" fmla="*/ 464 h 1279"/>
              <a:gd name="T24" fmla="*/ 46 w 455"/>
              <a:gd name="T25" fmla="*/ 548 h 1279"/>
              <a:gd name="T26" fmla="*/ 30 w 455"/>
              <a:gd name="T27" fmla="*/ 633 h 1279"/>
              <a:gd name="T28" fmla="*/ 57 w 455"/>
              <a:gd name="T29" fmla="*/ 675 h 1279"/>
              <a:gd name="T30" fmla="*/ 85 w 455"/>
              <a:gd name="T31" fmla="*/ 914 h 1279"/>
              <a:gd name="T32" fmla="*/ 82 w 455"/>
              <a:gd name="T33" fmla="*/ 961 h 1279"/>
              <a:gd name="T34" fmla="*/ 83 w 455"/>
              <a:gd name="T35" fmla="*/ 976 h 1279"/>
              <a:gd name="T36" fmla="*/ 83 w 455"/>
              <a:gd name="T37" fmla="*/ 1048 h 1279"/>
              <a:gd name="T38" fmla="*/ 88 w 455"/>
              <a:gd name="T39" fmla="*/ 1150 h 1279"/>
              <a:gd name="T40" fmla="*/ 93 w 455"/>
              <a:gd name="T41" fmla="*/ 1164 h 1279"/>
              <a:gd name="T42" fmla="*/ 89 w 455"/>
              <a:gd name="T43" fmla="*/ 1183 h 1279"/>
              <a:gd name="T44" fmla="*/ 91 w 455"/>
              <a:gd name="T45" fmla="*/ 1225 h 1279"/>
              <a:gd name="T46" fmla="*/ 105 w 455"/>
              <a:gd name="T47" fmla="*/ 1251 h 1279"/>
              <a:gd name="T48" fmla="*/ 143 w 455"/>
              <a:gd name="T49" fmla="*/ 1274 h 1279"/>
              <a:gd name="T50" fmla="*/ 184 w 455"/>
              <a:gd name="T51" fmla="*/ 1278 h 1279"/>
              <a:gd name="T52" fmla="*/ 190 w 455"/>
              <a:gd name="T53" fmla="*/ 1262 h 1279"/>
              <a:gd name="T54" fmla="*/ 188 w 455"/>
              <a:gd name="T55" fmla="*/ 1238 h 1279"/>
              <a:gd name="T56" fmla="*/ 202 w 455"/>
              <a:gd name="T57" fmla="*/ 1217 h 1279"/>
              <a:gd name="T58" fmla="*/ 210 w 455"/>
              <a:gd name="T59" fmla="*/ 1200 h 1279"/>
              <a:gd name="T60" fmla="*/ 212 w 455"/>
              <a:gd name="T61" fmla="*/ 1175 h 1279"/>
              <a:gd name="T62" fmla="*/ 216 w 455"/>
              <a:gd name="T63" fmla="*/ 1013 h 1279"/>
              <a:gd name="T64" fmla="*/ 199 w 455"/>
              <a:gd name="T65" fmla="*/ 929 h 1279"/>
              <a:gd name="T66" fmla="*/ 216 w 455"/>
              <a:gd name="T67" fmla="*/ 848 h 1279"/>
              <a:gd name="T68" fmla="*/ 242 w 455"/>
              <a:gd name="T69" fmla="*/ 944 h 1279"/>
              <a:gd name="T70" fmla="*/ 239 w 455"/>
              <a:gd name="T71" fmla="*/ 1154 h 1279"/>
              <a:gd name="T72" fmla="*/ 241 w 455"/>
              <a:gd name="T73" fmla="*/ 1206 h 1279"/>
              <a:gd name="T74" fmla="*/ 249 w 455"/>
              <a:gd name="T75" fmla="*/ 1230 h 1279"/>
              <a:gd name="T76" fmla="*/ 255 w 455"/>
              <a:gd name="T77" fmla="*/ 1249 h 1279"/>
              <a:gd name="T78" fmla="*/ 333 w 455"/>
              <a:gd name="T79" fmla="*/ 1253 h 1279"/>
              <a:gd name="T80" fmla="*/ 350 w 455"/>
              <a:gd name="T81" fmla="*/ 1249 h 1279"/>
              <a:gd name="T82" fmla="*/ 344 w 455"/>
              <a:gd name="T83" fmla="*/ 1230 h 1279"/>
              <a:gd name="T84" fmla="*/ 343 w 455"/>
              <a:gd name="T85" fmla="*/ 1193 h 1279"/>
              <a:gd name="T86" fmla="*/ 371 w 455"/>
              <a:gd name="T87" fmla="*/ 1087 h 1279"/>
              <a:gd name="T88" fmla="*/ 380 w 455"/>
              <a:gd name="T89" fmla="*/ 973 h 1279"/>
              <a:gd name="T90" fmla="*/ 376 w 455"/>
              <a:gd name="T91" fmla="*/ 955 h 1279"/>
              <a:gd name="T92" fmla="*/ 388 w 455"/>
              <a:gd name="T93" fmla="*/ 675 h 1279"/>
              <a:gd name="T94" fmla="*/ 425 w 455"/>
              <a:gd name="T95" fmla="*/ 482 h 1279"/>
              <a:gd name="T96" fmla="*/ 450 w 455"/>
              <a:gd name="T97" fmla="*/ 438 h 1279"/>
              <a:gd name="T98" fmla="*/ 455 w 455"/>
              <a:gd name="T99" fmla="*/ 408 h 1279"/>
              <a:gd name="T100" fmla="*/ 441 w 455"/>
              <a:gd name="T101" fmla="*/ 305 h 1279"/>
              <a:gd name="T102" fmla="*/ 402 w 455"/>
              <a:gd name="T103" fmla="*/ 222 h 1279"/>
              <a:gd name="T104" fmla="*/ 297 w 455"/>
              <a:gd name="T105" fmla="*/ 133 h 1279"/>
              <a:gd name="T106" fmla="*/ 311 w 455"/>
              <a:gd name="T107" fmla="*/ 98 h 1279"/>
              <a:gd name="T108" fmla="*/ 305 w 455"/>
              <a:gd name="T109" fmla="*/ 91 h 1279"/>
              <a:gd name="T110" fmla="*/ 302 w 455"/>
              <a:gd name="T111" fmla="*/ 64 h 1279"/>
              <a:gd name="T112" fmla="*/ 298 w 455"/>
              <a:gd name="T113" fmla="*/ 50 h 1279"/>
              <a:gd name="T114" fmla="*/ 294 w 455"/>
              <a:gd name="T115" fmla="*/ 38 h 1279"/>
              <a:gd name="T116" fmla="*/ 276 w 455"/>
              <a:gd name="T117" fmla="*/ 21 h 1279"/>
              <a:gd name="T118" fmla="*/ 258 w 455"/>
              <a:gd name="T119" fmla="*/ 6 h 1279"/>
              <a:gd name="T120" fmla="*/ 245 w 455"/>
              <a:gd name="T121" fmla="*/ 1 h 1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55" h="1279">
                <a:moveTo>
                  <a:pt x="216" y="10"/>
                </a:moveTo>
                <a:lnTo>
                  <a:pt x="216" y="10"/>
                </a:lnTo>
                <a:lnTo>
                  <a:pt x="197" y="17"/>
                </a:lnTo>
                <a:lnTo>
                  <a:pt x="181" y="24"/>
                </a:lnTo>
                <a:lnTo>
                  <a:pt x="175" y="28"/>
                </a:lnTo>
                <a:lnTo>
                  <a:pt x="170" y="31"/>
                </a:lnTo>
                <a:lnTo>
                  <a:pt x="170" y="31"/>
                </a:lnTo>
                <a:lnTo>
                  <a:pt x="167" y="37"/>
                </a:lnTo>
                <a:lnTo>
                  <a:pt x="164" y="44"/>
                </a:lnTo>
                <a:lnTo>
                  <a:pt x="163" y="54"/>
                </a:lnTo>
                <a:lnTo>
                  <a:pt x="162" y="64"/>
                </a:lnTo>
                <a:lnTo>
                  <a:pt x="160" y="82"/>
                </a:lnTo>
                <a:lnTo>
                  <a:pt x="159" y="91"/>
                </a:lnTo>
                <a:lnTo>
                  <a:pt x="159" y="91"/>
                </a:lnTo>
                <a:lnTo>
                  <a:pt x="152" y="87"/>
                </a:lnTo>
                <a:lnTo>
                  <a:pt x="147" y="86"/>
                </a:lnTo>
                <a:lnTo>
                  <a:pt x="144" y="86"/>
                </a:lnTo>
                <a:lnTo>
                  <a:pt x="142" y="87"/>
                </a:lnTo>
                <a:lnTo>
                  <a:pt x="142" y="87"/>
                </a:lnTo>
                <a:lnTo>
                  <a:pt x="141" y="90"/>
                </a:lnTo>
                <a:lnTo>
                  <a:pt x="141" y="93"/>
                </a:lnTo>
                <a:lnTo>
                  <a:pt x="141" y="102"/>
                </a:lnTo>
                <a:lnTo>
                  <a:pt x="143" y="109"/>
                </a:lnTo>
                <a:lnTo>
                  <a:pt x="146" y="116"/>
                </a:lnTo>
                <a:lnTo>
                  <a:pt x="146" y="116"/>
                </a:lnTo>
                <a:lnTo>
                  <a:pt x="151" y="124"/>
                </a:lnTo>
                <a:lnTo>
                  <a:pt x="153" y="129"/>
                </a:lnTo>
                <a:lnTo>
                  <a:pt x="159" y="148"/>
                </a:lnTo>
                <a:lnTo>
                  <a:pt x="72" y="190"/>
                </a:lnTo>
                <a:lnTo>
                  <a:pt x="5" y="330"/>
                </a:lnTo>
                <a:lnTo>
                  <a:pt x="2" y="400"/>
                </a:lnTo>
                <a:lnTo>
                  <a:pt x="2" y="400"/>
                </a:lnTo>
                <a:lnTo>
                  <a:pt x="0" y="408"/>
                </a:lnTo>
                <a:lnTo>
                  <a:pt x="0" y="415"/>
                </a:lnTo>
                <a:lnTo>
                  <a:pt x="2" y="424"/>
                </a:lnTo>
                <a:lnTo>
                  <a:pt x="3" y="434"/>
                </a:lnTo>
                <a:lnTo>
                  <a:pt x="6" y="443"/>
                </a:lnTo>
                <a:lnTo>
                  <a:pt x="11" y="453"/>
                </a:lnTo>
                <a:lnTo>
                  <a:pt x="15" y="457"/>
                </a:lnTo>
                <a:lnTo>
                  <a:pt x="19" y="461"/>
                </a:lnTo>
                <a:lnTo>
                  <a:pt x="19" y="461"/>
                </a:lnTo>
                <a:lnTo>
                  <a:pt x="29" y="466"/>
                </a:lnTo>
                <a:lnTo>
                  <a:pt x="37" y="468"/>
                </a:lnTo>
                <a:lnTo>
                  <a:pt x="47" y="469"/>
                </a:lnTo>
                <a:lnTo>
                  <a:pt x="55" y="469"/>
                </a:lnTo>
                <a:lnTo>
                  <a:pt x="62" y="468"/>
                </a:lnTo>
                <a:lnTo>
                  <a:pt x="67" y="466"/>
                </a:lnTo>
                <a:lnTo>
                  <a:pt x="72" y="464"/>
                </a:lnTo>
                <a:lnTo>
                  <a:pt x="72" y="464"/>
                </a:lnTo>
                <a:lnTo>
                  <a:pt x="63" y="490"/>
                </a:lnTo>
                <a:lnTo>
                  <a:pt x="55" y="517"/>
                </a:lnTo>
                <a:lnTo>
                  <a:pt x="46" y="548"/>
                </a:lnTo>
                <a:lnTo>
                  <a:pt x="37" y="580"/>
                </a:lnTo>
                <a:lnTo>
                  <a:pt x="31" y="610"/>
                </a:lnTo>
                <a:lnTo>
                  <a:pt x="30" y="623"/>
                </a:lnTo>
                <a:lnTo>
                  <a:pt x="30" y="633"/>
                </a:lnTo>
                <a:lnTo>
                  <a:pt x="31" y="642"/>
                </a:lnTo>
                <a:lnTo>
                  <a:pt x="34" y="647"/>
                </a:lnTo>
                <a:lnTo>
                  <a:pt x="34" y="647"/>
                </a:lnTo>
                <a:lnTo>
                  <a:pt x="57" y="675"/>
                </a:lnTo>
                <a:lnTo>
                  <a:pt x="68" y="690"/>
                </a:lnTo>
                <a:lnTo>
                  <a:pt x="68" y="690"/>
                </a:lnTo>
                <a:lnTo>
                  <a:pt x="85" y="876"/>
                </a:lnTo>
                <a:lnTo>
                  <a:pt x="85" y="914"/>
                </a:lnTo>
                <a:lnTo>
                  <a:pt x="85" y="914"/>
                </a:lnTo>
                <a:lnTo>
                  <a:pt x="85" y="929"/>
                </a:lnTo>
                <a:lnTo>
                  <a:pt x="83" y="945"/>
                </a:lnTo>
                <a:lnTo>
                  <a:pt x="82" y="961"/>
                </a:lnTo>
                <a:lnTo>
                  <a:pt x="82" y="967"/>
                </a:lnTo>
                <a:lnTo>
                  <a:pt x="83" y="971"/>
                </a:lnTo>
                <a:lnTo>
                  <a:pt x="83" y="971"/>
                </a:lnTo>
                <a:lnTo>
                  <a:pt x="83" y="976"/>
                </a:lnTo>
                <a:lnTo>
                  <a:pt x="84" y="983"/>
                </a:lnTo>
                <a:lnTo>
                  <a:pt x="84" y="1003"/>
                </a:lnTo>
                <a:lnTo>
                  <a:pt x="83" y="1048"/>
                </a:lnTo>
                <a:lnTo>
                  <a:pt x="83" y="1048"/>
                </a:lnTo>
                <a:lnTo>
                  <a:pt x="83" y="1076"/>
                </a:lnTo>
                <a:lnTo>
                  <a:pt x="84" y="1109"/>
                </a:lnTo>
                <a:lnTo>
                  <a:pt x="87" y="1138"/>
                </a:lnTo>
                <a:lnTo>
                  <a:pt x="88" y="1150"/>
                </a:lnTo>
                <a:lnTo>
                  <a:pt x="89" y="1154"/>
                </a:lnTo>
                <a:lnTo>
                  <a:pt x="89" y="1154"/>
                </a:lnTo>
                <a:lnTo>
                  <a:pt x="91" y="1159"/>
                </a:lnTo>
                <a:lnTo>
                  <a:pt x="93" y="1164"/>
                </a:lnTo>
                <a:lnTo>
                  <a:pt x="93" y="1172"/>
                </a:lnTo>
                <a:lnTo>
                  <a:pt x="93" y="1172"/>
                </a:lnTo>
                <a:lnTo>
                  <a:pt x="91" y="1177"/>
                </a:lnTo>
                <a:lnTo>
                  <a:pt x="89" y="1183"/>
                </a:lnTo>
                <a:lnTo>
                  <a:pt x="88" y="1191"/>
                </a:lnTo>
                <a:lnTo>
                  <a:pt x="88" y="1201"/>
                </a:lnTo>
                <a:lnTo>
                  <a:pt x="89" y="1212"/>
                </a:lnTo>
                <a:lnTo>
                  <a:pt x="91" y="1225"/>
                </a:lnTo>
                <a:lnTo>
                  <a:pt x="96" y="1238"/>
                </a:lnTo>
                <a:lnTo>
                  <a:pt x="96" y="1238"/>
                </a:lnTo>
                <a:lnTo>
                  <a:pt x="100" y="1246"/>
                </a:lnTo>
                <a:lnTo>
                  <a:pt x="105" y="1251"/>
                </a:lnTo>
                <a:lnTo>
                  <a:pt x="110" y="1257"/>
                </a:lnTo>
                <a:lnTo>
                  <a:pt x="116" y="1262"/>
                </a:lnTo>
                <a:lnTo>
                  <a:pt x="130" y="1269"/>
                </a:lnTo>
                <a:lnTo>
                  <a:pt x="143" y="1274"/>
                </a:lnTo>
                <a:lnTo>
                  <a:pt x="157" y="1278"/>
                </a:lnTo>
                <a:lnTo>
                  <a:pt x="169" y="1279"/>
                </a:lnTo>
                <a:lnTo>
                  <a:pt x="178" y="1279"/>
                </a:lnTo>
                <a:lnTo>
                  <a:pt x="184" y="1278"/>
                </a:lnTo>
                <a:lnTo>
                  <a:pt x="184" y="1278"/>
                </a:lnTo>
                <a:lnTo>
                  <a:pt x="188" y="1274"/>
                </a:lnTo>
                <a:lnTo>
                  <a:pt x="189" y="1268"/>
                </a:lnTo>
                <a:lnTo>
                  <a:pt x="190" y="1262"/>
                </a:lnTo>
                <a:lnTo>
                  <a:pt x="190" y="1256"/>
                </a:lnTo>
                <a:lnTo>
                  <a:pt x="189" y="1243"/>
                </a:lnTo>
                <a:lnTo>
                  <a:pt x="188" y="1238"/>
                </a:lnTo>
                <a:lnTo>
                  <a:pt x="188" y="1238"/>
                </a:lnTo>
                <a:lnTo>
                  <a:pt x="194" y="1228"/>
                </a:lnTo>
                <a:lnTo>
                  <a:pt x="199" y="1221"/>
                </a:lnTo>
                <a:lnTo>
                  <a:pt x="200" y="1219"/>
                </a:lnTo>
                <a:lnTo>
                  <a:pt x="202" y="1217"/>
                </a:lnTo>
                <a:lnTo>
                  <a:pt x="202" y="1217"/>
                </a:lnTo>
                <a:lnTo>
                  <a:pt x="204" y="1216"/>
                </a:lnTo>
                <a:lnTo>
                  <a:pt x="206" y="1212"/>
                </a:lnTo>
                <a:lnTo>
                  <a:pt x="210" y="1200"/>
                </a:lnTo>
                <a:lnTo>
                  <a:pt x="213" y="1187"/>
                </a:lnTo>
                <a:lnTo>
                  <a:pt x="213" y="1180"/>
                </a:lnTo>
                <a:lnTo>
                  <a:pt x="212" y="1175"/>
                </a:lnTo>
                <a:lnTo>
                  <a:pt x="212" y="1175"/>
                </a:lnTo>
                <a:lnTo>
                  <a:pt x="212" y="1166"/>
                </a:lnTo>
                <a:lnTo>
                  <a:pt x="212" y="1146"/>
                </a:lnTo>
                <a:lnTo>
                  <a:pt x="213" y="1090"/>
                </a:lnTo>
                <a:lnTo>
                  <a:pt x="216" y="1013"/>
                </a:lnTo>
                <a:lnTo>
                  <a:pt x="216" y="1013"/>
                </a:lnTo>
                <a:lnTo>
                  <a:pt x="207" y="973"/>
                </a:lnTo>
                <a:lnTo>
                  <a:pt x="201" y="944"/>
                </a:lnTo>
                <a:lnTo>
                  <a:pt x="199" y="929"/>
                </a:lnTo>
                <a:lnTo>
                  <a:pt x="199" y="929"/>
                </a:lnTo>
                <a:lnTo>
                  <a:pt x="201" y="914"/>
                </a:lnTo>
                <a:lnTo>
                  <a:pt x="207" y="886"/>
                </a:lnTo>
                <a:lnTo>
                  <a:pt x="216" y="848"/>
                </a:lnTo>
                <a:lnTo>
                  <a:pt x="231" y="809"/>
                </a:lnTo>
                <a:lnTo>
                  <a:pt x="231" y="809"/>
                </a:lnTo>
                <a:lnTo>
                  <a:pt x="237" y="887"/>
                </a:lnTo>
                <a:lnTo>
                  <a:pt x="242" y="944"/>
                </a:lnTo>
                <a:lnTo>
                  <a:pt x="244" y="978"/>
                </a:lnTo>
                <a:lnTo>
                  <a:pt x="244" y="1105"/>
                </a:lnTo>
                <a:lnTo>
                  <a:pt x="244" y="1105"/>
                </a:lnTo>
                <a:lnTo>
                  <a:pt x="239" y="1154"/>
                </a:lnTo>
                <a:lnTo>
                  <a:pt x="238" y="1188"/>
                </a:lnTo>
                <a:lnTo>
                  <a:pt x="239" y="1200"/>
                </a:lnTo>
                <a:lnTo>
                  <a:pt x="239" y="1204"/>
                </a:lnTo>
                <a:lnTo>
                  <a:pt x="241" y="1206"/>
                </a:lnTo>
                <a:lnTo>
                  <a:pt x="241" y="1206"/>
                </a:lnTo>
                <a:lnTo>
                  <a:pt x="243" y="1211"/>
                </a:lnTo>
                <a:lnTo>
                  <a:pt x="245" y="1216"/>
                </a:lnTo>
                <a:lnTo>
                  <a:pt x="249" y="1230"/>
                </a:lnTo>
                <a:lnTo>
                  <a:pt x="252" y="1242"/>
                </a:lnTo>
                <a:lnTo>
                  <a:pt x="253" y="1247"/>
                </a:lnTo>
                <a:lnTo>
                  <a:pt x="255" y="1249"/>
                </a:lnTo>
                <a:lnTo>
                  <a:pt x="255" y="1249"/>
                </a:lnTo>
                <a:lnTo>
                  <a:pt x="259" y="1251"/>
                </a:lnTo>
                <a:lnTo>
                  <a:pt x="270" y="1252"/>
                </a:lnTo>
                <a:lnTo>
                  <a:pt x="301" y="1253"/>
                </a:lnTo>
                <a:lnTo>
                  <a:pt x="333" y="1253"/>
                </a:lnTo>
                <a:lnTo>
                  <a:pt x="344" y="1251"/>
                </a:lnTo>
                <a:lnTo>
                  <a:pt x="348" y="1251"/>
                </a:lnTo>
                <a:lnTo>
                  <a:pt x="350" y="1249"/>
                </a:lnTo>
                <a:lnTo>
                  <a:pt x="350" y="1249"/>
                </a:lnTo>
                <a:lnTo>
                  <a:pt x="350" y="1247"/>
                </a:lnTo>
                <a:lnTo>
                  <a:pt x="350" y="1244"/>
                </a:lnTo>
                <a:lnTo>
                  <a:pt x="348" y="1238"/>
                </a:lnTo>
                <a:lnTo>
                  <a:pt x="344" y="1230"/>
                </a:lnTo>
                <a:lnTo>
                  <a:pt x="338" y="1220"/>
                </a:lnTo>
                <a:lnTo>
                  <a:pt x="327" y="1204"/>
                </a:lnTo>
                <a:lnTo>
                  <a:pt x="322" y="1196"/>
                </a:lnTo>
                <a:lnTo>
                  <a:pt x="343" y="1193"/>
                </a:lnTo>
                <a:lnTo>
                  <a:pt x="343" y="1193"/>
                </a:lnTo>
                <a:lnTo>
                  <a:pt x="356" y="1143"/>
                </a:lnTo>
                <a:lnTo>
                  <a:pt x="366" y="1108"/>
                </a:lnTo>
                <a:lnTo>
                  <a:pt x="371" y="1087"/>
                </a:lnTo>
                <a:lnTo>
                  <a:pt x="371" y="1087"/>
                </a:lnTo>
                <a:lnTo>
                  <a:pt x="377" y="1028"/>
                </a:lnTo>
                <a:lnTo>
                  <a:pt x="380" y="988"/>
                </a:lnTo>
                <a:lnTo>
                  <a:pt x="380" y="973"/>
                </a:lnTo>
                <a:lnTo>
                  <a:pt x="379" y="968"/>
                </a:lnTo>
                <a:lnTo>
                  <a:pt x="379" y="963"/>
                </a:lnTo>
                <a:lnTo>
                  <a:pt x="379" y="963"/>
                </a:lnTo>
                <a:lnTo>
                  <a:pt x="376" y="955"/>
                </a:lnTo>
                <a:lnTo>
                  <a:pt x="374" y="940"/>
                </a:lnTo>
                <a:lnTo>
                  <a:pt x="370" y="903"/>
                </a:lnTo>
                <a:lnTo>
                  <a:pt x="367" y="855"/>
                </a:lnTo>
                <a:lnTo>
                  <a:pt x="388" y="675"/>
                </a:lnTo>
                <a:lnTo>
                  <a:pt x="420" y="647"/>
                </a:lnTo>
                <a:lnTo>
                  <a:pt x="420" y="489"/>
                </a:lnTo>
                <a:lnTo>
                  <a:pt x="420" y="489"/>
                </a:lnTo>
                <a:lnTo>
                  <a:pt x="425" y="482"/>
                </a:lnTo>
                <a:lnTo>
                  <a:pt x="432" y="474"/>
                </a:lnTo>
                <a:lnTo>
                  <a:pt x="438" y="464"/>
                </a:lnTo>
                <a:lnTo>
                  <a:pt x="444" y="452"/>
                </a:lnTo>
                <a:lnTo>
                  <a:pt x="450" y="438"/>
                </a:lnTo>
                <a:lnTo>
                  <a:pt x="454" y="424"/>
                </a:lnTo>
                <a:lnTo>
                  <a:pt x="455" y="415"/>
                </a:lnTo>
                <a:lnTo>
                  <a:pt x="455" y="408"/>
                </a:lnTo>
                <a:lnTo>
                  <a:pt x="455" y="408"/>
                </a:lnTo>
                <a:lnTo>
                  <a:pt x="454" y="376"/>
                </a:lnTo>
                <a:lnTo>
                  <a:pt x="450" y="347"/>
                </a:lnTo>
                <a:lnTo>
                  <a:pt x="446" y="323"/>
                </a:lnTo>
                <a:lnTo>
                  <a:pt x="441" y="305"/>
                </a:lnTo>
                <a:lnTo>
                  <a:pt x="441" y="305"/>
                </a:lnTo>
                <a:lnTo>
                  <a:pt x="433" y="286"/>
                </a:lnTo>
                <a:lnTo>
                  <a:pt x="420" y="257"/>
                </a:lnTo>
                <a:lnTo>
                  <a:pt x="402" y="222"/>
                </a:lnTo>
                <a:lnTo>
                  <a:pt x="381" y="201"/>
                </a:lnTo>
                <a:lnTo>
                  <a:pt x="290" y="157"/>
                </a:lnTo>
                <a:lnTo>
                  <a:pt x="297" y="133"/>
                </a:lnTo>
                <a:lnTo>
                  <a:pt x="297" y="133"/>
                </a:lnTo>
                <a:lnTo>
                  <a:pt x="306" y="119"/>
                </a:lnTo>
                <a:lnTo>
                  <a:pt x="311" y="107"/>
                </a:lnTo>
                <a:lnTo>
                  <a:pt x="312" y="102"/>
                </a:lnTo>
                <a:lnTo>
                  <a:pt x="311" y="98"/>
                </a:lnTo>
                <a:lnTo>
                  <a:pt x="311" y="98"/>
                </a:lnTo>
                <a:lnTo>
                  <a:pt x="308" y="93"/>
                </a:lnTo>
                <a:lnTo>
                  <a:pt x="306" y="91"/>
                </a:lnTo>
                <a:lnTo>
                  <a:pt x="305" y="91"/>
                </a:lnTo>
                <a:lnTo>
                  <a:pt x="305" y="91"/>
                </a:lnTo>
                <a:lnTo>
                  <a:pt x="305" y="91"/>
                </a:lnTo>
                <a:lnTo>
                  <a:pt x="303" y="75"/>
                </a:lnTo>
                <a:lnTo>
                  <a:pt x="302" y="64"/>
                </a:lnTo>
                <a:lnTo>
                  <a:pt x="301" y="59"/>
                </a:lnTo>
                <a:lnTo>
                  <a:pt x="301" y="59"/>
                </a:lnTo>
                <a:lnTo>
                  <a:pt x="300" y="56"/>
                </a:lnTo>
                <a:lnTo>
                  <a:pt x="298" y="50"/>
                </a:lnTo>
                <a:lnTo>
                  <a:pt x="298" y="44"/>
                </a:lnTo>
                <a:lnTo>
                  <a:pt x="297" y="42"/>
                </a:lnTo>
                <a:lnTo>
                  <a:pt x="297" y="42"/>
                </a:lnTo>
                <a:lnTo>
                  <a:pt x="294" y="38"/>
                </a:lnTo>
                <a:lnTo>
                  <a:pt x="286" y="31"/>
                </a:lnTo>
                <a:lnTo>
                  <a:pt x="280" y="24"/>
                </a:lnTo>
                <a:lnTo>
                  <a:pt x="276" y="21"/>
                </a:lnTo>
                <a:lnTo>
                  <a:pt x="276" y="21"/>
                </a:lnTo>
                <a:lnTo>
                  <a:pt x="268" y="17"/>
                </a:lnTo>
                <a:lnTo>
                  <a:pt x="262" y="13"/>
                </a:lnTo>
                <a:lnTo>
                  <a:pt x="262" y="13"/>
                </a:lnTo>
                <a:lnTo>
                  <a:pt x="258" y="6"/>
                </a:lnTo>
                <a:lnTo>
                  <a:pt x="254" y="2"/>
                </a:lnTo>
                <a:lnTo>
                  <a:pt x="252" y="0"/>
                </a:lnTo>
                <a:lnTo>
                  <a:pt x="252" y="0"/>
                </a:lnTo>
                <a:lnTo>
                  <a:pt x="245" y="1"/>
                </a:lnTo>
                <a:lnTo>
                  <a:pt x="241" y="3"/>
                </a:lnTo>
                <a:lnTo>
                  <a:pt x="216" y="1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4681788" y="2709267"/>
            <a:ext cx="610258" cy="1709496"/>
          </a:xfrm>
          <a:custGeom>
            <a:avLst/>
            <a:gdLst>
              <a:gd name="T0" fmla="*/ 169 w 473"/>
              <a:gd name="T1" fmla="*/ 214 h 1325"/>
              <a:gd name="T2" fmla="*/ 100 w 473"/>
              <a:gd name="T3" fmla="*/ 232 h 1325"/>
              <a:gd name="T4" fmla="*/ 66 w 473"/>
              <a:gd name="T5" fmla="*/ 305 h 1325"/>
              <a:gd name="T6" fmla="*/ 42 w 473"/>
              <a:gd name="T7" fmla="*/ 377 h 1325"/>
              <a:gd name="T8" fmla="*/ 42 w 473"/>
              <a:gd name="T9" fmla="*/ 515 h 1325"/>
              <a:gd name="T10" fmla="*/ 24 w 473"/>
              <a:gd name="T11" fmla="*/ 604 h 1325"/>
              <a:gd name="T12" fmla="*/ 4 w 473"/>
              <a:gd name="T13" fmla="*/ 722 h 1325"/>
              <a:gd name="T14" fmla="*/ 42 w 473"/>
              <a:gd name="T15" fmla="*/ 736 h 1325"/>
              <a:gd name="T16" fmla="*/ 60 w 473"/>
              <a:gd name="T17" fmla="*/ 724 h 1325"/>
              <a:gd name="T18" fmla="*/ 48 w 473"/>
              <a:gd name="T19" fmla="*/ 646 h 1325"/>
              <a:gd name="T20" fmla="*/ 108 w 473"/>
              <a:gd name="T21" fmla="*/ 497 h 1325"/>
              <a:gd name="T22" fmla="*/ 79 w 473"/>
              <a:gd name="T23" fmla="*/ 622 h 1325"/>
              <a:gd name="T24" fmla="*/ 78 w 473"/>
              <a:gd name="T25" fmla="*/ 652 h 1325"/>
              <a:gd name="T26" fmla="*/ 75 w 473"/>
              <a:gd name="T27" fmla="*/ 830 h 1325"/>
              <a:gd name="T28" fmla="*/ 106 w 473"/>
              <a:gd name="T29" fmla="*/ 1016 h 1325"/>
              <a:gd name="T30" fmla="*/ 120 w 473"/>
              <a:gd name="T31" fmla="*/ 1149 h 1325"/>
              <a:gd name="T32" fmla="*/ 126 w 473"/>
              <a:gd name="T33" fmla="*/ 1226 h 1325"/>
              <a:gd name="T34" fmla="*/ 105 w 473"/>
              <a:gd name="T35" fmla="*/ 1291 h 1325"/>
              <a:gd name="T36" fmla="*/ 147 w 473"/>
              <a:gd name="T37" fmla="*/ 1285 h 1325"/>
              <a:gd name="T38" fmla="*/ 181 w 473"/>
              <a:gd name="T39" fmla="*/ 1243 h 1325"/>
              <a:gd name="T40" fmla="*/ 188 w 473"/>
              <a:gd name="T41" fmla="*/ 1193 h 1325"/>
              <a:gd name="T42" fmla="*/ 215 w 473"/>
              <a:gd name="T43" fmla="*/ 1132 h 1325"/>
              <a:gd name="T44" fmla="*/ 214 w 473"/>
              <a:gd name="T45" fmla="*/ 1089 h 1325"/>
              <a:gd name="T46" fmla="*/ 190 w 473"/>
              <a:gd name="T47" fmla="*/ 969 h 1325"/>
              <a:gd name="T48" fmla="*/ 245 w 473"/>
              <a:gd name="T49" fmla="*/ 969 h 1325"/>
              <a:gd name="T50" fmla="*/ 224 w 473"/>
              <a:gd name="T51" fmla="*/ 1185 h 1325"/>
              <a:gd name="T52" fmla="*/ 238 w 473"/>
              <a:gd name="T53" fmla="*/ 1273 h 1325"/>
              <a:gd name="T54" fmla="*/ 269 w 473"/>
              <a:gd name="T55" fmla="*/ 1322 h 1325"/>
              <a:gd name="T56" fmla="*/ 320 w 473"/>
              <a:gd name="T57" fmla="*/ 1318 h 1325"/>
              <a:gd name="T58" fmla="*/ 293 w 473"/>
              <a:gd name="T59" fmla="*/ 1256 h 1325"/>
              <a:gd name="T60" fmla="*/ 311 w 473"/>
              <a:gd name="T61" fmla="*/ 1244 h 1325"/>
              <a:gd name="T62" fmla="*/ 305 w 473"/>
              <a:gd name="T63" fmla="*/ 1202 h 1325"/>
              <a:gd name="T64" fmla="*/ 317 w 473"/>
              <a:gd name="T65" fmla="*/ 1167 h 1325"/>
              <a:gd name="T66" fmla="*/ 328 w 473"/>
              <a:gd name="T67" fmla="*/ 1038 h 1325"/>
              <a:gd name="T68" fmla="*/ 359 w 473"/>
              <a:gd name="T69" fmla="*/ 796 h 1325"/>
              <a:gd name="T70" fmla="*/ 386 w 473"/>
              <a:gd name="T71" fmla="*/ 664 h 1325"/>
              <a:gd name="T72" fmla="*/ 396 w 473"/>
              <a:gd name="T73" fmla="*/ 645 h 1325"/>
              <a:gd name="T74" fmla="*/ 377 w 473"/>
              <a:gd name="T75" fmla="*/ 612 h 1325"/>
              <a:gd name="T76" fmla="*/ 389 w 473"/>
              <a:gd name="T77" fmla="*/ 509 h 1325"/>
              <a:gd name="T78" fmla="*/ 471 w 473"/>
              <a:gd name="T79" fmla="*/ 492 h 1325"/>
              <a:gd name="T80" fmla="*/ 473 w 473"/>
              <a:gd name="T81" fmla="*/ 371 h 1325"/>
              <a:gd name="T82" fmla="*/ 443 w 473"/>
              <a:gd name="T83" fmla="*/ 280 h 1325"/>
              <a:gd name="T84" fmla="*/ 371 w 473"/>
              <a:gd name="T85" fmla="*/ 204 h 1325"/>
              <a:gd name="T86" fmla="*/ 308 w 473"/>
              <a:gd name="T87" fmla="*/ 178 h 1325"/>
              <a:gd name="T88" fmla="*/ 293 w 473"/>
              <a:gd name="T89" fmla="*/ 138 h 1325"/>
              <a:gd name="T90" fmla="*/ 307 w 473"/>
              <a:gd name="T91" fmla="*/ 96 h 1325"/>
              <a:gd name="T92" fmla="*/ 305 w 473"/>
              <a:gd name="T93" fmla="*/ 62 h 1325"/>
              <a:gd name="T94" fmla="*/ 295 w 473"/>
              <a:gd name="T95" fmla="*/ 23 h 1325"/>
              <a:gd name="T96" fmla="*/ 227 w 473"/>
              <a:gd name="T97" fmla="*/ 0 h 1325"/>
              <a:gd name="T98" fmla="*/ 188 w 473"/>
              <a:gd name="T99" fmla="*/ 20 h 1325"/>
              <a:gd name="T100" fmla="*/ 162 w 473"/>
              <a:gd name="T101" fmla="*/ 60 h 1325"/>
              <a:gd name="T102" fmla="*/ 168 w 473"/>
              <a:gd name="T103" fmla="*/ 102 h 1325"/>
              <a:gd name="T104" fmla="*/ 185 w 473"/>
              <a:gd name="T105" fmla="*/ 150 h 1325"/>
              <a:gd name="T106" fmla="*/ 395 w 473"/>
              <a:gd name="T107" fmla="*/ 383 h 1325"/>
              <a:gd name="T108" fmla="*/ 377 w 473"/>
              <a:gd name="T109" fmla="*/ 455 h 1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73" h="1325">
                <a:moveTo>
                  <a:pt x="197" y="174"/>
                </a:moveTo>
                <a:lnTo>
                  <a:pt x="191" y="198"/>
                </a:lnTo>
                <a:lnTo>
                  <a:pt x="191" y="198"/>
                </a:lnTo>
                <a:lnTo>
                  <a:pt x="190" y="199"/>
                </a:lnTo>
                <a:lnTo>
                  <a:pt x="184" y="205"/>
                </a:lnTo>
                <a:lnTo>
                  <a:pt x="175" y="211"/>
                </a:lnTo>
                <a:lnTo>
                  <a:pt x="169" y="214"/>
                </a:lnTo>
                <a:lnTo>
                  <a:pt x="162" y="216"/>
                </a:lnTo>
                <a:lnTo>
                  <a:pt x="162" y="216"/>
                </a:lnTo>
                <a:lnTo>
                  <a:pt x="135" y="220"/>
                </a:lnTo>
                <a:lnTo>
                  <a:pt x="123" y="223"/>
                </a:lnTo>
                <a:lnTo>
                  <a:pt x="108" y="227"/>
                </a:lnTo>
                <a:lnTo>
                  <a:pt x="108" y="227"/>
                </a:lnTo>
                <a:lnTo>
                  <a:pt x="100" y="232"/>
                </a:lnTo>
                <a:lnTo>
                  <a:pt x="96" y="238"/>
                </a:lnTo>
                <a:lnTo>
                  <a:pt x="91" y="245"/>
                </a:lnTo>
                <a:lnTo>
                  <a:pt x="87" y="254"/>
                </a:lnTo>
                <a:lnTo>
                  <a:pt x="78" y="277"/>
                </a:lnTo>
                <a:lnTo>
                  <a:pt x="73" y="290"/>
                </a:lnTo>
                <a:lnTo>
                  <a:pt x="66" y="305"/>
                </a:lnTo>
                <a:lnTo>
                  <a:pt x="66" y="305"/>
                </a:lnTo>
                <a:lnTo>
                  <a:pt x="52" y="332"/>
                </a:lnTo>
                <a:lnTo>
                  <a:pt x="43" y="355"/>
                </a:lnTo>
                <a:lnTo>
                  <a:pt x="40" y="364"/>
                </a:lnTo>
                <a:lnTo>
                  <a:pt x="39" y="370"/>
                </a:lnTo>
                <a:lnTo>
                  <a:pt x="39" y="374"/>
                </a:lnTo>
                <a:lnTo>
                  <a:pt x="42" y="377"/>
                </a:lnTo>
                <a:lnTo>
                  <a:pt x="42" y="377"/>
                </a:lnTo>
                <a:lnTo>
                  <a:pt x="60" y="382"/>
                </a:lnTo>
                <a:lnTo>
                  <a:pt x="72" y="383"/>
                </a:lnTo>
                <a:lnTo>
                  <a:pt x="72" y="383"/>
                </a:lnTo>
                <a:lnTo>
                  <a:pt x="60" y="444"/>
                </a:lnTo>
                <a:lnTo>
                  <a:pt x="49" y="489"/>
                </a:lnTo>
                <a:lnTo>
                  <a:pt x="42" y="515"/>
                </a:lnTo>
                <a:lnTo>
                  <a:pt x="42" y="515"/>
                </a:lnTo>
                <a:lnTo>
                  <a:pt x="40" y="521"/>
                </a:lnTo>
                <a:lnTo>
                  <a:pt x="37" y="531"/>
                </a:lnTo>
                <a:lnTo>
                  <a:pt x="34" y="556"/>
                </a:lnTo>
                <a:lnTo>
                  <a:pt x="30" y="583"/>
                </a:lnTo>
                <a:lnTo>
                  <a:pt x="27" y="595"/>
                </a:lnTo>
                <a:lnTo>
                  <a:pt x="24" y="604"/>
                </a:lnTo>
                <a:lnTo>
                  <a:pt x="24" y="604"/>
                </a:lnTo>
                <a:lnTo>
                  <a:pt x="15" y="628"/>
                </a:lnTo>
                <a:lnTo>
                  <a:pt x="6" y="661"/>
                </a:lnTo>
                <a:lnTo>
                  <a:pt x="0" y="693"/>
                </a:lnTo>
                <a:lnTo>
                  <a:pt x="0" y="705"/>
                </a:lnTo>
                <a:lnTo>
                  <a:pt x="0" y="712"/>
                </a:lnTo>
                <a:lnTo>
                  <a:pt x="0" y="712"/>
                </a:lnTo>
                <a:lnTo>
                  <a:pt x="4" y="722"/>
                </a:lnTo>
                <a:lnTo>
                  <a:pt x="10" y="733"/>
                </a:lnTo>
                <a:lnTo>
                  <a:pt x="18" y="739"/>
                </a:lnTo>
                <a:lnTo>
                  <a:pt x="21" y="742"/>
                </a:lnTo>
                <a:lnTo>
                  <a:pt x="24" y="742"/>
                </a:lnTo>
                <a:lnTo>
                  <a:pt x="24" y="742"/>
                </a:lnTo>
                <a:lnTo>
                  <a:pt x="36" y="739"/>
                </a:lnTo>
                <a:lnTo>
                  <a:pt x="42" y="736"/>
                </a:lnTo>
                <a:lnTo>
                  <a:pt x="42" y="736"/>
                </a:lnTo>
                <a:lnTo>
                  <a:pt x="45" y="736"/>
                </a:lnTo>
                <a:lnTo>
                  <a:pt x="51" y="734"/>
                </a:lnTo>
                <a:lnTo>
                  <a:pt x="58" y="730"/>
                </a:lnTo>
                <a:lnTo>
                  <a:pt x="60" y="727"/>
                </a:lnTo>
                <a:lnTo>
                  <a:pt x="60" y="724"/>
                </a:lnTo>
                <a:lnTo>
                  <a:pt x="60" y="724"/>
                </a:lnTo>
                <a:lnTo>
                  <a:pt x="55" y="712"/>
                </a:lnTo>
                <a:lnTo>
                  <a:pt x="49" y="694"/>
                </a:lnTo>
                <a:lnTo>
                  <a:pt x="43" y="676"/>
                </a:lnTo>
                <a:lnTo>
                  <a:pt x="42" y="669"/>
                </a:lnTo>
                <a:lnTo>
                  <a:pt x="42" y="664"/>
                </a:lnTo>
                <a:lnTo>
                  <a:pt x="42" y="664"/>
                </a:lnTo>
                <a:lnTo>
                  <a:pt x="48" y="646"/>
                </a:lnTo>
                <a:lnTo>
                  <a:pt x="63" y="613"/>
                </a:lnTo>
                <a:lnTo>
                  <a:pt x="76" y="582"/>
                </a:lnTo>
                <a:lnTo>
                  <a:pt x="84" y="562"/>
                </a:lnTo>
                <a:lnTo>
                  <a:pt x="84" y="562"/>
                </a:lnTo>
                <a:lnTo>
                  <a:pt x="88" y="547"/>
                </a:lnTo>
                <a:lnTo>
                  <a:pt x="96" y="525"/>
                </a:lnTo>
                <a:lnTo>
                  <a:pt x="108" y="497"/>
                </a:lnTo>
                <a:lnTo>
                  <a:pt x="108" y="497"/>
                </a:lnTo>
                <a:lnTo>
                  <a:pt x="103" y="534"/>
                </a:lnTo>
                <a:lnTo>
                  <a:pt x="96" y="586"/>
                </a:lnTo>
                <a:lnTo>
                  <a:pt x="96" y="586"/>
                </a:lnTo>
                <a:lnTo>
                  <a:pt x="93" y="594"/>
                </a:lnTo>
                <a:lnTo>
                  <a:pt x="90" y="603"/>
                </a:lnTo>
                <a:lnTo>
                  <a:pt x="79" y="622"/>
                </a:lnTo>
                <a:lnTo>
                  <a:pt x="72" y="637"/>
                </a:lnTo>
                <a:lnTo>
                  <a:pt x="70" y="643"/>
                </a:lnTo>
                <a:lnTo>
                  <a:pt x="70" y="645"/>
                </a:lnTo>
                <a:lnTo>
                  <a:pt x="72" y="646"/>
                </a:lnTo>
                <a:lnTo>
                  <a:pt x="72" y="646"/>
                </a:lnTo>
                <a:lnTo>
                  <a:pt x="78" y="651"/>
                </a:lnTo>
                <a:lnTo>
                  <a:pt x="78" y="652"/>
                </a:lnTo>
                <a:lnTo>
                  <a:pt x="78" y="652"/>
                </a:lnTo>
                <a:lnTo>
                  <a:pt x="75" y="694"/>
                </a:lnTo>
                <a:lnTo>
                  <a:pt x="72" y="734"/>
                </a:lnTo>
                <a:lnTo>
                  <a:pt x="72" y="778"/>
                </a:lnTo>
                <a:lnTo>
                  <a:pt x="72" y="778"/>
                </a:lnTo>
                <a:lnTo>
                  <a:pt x="73" y="802"/>
                </a:lnTo>
                <a:lnTo>
                  <a:pt x="75" y="830"/>
                </a:lnTo>
                <a:lnTo>
                  <a:pt x="82" y="890"/>
                </a:lnTo>
                <a:lnTo>
                  <a:pt x="90" y="942"/>
                </a:lnTo>
                <a:lnTo>
                  <a:pt x="93" y="960"/>
                </a:lnTo>
                <a:lnTo>
                  <a:pt x="96" y="969"/>
                </a:lnTo>
                <a:lnTo>
                  <a:pt x="96" y="969"/>
                </a:lnTo>
                <a:lnTo>
                  <a:pt x="100" y="986"/>
                </a:lnTo>
                <a:lnTo>
                  <a:pt x="106" y="1016"/>
                </a:lnTo>
                <a:lnTo>
                  <a:pt x="120" y="1083"/>
                </a:lnTo>
                <a:lnTo>
                  <a:pt x="120" y="1083"/>
                </a:lnTo>
                <a:lnTo>
                  <a:pt x="123" y="1096"/>
                </a:lnTo>
                <a:lnTo>
                  <a:pt x="124" y="1110"/>
                </a:lnTo>
                <a:lnTo>
                  <a:pt x="123" y="1131"/>
                </a:lnTo>
                <a:lnTo>
                  <a:pt x="121" y="1144"/>
                </a:lnTo>
                <a:lnTo>
                  <a:pt x="120" y="1149"/>
                </a:lnTo>
                <a:lnTo>
                  <a:pt x="132" y="1149"/>
                </a:lnTo>
                <a:lnTo>
                  <a:pt x="132" y="1149"/>
                </a:lnTo>
                <a:lnTo>
                  <a:pt x="132" y="1180"/>
                </a:lnTo>
                <a:lnTo>
                  <a:pt x="130" y="1205"/>
                </a:lnTo>
                <a:lnTo>
                  <a:pt x="129" y="1217"/>
                </a:lnTo>
                <a:lnTo>
                  <a:pt x="126" y="1226"/>
                </a:lnTo>
                <a:lnTo>
                  <a:pt x="126" y="1226"/>
                </a:lnTo>
                <a:lnTo>
                  <a:pt x="117" y="1244"/>
                </a:lnTo>
                <a:lnTo>
                  <a:pt x="108" y="1265"/>
                </a:lnTo>
                <a:lnTo>
                  <a:pt x="103" y="1276"/>
                </a:lnTo>
                <a:lnTo>
                  <a:pt x="102" y="1283"/>
                </a:lnTo>
                <a:lnTo>
                  <a:pt x="102" y="1286"/>
                </a:lnTo>
                <a:lnTo>
                  <a:pt x="103" y="1289"/>
                </a:lnTo>
                <a:lnTo>
                  <a:pt x="105" y="1291"/>
                </a:lnTo>
                <a:lnTo>
                  <a:pt x="108" y="1292"/>
                </a:lnTo>
                <a:lnTo>
                  <a:pt x="108" y="1292"/>
                </a:lnTo>
                <a:lnTo>
                  <a:pt x="115" y="1294"/>
                </a:lnTo>
                <a:lnTo>
                  <a:pt x="123" y="1292"/>
                </a:lnTo>
                <a:lnTo>
                  <a:pt x="130" y="1291"/>
                </a:lnTo>
                <a:lnTo>
                  <a:pt x="138" y="1289"/>
                </a:lnTo>
                <a:lnTo>
                  <a:pt x="147" y="1285"/>
                </a:lnTo>
                <a:lnTo>
                  <a:pt x="154" y="1280"/>
                </a:lnTo>
                <a:lnTo>
                  <a:pt x="162" y="1274"/>
                </a:lnTo>
                <a:lnTo>
                  <a:pt x="168" y="1268"/>
                </a:lnTo>
                <a:lnTo>
                  <a:pt x="168" y="1268"/>
                </a:lnTo>
                <a:lnTo>
                  <a:pt x="174" y="1261"/>
                </a:lnTo>
                <a:lnTo>
                  <a:pt x="177" y="1252"/>
                </a:lnTo>
                <a:lnTo>
                  <a:pt x="181" y="1243"/>
                </a:lnTo>
                <a:lnTo>
                  <a:pt x="183" y="1234"/>
                </a:lnTo>
                <a:lnTo>
                  <a:pt x="185" y="1219"/>
                </a:lnTo>
                <a:lnTo>
                  <a:pt x="185" y="1208"/>
                </a:lnTo>
                <a:lnTo>
                  <a:pt x="185" y="1208"/>
                </a:lnTo>
                <a:lnTo>
                  <a:pt x="185" y="1204"/>
                </a:lnTo>
                <a:lnTo>
                  <a:pt x="185" y="1199"/>
                </a:lnTo>
                <a:lnTo>
                  <a:pt x="188" y="1193"/>
                </a:lnTo>
                <a:lnTo>
                  <a:pt x="197" y="1185"/>
                </a:lnTo>
                <a:lnTo>
                  <a:pt x="197" y="1185"/>
                </a:lnTo>
                <a:lnTo>
                  <a:pt x="202" y="1177"/>
                </a:lnTo>
                <a:lnTo>
                  <a:pt x="206" y="1168"/>
                </a:lnTo>
                <a:lnTo>
                  <a:pt x="209" y="1159"/>
                </a:lnTo>
                <a:lnTo>
                  <a:pt x="212" y="1149"/>
                </a:lnTo>
                <a:lnTo>
                  <a:pt x="215" y="1132"/>
                </a:lnTo>
                <a:lnTo>
                  <a:pt x="215" y="1125"/>
                </a:lnTo>
                <a:lnTo>
                  <a:pt x="215" y="1113"/>
                </a:lnTo>
                <a:lnTo>
                  <a:pt x="215" y="1113"/>
                </a:lnTo>
                <a:lnTo>
                  <a:pt x="215" y="1110"/>
                </a:lnTo>
                <a:lnTo>
                  <a:pt x="215" y="1101"/>
                </a:lnTo>
                <a:lnTo>
                  <a:pt x="215" y="1101"/>
                </a:lnTo>
                <a:lnTo>
                  <a:pt x="214" y="1089"/>
                </a:lnTo>
                <a:lnTo>
                  <a:pt x="209" y="1072"/>
                </a:lnTo>
                <a:lnTo>
                  <a:pt x="203" y="1056"/>
                </a:lnTo>
                <a:lnTo>
                  <a:pt x="197" y="1047"/>
                </a:lnTo>
                <a:lnTo>
                  <a:pt x="197" y="1047"/>
                </a:lnTo>
                <a:lnTo>
                  <a:pt x="196" y="1039"/>
                </a:lnTo>
                <a:lnTo>
                  <a:pt x="193" y="1022"/>
                </a:lnTo>
                <a:lnTo>
                  <a:pt x="190" y="969"/>
                </a:lnTo>
                <a:lnTo>
                  <a:pt x="185" y="897"/>
                </a:lnTo>
                <a:lnTo>
                  <a:pt x="215" y="754"/>
                </a:lnTo>
                <a:lnTo>
                  <a:pt x="215" y="754"/>
                </a:lnTo>
                <a:lnTo>
                  <a:pt x="230" y="860"/>
                </a:lnTo>
                <a:lnTo>
                  <a:pt x="241" y="933"/>
                </a:lnTo>
                <a:lnTo>
                  <a:pt x="245" y="969"/>
                </a:lnTo>
                <a:lnTo>
                  <a:pt x="245" y="969"/>
                </a:lnTo>
                <a:lnTo>
                  <a:pt x="241" y="1002"/>
                </a:lnTo>
                <a:lnTo>
                  <a:pt x="239" y="1023"/>
                </a:lnTo>
                <a:lnTo>
                  <a:pt x="239" y="1035"/>
                </a:lnTo>
                <a:lnTo>
                  <a:pt x="239" y="1035"/>
                </a:lnTo>
                <a:lnTo>
                  <a:pt x="236" y="1063"/>
                </a:lnTo>
                <a:lnTo>
                  <a:pt x="230" y="1123"/>
                </a:lnTo>
                <a:lnTo>
                  <a:pt x="224" y="1185"/>
                </a:lnTo>
                <a:lnTo>
                  <a:pt x="221" y="1220"/>
                </a:lnTo>
                <a:lnTo>
                  <a:pt x="221" y="1220"/>
                </a:lnTo>
                <a:lnTo>
                  <a:pt x="224" y="1232"/>
                </a:lnTo>
                <a:lnTo>
                  <a:pt x="227" y="1241"/>
                </a:lnTo>
                <a:lnTo>
                  <a:pt x="233" y="1250"/>
                </a:lnTo>
                <a:lnTo>
                  <a:pt x="233" y="1250"/>
                </a:lnTo>
                <a:lnTo>
                  <a:pt x="238" y="1273"/>
                </a:lnTo>
                <a:lnTo>
                  <a:pt x="241" y="1291"/>
                </a:lnTo>
                <a:lnTo>
                  <a:pt x="245" y="1304"/>
                </a:lnTo>
                <a:lnTo>
                  <a:pt x="245" y="1304"/>
                </a:lnTo>
                <a:lnTo>
                  <a:pt x="250" y="1313"/>
                </a:lnTo>
                <a:lnTo>
                  <a:pt x="256" y="1318"/>
                </a:lnTo>
                <a:lnTo>
                  <a:pt x="262" y="1321"/>
                </a:lnTo>
                <a:lnTo>
                  <a:pt x="269" y="1322"/>
                </a:lnTo>
                <a:lnTo>
                  <a:pt x="269" y="1322"/>
                </a:lnTo>
                <a:lnTo>
                  <a:pt x="296" y="1324"/>
                </a:lnTo>
                <a:lnTo>
                  <a:pt x="310" y="1325"/>
                </a:lnTo>
                <a:lnTo>
                  <a:pt x="314" y="1324"/>
                </a:lnTo>
                <a:lnTo>
                  <a:pt x="317" y="1322"/>
                </a:lnTo>
                <a:lnTo>
                  <a:pt x="317" y="1322"/>
                </a:lnTo>
                <a:lnTo>
                  <a:pt x="320" y="1318"/>
                </a:lnTo>
                <a:lnTo>
                  <a:pt x="323" y="1312"/>
                </a:lnTo>
                <a:lnTo>
                  <a:pt x="325" y="1304"/>
                </a:lnTo>
                <a:lnTo>
                  <a:pt x="323" y="1298"/>
                </a:lnTo>
                <a:lnTo>
                  <a:pt x="323" y="1298"/>
                </a:lnTo>
                <a:lnTo>
                  <a:pt x="317" y="1288"/>
                </a:lnTo>
                <a:lnTo>
                  <a:pt x="307" y="1274"/>
                </a:lnTo>
                <a:lnTo>
                  <a:pt x="293" y="1256"/>
                </a:lnTo>
                <a:lnTo>
                  <a:pt x="293" y="1256"/>
                </a:lnTo>
                <a:lnTo>
                  <a:pt x="293" y="1255"/>
                </a:lnTo>
                <a:lnTo>
                  <a:pt x="296" y="1255"/>
                </a:lnTo>
                <a:lnTo>
                  <a:pt x="304" y="1252"/>
                </a:lnTo>
                <a:lnTo>
                  <a:pt x="310" y="1249"/>
                </a:lnTo>
                <a:lnTo>
                  <a:pt x="311" y="1246"/>
                </a:lnTo>
                <a:lnTo>
                  <a:pt x="311" y="1244"/>
                </a:lnTo>
                <a:lnTo>
                  <a:pt x="311" y="1244"/>
                </a:lnTo>
                <a:lnTo>
                  <a:pt x="302" y="1235"/>
                </a:lnTo>
                <a:lnTo>
                  <a:pt x="299" y="1229"/>
                </a:lnTo>
                <a:lnTo>
                  <a:pt x="299" y="1225"/>
                </a:lnTo>
                <a:lnTo>
                  <a:pt x="299" y="1220"/>
                </a:lnTo>
                <a:lnTo>
                  <a:pt x="299" y="1220"/>
                </a:lnTo>
                <a:lnTo>
                  <a:pt x="305" y="1202"/>
                </a:lnTo>
                <a:lnTo>
                  <a:pt x="308" y="1195"/>
                </a:lnTo>
                <a:lnTo>
                  <a:pt x="311" y="1190"/>
                </a:lnTo>
                <a:lnTo>
                  <a:pt x="311" y="1190"/>
                </a:lnTo>
                <a:lnTo>
                  <a:pt x="314" y="1187"/>
                </a:lnTo>
                <a:lnTo>
                  <a:pt x="316" y="1183"/>
                </a:lnTo>
                <a:lnTo>
                  <a:pt x="317" y="1177"/>
                </a:lnTo>
                <a:lnTo>
                  <a:pt x="317" y="1167"/>
                </a:lnTo>
                <a:lnTo>
                  <a:pt x="317" y="1167"/>
                </a:lnTo>
                <a:lnTo>
                  <a:pt x="319" y="1134"/>
                </a:lnTo>
                <a:lnTo>
                  <a:pt x="322" y="1117"/>
                </a:lnTo>
                <a:lnTo>
                  <a:pt x="323" y="1107"/>
                </a:lnTo>
                <a:lnTo>
                  <a:pt x="323" y="1107"/>
                </a:lnTo>
                <a:lnTo>
                  <a:pt x="325" y="1083"/>
                </a:lnTo>
                <a:lnTo>
                  <a:pt x="328" y="1038"/>
                </a:lnTo>
                <a:lnTo>
                  <a:pt x="329" y="975"/>
                </a:lnTo>
                <a:lnTo>
                  <a:pt x="329" y="975"/>
                </a:lnTo>
                <a:lnTo>
                  <a:pt x="341" y="893"/>
                </a:lnTo>
                <a:lnTo>
                  <a:pt x="350" y="833"/>
                </a:lnTo>
                <a:lnTo>
                  <a:pt x="355" y="809"/>
                </a:lnTo>
                <a:lnTo>
                  <a:pt x="359" y="796"/>
                </a:lnTo>
                <a:lnTo>
                  <a:pt x="359" y="796"/>
                </a:lnTo>
                <a:lnTo>
                  <a:pt x="367" y="772"/>
                </a:lnTo>
                <a:lnTo>
                  <a:pt x="374" y="740"/>
                </a:lnTo>
                <a:lnTo>
                  <a:pt x="380" y="709"/>
                </a:lnTo>
                <a:lnTo>
                  <a:pt x="383" y="688"/>
                </a:lnTo>
                <a:lnTo>
                  <a:pt x="383" y="664"/>
                </a:lnTo>
                <a:lnTo>
                  <a:pt x="383" y="664"/>
                </a:lnTo>
                <a:lnTo>
                  <a:pt x="386" y="664"/>
                </a:lnTo>
                <a:lnTo>
                  <a:pt x="393" y="663"/>
                </a:lnTo>
                <a:lnTo>
                  <a:pt x="396" y="661"/>
                </a:lnTo>
                <a:lnTo>
                  <a:pt x="399" y="658"/>
                </a:lnTo>
                <a:lnTo>
                  <a:pt x="401" y="655"/>
                </a:lnTo>
                <a:lnTo>
                  <a:pt x="401" y="652"/>
                </a:lnTo>
                <a:lnTo>
                  <a:pt x="401" y="652"/>
                </a:lnTo>
                <a:lnTo>
                  <a:pt x="396" y="645"/>
                </a:lnTo>
                <a:lnTo>
                  <a:pt x="392" y="639"/>
                </a:lnTo>
                <a:lnTo>
                  <a:pt x="386" y="631"/>
                </a:lnTo>
                <a:lnTo>
                  <a:pt x="383" y="622"/>
                </a:lnTo>
                <a:lnTo>
                  <a:pt x="383" y="622"/>
                </a:lnTo>
                <a:lnTo>
                  <a:pt x="381" y="618"/>
                </a:lnTo>
                <a:lnTo>
                  <a:pt x="380" y="615"/>
                </a:lnTo>
                <a:lnTo>
                  <a:pt x="377" y="612"/>
                </a:lnTo>
                <a:lnTo>
                  <a:pt x="377" y="610"/>
                </a:lnTo>
                <a:lnTo>
                  <a:pt x="375" y="606"/>
                </a:lnTo>
                <a:lnTo>
                  <a:pt x="377" y="592"/>
                </a:lnTo>
                <a:lnTo>
                  <a:pt x="377" y="592"/>
                </a:lnTo>
                <a:lnTo>
                  <a:pt x="384" y="549"/>
                </a:lnTo>
                <a:lnTo>
                  <a:pt x="389" y="527"/>
                </a:lnTo>
                <a:lnTo>
                  <a:pt x="389" y="509"/>
                </a:lnTo>
                <a:lnTo>
                  <a:pt x="389" y="509"/>
                </a:lnTo>
                <a:lnTo>
                  <a:pt x="402" y="507"/>
                </a:lnTo>
                <a:lnTo>
                  <a:pt x="431" y="504"/>
                </a:lnTo>
                <a:lnTo>
                  <a:pt x="446" y="501"/>
                </a:lnTo>
                <a:lnTo>
                  <a:pt x="459" y="498"/>
                </a:lnTo>
                <a:lnTo>
                  <a:pt x="468" y="495"/>
                </a:lnTo>
                <a:lnTo>
                  <a:pt x="471" y="492"/>
                </a:lnTo>
                <a:lnTo>
                  <a:pt x="473" y="491"/>
                </a:lnTo>
                <a:lnTo>
                  <a:pt x="473" y="491"/>
                </a:lnTo>
                <a:lnTo>
                  <a:pt x="473" y="468"/>
                </a:lnTo>
                <a:lnTo>
                  <a:pt x="470" y="429"/>
                </a:lnTo>
                <a:lnTo>
                  <a:pt x="467" y="377"/>
                </a:lnTo>
                <a:lnTo>
                  <a:pt x="473" y="371"/>
                </a:lnTo>
                <a:lnTo>
                  <a:pt x="473" y="371"/>
                </a:lnTo>
                <a:lnTo>
                  <a:pt x="470" y="361"/>
                </a:lnTo>
                <a:lnTo>
                  <a:pt x="465" y="349"/>
                </a:lnTo>
                <a:lnTo>
                  <a:pt x="461" y="329"/>
                </a:lnTo>
                <a:lnTo>
                  <a:pt x="461" y="329"/>
                </a:lnTo>
                <a:lnTo>
                  <a:pt x="458" y="317"/>
                </a:lnTo>
                <a:lnTo>
                  <a:pt x="453" y="305"/>
                </a:lnTo>
                <a:lnTo>
                  <a:pt x="443" y="280"/>
                </a:lnTo>
                <a:lnTo>
                  <a:pt x="425" y="239"/>
                </a:lnTo>
                <a:lnTo>
                  <a:pt x="425" y="239"/>
                </a:lnTo>
                <a:lnTo>
                  <a:pt x="422" y="233"/>
                </a:lnTo>
                <a:lnTo>
                  <a:pt x="417" y="229"/>
                </a:lnTo>
                <a:lnTo>
                  <a:pt x="405" y="220"/>
                </a:lnTo>
                <a:lnTo>
                  <a:pt x="389" y="213"/>
                </a:lnTo>
                <a:lnTo>
                  <a:pt x="371" y="204"/>
                </a:lnTo>
                <a:lnTo>
                  <a:pt x="371" y="204"/>
                </a:lnTo>
                <a:lnTo>
                  <a:pt x="355" y="196"/>
                </a:lnTo>
                <a:lnTo>
                  <a:pt x="341" y="192"/>
                </a:lnTo>
                <a:lnTo>
                  <a:pt x="331" y="189"/>
                </a:lnTo>
                <a:lnTo>
                  <a:pt x="323" y="186"/>
                </a:lnTo>
                <a:lnTo>
                  <a:pt x="323" y="186"/>
                </a:lnTo>
                <a:lnTo>
                  <a:pt x="308" y="178"/>
                </a:lnTo>
                <a:lnTo>
                  <a:pt x="299" y="174"/>
                </a:lnTo>
                <a:lnTo>
                  <a:pt x="281" y="174"/>
                </a:lnTo>
                <a:lnTo>
                  <a:pt x="281" y="174"/>
                </a:lnTo>
                <a:lnTo>
                  <a:pt x="284" y="163"/>
                </a:lnTo>
                <a:lnTo>
                  <a:pt x="287" y="150"/>
                </a:lnTo>
                <a:lnTo>
                  <a:pt x="287" y="150"/>
                </a:lnTo>
                <a:lnTo>
                  <a:pt x="293" y="138"/>
                </a:lnTo>
                <a:lnTo>
                  <a:pt x="293" y="138"/>
                </a:lnTo>
                <a:lnTo>
                  <a:pt x="299" y="136"/>
                </a:lnTo>
                <a:lnTo>
                  <a:pt x="304" y="135"/>
                </a:lnTo>
                <a:lnTo>
                  <a:pt x="305" y="132"/>
                </a:lnTo>
                <a:lnTo>
                  <a:pt x="305" y="132"/>
                </a:lnTo>
                <a:lnTo>
                  <a:pt x="307" y="109"/>
                </a:lnTo>
                <a:lnTo>
                  <a:pt x="307" y="96"/>
                </a:lnTo>
                <a:lnTo>
                  <a:pt x="307" y="91"/>
                </a:lnTo>
                <a:lnTo>
                  <a:pt x="305" y="90"/>
                </a:lnTo>
                <a:lnTo>
                  <a:pt x="305" y="90"/>
                </a:lnTo>
                <a:lnTo>
                  <a:pt x="299" y="90"/>
                </a:lnTo>
                <a:lnTo>
                  <a:pt x="299" y="90"/>
                </a:lnTo>
                <a:lnTo>
                  <a:pt x="304" y="73"/>
                </a:lnTo>
                <a:lnTo>
                  <a:pt x="305" y="62"/>
                </a:lnTo>
                <a:lnTo>
                  <a:pt x="305" y="57"/>
                </a:lnTo>
                <a:lnTo>
                  <a:pt x="305" y="54"/>
                </a:lnTo>
                <a:lnTo>
                  <a:pt x="305" y="54"/>
                </a:lnTo>
                <a:lnTo>
                  <a:pt x="302" y="42"/>
                </a:lnTo>
                <a:lnTo>
                  <a:pt x="299" y="30"/>
                </a:lnTo>
                <a:lnTo>
                  <a:pt x="299" y="30"/>
                </a:lnTo>
                <a:lnTo>
                  <a:pt x="295" y="23"/>
                </a:lnTo>
                <a:lnTo>
                  <a:pt x="287" y="12"/>
                </a:lnTo>
                <a:lnTo>
                  <a:pt x="280" y="3"/>
                </a:lnTo>
                <a:lnTo>
                  <a:pt x="275" y="0"/>
                </a:lnTo>
                <a:lnTo>
                  <a:pt x="275" y="0"/>
                </a:lnTo>
                <a:lnTo>
                  <a:pt x="256" y="0"/>
                </a:lnTo>
                <a:lnTo>
                  <a:pt x="227" y="0"/>
                </a:lnTo>
                <a:lnTo>
                  <a:pt x="227" y="0"/>
                </a:lnTo>
                <a:lnTo>
                  <a:pt x="209" y="3"/>
                </a:lnTo>
                <a:lnTo>
                  <a:pt x="202" y="5"/>
                </a:lnTo>
                <a:lnTo>
                  <a:pt x="197" y="6"/>
                </a:lnTo>
                <a:lnTo>
                  <a:pt x="197" y="6"/>
                </a:lnTo>
                <a:lnTo>
                  <a:pt x="194" y="9"/>
                </a:lnTo>
                <a:lnTo>
                  <a:pt x="191" y="15"/>
                </a:lnTo>
                <a:lnTo>
                  <a:pt x="188" y="20"/>
                </a:lnTo>
                <a:lnTo>
                  <a:pt x="185" y="24"/>
                </a:lnTo>
                <a:lnTo>
                  <a:pt x="185" y="24"/>
                </a:lnTo>
                <a:lnTo>
                  <a:pt x="175" y="33"/>
                </a:lnTo>
                <a:lnTo>
                  <a:pt x="171" y="38"/>
                </a:lnTo>
                <a:lnTo>
                  <a:pt x="168" y="42"/>
                </a:lnTo>
                <a:lnTo>
                  <a:pt x="168" y="42"/>
                </a:lnTo>
                <a:lnTo>
                  <a:pt x="162" y="60"/>
                </a:lnTo>
                <a:lnTo>
                  <a:pt x="162" y="60"/>
                </a:lnTo>
                <a:lnTo>
                  <a:pt x="163" y="67"/>
                </a:lnTo>
                <a:lnTo>
                  <a:pt x="168" y="79"/>
                </a:lnTo>
                <a:lnTo>
                  <a:pt x="174" y="96"/>
                </a:lnTo>
                <a:lnTo>
                  <a:pt x="174" y="96"/>
                </a:lnTo>
                <a:lnTo>
                  <a:pt x="171" y="99"/>
                </a:lnTo>
                <a:lnTo>
                  <a:pt x="168" y="102"/>
                </a:lnTo>
                <a:lnTo>
                  <a:pt x="168" y="108"/>
                </a:lnTo>
                <a:lnTo>
                  <a:pt x="168" y="108"/>
                </a:lnTo>
                <a:lnTo>
                  <a:pt x="171" y="118"/>
                </a:lnTo>
                <a:lnTo>
                  <a:pt x="175" y="132"/>
                </a:lnTo>
                <a:lnTo>
                  <a:pt x="181" y="144"/>
                </a:lnTo>
                <a:lnTo>
                  <a:pt x="184" y="148"/>
                </a:lnTo>
                <a:lnTo>
                  <a:pt x="185" y="150"/>
                </a:lnTo>
                <a:lnTo>
                  <a:pt x="185" y="150"/>
                </a:lnTo>
                <a:lnTo>
                  <a:pt x="188" y="151"/>
                </a:lnTo>
                <a:lnTo>
                  <a:pt x="190" y="153"/>
                </a:lnTo>
                <a:lnTo>
                  <a:pt x="191" y="156"/>
                </a:lnTo>
                <a:lnTo>
                  <a:pt x="197" y="174"/>
                </a:lnTo>
                <a:close/>
                <a:moveTo>
                  <a:pt x="377" y="383"/>
                </a:moveTo>
                <a:lnTo>
                  <a:pt x="395" y="383"/>
                </a:lnTo>
                <a:lnTo>
                  <a:pt x="395" y="383"/>
                </a:lnTo>
                <a:lnTo>
                  <a:pt x="395" y="393"/>
                </a:lnTo>
                <a:lnTo>
                  <a:pt x="395" y="413"/>
                </a:lnTo>
                <a:lnTo>
                  <a:pt x="395" y="413"/>
                </a:lnTo>
                <a:lnTo>
                  <a:pt x="395" y="432"/>
                </a:lnTo>
                <a:lnTo>
                  <a:pt x="395" y="443"/>
                </a:lnTo>
                <a:lnTo>
                  <a:pt x="377" y="455"/>
                </a:lnTo>
                <a:lnTo>
                  <a:pt x="377" y="38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31"/>
          <p:cNvSpPr>
            <a:spLocks/>
          </p:cNvSpPr>
          <p:nvPr/>
        </p:nvSpPr>
        <p:spPr bwMode="auto">
          <a:xfrm>
            <a:off x="4631200" y="699929"/>
            <a:ext cx="591830" cy="1703752"/>
          </a:xfrm>
          <a:custGeom>
            <a:avLst/>
            <a:gdLst>
              <a:gd name="T0" fmla="*/ 103 w 297"/>
              <a:gd name="T1" fmla="*/ 131 h 855"/>
              <a:gd name="T2" fmla="*/ 73 w 297"/>
              <a:gd name="T3" fmla="*/ 151 h 855"/>
              <a:gd name="T4" fmla="*/ 46 w 297"/>
              <a:gd name="T5" fmla="*/ 163 h 855"/>
              <a:gd name="T6" fmla="*/ 16 w 297"/>
              <a:gd name="T7" fmla="*/ 219 h 855"/>
              <a:gd name="T8" fmla="*/ 0 w 297"/>
              <a:gd name="T9" fmla="*/ 305 h 855"/>
              <a:gd name="T10" fmla="*/ 15 w 297"/>
              <a:gd name="T11" fmla="*/ 334 h 855"/>
              <a:gd name="T12" fmla="*/ 35 w 297"/>
              <a:gd name="T13" fmla="*/ 405 h 855"/>
              <a:gd name="T14" fmla="*/ 37 w 297"/>
              <a:gd name="T15" fmla="*/ 480 h 855"/>
              <a:gd name="T16" fmla="*/ 46 w 297"/>
              <a:gd name="T17" fmla="*/ 499 h 855"/>
              <a:gd name="T18" fmla="*/ 46 w 297"/>
              <a:gd name="T19" fmla="*/ 530 h 855"/>
              <a:gd name="T20" fmla="*/ 63 w 297"/>
              <a:gd name="T21" fmla="*/ 538 h 855"/>
              <a:gd name="T22" fmla="*/ 94 w 297"/>
              <a:gd name="T23" fmla="*/ 597 h 855"/>
              <a:gd name="T24" fmla="*/ 83 w 297"/>
              <a:gd name="T25" fmla="*/ 637 h 855"/>
              <a:gd name="T26" fmla="*/ 102 w 297"/>
              <a:gd name="T27" fmla="*/ 713 h 855"/>
              <a:gd name="T28" fmla="*/ 124 w 297"/>
              <a:gd name="T29" fmla="*/ 776 h 855"/>
              <a:gd name="T30" fmla="*/ 110 w 297"/>
              <a:gd name="T31" fmla="*/ 840 h 855"/>
              <a:gd name="T32" fmla="*/ 117 w 297"/>
              <a:gd name="T33" fmla="*/ 853 h 855"/>
              <a:gd name="T34" fmla="*/ 148 w 297"/>
              <a:gd name="T35" fmla="*/ 853 h 855"/>
              <a:gd name="T36" fmla="*/ 169 w 297"/>
              <a:gd name="T37" fmla="*/ 826 h 855"/>
              <a:gd name="T38" fmla="*/ 180 w 297"/>
              <a:gd name="T39" fmla="*/ 806 h 855"/>
              <a:gd name="T40" fmla="*/ 191 w 297"/>
              <a:gd name="T41" fmla="*/ 795 h 855"/>
              <a:gd name="T42" fmla="*/ 192 w 297"/>
              <a:gd name="T43" fmla="*/ 763 h 855"/>
              <a:gd name="T44" fmla="*/ 199 w 297"/>
              <a:gd name="T45" fmla="*/ 725 h 855"/>
              <a:gd name="T46" fmla="*/ 212 w 297"/>
              <a:gd name="T47" fmla="*/ 637 h 855"/>
              <a:gd name="T48" fmla="*/ 227 w 297"/>
              <a:gd name="T49" fmla="*/ 577 h 855"/>
              <a:gd name="T50" fmla="*/ 234 w 297"/>
              <a:gd name="T51" fmla="*/ 510 h 855"/>
              <a:gd name="T52" fmla="*/ 245 w 297"/>
              <a:gd name="T53" fmla="*/ 466 h 855"/>
              <a:gd name="T54" fmla="*/ 279 w 297"/>
              <a:gd name="T55" fmla="*/ 427 h 855"/>
              <a:gd name="T56" fmla="*/ 292 w 297"/>
              <a:gd name="T57" fmla="*/ 416 h 855"/>
              <a:gd name="T58" fmla="*/ 297 w 297"/>
              <a:gd name="T59" fmla="*/ 384 h 855"/>
              <a:gd name="T60" fmla="*/ 293 w 297"/>
              <a:gd name="T61" fmla="*/ 367 h 855"/>
              <a:gd name="T62" fmla="*/ 252 w 297"/>
              <a:gd name="T63" fmla="*/ 342 h 855"/>
              <a:gd name="T64" fmla="*/ 259 w 297"/>
              <a:gd name="T65" fmla="*/ 334 h 855"/>
              <a:gd name="T66" fmla="*/ 277 w 297"/>
              <a:gd name="T67" fmla="*/ 323 h 855"/>
              <a:gd name="T68" fmla="*/ 292 w 297"/>
              <a:gd name="T69" fmla="*/ 273 h 855"/>
              <a:gd name="T70" fmla="*/ 292 w 297"/>
              <a:gd name="T71" fmla="*/ 249 h 855"/>
              <a:gd name="T72" fmla="*/ 271 w 297"/>
              <a:gd name="T73" fmla="*/ 214 h 855"/>
              <a:gd name="T74" fmla="*/ 247 w 297"/>
              <a:gd name="T75" fmla="*/ 154 h 855"/>
              <a:gd name="T76" fmla="*/ 211 w 297"/>
              <a:gd name="T77" fmla="*/ 133 h 855"/>
              <a:gd name="T78" fmla="*/ 211 w 297"/>
              <a:gd name="T79" fmla="*/ 125 h 855"/>
              <a:gd name="T80" fmla="*/ 170 w 297"/>
              <a:gd name="T81" fmla="*/ 123 h 855"/>
              <a:gd name="T82" fmla="*/ 185 w 297"/>
              <a:gd name="T83" fmla="*/ 98 h 855"/>
              <a:gd name="T84" fmla="*/ 191 w 297"/>
              <a:gd name="T85" fmla="*/ 72 h 855"/>
              <a:gd name="T86" fmla="*/ 196 w 297"/>
              <a:gd name="T87" fmla="*/ 61 h 855"/>
              <a:gd name="T88" fmla="*/ 189 w 297"/>
              <a:gd name="T89" fmla="*/ 43 h 855"/>
              <a:gd name="T90" fmla="*/ 167 w 297"/>
              <a:gd name="T91" fmla="*/ 7 h 855"/>
              <a:gd name="T92" fmla="*/ 147 w 297"/>
              <a:gd name="T93" fmla="*/ 1 h 855"/>
              <a:gd name="T94" fmla="*/ 124 w 297"/>
              <a:gd name="T95" fmla="*/ 1 h 855"/>
              <a:gd name="T96" fmla="*/ 113 w 297"/>
              <a:gd name="T97" fmla="*/ 7 h 855"/>
              <a:gd name="T98" fmla="*/ 94 w 297"/>
              <a:gd name="T99" fmla="*/ 33 h 855"/>
              <a:gd name="T100" fmla="*/ 95 w 297"/>
              <a:gd name="T101" fmla="*/ 54 h 855"/>
              <a:gd name="T102" fmla="*/ 98 w 297"/>
              <a:gd name="T103" fmla="*/ 79 h 855"/>
              <a:gd name="T104" fmla="*/ 101 w 297"/>
              <a:gd name="T105" fmla="*/ 109 h 855"/>
              <a:gd name="T106" fmla="*/ 109 w 297"/>
              <a:gd name="T107" fmla="*/ 116 h 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97" h="855">
                <a:moveTo>
                  <a:pt x="109" y="116"/>
                </a:moveTo>
                <a:lnTo>
                  <a:pt x="109" y="131"/>
                </a:lnTo>
                <a:lnTo>
                  <a:pt x="102" y="131"/>
                </a:lnTo>
                <a:lnTo>
                  <a:pt x="102" y="131"/>
                </a:lnTo>
                <a:lnTo>
                  <a:pt x="103" y="131"/>
                </a:lnTo>
                <a:lnTo>
                  <a:pt x="94" y="136"/>
                </a:lnTo>
                <a:lnTo>
                  <a:pt x="94" y="136"/>
                </a:lnTo>
                <a:lnTo>
                  <a:pt x="84" y="140"/>
                </a:lnTo>
                <a:lnTo>
                  <a:pt x="79" y="144"/>
                </a:lnTo>
                <a:lnTo>
                  <a:pt x="73" y="151"/>
                </a:lnTo>
                <a:lnTo>
                  <a:pt x="73" y="151"/>
                </a:lnTo>
                <a:lnTo>
                  <a:pt x="71" y="154"/>
                </a:lnTo>
                <a:lnTo>
                  <a:pt x="65" y="158"/>
                </a:lnTo>
                <a:lnTo>
                  <a:pt x="65" y="158"/>
                </a:lnTo>
                <a:lnTo>
                  <a:pt x="46" y="163"/>
                </a:lnTo>
                <a:lnTo>
                  <a:pt x="35" y="169"/>
                </a:lnTo>
                <a:lnTo>
                  <a:pt x="28" y="173"/>
                </a:lnTo>
                <a:lnTo>
                  <a:pt x="28" y="173"/>
                </a:lnTo>
                <a:lnTo>
                  <a:pt x="24" y="188"/>
                </a:lnTo>
                <a:lnTo>
                  <a:pt x="16" y="219"/>
                </a:lnTo>
                <a:lnTo>
                  <a:pt x="3" y="271"/>
                </a:lnTo>
                <a:lnTo>
                  <a:pt x="3" y="271"/>
                </a:lnTo>
                <a:lnTo>
                  <a:pt x="0" y="281"/>
                </a:lnTo>
                <a:lnTo>
                  <a:pt x="0" y="294"/>
                </a:lnTo>
                <a:lnTo>
                  <a:pt x="0" y="305"/>
                </a:lnTo>
                <a:lnTo>
                  <a:pt x="0" y="312"/>
                </a:lnTo>
                <a:lnTo>
                  <a:pt x="0" y="312"/>
                </a:lnTo>
                <a:lnTo>
                  <a:pt x="4" y="322"/>
                </a:lnTo>
                <a:lnTo>
                  <a:pt x="8" y="327"/>
                </a:lnTo>
                <a:lnTo>
                  <a:pt x="15" y="334"/>
                </a:lnTo>
                <a:lnTo>
                  <a:pt x="15" y="334"/>
                </a:lnTo>
                <a:lnTo>
                  <a:pt x="27" y="341"/>
                </a:lnTo>
                <a:lnTo>
                  <a:pt x="31" y="342"/>
                </a:lnTo>
                <a:lnTo>
                  <a:pt x="31" y="342"/>
                </a:lnTo>
                <a:lnTo>
                  <a:pt x="35" y="405"/>
                </a:lnTo>
                <a:lnTo>
                  <a:pt x="37" y="450"/>
                </a:lnTo>
                <a:lnTo>
                  <a:pt x="38" y="466"/>
                </a:lnTo>
                <a:lnTo>
                  <a:pt x="37" y="476"/>
                </a:lnTo>
                <a:lnTo>
                  <a:pt x="37" y="476"/>
                </a:lnTo>
                <a:lnTo>
                  <a:pt x="37" y="480"/>
                </a:lnTo>
                <a:lnTo>
                  <a:pt x="38" y="484"/>
                </a:lnTo>
                <a:lnTo>
                  <a:pt x="41" y="492"/>
                </a:lnTo>
                <a:lnTo>
                  <a:pt x="43" y="498"/>
                </a:lnTo>
                <a:lnTo>
                  <a:pt x="46" y="499"/>
                </a:lnTo>
                <a:lnTo>
                  <a:pt x="46" y="499"/>
                </a:lnTo>
                <a:lnTo>
                  <a:pt x="43" y="510"/>
                </a:lnTo>
                <a:lnTo>
                  <a:pt x="43" y="518"/>
                </a:lnTo>
                <a:lnTo>
                  <a:pt x="43" y="525"/>
                </a:lnTo>
                <a:lnTo>
                  <a:pt x="43" y="525"/>
                </a:lnTo>
                <a:lnTo>
                  <a:pt x="46" y="530"/>
                </a:lnTo>
                <a:lnTo>
                  <a:pt x="50" y="536"/>
                </a:lnTo>
                <a:lnTo>
                  <a:pt x="56" y="537"/>
                </a:lnTo>
                <a:lnTo>
                  <a:pt x="58" y="538"/>
                </a:lnTo>
                <a:lnTo>
                  <a:pt x="58" y="538"/>
                </a:lnTo>
                <a:lnTo>
                  <a:pt x="63" y="538"/>
                </a:lnTo>
                <a:lnTo>
                  <a:pt x="69" y="541"/>
                </a:lnTo>
                <a:lnTo>
                  <a:pt x="79" y="545"/>
                </a:lnTo>
                <a:lnTo>
                  <a:pt x="79" y="545"/>
                </a:lnTo>
                <a:lnTo>
                  <a:pt x="87" y="571"/>
                </a:lnTo>
                <a:lnTo>
                  <a:pt x="94" y="597"/>
                </a:lnTo>
                <a:lnTo>
                  <a:pt x="94" y="597"/>
                </a:lnTo>
                <a:lnTo>
                  <a:pt x="88" y="609"/>
                </a:lnTo>
                <a:lnTo>
                  <a:pt x="84" y="622"/>
                </a:lnTo>
                <a:lnTo>
                  <a:pt x="83" y="637"/>
                </a:lnTo>
                <a:lnTo>
                  <a:pt x="83" y="637"/>
                </a:lnTo>
                <a:lnTo>
                  <a:pt x="83" y="645"/>
                </a:lnTo>
                <a:lnTo>
                  <a:pt x="86" y="656"/>
                </a:lnTo>
                <a:lnTo>
                  <a:pt x="92" y="679"/>
                </a:lnTo>
                <a:lnTo>
                  <a:pt x="99" y="701"/>
                </a:lnTo>
                <a:lnTo>
                  <a:pt x="102" y="713"/>
                </a:lnTo>
                <a:lnTo>
                  <a:pt x="102" y="713"/>
                </a:lnTo>
                <a:lnTo>
                  <a:pt x="106" y="725"/>
                </a:lnTo>
                <a:lnTo>
                  <a:pt x="113" y="746"/>
                </a:lnTo>
                <a:lnTo>
                  <a:pt x="121" y="765"/>
                </a:lnTo>
                <a:lnTo>
                  <a:pt x="124" y="776"/>
                </a:lnTo>
                <a:lnTo>
                  <a:pt x="124" y="795"/>
                </a:lnTo>
                <a:lnTo>
                  <a:pt x="121" y="817"/>
                </a:lnTo>
                <a:lnTo>
                  <a:pt x="121" y="817"/>
                </a:lnTo>
                <a:lnTo>
                  <a:pt x="114" y="830"/>
                </a:lnTo>
                <a:lnTo>
                  <a:pt x="110" y="840"/>
                </a:lnTo>
                <a:lnTo>
                  <a:pt x="109" y="845"/>
                </a:lnTo>
                <a:lnTo>
                  <a:pt x="109" y="845"/>
                </a:lnTo>
                <a:lnTo>
                  <a:pt x="110" y="848"/>
                </a:lnTo>
                <a:lnTo>
                  <a:pt x="114" y="852"/>
                </a:lnTo>
                <a:lnTo>
                  <a:pt x="117" y="853"/>
                </a:lnTo>
                <a:lnTo>
                  <a:pt x="121" y="853"/>
                </a:lnTo>
                <a:lnTo>
                  <a:pt x="127" y="855"/>
                </a:lnTo>
                <a:lnTo>
                  <a:pt x="135" y="853"/>
                </a:lnTo>
                <a:lnTo>
                  <a:pt x="135" y="853"/>
                </a:lnTo>
                <a:lnTo>
                  <a:pt x="148" y="853"/>
                </a:lnTo>
                <a:lnTo>
                  <a:pt x="157" y="855"/>
                </a:lnTo>
                <a:lnTo>
                  <a:pt x="161" y="855"/>
                </a:lnTo>
                <a:lnTo>
                  <a:pt x="163" y="852"/>
                </a:lnTo>
                <a:lnTo>
                  <a:pt x="163" y="852"/>
                </a:lnTo>
                <a:lnTo>
                  <a:pt x="169" y="826"/>
                </a:lnTo>
                <a:lnTo>
                  <a:pt x="172" y="806"/>
                </a:lnTo>
                <a:lnTo>
                  <a:pt x="172" y="806"/>
                </a:lnTo>
                <a:lnTo>
                  <a:pt x="174" y="807"/>
                </a:lnTo>
                <a:lnTo>
                  <a:pt x="177" y="807"/>
                </a:lnTo>
                <a:lnTo>
                  <a:pt x="180" y="806"/>
                </a:lnTo>
                <a:lnTo>
                  <a:pt x="180" y="806"/>
                </a:lnTo>
                <a:lnTo>
                  <a:pt x="188" y="803"/>
                </a:lnTo>
                <a:lnTo>
                  <a:pt x="189" y="800"/>
                </a:lnTo>
                <a:lnTo>
                  <a:pt x="191" y="795"/>
                </a:lnTo>
                <a:lnTo>
                  <a:pt x="191" y="795"/>
                </a:lnTo>
                <a:lnTo>
                  <a:pt x="192" y="788"/>
                </a:lnTo>
                <a:lnTo>
                  <a:pt x="192" y="778"/>
                </a:lnTo>
                <a:lnTo>
                  <a:pt x="191" y="769"/>
                </a:lnTo>
                <a:lnTo>
                  <a:pt x="191" y="769"/>
                </a:lnTo>
                <a:lnTo>
                  <a:pt x="192" y="763"/>
                </a:lnTo>
                <a:lnTo>
                  <a:pt x="193" y="757"/>
                </a:lnTo>
                <a:lnTo>
                  <a:pt x="193" y="757"/>
                </a:lnTo>
                <a:lnTo>
                  <a:pt x="196" y="732"/>
                </a:lnTo>
                <a:lnTo>
                  <a:pt x="196" y="732"/>
                </a:lnTo>
                <a:lnTo>
                  <a:pt x="199" y="725"/>
                </a:lnTo>
                <a:lnTo>
                  <a:pt x="202" y="714"/>
                </a:lnTo>
                <a:lnTo>
                  <a:pt x="202" y="714"/>
                </a:lnTo>
                <a:lnTo>
                  <a:pt x="212" y="654"/>
                </a:lnTo>
                <a:lnTo>
                  <a:pt x="212" y="654"/>
                </a:lnTo>
                <a:lnTo>
                  <a:pt x="212" y="637"/>
                </a:lnTo>
                <a:lnTo>
                  <a:pt x="212" y="616"/>
                </a:lnTo>
                <a:lnTo>
                  <a:pt x="212" y="616"/>
                </a:lnTo>
                <a:lnTo>
                  <a:pt x="218" y="600"/>
                </a:lnTo>
                <a:lnTo>
                  <a:pt x="218" y="600"/>
                </a:lnTo>
                <a:lnTo>
                  <a:pt x="227" y="577"/>
                </a:lnTo>
                <a:lnTo>
                  <a:pt x="234" y="560"/>
                </a:lnTo>
                <a:lnTo>
                  <a:pt x="237" y="551"/>
                </a:lnTo>
                <a:lnTo>
                  <a:pt x="237" y="551"/>
                </a:lnTo>
                <a:lnTo>
                  <a:pt x="236" y="530"/>
                </a:lnTo>
                <a:lnTo>
                  <a:pt x="234" y="510"/>
                </a:lnTo>
                <a:lnTo>
                  <a:pt x="233" y="477"/>
                </a:lnTo>
                <a:lnTo>
                  <a:pt x="233" y="477"/>
                </a:lnTo>
                <a:lnTo>
                  <a:pt x="238" y="473"/>
                </a:lnTo>
                <a:lnTo>
                  <a:pt x="244" y="469"/>
                </a:lnTo>
                <a:lnTo>
                  <a:pt x="245" y="466"/>
                </a:lnTo>
                <a:lnTo>
                  <a:pt x="245" y="466"/>
                </a:lnTo>
                <a:lnTo>
                  <a:pt x="255" y="429"/>
                </a:lnTo>
                <a:lnTo>
                  <a:pt x="255" y="429"/>
                </a:lnTo>
                <a:lnTo>
                  <a:pt x="268" y="428"/>
                </a:lnTo>
                <a:lnTo>
                  <a:pt x="279" y="427"/>
                </a:lnTo>
                <a:lnTo>
                  <a:pt x="283" y="425"/>
                </a:lnTo>
                <a:lnTo>
                  <a:pt x="287" y="423"/>
                </a:lnTo>
                <a:lnTo>
                  <a:pt x="287" y="423"/>
                </a:lnTo>
                <a:lnTo>
                  <a:pt x="290" y="418"/>
                </a:lnTo>
                <a:lnTo>
                  <a:pt x="292" y="416"/>
                </a:lnTo>
                <a:lnTo>
                  <a:pt x="293" y="412"/>
                </a:lnTo>
                <a:lnTo>
                  <a:pt x="293" y="412"/>
                </a:lnTo>
                <a:lnTo>
                  <a:pt x="297" y="401"/>
                </a:lnTo>
                <a:lnTo>
                  <a:pt x="297" y="391"/>
                </a:lnTo>
                <a:lnTo>
                  <a:pt x="297" y="384"/>
                </a:lnTo>
                <a:lnTo>
                  <a:pt x="297" y="384"/>
                </a:lnTo>
                <a:lnTo>
                  <a:pt x="296" y="372"/>
                </a:lnTo>
                <a:lnTo>
                  <a:pt x="294" y="368"/>
                </a:lnTo>
                <a:lnTo>
                  <a:pt x="293" y="367"/>
                </a:lnTo>
                <a:lnTo>
                  <a:pt x="293" y="367"/>
                </a:lnTo>
                <a:lnTo>
                  <a:pt x="275" y="356"/>
                </a:lnTo>
                <a:lnTo>
                  <a:pt x="256" y="346"/>
                </a:lnTo>
                <a:lnTo>
                  <a:pt x="256" y="346"/>
                </a:lnTo>
                <a:lnTo>
                  <a:pt x="253" y="343"/>
                </a:lnTo>
                <a:lnTo>
                  <a:pt x="252" y="342"/>
                </a:lnTo>
                <a:lnTo>
                  <a:pt x="252" y="341"/>
                </a:lnTo>
                <a:lnTo>
                  <a:pt x="252" y="341"/>
                </a:lnTo>
                <a:lnTo>
                  <a:pt x="253" y="338"/>
                </a:lnTo>
                <a:lnTo>
                  <a:pt x="255" y="335"/>
                </a:lnTo>
                <a:lnTo>
                  <a:pt x="259" y="334"/>
                </a:lnTo>
                <a:lnTo>
                  <a:pt x="259" y="334"/>
                </a:lnTo>
                <a:lnTo>
                  <a:pt x="268" y="330"/>
                </a:lnTo>
                <a:lnTo>
                  <a:pt x="272" y="327"/>
                </a:lnTo>
                <a:lnTo>
                  <a:pt x="277" y="323"/>
                </a:lnTo>
                <a:lnTo>
                  <a:pt x="277" y="323"/>
                </a:lnTo>
                <a:lnTo>
                  <a:pt x="285" y="312"/>
                </a:lnTo>
                <a:lnTo>
                  <a:pt x="287" y="308"/>
                </a:lnTo>
                <a:lnTo>
                  <a:pt x="289" y="305"/>
                </a:lnTo>
                <a:lnTo>
                  <a:pt x="289" y="305"/>
                </a:lnTo>
                <a:lnTo>
                  <a:pt x="292" y="273"/>
                </a:lnTo>
                <a:lnTo>
                  <a:pt x="292" y="273"/>
                </a:lnTo>
                <a:lnTo>
                  <a:pt x="293" y="264"/>
                </a:lnTo>
                <a:lnTo>
                  <a:pt x="293" y="258"/>
                </a:lnTo>
                <a:lnTo>
                  <a:pt x="292" y="249"/>
                </a:lnTo>
                <a:lnTo>
                  <a:pt x="292" y="249"/>
                </a:lnTo>
                <a:lnTo>
                  <a:pt x="286" y="238"/>
                </a:lnTo>
                <a:lnTo>
                  <a:pt x="281" y="230"/>
                </a:lnTo>
                <a:lnTo>
                  <a:pt x="275" y="222"/>
                </a:lnTo>
                <a:lnTo>
                  <a:pt x="271" y="214"/>
                </a:lnTo>
                <a:lnTo>
                  <a:pt x="271" y="214"/>
                </a:lnTo>
                <a:lnTo>
                  <a:pt x="264" y="193"/>
                </a:lnTo>
                <a:lnTo>
                  <a:pt x="256" y="173"/>
                </a:lnTo>
                <a:lnTo>
                  <a:pt x="256" y="173"/>
                </a:lnTo>
                <a:lnTo>
                  <a:pt x="251" y="159"/>
                </a:lnTo>
                <a:lnTo>
                  <a:pt x="247" y="154"/>
                </a:lnTo>
                <a:lnTo>
                  <a:pt x="238" y="148"/>
                </a:lnTo>
                <a:lnTo>
                  <a:pt x="238" y="148"/>
                </a:lnTo>
                <a:lnTo>
                  <a:pt x="221" y="138"/>
                </a:lnTo>
                <a:lnTo>
                  <a:pt x="211" y="133"/>
                </a:lnTo>
                <a:lnTo>
                  <a:pt x="211" y="133"/>
                </a:lnTo>
                <a:lnTo>
                  <a:pt x="214" y="129"/>
                </a:lnTo>
                <a:lnTo>
                  <a:pt x="214" y="127"/>
                </a:lnTo>
                <a:lnTo>
                  <a:pt x="212" y="125"/>
                </a:lnTo>
                <a:lnTo>
                  <a:pt x="211" y="125"/>
                </a:lnTo>
                <a:lnTo>
                  <a:pt x="211" y="125"/>
                </a:lnTo>
                <a:lnTo>
                  <a:pt x="200" y="123"/>
                </a:lnTo>
                <a:lnTo>
                  <a:pt x="196" y="121"/>
                </a:lnTo>
                <a:lnTo>
                  <a:pt x="193" y="120"/>
                </a:lnTo>
                <a:lnTo>
                  <a:pt x="193" y="120"/>
                </a:lnTo>
                <a:lnTo>
                  <a:pt x="170" y="123"/>
                </a:lnTo>
                <a:lnTo>
                  <a:pt x="172" y="105"/>
                </a:lnTo>
                <a:lnTo>
                  <a:pt x="172" y="105"/>
                </a:lnTo>
                <a:lnTo>
                  <a:pt x="180" y="101"/>
                </a:lnTo>
                <a:lnTo>
                  <a:pt x="180" y="101"/>
                </a:lnTo>
                <a:lnTo>
                  <a:pt x="185" y="98"/>
                </a:lnTo>
                <a:lnTo>
                  <a:pt x="187" y="95"/>
                </a:lnTo>
                <a:lnTo>
                  <a:pt x="189" y="87"/>
                </a:lnTo>
                <a:lnTo>
                  <a:pt x="189" y="87"/>
                </a:lnTo>
                <a:lnTo>
                  <a:pt x="192" y="78"/>
                </a:lnTo>
                <a:lnTo>
                  <a:pt x="191" y="72"/>
                </a:lnTo>
                <a:lnTo>
                  <a:pt x="191" y="72"/>
                </a:lnTo>
                <a:lnTo>
                  <a:pt x="192" y="71"/>
                </a:lnTo>
                <a:lnTo>
                  <a:pt x="193" y="68"/>
                </a:lnTo>
                <a:lnTo>
                  <a:pt x="195" y="64"/>
                </a:lnTo>
                <a:lnTo>
                  <a:pt x="196" y="61"/>
                </a:lnTo>
                <a:lnTo>
                  <a:pt x="196" y="61"/>
                </a:lnTo>
                <a:lnTo>
                  <a:pt x="192" y="53"/>
                </a:lnTo>
                <a:lnTo>
                  <a:pt x="191" y="48"/>
                </a:lnTo>
                <a:lnTo>
                  <a:pt x="189" y="43"/>
                </a:lnTo>
                <a:lnTo>
                  <a:pt x="189" y="43"/>
                </a:lnTo>
                <a:lnTo>
                  <a:pt x="188" y="34"/>
                </a:lnTo>
                <a:lnTo>
                  <a:pt x="185" y="24"/>
                </a:lnTo>
                <a:lnTo>
                  <a:pt x="185" y="24"/>
                </a:lnTo>
                <a:lnTo>
                  <a:pt x="176" y="15"/>
                </a:lnTo>
                <a:lnTo>
                  <a:pt x="167" y="7"/>
                </a:lnTo>
                <a:lnTo>
                  <a:pt x="167" y="7"/>
                </a:lnTo>
                <a:lnTo>
                  <a:pt x="161" y="5"/>
                </a:lnTo>
                <a:lnTo>
                  <a:pt x="152" y="3"/>
                </a:lnTo>
                <a:lnTo>
                  <a:pt x="152" y="3"/>
                </a:lnTo>
                <a:lnTo>
                  <a:pt x="147" y="1"/>
                </a:lnTo>
                <a:lnTo>
                  <a:pt x="142" y="1"/>
                </a:lnTo>
                <a:lnTo>
                  <a:pt x="142" y="1"/>
                </a:lnTo>
                <a:lnTo>
                  <a:pt x="132" y="0"/>
                </a:lnTo>
                <a:lnTo>
                  <a:pt x="127" y="0"/>
                </a:lnTo>
                <a:lnTo>
                  <a:pt x="124" y="1"/>
                </a:lnTo>
                <a:lnTo>
                  <a:pt x="124" y="1"/>
                </a:lnTo>
                <a:lnTo>
                  <a:pt x="121" y="3"/>
                </a:lnTo>
                <a:lnTo>
                  <a:pt x="118" y="4"/>
                </a:lnTo>
                <a:lnTo>
                  <a:pt x="113" y="7"/>
                </a:lnTo>
                <a:lnTo>
                  <a:pt x="113" y="7"/>
                </a:lnTo>
                <a:lnTo>
                  <a:pt x="110" y="9"/>
                </a:lnTo>
                <a:lnTo>
                  <a:pt x="106" y="13"/>
                </a:lnTo>
                <a:lnTo>
                  <a:pt x="106" y="13"/>
                </a:lnTo>
                <a:lnTo>
                  <a:pt x="99" y="26"/>
                </a:lnTo>
                <a:lnTo>
                  <a:pt x="94" y="33"/>
                </a:lnTo>
                <a:lnTo>
                  <a:pt x="94" y="43"/>
                </a:lnTo>
                <a:lnTo>
                  <a:pt x="94" y="43"/>
                </a:lnTo>
                <a:lnTo>
                  <a:pt x="95" y="49"/>
                </a:lnTo>
                <a:lnTo>
                  <a:pt x="95" y="52"/>
                </a:lnTo>
                <a:lnTo>
                  <a:pt x="95" y="54"/>
                </a:lnTo>
                <a:lnTo>
                  <a:pt x="95" y="54"/>
                </a:lnTo>
                <a:lnTo>
                  <a:pt x="95" y="60"/>
                </a:lnTo>
                <a:lnTo>
                  <a:pt x="97" y="68"/>
                </a:lnTo>
                <a:lnTo>
                  <a:pt x="98" y="79"/>
                </a:lnTo>
                <a:lnTo>
                  <a:pt x="98" y="79"/>
                </a:lnTo>
                <a:lnTo>
                  <a:pt x="99" y="90"/>
                </a:lnTo>
                <a:lnTo>
                  <a:pt x="101" y="101"/>
                </a:lnTo>
                <a:lnTo>
                  <a:pt x="101" y="101"/>
                </a:lnTo>
                <a:lnTo>
                  <a:pt x="101" y="106"/>
                </a:lnTo>
                <a:lnTo>
                  <a:pt x="101" y="109"/>
                </a:lnTo>
                <a:lnTo>
                  <a:pt x="102" y="109"/>
                </a:lnTo>
                <a:lnTo>
                  <a:pt x="102" y="109"/>
                </a:lnTo>
                <a:lnTo>
                  <a:pt x="105" y="110"/>
                </a:lnTo>
                <a:lnTo>
                  <a:pt x="106" y="113"/>
                </a:lnTo>
                <a:lnTo>
                  <a:pt x="109" y="116"/>
                </a:lnTo>
                <a:lnTo>
                  <a:pt x="109" y="11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32"/>
          <p:cNvSpPr>
            <a:spLocks/>
          </p:cNvSpPr>
          <p:nvPr/>
        </p:nvSpPr>
        <p:spPr bwMode="auto">
          <a:xfrm>
            <a:off x="2882770" y="796244"/>
            <a:ext cx="495430" cy="1607436"/>
          </a:xfrm>
          <a:custGeom>
            <a:avLst/>
            <a:gdLst>
              <a:gd name="T0" fmla="*/ 45 w 274"/>
              <a:gd name="T1" fmla="*/ 426 h 889"/>
              <a:gd name="T2" fmla="*/ 54 w 274"/>
              <a:gd name="T3" fmla="*/ 464 h 889"/>
              <a:gd name="T4" fmla="*/ 58 w 274"/>
              <a:gd name="T5" fmla="*/ 465 h 889"/>
              <a:gd name="T6" fmla="*/ 71 w 274"/>
              <a:gd name="T7" fmla="*/ 568 h 889"/>
              <a:gd name="T8" fmla="*/ 88 w 274"/>
              <a:gd name="T9" fmla="*/ 681 h 889"/>
              <a:gd name="T10" fmla="*/ 100 w 274"/>
              <a:gd name="T11" fmla="*/ 744 h 889"/>
              <a:gd name="T12" fmla="*/ 111 w 274"/>
              <a:gd name="T13" fmla="*/ 780 h 889"/>
              <a:gd name="T14" fmla="*/ 115 w 274"/>
              <a:gd name="T15" fmla="*/ 808 h 889"/>
              <a:gd name="T16" fmla="*/ 103 w 274"/>
              <a:gd name="T17" fmla="*/ 834 h 889"/>
              <a:gd name="T18" fmla="*/ 88 w 274"/>
              <a:gd name="T19" fmla="*/ 850 h 889"/>
              <a:gd name="T20" fmla="*/ 116 w 274"/>
              <a:gd name="T21" fmla="*/ 859 h 889"/>
              <a:gd name="T22" fmla="*/ 112 w 274"/>
              <a:gd name="T23" fmla="*/ 884 h 889"/>
              <a:gd name="T24" fmla="*/ 164 w 274"/>
              <a:gd name="T25" fmla="*/ 889 h 889"/>
              <a:gd name="T26" fmla="*/ 182 w 274"/>
              <a:gd name="T27" fmla="*/ 874 h 889"/>
              <a:gd name="T28" fmla="*/ 187 w 274"/>
              <a:gd name="T29" fmla="*/ 851 h 889"/>
              <a:gd name="T30" fmla="*/ 194 w 274"/>
              <a:gd name="T31" fmla="*/ 847 h 889"/>
              <a:gd name="T32" fmla="*/ 195 w 274"/>
              <a:gd name="T33" fmla="*/ 793 h 889"/>
              <a:gd name="T34" fmla="*/ 209 w 274"/>
              <a:gd name="T35" fmla="*/ 764 h 889"/>
              <a:gd name="T36" fmla="*/ 206 w 274"/>
              <a:gd name="T37" fmla="*/ 636 h 889"/>
              <a:gd name="T38" fmla="*/ 223 w 274"/>
              <a:gd name="T39" fmla="*/ 583 h 889"/>
              <a:gd name="T40" fmla="*/ 234 w 274"/>
              <a:gd name="T41" fmla="*/ 516 h 889"/>
              <a:gd name="T42" fmla="*/ 242 w 274"/>
              <a:gd name="T43" fmla="*/ 453 h 889"/>
              <a:gd name="T44" fmla="*/ 244 w 274"/>
              <a:gd name="T45" fmla="*/ 439 h 889"/>
              <a:gd name="T46" fmla="*/ 254 w 274"/>
              <a:gd name="T47" fmla="*/ 390 h 889"/>
              <a:gd name="T48" fmla="*/ 268 w 274"/>
              <a:gd name="T49" fmla="*/ 347 h 889"/>
              <a:gd name="T50" fmla="*/ 273 w 274"/>
              <a:gd name="T51" fmla="*/ 298 h 889"/>
              <a:gd name="T52" fmla="*/ 268 w 274"/>
              <a:gd name="T53" fmla="*/ 217 h 889"/>
              <a:gd name="T54" fmla="*/ 250 w 274"/>
              <a:gd name="T55" fmla="*/ 176 h 889"/>
              <a:gd name="T56" fmla="*/ 212 w 274"/>
              <a:gd name="T57" fmla="*/ 154 h 889"/>
              <a:gd name="T58" fmla="*/ 187 w 274"/>
              <a:gd name="T59" fmla="*/ 124 h 889"/>
              <a:gd name="T60" fmla="*/ 183 w 274"/>
              <a:gd name="T61" fmla="*/ 118 h 889"/>
              <a:gd name="T62" fmla="*/ 205 w 274"/>
              <a:gd name="T63" fmla="*/ 92 h 889"/>
              <a:gd name="T64" fmla="*/ 209 w 274"/>
              <a:gd name="T65" fmla="*/ 39 h 889"/>
              <a:gd name="T66" fmla="*/ 160 w 274"/>
              <a:gd name="T67" fmla="*/ 2 h 889"/>
              <a:gd name="T68" fmla="*/ 120 w 274"/>
              <a:gd name="T69" fmla="*/ 4 h 889"/>
              <a:gd name="T70" fmla="*/ 100 w 274"/>
              <a:gd name="T71" fmla="*/ 22 h 889"/>
              <a:gd name="T72" fmla="*/ 94 w 274"/>
              <a:gd name="T73" fmla="*/ 45 h 889"/>
              <a:gd name="T74" fmla="*/ 99 w 274"/>
              <a:gd name="T75" fmla="*/ 64 h 889"/>
              <a:gd name="T76" fmla="*/ 94 w 274"/>
              <a:gd name="T77" fmla="*/ 115 h 889"/>
              <a:gd name="T78" fmla="*/ 112 w 274"/>
              <a:gd name="T79" fmla="*/ 129 h 889"/>
              <a:gd name="T80" fmla="*/ 94 w 274"/>
              <a:gd name="T81" fmla="*/ 144 h 889"/>
              <a:gd name="T82" fmla="*/ 86 w 274"/>
              <a:gd name="T83" fmla="*/ 154 h 889"/>
              <a:gd name="T84" fmla="*/ 41 w 274"/>
              <a:gd name="T85" fmla="*/ 198 h 889"/>
              <a:gd name="T86" fmla="*/ 18 w 274"/>
              <a:gd name="T87" fmla="*/ 253 h 889"/>
              <a:gd name="T88" fmla="*/ 20 w 274"/>
              <a:gd name="T89" fmla="*/ 269 h 889"/>
              <a:gd name="T90" fmla="*/ 14 w 274"/>
              <a:gd name="T91" fmla="*/ 311 h 889"/>
              <a:gd name="T92" fmla="*/ 10 w 274"/>
              <a:gd name="T93" fmla="*/ 392 h 889"/>
              <a:gd name="T94" fmla="*/ 0 w 274"/>
              <a:gd name="T95" fmla="*/ 483 h 889"/>
              <a:gd name="T96" fmla="*/ 7 w 274"/>
              <a:gd name="T97" fmla="*/ 513 h 889"/>
              <a:gd name="T98" fmla="*/ 17 w 274"/>
              <a:gd name="T99" fmla="*/ 519 h 889"/>
              <a:gd name="T100" fmla="*/ 21 w 274"/>
              <a:gd name="T101" fmla="*/ 517 h 889"/>
              <a:gd name="T102" fmla="*/ 25 w 274"/>
              <a:gd name="T103" fmla="*/ 508 h 889"/>
              <a:gd name="T104" fmla="*/ 21 w 274"/>
              <a:gd name="T105" fmla="*/ 476 h 889"/>
              <a:gd name="T106" fmla="*/ 32 w 274"/>
              <a:gd name="T107" fmla="*/ 486 h 889"/>
              <a:gd name="T108" fmla="*/ 33 w 274"/>
              <a:gd name="T109" fmla="*/ 498 h 889"/>
              <a:gd name="T110" fmla="*/ 43 w 274"/>
              <a:gd name="T111" fmla="*/ 476 h 889"/>
              <a:gd name="T112" fmla="*/ 33 w 274"/>
              <a:gd name="T113" fmla="*/ 444 h 889"/>
              <a:gd name="T114" fmla="*/ 40 w 274"/>
              <a:gd name="T115" fmla="*/ 399 h 889"/>
              <a:gd name="T116" fmla="*/ 47 w 274"/>
              <a:gd name="T117" fmla="*/ 389 h 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74" h="889">
                <a:moveTo>
                  <a:pt x="47" y="389"/>
                </a:moveTo>
                <a:lnTo>
                  <a:pt x="47" y="389"/>
                </a:lnTo>
                <a:lnTo>
                  <a:pt x="49" y="414"/>
                </a:lnTo>
                <a:lnTo>
                  <a:pt x="49" y="414"/>
                </a:lnTo>
                <a:lnTo>
                  <a:pt x="47" y="419"/>
                </a:lnTo>
                <a:lnTo>
                  <a:pt x="45" y="426"/>
                </a:lnTo>
                <a:lnTo>
                  <a:pt x="44" y="433"/>
                </a:lnTo>
                <a:lnTo>
                  <a:pt x="44" y="433"/>
                </a:lnTo>
                <a:lnTo>
                  <a:pt x="45" y="442"/>
                </a:lnTo>
                <a:lnTo>
                  <a:pt x="48" y="452"/>
                </a:lnTo>
                <a:lnTo>
                  <a:pt x="51" y="460"/>
                </a:lnTo>
                <a:lnTo>
                  <a:pt x="54" y="464"/>
                </a:lnTo>
                <a:lnTo>
                  <a:pt x="54" y="464"/>
                </a:lnTo>
                <a:lnTo>
                  <a:pt x="55" y="464"/>
                </a:lnTo>
                <a:lnTo>
                  <a:pt x="56" y="463"/>
                </a:lnTo>
                <a:lnTo>
                  <a:pt x="56" y="464"/>
                </a:lnTo>
                <a:lnTo>
                  <a:pt x="58" y="465"/>
                </a:lnTo>
                <a:lnTo>
                  <a:pt x="58" y="465"/>
                </a:lnTo>
                <a:lnTo>
                  <a:pt x="59" y="499"/>
                </a:lnTo>
                <a:lnTo>
                  <a:pt x="60" y="525"/>
                </a:lnTo>
                <a:lnTo>
                  <a:pt x="63" y="538"/>
                </a:lnTo>
                <a:lnTo>
                  <a:pt x="66" y="549"/>
                </a:lnTo>
                <a:lnTo>
                  <a:pt x="66" y="549"/>
                </a:lnTo>
                <a:lnTo>
                  <a:pt x="71" y="568"/>
                </a:lnTo>
                <a:lnTo>
                  <a:pt x="75" y="587"/>
                </a:lnTo>
                <a:lnTo>
                  <a:pt x="77" y="602"/>
                </a:lnTo>
                <a:lnTo>
                  <a:pt x="77" y="610"/>
                </a:lnTo>
                <a:lnTo>
                  <a:pt x="77" y="610"/>
                </a:lnTo>
                <a:lnTo>
                  <a:pt x="82" y="645"/>
                </a:lnTo>
                <a:lnTo>
                  <a:pt x="88" y="681"/>
                </a:lnTo>
                <a:lnTo>
                  <a:pt x="88" y="681"/>
                </a:lnTo>
                <a:lnTo>
                  <a:pt x="94" y="701"/>
                </a:lnTo>
                <a:lnTo>
                  <a:pt x="97" y="714"/>
                </a:lnTo>
                <a:lnTo>
                  <a:pt x="99" y="720"/>
                </a:lnTo>
                <a:lnTo>
                  <a:pt x="99" y="720"/>
                </a:lnTo>
                <a:lnTo>
                  <a:pt x="100" y="744"/>
                </a:lnTo>
                <a:lnTo>
                  <a:pt x="103" y="767"/>
                </a:lnTo>
                <a:lnTo>
                  <a:pt x="103" y="767"/>
                </a:lnTo>
                <a:lnTo>
                  <a:pt x="108" y="778"/>
                </a:lnTo>
                <a:lnTo>
                  <a:pt x="108" y="778"/>
                </a:lnTo>
                <a:lnTo>
                  <a:pt x="109" y="779"/>
                </a:lnTo>
                <a:lnTo>
                  <a:pt x="111" y="780"/>
                </a:lnTo>
                <a:lnTo>
                  <a:pt x="114" y="783"/>
                </a:lnTo>
                <a:lnTo>
                  <a:pt x="116" y="786"/>
                </a:lnTo>
                <a:lnTo>
                  <a:pt x="116" y="786"/>
                </a:lnTo>
                <a:lnTo>
                  <a:pt x="118" y="789"/>
                </a:lnTo>
                <a:lnTo>
                  <a:pt x="116" y="794"/>
                </a:lnTo>
                <a:lnTo>
                  <a:pt x="115" y="808"/>
                </a:lnTo>
                <a:lnTo>
                  <a:pt x="109" y="825"/>
                </a:lnTo>
                <a:lnTo>
                  <a:pt x="109" y="825"/>
                </a:lnTo>
                <a:lnTo>
                  <a:pt x="108" y="828"/>
                </a:lnTo>
                <a:lnTo>
                  <a:pt x="107" y="831"/>
                </a:lnTo>
                <a:lnTo>
                  <a:pt x="103" y="834"/>
                </a:lnTo>
                <a:lnTo>
                  <a:pt x="103" y="834"/>
                </a:lnTo>
                <a:lnTo>
                  <a:pt x="93" y="838"/>
                </a:lnTo>
                <a:lnTo>
                  <a:pt x="89" y="839"/>
                </a:lnTo>
                <a:lnTo>
                  <a:pt x="88" y="840"/>
                </a:lnTo>
                <a:lnTo>
                  <a:pt x="88" y="842"/>
                </a:lnTo>
                <a:lnTo>
                  <a:pt x="88" y="842"/>
                </a:lnTo>
                <a:lnTo>
                  <a:pt x="88" y="850"/>
                </a:lnTo>
                <a:lnTo>
                  <a:pt x="89" y="853"/>
                </a:lnTo>
                <a:lnTo>
                  <a:pt x="92" y="855"/>
                </a:lnTo>
                <a:lnTo>
                  <a:pt x="92" y="855"/>
                </a:lnTo>
                <a:lnTo>
                  <a:pt x="99" y="857"/>
                </a:lnTo>
                <a:lnTo>
                  <a:pt x="107" y="858"/>
                </a:lnTo>
                <a:lnTo>
                  <a:pt x="116" y="859"/>
                </a:lnTo>
                <a:lnTo>
                  <a:pt x="116" y="859"/>
                </a:lnTo>
                <a:lnTo>
                  <a:pt x="115" y="864"/>
                </a:lnTo>
                <a:lnTo>
                  <a:pt x="111" y="870"/>
                </a:lnTo>
                <a:lnTo>
                  <a:pt x="109" y="879"/>
                </a:lnTo>
                <a:lnTo>
                  <a:pt x="109" y="881"/>
                </a:lnTo>
                <a:lnTo>
                  <a:pt x="112" y="884"/>
                </a:lnTo>
                <a:lnTo>
                  <a:pt x="112" y="884"/>
                </a:lnTo>
                <a:lnTo>
                  <a:pt x="118" y="887"/>
                </a:lnTo>
                <a:lnTo>
                  <a:pt x="123" y="888"/>
                </a:lnTo>
                <a:lnTo>
                  <a:pt x="139" y="888"/>
                </a:lnTo>
                <a:lnTo>
                  <a:pt x="139" y="888"/>
                </a:lnTo>
                <a:lnTo>
                  <a:pt x="164" y="889"/>
                </a:lnTo>
                <a:lnTo>
                  <a:pt x="174" y="889"/>
                </a:lnTo>
                <a:lnTo>
                  <a:pt x="176" y="888"/>
                </a:lnTo>
                <a:lnTo>
                  <a:pt x="176" y="888"/>
                </a:lnTo>
                <a:lnTo>
                  <a:pt x="178" y="883"/>
                </a:lnTo>
                <a:lnTo>
                  <a:pt x="182" y="874"/>
                </a:lnTo>
                <a:lnTo>
                  <a:pt x="182" y="874"/>
                </a:lnTo>
                <a:lnTo>
                  <a:pt x="182" y="870"/>
                </a:lnTo>
                <a:lnTo>
                  <a:pt x="183" y="865"/>
                </a:lnTo>
                <a:lnTo>
                  <a:pt x="183" y="858"/>
                </a:lnTo>
                <a:lnTo>
                  <a:pt x="183" y="858"/>
                </a:lnTo>
                <a:lnTo>
                  <a:pt x="184" y="857"/>
                </a:lnTo>
                <a:lnTo>
                  <a:pt x="187" y="851"/>
                </a:lnTo>
                <a:lnTo>
                  <a:pt x="187" y="851"/>
                </a:lnTo>
                <a:lnTo>
                  <a:pt x="190" y="849"/>
                </a:lnTo>
                <a:lnTo>
                  <a:pt x="190" y="849"/>
                </a:lnTo>
                <a:lnTo>
                  <a:pt x="193" y="850"/>
                </a:lnTo>
                <a:lnTo>
                  <a:pt x="193" y="849"/>
                </a:lnTo>
                <a:lnTo>
                  <a:pt x="194" y="847"/>
                </a:lnTo>
                <a:lnTo>
                  <a:pt x="194" y="834"/>
                </a:lnTo>
                <a:lnTo>
                  <a:pt x="194" y="834"/>
                </a:lnTo>
                <a:lnTo>
                  <a:pt x="194" y="816"/>
                </a:lnTo>
                <a:lnTo>
                  <a:pt x="194" y="805"/>
                </a:lnTo>
                <a:lnTo>
                  <a:pt x="194" y="795"/>
                </a:lnTo>
                <a:lnTo>
                  <a:pt x="195" y="793"/>
                </a:lnTo>
                <a:lnTo>
                  <a:pt x="197" y="790"/>
                </a:lnTo>
                <a:lnTo>
                  <a:pt x="197" y="790"/>
                </a:lnTo>
                <a:lnTo>
                  <a:pt x="201" y="786"/>
                </a:lnTo>
                <a:lnTo>
                  <a:pt x="204" y="783"/>
                </a:lnTo>
                <a:lnTo>
                  <a:pt x="206" y="776"/>
                </a:lnTo>
                <a:lnTo>
                  <a:pt x="209" y="764"/>
                </a:lnTo>
                <a:lnTo>
                  <a:pt x="209" y="764"/>
                </a:lnTo>
                <a:lnTo>
                  <a:pt x="210" y="752"/>
                </a:lnTo>
                <a:lnTo>
                  <a:pt x="210" y="734"/>
                </a:lnTo>
                <a:lnTo>
                  <a:pt x="208" y="690"/>
                </a:lnTo>
                <a:lnTo>
                  <a:pt x="206" y="649"/>
                </a:lnTo>
                <a:lnTo>
                  <a:pt x="206" y="636"/>
                </a:lnTo>
                <a:lnTo>
                  <a:pt x="208" y="629"/>
                </a:lnTo>
                <a:lnTo>
                  <a:pt x="208" y="629"/>
                </a:lnTo>
                <a:lnTo>
                  <a:pt x="212" y="621"/>
                </a:lnTo>
                <a:lnTo>
                  <a:pt x="216" y="609"/>
                </a:lnTo>
                <a:lnTo>
                  <a:pt x="220" y="595"/>
                </a:lnTo>
                <a:lnTo>
                  <a:pt x="223" y="583"/>
                </a:lnTo>
                <a:lnTo>
                  <a:pt x="223" y="583"/>
                </a:lnTo>
                <a:lnTo>
                  <a:pt x="224" y="570"/>
                </a:lnTo>
                <a:lnTo>
                  <a:pt x="227" y="557"/>
                </a:lnTo>
                <a:lnTo>
                  <a:pt x="231" y="540"/>
                </a:lnTo>
                <a:lnTo>
                  <a:pt x="234" y="516"/>
                </a:lnTo>
                <a:lnTo>
                  <a:pt x="234" y="516"/>
                </a:lnTo>
                <a:lnTo>
                  <a:pt x="238" y="491"/>
                </a:lnTo>
                <a:lnTo>
                  <a:pt x="238" y="491"/>
                </a:lnTo>
                <a:lnTo>
                  <a:pt x="238" y="472"/>
                </a:lnTo>
                <a:lnTo>
                  <a:pt x="238" y="457"/>
                </a:lnTo>
                <a:lnTo>
                  <a:pt x="242" y="453"/>
                </a:lnTo>
                <a:lnTo>
                  <a:pt x="242" y="453"/>
                </a:lnTo>
                <a:lnTo>
                  <a:pt x="243" y="452"/>
                </a:lnTo>
                <a:lnTo>
                  <a:pt x="244" y="446"/>
                </a:lnTo>
                <a:lnTo>
                  <a:pt x="244" y="446"/>
                </a:lnTo>
                <a:lnTo>
                  <a:pt x="244" y="442"/>
                </a:lnTo>
                <a:lnTo>
                  <a:pt x="244" y="439"/>
                </a:lnTo>
                <a:lnTo>
                  <a:pt x="244" y="439"/>
                </a:lnTo>
                <a:lnTo>
                  <a:pt x="244" y="433"/>
                </a:lnTo>
                <a:lnTo>
                  <a:pt x="246" y="418"/>
                </a:lnTo>
                <a:lnTo>
                  <a:pt x="248" y="396"/>
                </a:lnTo>
                <a:lnTo>
                  <a:pt x="248" y="396"/>
                </a:lnTo>
                <a:lnTo>
                  <a:pt x="251" y="393"/>
                </a:lnTo>
                <a:lnTo>
                  <a:pt x="254" y="390"/>
                </a:lnTo>
                <a:lnTo>
                  <a:pt x="255" y="388"/>
                </a:lnTo>
                <a:lnTo>
                  <a:pt x="255" y="388"/>
                </a:lnTo>
                <a:lnTo>
                  <a:pt x="263" y="363"/>
                </a:lnTo>
                <a:lnTo>
                  <a:pt x="263" y="363"/>
                </a:lnTo>
                <a:lnTo>
                  <a:pt x="266" y="351"/>
                </a:lnTo>
                <a:lnTo>
                  <a:pt x="268" y="347"/>
                </a:lnTo>
                <a:lnTo>
                  <a:pt x="268" y="344"/>
                </a:lnTo>
                <a:lnTo>
                  <a:pt x="268" y="344"/>
                </a:lnTo>
                <a:lnTo>
                  <a:pt x="269" y="337"/>
                </a:lnTo>
                <a:lnTo>
                  <a:pt x="270" y="325"/>
                </a:lnTo>
                <a:lnTo>
                  <a:pt x="273" y="298"/>
                </a:lnTo>
                <a:lnTo>
                  <a:pt x="273" y="298"/>
                </a:lnTo>
                <a:lnTo>
                  <a:pt x="274" y="284"/>
                </a:lnTo>
                <a:lnTo>
                  <a:pt x="274" y="268"/>
                </a:lnTo>
                <a:lnTo>
                  <a:pt x="274" y="268"/>
                </a:lnTo>
                <a:lnTo>
                  <a:pt x="272" y="240"/>
                </a:lnTo>
                <a:lnTo>
                  <a:pt x="268" y="217"/>
                </a:lnTo>
                <a:lnTo>
                  <a:pt x="268" y="217"/>
                </a:lnTo>
                <a:lnTo>
                  <a:pt x="265" y="205"/>
                </a:lnTo>
                <a:lnTo>
                  <a:pt x="262" y="197"/>
                </a:lnTo>
                <a:lnTo>
                  <a:pt x="257" y="187"/>
                </a:lnTo>
                <a:lnTo>
                  <a:pt x="257" y="187"/>
                </a:lnTo>
                <a:lnTo>
                  <a:pt x="253" y="180"/>
                </a:lnTo>
                <a:lnTo>
                  <a:pt x="250" y="176"/>
                </a:lnTo>
                <a:lnTo>
                  <a:pt x="246" y="174"/>
                </a:lnTo>
                <a:lnTo>
                  <a:pt x="246" y="174"/>
                </a:lnTo>
                <a:lnTo>
                  <a:pt x="227" y="163"/>
                </a:lnTo>
                <a:lnTo>
                  <a:pt x="227" y="163"/>
                </a:lnTo>
                <a:lnTo>
                  <a:pt x="217" y="157"/>
                </a:lnTo>
                <a:lnTo>
                  <a:pt x="212" y="154"/>
                </a:lnTo>
                <a:lnTo>
                  <a:pt x="212" y="154"/>
                </a:lnTo>
                <a:lnTo>
                  <a:pt x="208" y="149"/>
                </a:lnTo>
                <a:lnTo>
                  <a:pt x="199" y="139"/>
                </a:lnTo>
                <a:lnTo>
                  <a:pt x="193" y="129"/>
                </a:lnTo>
                <a:lnTo>
                  <a:pt x="187" y="124"/>
                </a:lnTo>
                <a:lnTo>
                  <a:pt x="187" y="124"/>
                </a:lnTo>
                <a:lnTo>
                  <a:pt x="186" y="124"/>
                </a:lnTo>
                <a:lnTo>
                  <a:pt x="183" y="124"/>
                </a:lnTo>
                <a:lnTo>
                  <a:pt x="182" y="126"/>
                </a:lnTo>
                <a:lnTo>
                  <a:pt x="182" y="124"/>
                </a:lnTo>
                <a:lnTo>
                  <a:pt x="182" y="124"/>
                </a:lnTo>
                <a:lnTo>
                  <a:pt x="183" y="118"/>
                </a:lnTo>
                <a:lnTo>
                  <a:pt x="186" y="114"/>
                </a:lnTo>
                <a:lnTo>
                  <a:pt x="186" y="114"/>
                </a:lnTo>
                <a:lnTo>
                  <a:pt x="194" y="107"/>
                </a:lnTo>
                <a:lnTo>
                  <a:pt x="199" y="100"/>
                </a:lnTo>
                <a:lnTo>
                  <a:pt x="205" y="92"/>
                </a:lnTo>
                <a:lnTo>
                  <a:pt x="205" y="92"/>
                </a:lnTo>
                <a:lnTo>
                  <a:pt x="209" y="79"/>
                </a:lnTo>
                <a:lnTo>
                  <a:pt x="212" y="63"/>
                </a:lnTo>
                <a:lnTo>
                  <a:pt x="213" y="47"/>
                </a:lnTo>
                <a:lnTo>
                  <a:pt x="212" y="41"/>
                </a:lnTo>
                <a:lnTo>
                  <a:pt x="209" y="39"/>
                </a:lnTo>
                <a:lnTo>
                  <a:pt x="209" y="39"/>
                </a:lnTo>
                <a:lnTo>
                  <a:pt x="204" y="34"/>
                </a:lnTo>
                <a:lnTo>
                  <a:pt x="197" y="29"/>
                </a:lnTo>
                <a:lnTo>
                  <a:pt x="189" y="21"/>
                </a:lnTo>
                <a:lnTo>
                  <a:pt x="176" y="13"/>
                </a:lnTo>
                <a:lnTo>
                  <a:pt x="176" y="13"/>
                </a:lnTo>
                <a:lnTo>
                  <a:pt x="160" y="2"/>
                </a:lnTo>
                <a:lnTo>
                  <a:pt x="154" y="0"/>
                </a:lnTo>
                <a:lnTo>
                  <a:pt x="146" y="0"/>
                </a:lnTo>
                <a:lnTo>
                  <a:pt x="146" y="0"/>
                </a:lnTo>
                <a:lnTo>
                  <a:pt x="130" y="0"/>
                </a:lnTo>
                <a:lnTo>
                  <a:pt x="124" y="2"/>
                </a:lnTo>
                <a:lnTo>
                  <a:pt x="120" y="4"/>
                </a:lnTo>
                <a:lnTo>
                  <a:pt x="120" y="4"/>
                </a:lnTo>
                <a:lnTo>
                  <a:pt x="116" y="10"/>
                </a:lnTo>
                <a:lnTo>
                  <a:pt x="114" y="13"/>
                </a:lnTo>
                <a:lnTo>
                  <a:pt x="114" y="13"/>
                </a:lnTo>
                <a:lnTo>
                  <a:pt x="105" y="18"/>
                </a:lnTo>
                <a:lnTo>
                  <a:pt x="100" y="22"/>
                </a:lnTo>
                <a:lnTo>
                  <a:pt x="97" y="25"/>
                </a:lnTo>
                <a:lnTo>
                  <a:pt x="97" y="28"/>
                </a:lnTo>
                <a:lnTo>
                  <a:pt x="97" y="28"/>
                </a:lnTo>
                <a:lnTo>
                  <a:pt x="94" y="39"/>
                </a:lnTo>
                <a:lnTo>
                  <a:pt x="94" y="45"/>
                </a:lnTo>
                <a:lnTo>
                  <a:pt x="94" y="45"/>
                </a:lnTo>
                <a:lnTo>
                  <a:pt x="94" y="51"/>
                </a:lnTo>
                <a:lnTo>
                  <a:pt x="97" y="56"/>
                </a:lnTo>
                <a:lnTo>
                  <a:pt x="97" y="56"/>
                </a:lnTo>
                <a:lnTo>
                  <a:pt x="99" y="60"/>
                </a:lnTo>
                <a:lnTo>
                  <a:pt x="100" y="62"/>
                </a:lnTo>
                <a:lnTo>
                  <a:pt x="99" y="64"/>
                </a:lnTo>
                <a:lnTo>
                  <a:pt x="99" y="64"/>
                </a:lnTo>
                <a:lnTo>
                  <a:pt x="96" y="73"/>
                </a:lnTo>
                <a:lnTo>
                  <a:pt x="94" y="81"/>
                </a:lnTo>
                <a:lnTo>
                  <a:pt x="94" y="81"/>
                </a:lnTo>
                <a:lnTo>
                  <a:pt x="94" y="115"/>
                </a:lnTo>
                <a:lnTo>
                  <a:pt x="94" y="115"/>
                </a:lnTo>
                <a:lnTo>
                  <a:pt x="96" y="122"/>
                </a:lnTo>
                <a:lnTo>
                  <a:pt x="99" y="126"/>
                </a:lnTo>
                <a:lnTo>
                  <a:pt x="99" y="126"/>
                </a:lnTo>
                <a:lnTo>
                  <a:pt x="107" y="127"/>
                </a:lnTo>
                <a:lnTo>
                  <a:pt x="111" y="127"/>
                </a:lnTo>
                <a:lnTo>
                  <a:pt x="112" y="129"/>
                </a:lnTo>
                <a:lnTo>
                  <a:pt x="112" y="129"/>
                </a:lnTo>
                <a:lnTo>
                  <a:pt x="111" y="133"/>
                </a:lnTo>
                <a:lnTo>
                  <a:pt x="112" y="137"/>
                </a:lnTo>
                <a:lnTo>
                  <a:pt x="112" y="137"/>
                </a:lnTo>
                <a:lnTo>
                  <a:pt x="105" y="138"/>
                </a:lnTo>
                <a:lnTo>
                  <a:pt x="94" y="144"/>
                </a:lnTo>
                <a:lnTo>
                  <a:pt x="94" y="144"/>
                </a:lnTo>
                <a:lnTo>
                  <a:pt x="92" y="146"/>
                </a:lnTo>
                <a:lnTo>
                  <a:pt x="92" y="148"/>
                </a:lnTo>
                <a:lnTo>
                  <a:pt x="90" y="150"/>
                </a:lnTo>
                <a:lnTo>
                  <a:pt x="86" y="154"/>
                </a:lnTo>
                <a:lnTo>
                  <a:pt x="86" y="154"/>
                </a:lnTo>
                <a:lnTo>
                  <a:pt x="77" y="160"/>
                </a:lnTo>
                <a:lnTo>
                  <a:pt x="67" y="165"/>
                </a:lnTo>
                <a:lnTo>
                  <a:pt x="59" y="171"/>
                </a:lnTo>
                <a:lnTo>
                  <a:pt x="55" y="174"/>
                </a:lnTo>
                <a:lnTo>
                  <a:pt x="55" y="174"/>
                </a:lnTo>
                <a:lnTo>
                  <a:pt x="41" y="198"/>
                </a:lnTo>
                <a:lnTo>
                  <a:pt x="30" y="216"/>
                </a:lnTo>
                <a:lnTo>
                  <a:pt x="22" y="231"/>
                </a:lnTo>
                <a:lnTo>
                  <a:pt x="22" y="231"/>
                </a:lnTo>
                <a:lnTo>
                  <a:pt x="17" y="246"/>
                </a:lnTo>
                <a:lnTo>
                  <a:pt x="17" y="249"/>
                </a:lnTo>
                <a:lnTo>
                  <a:pt x="18" y="253"/>
                </a:lnTo>
                <a:lnTo>
                  <a:pt x="18" y="253"/>
                </a:lnTo>
                <a:lnTo>
                  <a:pt x="24" y="257"/>
                </a:lnTo>
                <a:lnTo>
                  <a:pt x="25" y="259"/>
                </a:lnTo>
                <a:lnTo>
                  <a:pt x="22" y="264"/>
                </a:lnTo>
                <a:lnTo>
                  <a:pt x="22" y="264"/>
                </a:lnTo>
                <a:lnTo>
                  <a:pt x="20" y="269"/>
                </a:lnTo>
                <a:lnTo>
                  <a:pt x="18" y="276"/>
                </a:lnTo>
                <a:lnTo>
                  <a:pt x="17" y="283"/>
                </a:lnTo>
                <a:lnTo>
                  <a:pt x="17" y="289"/>
                </a:lnTo>
                <a:lnTo>
                  <a:pt x="17" y="289"/>
                </a:lnTo>
                <a:lnTo>
                  <a:pt x="17" y="300"/>
                </a:lnTo>
                <a:lnTo>
                  <a:pt x="14" y="311"/>
                </a:lnTo>
                <a:lnTo>
                  <a:pt x="14" y="311"/>
                </a:lnTo>
                <a:lnTo>
                  <a:pt x="13" y="326"/>
                </a:lnTo>
                <a:lnTo>
                  <a:pt x="10" y="354"/>
                </a:lnTo>
                <a:lnTo>
                  <a:pt x="10" y="379"/>
                </a:lnTo>
                <a:lnTo>
                  <a:pt x="10" y="392"/>
                </a:lnTo>
                <a:lnTo>
                  <a:pt x="10" y="392"/>
                </a:lnTo>
                <a:lnTo>
                  <a:pt x="11" y="396"/>
                </a:lnTo>
                <a:lnTo>
                  <a:pt x="11" y="396"/>
                </a:lnTo>
                <a:lnTo>
                  <a:pt x="6" y="459"/>
                </a:lnTo>
                <a:lnTo>
                  <a:pt x="6" y="459"/>
                </a:lnTo>
                <a:lnTo>
                  <a:pt x="0" y="483"/>
                </a:lnTo>
                <a:lnTo>
                  <a:pt x="0" y="483"/>
                </a:lnTo>
                <a:lnTo>
                  <a:pt x="0" y="489"/>
                </a:lnTo>
                <a:lnTo>
                  <a:pt x="0" y="495"/>
                </a:lnTo>
                <a:lnTo>
                  <a:pt x="0" y="505"/>
                </a:lnTo>
                <a:lnTo>
                  <a:pt x="0" y="505"/>
                </a:lnTo>
                <a:lnTo>
                  <a:pt x="5" y="509"/>
                </a:lnTo>
                <a:lnTo>
                  <a:pt x="7" y="513"/>
                </a:lnTo>
                <a:lnTo>
                  <a:pt x="7" y="513"/>
                </a:lnTo>
                <a:lnTo>
                  <a:pt x="13" y="517"/>
                </a:lnTo>
                <a:lnTo>
                  <a:pt x="15" y="519"/>
                </a:lnTo>
                <a:lnTo>
                  <a:pt x="15" y="519"/>
                </a:lnTo>
                <a:lnTo>
                  <a:pt x="17" y="519"/>
                </a:lnTo>
                <a:lnTo>
                  <a:pt x="17" y="519"/>
                </a:lnTo>
                <a:lnTo>
                  <a:pt x="15" y="510"/>
                </a:lnTo>
                <a:lnTo>
                  <a:pt x="14" y="505"/>
                </a:lnTo>
                <a:lnTo>
                  <a:pt x="14" y="505"/>
                </a:lnTo>
                <a:lnTo>
                  <a:pt x="17" y="512"/>
                </a:lnTo>
                <a:lnTo>
                  <a:pt x="20" y="516"/>
                </a:lnTo>
                <a:lnTo>
                  <a:pt x="21" y="517"/>
                </a:lnTo>
                <a:lnTo>
                  <a:pt x="22" y="519"/>
                </a:lnTo>
                <a:lnTo>
                  <a:pt x="22" y="519"/>
                </a:lnTo>
                <a:lnTo>
                  <a:pt x="25" y="516"/>
                </a:lnTo>
                <a:lnTo>
                  <a:pt x="25" y="513"/>
                </a:lnTo>
                <a:lnTo>
                  <a:pt x="25" y="508"/>
                </a:lnTo>
                <a:lnTo>
                  <a:pt x="25" y="508"/>
                </a:lnTo>
                <a:lnTo>
                  <a:pt x="21" y="497"/>
                </a:lnTo>
                <a:lnTo>
                  <a:pt x="18" y="487"/>
                </a:lnTo>
                <a:lnTo>
                  <a:pt x="18" y="487"/>
                </a:lnTo>
                <a:lnTo>
                  <a:pt x="20" y="482"/>
                </a:lnTo>
                <a:lnTo>
                  <a:pt x="21" y="478"/>
                </a:lnTo>
                <a:lnTo>
                  <a:pt x="21" y="476"/>
                </a:lnTo>
                <a:lnTo>
                  <a:pt x="22" y="476"/>
                </a:lnTo>
                <a:lnTo>
                  <a:pt x="22" y="476"/>
                </a:lnTo>
                <a:lnTo>
                  <a:pt x="26" y="479"/>
                </a:lnTo>
                <a:lnTo>
                  <a:pt x="29" y="482"/>
                </a:lnTo>
                <a:lnTo>
                  <a:pt x="32" y="486"/>
                </a:lnTo>
                <a:lnTo>
                  <a:pt x="32" y="486"/>
                </a:lnTo>
                <a:lnTo>
                  <a:pt x="29" y="491"/>
                </a:lnTo>
                <a:lnTo>
                  <a:pt x="29" y="497"/>
                </a:lnTo>
                <a:lnTo>
                  <a:pt x="29" y="498"/>
                </a:lnTo>
                <a:lnTo>
                  <a:pt x="29" y="498"/>
                </a:lnTo>
                <a:lnTo>
                  <a:pt x="29" y="498"/>
                </a:lnTo>
                <a:lnTo>
                  <a:pt x="33" y="498"/>
                </a:lnTo>
                <a:lnTo>
                  <a:pt x="39" y="494"/>
                </a:lnTo>
                <a:lnTo>
                  <a:pt x="43" y="490"/>
                </a:lnTo>
                <a:lnTo>
                  <a:pt x="44" y="487"/>
                </a:lnTo>
                <a:lnTo>
                  <a:pt x="44" y="483"/>
                </a:lnTo>
                <a:lnTo>
                  <a:pt x="44" y="483"/>
                </a:lnTo>
                <a:lnTo>
                  <a:pt x="43" y="476"/>
                </a:lnTo>
                <a:lnTo>
                  <a:pt x="40" y="471"/>
                </a:lnTo>
                <a:lnTo>
                  <a:pt x="37" y="465"/>
                </a:lnTo>
                <a:lnTo>
                  <a:pt x="36" y="459"/>
                </a:lnTo>
                <a:lnTo>
                  <a:pt x="36" y="459"/>
                </a:lnTo>
                <a:lnTo>
                  <a:pt x="34" y="452"/>
                </a:lnTo>
                <a:lnTo>
                  <a:pt x="33" y="444"/>
                </a:lnTo>
                <a:lnTo>
                  <a:pt x="32" y="431"/>
                </a:lnTo>
                <a:lnTo>
                  <a:pt x="32" y="431"/>
                </a:lnTo>
                <a:lnTo>
                  <a:pt x="34" y="419"/>
                </a:lnTo>
                <a:lnTo>
                  <a:pt x="39" y="409"/>
                </a:lnTo>
                <a:lnTo>
                  <a:pt x="39" y="409"/>
                </a:lnTo>
                <a:lnTo>
                  <a:pt x="40" y="399"/>
                </a:lnTo>
                <a:lnTo>
                  <a:pt x="44" y="399"/>
                </a:lnTo>
                <a:lnTo>
                  <a:pt x="44" y="399"/>
                </a:lnTo>
                <a:lnTo>
                  <a:pt x="45" y="392"/>
                </a:lnTo>
                <a:lnTo>
                  <a:pt x="47" y="389"/>
                </a:lnTo>
                <a:lnTo>
                  <a:pt x="47" y="389"/>
                </a:lnTo>
                <a:lnTo>
                  <a:pt x="47" y="389"/>
                </a:lnTo>
                <a:lnTo>
                  <a:pt x="47" y="38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5"/>
          <p:cNvSpPr>
            <a:spLocks/>
          </p:cNvSpPr>
          <p:nvPr/>
        </p:nvSpPr>
        <p:spPr bwMode="auto">
          <a:xfrm>
            <a:off x="2882770" y="4648975"/>
            <a:ext cx="575142" cy="1763346"/>
          </a:xfrm>
          <a:custGeom>
            <a:avLst/>
            <a:gdLst>
              <a:gd name="T0" fmla="*/ 83 w 273"/>
              <a:gd name="T1" fmla="*/ 27 h 837"/>
              <a:gd name="T2" fmla="*/ 73 w 273"/>
              <a:gd name="T3" fmla="*/ 51 h 837"/>
              <a:gd name="T4" fmla="*/ 76 w 273"/>
              <a:gd name="T5" fmla="*/ 63 h 837"/>
              <a:gd name="T6" fmla="*/ 77 w 273"/>
              <a:gd name="T7" fmla="*/ 80 h 837"/>
              <a:gd name="T8" fmla="*/ 92 w 273"/>
              <a:gd name="T9" fmla="*/ 98 h 837"/>
              <a:gd name="T10" fmla="*/ 94 w 273"/>
              <a:gd name="T11" fmla="*/ 105 h 837"/>
              <a:gd name="T12" fmla="*/ 97 w 273"/>
              <a:gd name="T13" fmla="*/ 117 h 837"/>
              <a:gd name="T14" fmla="*/ 75 w 273"/>
              <a:gd name="T15" fmla="*/ 142 h 837"/>
              <a:gd name="T16" fmla="*/ 32 w 273"/>
              <a:gd name="T17" fmla="*/ 171 h 837"/>
              <a:gd name="T18" fmla="*/ 18 w 273"/>
              <a:gd name="T19" fmla="*/ 196 h 837"/>
              <a:gd name="T20" fmla="*/ 20 w 273"/>
              <a:gd name="T21" fmla="*/ 279 h 837"/>
              <a:gd name="T22" fmla="*/ 19 w 273"/>
              <a:gd name="T23" fmla="*/ 363 h 837"/>
              <a:gd name="T24" fmla="*/ 23 w 273"/>
              <a:gd name="T25" fmla="*/ 439 h 837"/>
              <a:gd name="T26" fmla="*/ 27 w 273"/>
              <a:gd name="T27" fmla="*/ 444 h 837"/>
              <a:gd name="T28" fmla="*/ 29 w 273"/>
              <a:gd name="T29" fmla="*/ 454 h 837"/>
              <a:gd name="T30" fmla="*/ 0 w 273"/>
              <a:gd name="T31" fmla="*/ 539 h 837"/>
              <a:gd name="T32" fmla="*/ 5 w 273"/>
              <a:gd name="T33" fmla="*/ 548 h 837"/>
              <a:gd name="T34" fmla="*/ 59 w 273"/>
              <a:gd name="T35" fmla="*/ 607 h 837"/>
              <a:gd name="T36" fmla="*/ 63 w 273"/>
              <a:gd name="T37" fmla="*/ 596 h 837"/>
              <a:gd name="T38" fmla="*/ 77 w 273"/>
              <a:gd name="T39" fmla="*/ 563 h 837"/>
              <a:gd name="T40" fmla="*/ 75 w 273"/>
              <a:gd name="T41" fmla="*/ 607 h 837"/>
              <a:gd name="T42" fmla="*/ 78 w 273"/>
              <a:gd name="T43" fmla="*/ 702 h 837"/>
              <a:gd name="T44" fmla="*/ 81 w 273"/>
              <a:gd name="T45" fmla="*/ 737 h 837"/>
              <a:gd name="T46" fmla="*/ 95 w 273"/>
              <a:gd name="T47" fmla="*/ 781 h 837"/>
              <a:gd name="T48" fmla="*/ 99 w 273"/>
              <a:gd name="T49" fmla="*/ 819 h 837"/>
              <a:gd name="T50" fmla="*/ 128 w 273"/>
              <a:gd name="T51" fmla="*/ 833 h 837"/>
              <a:gd name="T52" fmla="*/ 149 w 273"/>
              <a:gd name="T53" fmla="*/ 833 h 837"/>
              <a:gd name="T54" fmla="*/ 149 w 273"/>
              <a:gd name="T55" fmla="*/ 810 h 837"/>
              <a:gd name="T56" fmla="*/ 156 w 273"/>
              <a:gd name="T57" fmla="*/ 798 h 837"/>
              <a:gd name="T58" fmla="*/ 170 w 273"/>
              <a:gd name="T59" fmla="*/ 797 h 837"/>
              <a:gd name="T60" fmla="*/ 174 w 273"/>
              <a:gd name="T61" fmla="*/ 774 h 837"/>
              <a:gd name="T62" fmla="*/ 227 w 273"/>
              <a:gd name="T63" fmla="*/ 618 h 837"/>
              <a:gd name="T64" fmla="*/ 262 w 273"/>
              <a:gd name="T65" fmla="*/ 538 h 837"/>
              <a:gd name="T66" fmla="*/ 265 w 273"/>
              <a:gd name="T67" fmla="*/ 502 h 837"/>
              <a:gd name="T68" fmla="*/ 256 w 273"/>
              <a:gd name="T69" fmla="*/ 414 h 837"/>
              <a:gd name="T70" fmla="*/ 273 w 273"/>
              <a:gd name="T71" fmla="*/ 419 h 837"/>
              <a:gd name="T72" fmla="*/ 265 w 273"/>
              <a:gd name="T73" fmla="*/ 379 h 837"/>
              <a:gd name="T74" fmla="*/ 255 w 273"/>
              <a:gd name="T75" fmla="*/ 325 h 837"/>
              <a:gd name="T76" fmla="*/ 251 w 273"/>
              <a:gd name="T77" fmla="*/ 307 h 837"/>
              <a:gd name="T78" fmla="*/ 240 w 273"/>
              <a:gd name="T79" fmla="*/ 241 h 837"/>
              <a:gd name="T80" fmla="*/ 226 w 273"/>
              <a:gd name="T81" fmla="*/ 171 h 837"/>
              <a:gd name="T82" fmla="*/ 218 w 273"/>
              <a:gd name="T83" fmla="*/ 149 h 837"/>
              <a:gd name="T84" fmla="*/ 168 w 273"/>
              <a:gd name="T85" fmla="*/ 134 h 837"/>
              <a:gd name="T86" fmla="*/ 163 w 273"/>
              <a:gd name="T87" fmla="*/ 121 h 837"/>
              <a:gd name="T88" fmla="*/ 174 w 273"/>
              <a:gd name="T89" fmla="*/ 93 h 837"/>
              <a:gd name="T90" fmla="*/ 170 w 273"/>
              <a:gd name="T91" fmla="*/ 46 h 837"/>
              <a:gd name="T92" fmla="*/ 174 w 273"/>
              <a:gd name="T93" fmla="*/ 36 h 837"/>
              <a:gd name="T94" fmla="*/ 163 w 273"/>
              <a:gd name="T95" fmla="*/ 17 h 837"/>
              <a:gd name="T96" fmla="*/ 149 w 273"/>
              <a:gd name="T97" fmla="*/ 5 h 837"/>
              <a:gd name="T98" fmla="*/ 139 w 273"/>
              <a:gd name="T99" fmla="*/ 0 h 837"/>
              <a:gd name="T100" fmla="*/ 137 w 273"/>
              <a:gd name="T101" fmla="*/ 2 h 837"/>
              <a:gd name="T102" fmla="*/ 129 w 273"/>
              <a:gd name="T103" fmla="*/ 1 h 837"/>
              <a:gd name="T104" fmla="*/ 119 w 273"/>
              <a:gd name="T105" fmla="*/ 2 h 837"/>
              <a:gd name="T106" fmla="*/ 111 w 273"/>
              <a:gd name="T107" fmla="*/ 3 h 8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73" h="837">
                <a:moveTo>
                  <a:pt x="110" y="2"/>
                </a:moveTo>
                <a:lnTo>
                  <a:pt x="96" y="8"/>
                </a:lnTo>
                <a:lnTo>
                  <a:pt x="99" y="11"/>
                </a:lnTo>
                <a:lnTo>
                  <a:pt x="82" y="25"/>
                </a:lnTo>
                <a:lnTo>
                  <a:pt x="83" y="27"/>
                </a:lnTo>
                <a:lnTo>
                  <a:pt x="75" y="40"/>
                </a:lnTo>
                <a:lnTo>
                  <a:pt x="76" y="46"/>
                </a:lnTo>
                <a:lnTo>
                  <a:pt x="76" y="46"/>
                </a:lnTo>
                <a:lnTo>
                  <a:pt x="75" y="48"/>
                </a:lnTo>
                <a:lnTo>
                  <a:pt x="73" y="51"/>
                </a:lnTo>
                <a:lnTo>
                  <a:pt x="73" y="51"/>
                </a:lnTo>
                <a:lnTo>
                  <a:pt x="75" y="54"/>
                </a:lnTo>
                <a:lnTo>
                  <a:pt x="77" y="57"/>
                </a:lnTo>
                <a:lnTo>
                  <a:pt x="77" y="57"/>
                </a:lnTo>
                <a:lnTo>
                  <a:pt x="76" y="63"/>
                </a:lnTo>
                <a:lnTo>
                  <a:pt x="76" y="71"/>
                </a:lnTo>
                <a:lnTo>
                  <a:pt x="76" y="71"/>
                </a:lnTo>
                <a:lnTo>
                  <a:pt x="76" y="75"/>
                </a:lnTo>
                <a:lnTo>
                  <a:pt x="77" y="80"/>
                </a:lnTo>
                <a:lnTo>
                  <a:pt x="77" y="80"/>
                </a:lnTo>
                <a:lnTo>
                  <a:pt x="79" y="83"/>
                </a:lnTo>
                <a:lnTo>
                  <a:pt x="82" y="87"/>
                </a:lnTo>
                <a:lnTo>
                  <a:pt x="82" y="87"/>
                </a:lnTo>
                <a:lnTo>
                  <a:pt x="87" y="92"/>
                </a:lnTo>
                <a:lnTo>
                  <a:pt x="92" y="98"/>
                </a:lnTo>
                <a:lnTo>
                  <a:pt x="92" y="98"/>
                </a:lnTo>
                <a:lnTo>
                  <a:pt x="93" y="99"/>
                </a:lnTo>
                <a:lnTo>
                  <a:pt x="93" y="102"/>
                </a:lnTo>
                <a:lnTo>
                  <a:pt x="93" y="102"/>
                </a:lnTo>
                <a:lnTo>
                  <a:pt x="94" y="105"/>
                </a:lnTo>
                <a:lnTo>
                  <a:pt x="95" y="107"/>
                </a:lnTo>
                <a:lnTo>
                  <a:pt x="97" y="109"/>
                </a:lnTo>
                <a:lnTo>
                  <a:pt x="97" y="116"/>
                </a:lnTo>
                <a:lnTo>
                  <a:pt x="97" y="116"/>
                </a:lnTo>
                <a:lnTo>
                  <a:pt x="97" y="117"/>
                </a:lnTo>
                <a:lnTo>
                  <a:pt x="96" y="120"/>
                </a:lnTo>
                <a:lnTo>
                  <a:pt x="96" y="120"/>
                </a:lnTo>
                <a:lnTo>
                  <a:pt x="92" y="126"/>
                </a:lnTo>
                <a:lnTo>
                  <a:pt x="92" y="126"/>
                </a:lnTo>
                <a:lnTo>
                  <a:pt x="75" y="142"/>
                </a:lnTo>
                <a:lnTo>
                  <a:pt x="63" y="153"/>
                </a:lnTo>
                <a:lnTo>
                  <a:pt x="55" y="160"/>
                </a:lnTo>
                <a:lnTo>
                  <a:pt x="55" y="160"/>
                </a:lnTo>
                <a:lnTo>
                  <a:pt x="39" y="167"/>
                </a:lnTo>
                <a:lnTo>
                  <a:pt x="32" y="171"/>
                </a:lnTo>
                <a:lnTo>
                  <a:pt x="27" y="174"/>
                </a:lnTo>
                <a:lnTo>
                  <a:pt x="27" y="174"/>
                </a:lnTo>
                <a:lnTo>
                  <a:pt x="24" y="179"/>
                </a:lnTo>
                <a:lnTo>
                  <a:pt x="21" y="185"/>
                </a:lnTo>
                <a:lnTo>
                  <a:pt x="18" y="196"/>
                </a:lnTo>
                <a:lnTo>
                  <a:pt x="18" y="196"/>
                </a:lnTo>
                <a:lnTo>
                  <a:pt x="20" y="235"/>
                </a:lnTo>
                <a:lnTo>
                  <a:pt x="21" y="263"/>
                </a:lnTo>
                <a:lnTo>
                  <a:pt x="21" y="273"/>
                </a:lnTo>
                <a:lnTo>
                  <a:pt x="20" y="279"/>
                </a:lnTo>
                <a:lnTo>
                  <a:pt x="20" y="279"/>
                </a:lnTo>
                <a:lnTo>
                  <a:pt x="20" y="283"/>
                </a:lnTo>
                <a:lnTo>
                  <a:pt x="19" y="293"/>
                </a:lnTo>
                <a:lnTo>
                  <a:pt x="19" y="321"/>
                </a:lnTo>
                <a:lnTo>
                  <a:pt x="19" y="363"/>
                </a:lnTo>
                <a:lnTo>
                  <a:pt x="19" y="363"/>
                </a:lnTo>
                <a:lnTo>
                  <a:pt x="23" y="427"/>
                </a:lnTo>
                <a:lnTo>
                  <a:pt x="23" y="427"/>
                </a:lnTo>
                <a:lnTo>
                  <a:pt x="23" y="439"/>
                </a:lnTo>
                <a:lnTo>
                  <a:pt x="23" y="439"/>
                </a:lnTo>
                <a:lnTo>
                  <a:pt x="26" y="439"/>
                </a:lnTo>
                <a:lnTo>
                  <a:pt x="27" y="441"/>
                </a:lnTo>
                <a:lnTo>
                  <a:pt x="27" y="441"/>
                </a:lnTo>
                <a:lnTo>
                  <a:pt x="27" y="443"/>
                </a:lnTo>
                <a:lnTo>
                  <a:pt x="27" y="444"/>
                </a:lnTo>
                <a:lnTo>
                  <a:pt x="27" y="447"/>
                </a:lnTo>
                <a:lnTo>
                  <a:pt x="27" y="447"/>
                </a:lnTo>
                <a:lnTo>
                  <a:pt x="28" y="452"/>
                </a:lnTo>
                <a:lnTo>
                  <a:pt x="29" y="454"/>
                </a:lnTo>
                <a:lnTo>
                  <a:pt x="29" y="454"/>
                </a:lnTo>
                <a:lnTo>
                  <a:pt x="11" y="509"/>
                </a:lnTo>
                <a:lnTo>
                  <a:pt x="11" y="509"/>
                </a:lnTo>
                <a:lnTo>
                  <a:pt x="4" y="525"/>
                </a:lnTo>
                <a:lnTo>
                  <a:pt x="1" y="535"/>
                </a:lnTo>
                <a:lnTo>
                  <a:pt x="0" y="539"/>
                </a:lnTo>
                <a:lnTo>
                  <a:pt x="0" y="542"/>
                </a:lnTo>
                <a:lnTo>
                  <a:pt x="0" y="542"/>
                </a:lnTo>
                <a:lnTo>
                  <a:pt x="2" y="545"/>
                </a:lnTo>
                <a:lnTo>
                  <a:pt x="5" y="548"/>
                </a:lnTo>
                <a:lnTo>
                  <a:pt x="5" y="548"/>
                </a:lnTo>
                <a:lnTo>
                  <a:pt x="33" y="580"/>
                </a:lnTo>
                <a:lnTo>
                  <a:pt x="50" y="599"/>
                </a:lnTo>
                <a:lnTo>
                  <a:pt x="57" y="605"/>
                </a:lnTo>
                <a:lnTo>
                  <a:pt x="59" y="607"/>
                </a:lnTo>
                <a:lnTo>
                  <a:pt x="59" y="607"/>
                </a:lnTo>
                <a:lnTo>
                  <a:pt x="61" y="606"/>
                </a:lnTo>
                <a:lnTo>
                  <a:pt x="61" y="605"/>
                </a:lnTo>
                <a:lnTo>
                  <a:pt x="61" y="601"/>
                </a:lnTo>
                <a:lnTo>
                  <a:pt x="63" y="596"/>
                </a:lnTo>
                <a:lnTo>
                  <a:pt x="63" y="596"/>
                </a:lnTo>
                <a:lnTo>
                  <a:pt x="75" y="560"/>
                </a:lnTo>
                <a:lnTo>
                  <a:pt x="75" y="560"/>
                </a:lnTo>
                <a:lnTo>
                  <a:pt x="76" y="561"/>
                </a:lnTo>
                <a:lnTo>
                  <a:pt x="77" y="563"/>
                </a:lnTo>
                <a:lnTo>
                  <a:pt x="77" y="563"/>
                </a:lnTo>
                <a:lnTo>
                  <a:pt x="79" y="579"/>
                </a:lnTo>
                <a:lnTo>
                  <a:pt x="82" y="595"/>
                </a:lnTo>
                <a:lnTo>
                  <a:pt x="82" y="595"/>
                </a:lnTo>
                <a:lnTo>
                  <a:pt x="77" y="600"/>
                </a:lnTo>
                <a:lnTo>
                  <a:pt x="75" y="607"/>
                </a:lnTo>
                <a:lnTo>
                  <a:pt x="73" y="615"/>
                </a:lnTo>
                <a:lnTo>
                  <a:pt x="73" y="615"/>
                </a:lnTo>
                <a:lnTo>
                  <a:pt x="74" y="633"/>
                </a:lnTo>
                <a:lnTo>
                  <a:pt x="76" y="662"/>
                </a:lnTo>
                <a:lnTo>
                  <a:pt x="78" y="702"/>
                </a:lnTo>
                <a:lnTo>
                  <a:pt x="78" y="702"/>
                </a:lnTo>
                <a:lnTo>
                  <a:pt x="77" y="713"/>
                </a:lnTo>
                <a:lnTo>
                  <a:pt x="77" y="723"/>
                </a:lnTo>
                <a:lnTo>
                  <a:pt x="77" y="723"/>
                </a:lnTo>
                <a:lnTo>
                  <a:pt x="81" y="737"/>
                </a:lnTo>
                <a:lnTo>
                  <a:pt x="84" y="750"/>
                </a:lnTo>
                <a:lnTo>
                  <a:pt x="84" y="750"/>
                </a:lnTo>
                <a:lnTo>
                  <a:pt x="86" y="769"/>
                </a:lnTo>
                <a:lnTo>
                  <a:pt x="86" y="769"/>
                </a:lnTo>
                <a:lnTo>
                  <a:pt x="95" y="781"/>
                </a:lnTo>
                <a:lnTo>
                  <a:pt x="95" y="781"/>
                </a:lnTo>
                <a:lnTo>
                  <a:pt x="97" y="809"/>
                </a:lnTo>
                <a:lnTo>
                  <a:pt x="97" y="809"/>
                </a:lnTo>
                <a:lnTo>
                  <a:pt x="99" y="819"/>
                </a:lnTo>
                <a:lnTo>
                  <a:pt x="99" y="819"/>
                </a:lnTo>
                <a:lnTo>
                  <a:pt x="102" y="823"/>
                </a:lnTo>
                <a:lnTo>
                  <a:pt x="110" y="827"/>
                </a:lnTo>
                <a:lnTo>
                  <a:pt x="119" y="831"/>
                </a:lnTo>
                <a:lnTo>
                  <a:pt x="128" y="833"/>
                </a:lnTo>
                <a:lnTo>
                  <a:pt x="128" y="833"/>
                </a:lnTo>
                <a:lnTo>
                  <a:pt x="141" y="837"/>
                </a:lnTo>
                <a:lnTo>
                  <a:pt x="144" y="837"/>
                </a:lnTo>
                <a:lnTo>
                  <a:pt x="146" y="837"/>
                </a:lnTo>
                <a:lnTo>
                  <a:pt x="148" y="836"/>
                </a:lnTo>
                <a:lnTo>
                  <a:pt x="149" y="833"/>
                </a:lnTo>
                <a:lnTo>
                  <a:pt x="149" y="833"/>
                </a:lnTo>
                <a:lnTo>
                  <a:pt x="150" y="827"/>
                </a:lnTo>
                <a:lnTo>
                  <a:pt x="150" y="819"/>
                </a:lnTo>
                <a:lnTo>
                  <a:pt x="150" y="814"/>
                </a:lnTo>
                <a:lnTo>
                  <a:pt x="149" y="810"/>
                </a:lnTo>
                <a:lnTo>
                  <a:pt x="149" y="810"/>
                </a:lnTo>
                <a:lnTo>
                  <a:pt x="141" y="782"/>
                </a:lnTo>
                <a:lnTo>
                  <a:pt x="141" y="782"/>
                </a:lnTo>
                <a:lnTo>
                  <a:pt x="149" y="791"/>
                </a:lnTo>
                <a:lnTo>
                  <a:pt x="156" y="798"/>
                </a:lnTo>
                <a:lnTo>
                  <a:pt x="159" y="799"/>
                </a:lnTo>
                <a:lnTo>
                  <a:pt x="163" y="799"/>
                </a:lnTo>
                <a:lnTo>
                  <a:pt x="163" y="799"/>
                </a:lnTo>
                <a:lnTo>
                  <a:pt x="167" y="798"/>
                </a:lnTo>
                <a:lnTo>
                  <a:pt x="170" y="797"/>
                </a:lnTo>
                <a:lnTo>
                  <a:pt x="173" y="795"/>
                </a:lnTo>
                <a:lnTo>
                  <a:pt x="175" y="790"/>
                </a:lnTo>
                <a:lnTo>
                  <a:pt x="175" y="790"/>
                </a:lnTo>
                <a:lnTo>
                  <a:pt x="175" y="783"/>
                </a:lnTo>
                <a:lnTo>
                  <a:pt x="174" y="774"/>
                </a:lnTo>
                <a:lnTo>
                  <a:pt x="170" y="759"/>
                </a:lnTo>
                <a:lnTo>
                  <a:pt x="170" y="759"/>
                </a:lnTo>
                <a:lnTo>
                  <a:pt x="164" y="743"/>
                </a:lnTo>
                <a:lnTo>
                  <a:pt x="158" y="731"/>
                </a:lnTo>
                <a:lnTo>
                  <a:pt x="227" y="618"/>
                </a:lnTo>
                <a:lnTo>
                  <a:pt x="227" y="618"/>
                </a:lnTo>
                <a:lnTo>
                  <a:pt x="241" y="584"/>
                </a:lnTo>
                <a:lnTo>
                  <a:pt x="258" y="546"/>
                </a:lnTo>
                <a:lnTo>
                  <a:pt x="258" y="546"/>
                </a:lnTo>
                <a:lnTo>
                  <a:pt x="262" y="538"/>
                </a:lnTo>
                <a:lnTo>
                  <a:pt x="263" y="529"/>
                </a:lnTo>
                <a:lnTo>
                  <a:pt x="266" y="511"/>
                </a:lnTo>
                <a:lnTo>
                  <a:pt x="266" y="511"/>
                </a:lnTo>
                <a:lnTo>
                  <a:pt x="265" y="508"/>
                </a:lnTo>
                <a:lnTo>
                  <a:pt x="265" y="502"/>
                </a:lnTo>
                <a:lnTo>
                  <a:pt x="260" y="489"/>
                </a:lnTo>
                <a:lnTo>
                  <a:pt x="255" y="470"/>
                </a:lnTo>
                <a:lnTo>
                  <a:pt x="255" y="470"/>
                </a:lnTo>
                <a:lnTo>
                  <a:pt x="255" y="441"/>
                </a:lnTo>
                <a:lnTo>
                  <a:pt x="256" y="414"/>
                </a:lnTo>
                <a:lnTo>
                  <a:pt x="256" y="414"/>
                </a:lnTo>
                <a:lnTo>
                  <a:pt x="263" y="417"/>
                </a:lnTo>
                <a:lnTo>
                  <a:pt x="268" y="419"/>
                </a:lnTo>
                <a:lnTo>
                  <a:pt x="271" y="419"/>
                </a:lnTo>
                <a:lnTo>
                  <a:pt x="273" y="419"/>
                </a:lnTo>
                <a:lnTo>
                  <a:pt x="273" y="419"/>
                </a:lnTo>
                <a:lnTo>
                  <a:pt x="273" y="417"/>
                </a:lnTo>
                <a:lnTo>
                  <a:pt x="273" y="415"/>
                </a:lnTo>
                <a:lnTo>
                  <a:pt x="272" y="406"/>
                </a:lnTo>
                <a:lnTo>
                  <a:pt x="265" y="379"/>
                </a:lnTo>
                <a:lnTo>
                  <a:pt x="254" y="335"/>
                </a:lnTo>
                <a:lnTo>
                  <a:pt x="254" y="335"/>
                </a:lnTo>
                <a:lnTo>
                  <a:pt x="254" y="333"/>
                </a:lnTo>
                <a:lnTo>
                  <a:pt x="254" y="330"/>
                </a:lnTo>
                <a:lnTo>
                  <a:pt x="255" y="325"/>
                </a:lnTo>
                <a:lnTo>
                  <a:pt x="256" y="321"/>
                </a:lnTo>
                <a:lnTo>
                  <a:pt x="256" y="317"/>
                </a:lnTo>
                <a:lnTo>
                  <a:pt x="255" y="312"/>
                </a:lnTo>
                <a:lnTo>
                  <a:pt x="251" y="307"/>
                </a:lnTo>
                <a:lnTo>
                  <a:pt x="251" y="307"/>
                </a:lnTo>
                <a:lnTo>
                  <a:pt x="249" y="299"/>
                </a:lnTo>
                <a:lnTo>
                  <a:pt x="247" y="289"/>
                </a:lnTo>
                <a:lnTo>
                  <a:pt x="242" y="267"/>
                </a:lnTo>
                <a:lnTo>
                  <a:pt x="240" y="241"/>
                </a:lnTo>
                <a:lnTo>
                  <a:pt x="240" y="241"/>
                </a:lnTo>
                <a:lnTo>
                  <a:pt x="233" y="212"/>
                </a:lnTo>
                <a:lnTo>
                  <a:pt x="228" y="191"/>
                </a:lnTo>
                <a:lnTo>
                  <a:pt x="227" y="179"/>
                </a:lnTo>
                <a:lnTo>
                  <a:pt x="227" y="179"/>
                </a:lnTo>
                <a:lnTo>
                  <a:pt x="226" y="171"/>
                </a:lnTo>
                <a:lnTo>
                  <a:pt x="223" y="161"/>
                </a:lnTo>
                <a:lnTo>
                  <a:pt x="221" y="154"/>
                </a:lnTo>
                <a:lnTo>
                  <a:pt x="220" y="151"/>
                </a:lnTo>
                <a:lnTo>
                  <a:pt x="218" y="149"/>
                </a:lnTo>
                <a:lnTo>
                  <a:pt x="218" y="149"/>
                </a:lnTo>
                <a:lnTo>
                  <a:pt x="200" y="144"/>
                </a:lnTo>
                <a:lnTo>
                  <a:pt x="183" y="138"/>
                </a:lnTo>
                <a:lnTo>
                  <a:pt x="183" y="138"/>
                </a:lnTo>
                <a:lnTo>
                  <a:pt x="175" y="136"/>
                </a:lnTo>
                <a:lnTo>
                  <a:pt x="168" y="134"/>
                </a:lnTo>
                <a:lnTo>
                  <a:pt x="165" y="133"/>
                </a:lnTo>
                <a:lnTo>
                  <a:pt x="165" y="133"/>
                </a:lnTo>
                <a:lnTo>
                  <a:pt x="164" y="126"/>
                </a:lnTo>
                <a:lnTo>
                  <a:pt x="163" y="121"/>
                </a:lnTo>
                <a:lnTo>
                  <a:pt x="163" y="121"/>
                </a:lnTo>
                <a:lnTo>
                  <a:pt x="165" y="120"/>
                </a:lnTo>
                <a:lnTo>
                  <a:pt x="167" y="118"/>
                </a:lnTo>
                <a:lnTo>
                  <a:pt x="168" y="115"/>
                </a:lnTo>
                <a:lnTo>
                  <a:pt x="168" y="115"/>
                </a:lnTo>
                <a:lnTo>
                  <a:pt x="174" y="93"/>
                </a:lnTo>
                <a:lnTo>
                  <a:pt x="174" y="93"/>
                </a:lnTo>
                <a:lnTo>
                  <a:pt x="174" y="61"/>
                </a:lnTo>
                <a:lnTo>
                  <a:pt x="174" y="61"/>
                </a:lnTo>
                <a:lnTo>
                  <a:pt x="172" y="53"/>
                </a:lnTo>
                <a:lnTo>
                  <a:pt x="170" y="46"/>
                </a:lnTo>
                <a:lnTo>
                  <a:pt x="170" y="46"/>
                </a:lnTo>
                <a:lnTo>
                  <a:pt x="174" y="43"/>
                </a:lnTo>
                <a:lnTo>
                  <a:pt x="176" y="39"/>
                </a:lnTo>
                <a:lnTo>
                  <a:pt x="176" y="39"/>
                </a:lnTo>
                <a:lnTo>
                  <a:pt x="174" y="36"/>
                </a:lnTo>
                <a:lnTo>
                  <a:pt x="170" y="31"/>
                </a:lnTo>
                <a:lnTo>
                  <a:pt x="170" y="31"/>
                </a:lnTo>
                <a:lnTo>
                  <a:pt x="165" y="20"/>
                </a:lnTo>
                <a:lnTo>
                  <a:pt x="165" y="20"/>
                </a:lnTo>
                <a:lnTo>
                  <a:pt x="163" y="17"/>
                </a:lnTo>
                <a:lnTo>
                  <a:pt x="158" y="14"/>
                </a:lnTo>
                <a:lnTo>
                  <a:pt x="158" y="14"/>
                </a:lnTo>
                <a:lnTo>
                  <a:pt x="153" y="8"/>
                </a:lnTo>
                <a:lnTo>
                  <a:pt x="149" y="5"/>
                </a:lnTo>
                <a:lnTo>
                  <a:pt x="149" y="5"/>
                </a:lnTo>
                <a:lnTo>
                  <a:pt x="148" y="3"/>
                </a:lnTo>
                <a:lnTo>
                  <a:pt x="146" y="2"/>
                </a:lnTo>
                <a:lnTo>
                  <a:pt x="146" y="2"/>
                </a:lnTo>
                <a:lnTo>
                  <a:pt x="142" y="1"/>
                </a:lnTo>
                <a:lnTo>
                  <a:pt x="139" y="0"/>
                </a:lnTo>
                <a:lnTo>
                  <a:pt x="139" y="0"/>
                </a:lnTo>
                <a:lnTo>
                  <a:pt x="139" y="2"/>
                </a:lnTo>
                <a:lnTo>
                  <a:pt x="138" y="2"/>
                </a:lnTo>
                <a:lnTo>
                  <a:pt x="137" y="2"/>
                </a:lnTo>
                <a:lnTo>
                  <a:pt x="137" y="2"/>
                </a:lnTo>
                <a:lnTo>
                  <a:pt x="131" y="0"/>
                </a:lnTo>
                <a:lnTo>
                  <a:pt x="131" y="0"/>
                </a:lnTo>
                <a:lnTo>
                  <a:pt x="131" y="1"/>
                </a:lnTo>
                <a:lnTo>
                  <a:pt x="129" y="1"/>
                </a:lnTo>
                <a:lnTo>
                  <a:pt x="129" y="1"/>
                </a:lnTo>
                <a:lnTo>
                  <a:pt x="124" y="1"/>
                </a:lnTo>
                <a:lnTo>
                  <a:pt x="122" y="0"/>
                </a:lnTo>
                <a:lnTo>
                  <a:pt x="122" y="0"/>
                </a:lnTo>
                <a:lnTo>
                  <a:pt x="120" y="1"/>
                </a:lnTo>
                <a:lnTo>
                  <a:pt x="119" y="2"/>
                </a:lnTo>
                <a:lnTo>
                  <a:pt x="117" y="2"/>
                </a:lnTo>
                <a:lnTo>
                  <a:pt x="114" y="6"/>
                </a:lnTo>
                <a:lnTo>
                  <a:pt x="114" y="6"/>
                </a:lnTo>
                <a:lnTo>
                  <a:pt x="112" y="3"/>
                </a:lnTo>
                <a:lnTo>
                  <a:pt x="111" y="3"/>
                </a:lnTo>
                <a:lnTo>
                  <a:pt x="110" y="2"/>
                </a:lnTo>
                <a:lnTo>
                  <a:pt x="110" y="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9"/>
          <p:cNvSpPr>
            <a:spLocks noEditPoints="1"/>
          </p:cNvSpPr>
          <p:nvPr/>
        </p:nvSpPr>
        <p:spPr bwMode="auto">
          <a:xfrm>
            <a:off x="8443567" y="2709267"/>
            <a:ext cx="676837" cy="1679557"/>
          </a:xfrm>
          <a:custGeom>
            <a:avLst/>
            <a:gdLst>
              <a:gd name="T0" fmla="*/ 133 w 324"/>
              <a:gd name="T1" fmla="*/ 34 h 804"/>
              <a:gd name="T2" fmla="*/ 130 w 324"/>
              <a:gd name="T3" fmla="*/ 68 h 804"/>
              <a:gd name="T4" fmla="*/ 139 w 324"/>
              <a:gd name="T5" fmla="*/ 92 h 804"/>
              <a:gd name="T6" fmla="*/ 149 w 324"/>
              <a:gd name="T7" fmla="*/ 119 h 804"/>
              <a:gd name="T8" fmla="*/ 104 w 324"/>
              <a:gd name="T9" fmla="*/ 152 h 804"/>
              <a:gd name="T10" fmla="*/ 71 w 324"/>
              <a:gd name="T11" fmla="*/ 213 h 804"/>
              <a:gd name="T12" fmla="*/ 46 w 324"/>
              <a:gd name="T13" fmla="*/ 415 h 804"/>
              <a:gd name="T14" fmla="*/ 31 w 324"/>
              <a:gd name="T15" fmla="*/ 526 h 804"/>
              <a:gd name="T16" fmla="*/ 10 w 324"/>
              <a:gd name="T17" fmla="*/ 639 h 804"/>
              <a:gd name="T18" fmla="*/ 2 w 324"/>
              <a:gd name="T19" fmla="*/ 685 h 804"/>
              <a:gd name="T20" fmla="*/ 60 w 324"/>
              <a:gd name="T21" fmla="*/ 740 h 804"/>
              <a:gd name="T22" fmla="*/ 94 w 324"/>
              <a:gd name="T23" fmla="*/ 677 h 804"/>
              <a:gd name="T24" fmla="*/ 88 w 324"/>
              <a:gd name="T25" fmla="*/ 593 h 804"/>
              <a:gd name="T26" fmla="*/ 77 w 324"/>
              <a:gd name="T27" fmla="*/ 481 h 804"/>
              <a:gd name="T28" fmla="*/ 83 w 324"/>
              <a:gd name="T29" fmla="*/ 471 h 804"/>
              <a:gd name="T30" fmla="*/ 100 w 324"/>
              <a:gd name="T31" fmla="*/ 499 h 804"/>
              <a:gd name="T32" fmla="*/ 110 w 324"/>
              <a:gd name="T33" fmla="*/ 545 h 804"/>
              <a:gd name="T34" fmla="*/ 110 w 324"/>
              <a:gd name="T35" fmla="*/ 607 h 804"/>
              <a:gd name="T36" fmla="*/ 120 w 324"/>
              <a:gd name="T37" fmla="*/ 760 h 804"/>
              <a:gd name="T38" fmla="*/ 122 w 324"/>
              <a:gd name="T39" fmla="*/ 784 h 804"/>
              <a:gd name="T40" fmla="*/ 134 w 324"/>
              <a:gd name="T41" fmla="*/ 803 h 804"/>
              <a:gd name="T42" fmla="*/ 171 w 324"/>
              <a:gd name="T43" fmla="*/ 801 h 804"/>
              <a:gd name="T44" fmla="*/ 167 w 324"/>
              <a:gd name="T45" fmla="*/ 767 h 804"/>
              <a:gd name="T46" fmla="*/ 199 w 324"/>
              <a:gd name="T47" fmla="*/ 767 h 804"/>
              <a:gd name="T48" fmla="*/ 203 w 324"/>
              <a:gd name="T49" fmla="*/ 754 h 804"/>
              <a:gd name="T50" fmla="*/ 190 w 324"/>
              <a:gd name="T51" fmla="*/ 724 h 804"/>
              <a:gd name="T52" fmla="*/ 195 w 324"/>
              <a:gd name="T53" fmla="*/ 699 h 804"/>
              <a:gd name="T54" fmla="*/ 221 w 324"/>
              <a:gd name="T55" fmla="*/ 590 h 804"/>
              <a:gd name="T56" fmla="*/ 248 w 324"/>
              <a:gd name="T57" fmla="*/ 433 h 804"/>
              <a:gd name="T58" fmla="*/ 272 w 324"/>
              <a:gd name="T59" fmla="*/ 424 h 804"/>
              <a:gd name="T60" fmla="*/ 278 w 324"/>
              <a:gd name="T61" fmla="*/ 425 h 804"/>
              <a:gd name="T62" fmla="*/ 285 w 324"/>
              <a:gd name="T63" fmla="*/ 428 h 804"/>
              <a:gd name="T64" fmla="*/ 284 w 324"/>
              <a:gd name="T65" fmla="*/ 453 h 804"/>
              <a:gd name="T66" fmla="*/ 296 w 324"/>
              <a:gd name="T67" fmla="*/ 445 h 804"/>
              <a:gd name="T68" fmla="*/ 294 w 324"/>
              <a:gd name="T69" fmla="*/ 457 h 804"/>
              <a:gd name="T70" fmla="*/ 296 w 324"/>
              <a:gd name="T71" fmla="*/ 470 h 804"/>
              <a:gd name="T72" fmla="*/ 310 w 324"/>
              <a:gd name="T73" fmla="*/ 463 h 804"/>
              <a:gd name="T74" fmla="*/ 324 w 324"/>
              <a:gd name="T75" fmla="*/ 429 h 804"/>
              <a:gd name="T76" fmla="*/ 317 w 324"/>
              <a:gd name="T77" fmla="*/ 337 h 804"/>
              <a:gd name="T78" fmla="*/ 303 w 324"/>
              <a:gd name="T79" fmla="*/ 229 h 804"/>
              <a:gd name="T80" fmla="*/ 291 w 324"/>
              <a:gd name="T81" fmla="*/ 193 h 804"/>
              <a:gd name="T82" fmla="*/ 279 w 324"/>
              <a:gd name="T83" fmla="*/ 165 h 804"/>
              <a:gd name="T84" fmla="*/ 217 w 324"/>
              <a:gd name="T85" fmla="*/ 137 h 804"/>
              <a:gd name="T86" fmla="*/ 225 w 324"/>
              <a:gd name="T87" fmla="*/ 84 h 804"/>
              <a:gd name="T88" fmla="*/ 228 w 324"/>
              <a:gd name="T89" fmla="*/ 56 h 804"/>
              <a:gd name="T90" fmla="*/ 225 w 324"/>
              <a:gd name="T91" fmla="*/ 32 h 804"/>
              <a:gd name="T92" fmla="*/ 210 w 324"/>
              <a:gd name="T93" fmla="*/ 11 h 804"/>
              <a:gd name="T94" fmla="*/ 197 w 324"/>
              <a:gd name="T95" fmla="*/ 1 h 804"/>
              <a:gd name="T96" fmla="*/ 166 w 324"/>
              <a:gd name="T97" fmla="*/ 5 h 804"/>
              <a:gd name="T98" fmla="*/ 60 w 324"/>
              <a:gd name="T99" fmla="*/ 484 h 804"/>
              <a:gd name="T100" fmla="*/ 65 w 324"/>
              <a:gd name="T101" fmla="*/ 537 h 804"/>
              <a:gd name="T102" fmla="*/ 57 w 324"/>
              <a:gd name="T103" fmla="*/ 516 h 804"/>
              <a:gd name="T104" fmla="*/ 60 w 324"/>
              <a:gd name="T105" fmla="*/ 484 h 804"/>
              <a:gd name="T106" fmla="*/ 52 w 324"/>
              <a:gd name="T107" fmla="*/ 533 h 804"/>
              <a:gd name="T108" fmla="*/ 40 w 324"/>
              <a:gd name="T109" fmla="*/ 553 h 804"/>
              <a:gd name="T110" fmla="*/ 44 w 324"/>
              <a:gd name="T111" fmla="*/ 507 h 804"/>
              <a:gd name="T112" fmla="*/ 73 w 324"/>
              <a:gd name="T113" fmla="*/ 513 h 804"/>
              <a:gd name="T114" fmla="*/ 79 w 324"/>
              <a:gd name="T115" fmla="*/ 568 h 804"/>
              <a:gd name="T116" fmla="*/ 72 w 324"/>
              <a:gd name="T117" fmla="*/ 535 h 8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4" h="804">
                <a:moveTo>
                  <a:pt x="151" y="16"/>
                </a:moveTo>
                <a:lnTo>
                  <a:pt x="151" y="16"/>
                </a:lnTo>
                <a:lnTo>
                  <a:pt x="145" y="19"/>
                </a:lnTo>
                <a:lnTo>
                  <a:pt x="140" y="23"/>
                </a:lnTo>
                <a:lnTo>
                  <a:pt x="136" y="29"/>
                </a:lnTo>
                <a:lnTo>
                  <a:pt x="136" y="29"/>
                </a:lnTo>
                <a:lnTo>
                  <a:pt x="133" y="34"/>
                </a:lnTo>
                <a:lnTo>
                  <a:pt x="129" y="36"/>
                </a:lnTo>
                <a:lnTo>
                  <a:pt x="128" y="38"/>
                </a:lnTo>
                <a:lnTo>
                  <a:pt x="127" y="46"/>
                </a:lnTo>
                <a:lnTo>
                  <a:pt x="127" y="46"/>
                </a:lnTo>
                <a:lnTo>
                  <a:pt x="128" y="55"/>
                </a:lnTo>
                <a:lnTo>
                  <a:pt x="129" y="62"/>
                </a:lnTo>
                <a:lnTo>
                  <a:pt x="130" y="68"/>
                </a:lnTo>
                <a:lnTo>
                  <a:pt x="130" y="68"/>
                </a:lnTo>
                <a:lnTo>
                  <a:pt x="130" y="76"/>
                </a:lnTo>
                <a:lnTo>
                  <a:pt x="131" y="83"/>
                </a:lnTo>
                <a:lnTo>
                  <a:pt x="133" y="85"/>
                </a:lnTo>
                <a:lnTo>
                  <a:pt x="134" y="87"/>
                </a:lnTo>
                <a:lnTo>
                  <a:pt x="134" y="87"/>
                </a:lnTo>
                <a:lnTo>
                  <a:pt x="139" y="92"/>
                </a:lnTo>
                <a:lnTo>
                  <a:pt x="140" y="93"/>
                </a:lnTo>
                <a:lnTo>
                  <a:pt x="140" y="93"/>
                </a:lnTo>
                <a:lnTo>
                  <a:pt x="146" y="105"/>
                </a:lnTo>
                <a:lnTo>
                  <a:pt x="149" y="114"/>
                </a:lnTo>
                <a:lnTo>
                  <a:pt x="149" y="117"/>
                </a:lnTo>
                <a:lnTo>
                  <a:pt x="149" y="119"/>
                </a:lnTo>
                <a:lnTo>
                  <a:pt x="149" y="119"/>
                </a:lnTo>
                <a:lnTo>
                  <a:pt x="146" y="121"/>
                </a:lnTo>
                <a:lnTo>
                  <a:pt x="144" y="126"/>
                </a:lnTo>
                <a:lnTo>
                  <a:pt x="140" y="134"/>
                </a:lnTo>
                <a:lnTo>
                  <a:pt x="140" y="134"/>
                </a:lnTo>
                <a:lnTo>
                  <a:pt x="133" y="136"/>
                </a:lnTo>
                <a:lnTo>
                  <a:pt x="115" y="145"/>
                </a:lnTo>
                <a:lnTo>
                  <a:pt x="104" y="152"/>
                </a:lnTo>
                <a:lnTo>
                  <a:pt x="94" y="158"/>
                </a:lnTo>
                <a:lnTo>
                  <a:pt x="85" y="167"/>
                </a:lnTo>
                <a:lnTo>
                  <a:pt x="82" y="172"/>
                </a:lnTo>
                <a:lnTo>
                  <a:pt x="80" y="176"/>
                </a:lnTo>
                <a:lnTo>
                  <a:pt x="80" y="176"/>
                </a:lnTo>
                <a:lnTo>
                  <a:pt x="75" y="191"/>
                </a:lnTo>
                <a:lnTo>
                  <a:pt x="71" y="213"/>
                </a:lnTo>
                <a:lnTo>
                  <a:pt x="62" y="270"/>
                </a:lnTo>
                <a:lnTo>
                  <a:pt x="54" y="323"/>
                </a:lnTo>
                <a:lnTo>
                  <a:pt x="51" y="354"/>
                </a:lnTo>
                <a:lnTo>
                  <a:pt x="51" y="354"/>
                </a:lnTo>
                <a:lnTo>
                  <a:pt x="48" y="363"/>
                </a:lnTo>
                <a:lnTo>
                  <a:pt x="48" y="377"/>
                </a:lnTo>
                <a:lnTo>
                  <a:pt x="46" y="415"/>
                </a:lnTo>
                <a:lnTo>
                  <a:pt x="45" y="464"/>
                </a:lnTo>
                <a:lnTo>
                  <a:pt x="52" y="467"/>
                </a:lnTo>
                <a:lnTo>
                  <a:pt x="51" y="473"/>
                </a:lnTo>
                <a:lnTo>
                  <a:pt x="51" y="473"/>
                </a:lnTo>
                <a:lnTo>
                  <a:pt x="43" y="493"/>
                </a:lnTo>
                <a:lnTo>
                  <a:pt x="36" y="510"/>
                </a:lnTo>
                <a:lnTo>
                  <a:pt x="31" y="526"/>
                </a:lnTo>
                <a:lnTo>
                  <a:pt x="31" y="526"/>
                </a:lnTo>
                <a:lnTo>
                  <a:pt x="28" y="547"/>
                </a:lnTo>
                <a:lnTo>
                  <a:pt x="27" y="557"/>
                </a:lnTo>
                <a:lnTo>
                  <a:pt x="27" y="557"/>
                </a:lnTo>
                <a:lnTo>
                  <a:pt x="20" y="591"/>
                </a:lnTo>
                <a:lnTo>
                  <a:pt x="16" y="619"/>
                </a:lnTo>
                <a:lnTo>
                  <a:pt x="10" y="639"/>
                </a:lnTo>
                <a:lnTo>
                  <a:pt x="10" y="639"/>
                </a:lnTo>
                <a:lnTo>
                  <a:pt x="2" y="666"/>
                </a:lnTo>
                <a:lnTo>
                  <a:pt x="0" y="672"/>
                </a:lnTo>
                <a:lnTo>
                  <a:pt x="0" y="677"/>
                </a:lnTo>
                <a:lnTo>
                  <a:pt x="0" y="682"/>
                </a:lnTo>
                <a:lnTo>
                  <a:pt x="2" y="685"/>
                </a:lnTo>
                <a:lnTo>
                  <a:pt x="2" y="685"/>
                </a:lnTo>
                <a:lnTo>
                  <a:pt x="11" y="699"/>
                </a:lnTo>
                <a:lnTo>
                  <a:pt x="25" y="717"/>
                </a:lnTo>
                <a:lnTo>
                  <a:pt x="33" y="726"/>
                </a:lnTo>
                <a:lnTo>
                  <a:pt x="42" y="733"/>
                </a:lnTo>
                <a:lnTo>
                  <a:pt x="51" y="738"/>
                </a:lnTo>
                <a:lnTo>
                  <a:pt x="55" y="739"/>
                </a:lnTo>
                <a:lnTo>
                  <a:pt x="60" y="740"/>
                </a:lnTo>
                <a:lnTo>
                  <a:pt x="60" y="740"/>
                </a:lnTo>
                <a:lnTo>
                  <a:pt x="84" y="743"/>
                </a:lnTo>
                <a:lnTo>
                  <a:pt x="90" y="743"/>
                </a:lnTo>
                <a:lnTo>
                  <a:pt x="91" y="742"/>
                </a:lnTo>
                <a:lnTo>
                  <a:pt x="91" y="740"/>
                </a:lnTo>
                <a:lnTo>
                  <a:pt x="91" y="740"/>
                </a:lnTo>
                <a:lnTo>
                  <a:pt x="94" y="677"/>
                </a:lnTo>
                <a:lnTo>
                  <a:pt x="97" y="617"/>
                </a:lnTo>
                <a:lnTo>
                  <a:pt x="97" y="617"/>
                </a:lnTo>
                <a:lnTo>
                  <a:pt x="97" y="611"/>
                </a:lnTo>
                <a:lnTo>
                  <a:pt x="97" y="608"/>
                </a:lnTo>
                <a:lnTo>
                  <a:pt x="97" y="604"/>
                </a:lnTo>
                <a:lnTo>
                  <a:pt x="97" y="604"/>
                </a:lnTo>
                <a:lnTo>
                  <a:pt x="88" y="593"/>
                </a:lnTo>
                <a:lnTo>
                  <a:pt x="88" y="593"/>
                </a:lnTo>
                <a:lnTo>
                  <a:pt x="86" y="563"/>
                </a:lnTo>
                <a:lnTo>
                  <a:pt x="85" y="539"/>
                </a:lnTo>
                <a:lnTo>
                  <a:pt x="83" y="520"/>
                </a:lnTo>
                <a:lnTo>
                  <a:pt x="83" y="520"/>
                </a:lnTo>
                <a:lnTo>
                  <a:pt x="80" y="494"/>
                </a:lnTo>
                <a:lnTo>
                  <a:pt x="77" y="481"/>
                </a:lnTo>
                <a:lnTo>
                  <a:pt x="77" y="481"/>
                </a:lnTo>
                <a:lnTo>
                  <a:pt x="81" y="480"/>
                </a:lnTo>
                <a:lnTo>
                  <a:pt x="82" y="479"/>
                </a:lnTo>
                <a:lnTo>
                  <a:pt x="83" y="477"/>
                </a:lnTo>
                <a:lnTo>
                  <a:pt x="83" y="477"/>
                </a:lnTo>
                <a:lnTo>
                  <a:pt x="83" y="471"/>
                </a:lnTo>
                <a:lnTo>
                  <a:pt x="83" y="471"/>
                </a:lnTo>
                <a:lnTo>
                  <a:pt x="86" y="443"/>
                </a:lnTo>
                <a:lnTo>
                  <a:pt x="86" y="443"/>
                </a:lnTo>
                <a:lnTo>
                  <a:pt x="91" y="388"/>
                </a:lnTo>
                <a:lnTo>
                  <a:pt x="91" y="388"/>
                </a:lnTo>
                <a:lnTo>
                  <a:pt x="95" y="438"/>
                </a:lnTo>
                <a:lnTo>
                  <a:pt x="100" y="499"/>
                </a:lnTo>
                <a:lnTo>
                  <a:pt x="100" y="499"/>
                </a:lnTo>
                <a:lnTo>
                  <a:pt x="100" y="504"/>
                </a:lnTo>
                <a:lnTo>
                  <a:pt x="101" y="509"/>
                </a:lnTo>
                <a:lnTo>
                  <a:pt x="104" y="519"/>
                </a:lnTo>
                <a:lnTo>
                  <a:pt x="108" y="528"/>
                </a:lnTo>
                <a:lnTo>
                  <a:pt x="109" y="535"/>
                </a:lnTo>
                <a:lnTo>
                  <a:pt x="109" y="535"/>
                </a:lnTo>
                <a:lnTo>
                  <a:pt x="110" y="545"/>
                </a:lnTo>
                <a:lnTo>
                  <a:pt x="112" y="561"/>
                </a:lnTo>
                <a:lnTo>
                  <a:pt x="115" y="574"/>
                </a:lnTo>
                <a:lnTo>
                  <a:pt x="115" y="580"/>
                </a:lnTo>
                <a:lnTo>
                  <a:pt x="115" y="583"/>
                </a:lnTo>
                <a:lnTo>
                  <a:pt x="115" y="583"/>
                </a:lnTo>
                <a:lnTo>
                  <a:pt x="112" y="591"/>
                </a:lnTo>
                <a:lnTo>
                  <a:pt x="110" y="607"/>
                </a:lnTo>
                <a:lnTo>
                  <a:pt x="109" y="626"/>
                </a:lnTo>
                <a:lnTo>
                  <a:pt x="109" y="648"/>
                </a:lnTo>
                <a:lnTo>
                  <a:pt x="109" y="648"/>
                </a:lnTo>
                <a:lnTo>
                  <a:pt x="118" y="758"/>
                </a:lnTo>
                <a:lnTo>
                  <a:pt x="118" y="758"/>
                </a:lnTo>
                <a:lnTo>
                  <a:pt x="119" y="760"/>
                </a:lnTo>
                <a:lnTo>
                  <a:pt x="120" y="760"/>
                </a:lnTo>
                <a:lnTo>
                  <a:pt x="121" y="758"/>
                </a:lnTo>
                <a:lnTo>
                  <a:pt x="121" y="758"/>
                </a:lnTo>
                <a:lnTo>
                  <a:pt x="122" y="765"/>
                </a:lnTo>
                <a:lnTo>
                  <a:pt x="124" y="772"/>
                </a:lnTo>
                <a:lnTo>
                  <a:pt x="125" y="779"/>
                </a:lnTo>
                <a:lnTo>
                  <a:pt x="125" y="779"/>
                </a:lnTo>
                <a:lnTo>
                  <a:pt x="122" y="784"/>
                </a:lnTo>
                <a:lnTo>
                  <a:pt x="121" y="789"/>
                </a:lnTo>
                <a:lnTo>
                  <a:pt x="121" y="793"/>
                </a:lnTo>
                <a:lnTo>
                  <a:pt x="122" y="795"/>
                </a:lnTo>
                <a:lnTo>
                  <a:pt x="125" y="797"/>
                </a:lnTo>
                <a:lnTo>
                  <a:pt x="125" y="797"/>
                </a:lnTo>
                <a:lnTo>
                  <a:pt x="129" y="800"/>
                </a:lnTo>
                <a:lnTo>
                  <a:pt x="134" y="803"/>
                </a:lnTo>
                <a:lnTo>
                  <a:pt x="137" y="804"/>
                </a:lnTo>
                <a:lnTo>
                  <a:pt x="142" y="804"/>
                </a:lnTo>
                <a:lnTo>
                  <a:pt x="146" y="804"/>
                </a:lnTo>
                <a:lnTo>
                  <a:pt x="152" y="803"/>
                </a:lnTo>
                <a:lnTo>
                  <a:pt x="152" y="803"/>
                </a:lnTo>
                <a:lnTo>
                  <a:pt x="163" y="802"/>
                </a:lnTo>
                <a:lnTo>
                  <a:pt x="171" y="801"/>
                </a:lnTo>
                <a:lnTo>
                  <a:pt x="174" y="801"/>
                </a:lnTo>
                <a:lnTo>
                  <a:pt x="175" y="800"/>
                </a:lnTo>
                <a:lnTo>
                  <a:pt x="175" y="799"/>
                </a:lnTo>
                <a:lnTo>
                  <a:pt x="175" y="799"/>
                </a:lnTo>
                <a:lnTo>
                  <a:pt x="174" y="791"/>
                </a:lnTo>
                <a:lnTo>
                  <a:pt x="171" y="781"/>
                </a:lnTo>
                <a:lnTo>
                  <a:pt x="167" y="767"/>
                </a:lnTo>
                <a:lnTo>
                  <a:pt x="167" y="767"/>
                </a:lnTo>
                <a:lnTo>
                  <a:pt x="173" y="770"/>
                </a:lnTo>
                <a:lnTo>
                  <a:pt x="179" y="772"/>
                </a:lnTo>
                <a:lnTo>
                  <a:pt x="185" y="772"/>
                </a:lnTo>
                <a:lnTo>
                  <a:pt x="185" y="772"/>
                </a:lnTo>
                <a:lnTo>
                  <a:pt x="192" y="771"/>
                </a:lnTo>
                <a:lnTo>
                  <a:pt x="199" y="767"/>
                </a:lnTo>
                <a:lnTo>
                  <a:pt x="204" y="764"/>
                </a:lnTo>
                <a:lnTo>
                  <a:pt x="206" y="762"/>
                </a:lnTo>
                <a:lnTo>
                  <a:pt x="204" y="761"/>
                </a:lnTo>
                <a:lnTo>
                  <a:pt x="204" y="761"/>
                </a:lnTo>
                <a:lnTo>
                  <a:pt x="203" y="757"/>
                </a:lnTo>
                <a:lnTo>
                  <a:pt x="203" y="755"/>
                </a:lnTo>
                <a:lnTo>
                  <a:pt x="203" y="754"/>
                </a:lnTo>
                <a:lnTo>
                  <a:pt x="203" y="754"/>
                </a:lnTo>
                <a:lnTo>
                  <a:pt x="203" y="749"/>
                </a:lnTo>
                <a:lnTo>
                  <a:pt x="202" y="746"/>
                </a:lnTo>
                <a:lnTo>
                  <a:pt x="200" y="740"/>
                </a:lnTo>
                <a:lnTo>
                  <a:pt x="200" y="740"/>
                </a:lnTo>
                <a:lnTo>
                  <a:pt x="193" y="729"/>
                </a:lnTo>
                <a:lnTo>
                  <a:pt x="190" y="724"/>
                </a:lnTo>
                <a:lnTo>
                  <a:pt x="190" y="724"/>
                </a:lnTo>
                <a:lnTo>
                  <a:pt x="190" y="720"/>
                </a:lnTo>
                <a:lnTo>
                  <a:pt x="190" y="720"/>
                </a:lnTo>
                <a:lnTo>
                  <a:pt x="193" y="717"/>
                </a:lnTo>
                <a:lnTo>
                  <a:pt x="193" y="717"/>
                </a:lnTo>
                <a:lnTo>
                  <a:pt x="194" y="708"/>
                </a:lnTo>
                <a:lnTo>
                  <a:pt x="195" y="699"/>
                </a:lnTo>
                <a:lnTo>
                  <a:pt x="195" y="699"/>
                </a:lnTo>
                <a:lnTo>
                  <a:pt x="208" y="662"/>
                </a:lnTo>
                <a:lnTo>
                  <a:pt x="216" y="631"/>
                </a:lnTo>
                <a:lnTo>
                  <a:pt x="219" y="619"/>
                </a:lnTo>
                <a:lnTo>
                  <a:pt x="220" y="610"/>
                </a:lnTo>
                <a:lnTo>
                  <a:pt x="220" y="610"/>
                </a:lnTo>
                <a:lnTo>
                  <a:pt x="221" y="590"/>
                </a:lnTo>
                <a:lnTo>
                  <a:pt x="225" y="563"/>
                </a:lnTo>
                <a:lnTo>
                  <a:pt x="230" y="535"/>
                </a:lnTo>
                <a:lnTo>
                  <a:pt x="235" y="510"/>
                </a:lnTo>
                <a:lnTo>
                  <a:pt x="235" y="510"/>
                </a:lnTo>
                <a:lnTo>
                  <a:pt x="239" y="488"/>
                </a:lnTo>
                <a:lnTo>
                  <a:pt x="244" y="462"/>
                </a:lnTo>
                <a:lnTo>
                  <a:pt x="248" y="433"/>
                </a:lnTo>
                <a:lnTo>
                  <a:pt x="248" y="433"/>
                </a:lnTo>
                <a:lnTo>
                  <a:pt x="257" y="431"/>
                </a:lnTo>
                <a:lnTo>
                  <a:pt x="264" y="430"/>
                </a:lnTo>
                <a:lnTo>
                  <a:pt x="270" y="428"/>
                </a:lnTo>
                <a:lnTo>
                  <a:pt x="270" y="428"/>
                </a:lnTo>
                <a:lnTo>
                  <a:pt x="271" y="426"/>
                </a:lnTo>
                <a:lnTo>
                  <a:pt x="272" y="424"/>
                </a:lnTo>
                <a:lnTo>
                  <a:pt x="273" y="416"/>
                </a:lnTo>
                <a:lnTo>
                  <a:pt x="274" y="404"/>
                </a:lnTo>
                <a:lnTo>
                  <a:pt x="274" y="375"/>
                </a:lnTo>
                <a:lnTo>
                  <a:pt x="274" y="375"/>
                </a:lnTo>
                <a:lnTo>
                  <a:pt x="275" y="401"/>
                </a:lnTo>
                <a:lnTo>
                  <a:pt x="276" y="419"/>
                </a:lnTo>
                <a:lnTo>
                  <a:pt x="278" y="425"/>
                </a:lnTo>
                <a:lnTo>
                  <a:pt x="279" y="428"/>
                </a:lnTo>
                <a:lnTo>
                  <a:pt x="279" y="428"/>
                </a:lnTo>
                <a:lnTo>
                  <a:pt x="282" y="428"/>
                </a:lnTo>
                <a:lnTo>
                  <a:pt x="284" y="428"/>
                </a:lnTo>
                <a:lnTo>
                  <a:pt x="285" y="427"/>
                </a:lnTo>
                <a:lnTo>
                  <a:pt x="285" y="428"/>
                </a:lnTo>
                <a:lnTo>
                  <a:pt x="285" y="428"/>
                </a:lnTo>
                <a:lnTo>
                  <a:pt x="284" y="429"/>
                </a:lnTo>
                <a:lnTo>
                  <a:pt x="283" y="433"/>
                </a:lnTo>
                <a:lnTo>
                  <a:pt x="282" y="439"/>
                </a:lnTo>
                <a:lnTo>
                  <a:pt x="282" y="439"/>
                </a:lnTo>
                <a:lnTo>
                  <a:pt x="283" y="448"/>
                </a:lnTo>
                <a:lnTo>
                  <a:pt x="283" y="452"/>
                </a:lnTo>
                <a:lnTo>
                  <a:pt x="284" y="453"/>
                </a:lnTo>
                <a:lnTo>
                  <a:pt x="284" y="453"/>
                </a:lnTo>
                <a:lnTo>
                  <a:pt x="288" y="447"/>
                </a:lnTo>
                <a:lnTo>
                  <a:pt x="290" y="444"/>
                </a:lnTo>
                <a:lnTo>
                  <a:pt x="291" y="443"/>
                </a:lnTo>
                <a:lnTo>
                  <a:pt x="292" y="443"/>
                </a:lnTo>
                <a:lnTo>
                  <a:pt x="292" y="443"/>
                </a:lnTo>
                <a:lnTo>
                  <a:pt x="296" y="445"/>
                </a:lnTo>
                <a:lnTo>
                  <a:pt x="297" y="446"/>
                </a:lnTo>
                <a:lnTo>
                  <a:pt x="298" y="447"/>
                </a:lnTo>
                <a:lnTo>
                  <a:pt x="298" y="447"/>
                </a:lnTo>
                <a:lnTo>
                  <a:pt x="297" y="452"/>
                </a:lnTo>
                <a:lnTo>
                  <a:pt x="296" y="455"/>
                </a:lnTo>
                <a:lnTo>
                  <a:pt x="294" y="457"/>
                </a:lnTo>
                <a:lnTo>
                  <a:pt x="294" y="457"/>
                </a:lnTo>
                <a:lnTo>
                  <a:pt x="292" y="462"/>
                </a:lnTo>
                <a:lnTo>
                  <a:pt x="291" y="465"/>
                </a:lnTo>
                <a:lnTo>
                  <a:pt x="290" y="467"/>
                </a:lnTo>
                <a:lnTo>
                  <a:pt x="291" y="470"/>
                </a:lnTo>
                <a:lnTo>
                  <a:pt x="291" y="470"/>
                </a:lnTo>
                <a:lnTo>
                  <a:pt x="296" y="470"/>
                </a:lnTo>
                <a:lnTo>
                  <a:pt x="296" y="470"/>
                </a:lnTo>
                <a:lnTo>
                  <a:pt x="296" y="470"/>
                </a:lnTo>
                <a:lnTo>
                  <a:pt x="298" y="471"/>
                </a:lnTo>
                <a:lnTo>
                  <a:pt x="300" y="473"/>
                </a:lnTo>
                <a:lnTo>
                  <a:pt x="300" y="473"/>
                </a:lnTo>
                <a:lnTo>
                  <a:pt x="305" y="470"/>
                </a:lnTo>
                <a:lnTo>
                  <a:pt x="308" y="467"/>
                </a:lnTo>
                <a:lnTo>
                  <a:pt x="310" y="463"/>
                </a:lnTo>
                <a:lnTo>
                  <a:pt x="310" y="463"/>
                </a:lnTo>
                <a:lnTo>
                  <a:pt x="315" y="454"/>
                </a:lnTo>
                <a:lnTo>
                  <a:pt x="316" y="450"/>
                </a:lnTo>
                <a:lnTo>
                  <a:pt x="317" y="446"/>
                </a:lnTo>
                <a:lnTo>
                  <a:pt x="317" y="446"/>
                </a:lnTo>
                <a:lnTo>
                  <a:pt x="319" y="435"/>
                </a:lnTo>
                <a:lnTo>
                  <a:pt x="324" y="429"/>
                </a:lnTo>
                <a:lnTo>
                  <a:pt x="324" y="429"/>
                </a:lnTo>
                <a:lnTo>
                  <a:pt x="321" y="398"/>
                </a:lnTo>
                <a:lnTo>
                  <a:pt x="319" y="359"/>
                </a:lnTo>
                <a:lnTo>
                  <a:pt x="319" y="359"/>
                </a:lnTo>
                <a:lnTo>
                  <a:pt x="319" y="350"/>
                </a:lnTo>
                <a:lnTo>
                  <a:pt x="317" y="337"/>
                </a:lnTo>
                <a:lnTo>
                  <a:pt x="317" y="337"/>
                </a:lnTo>
                <a:lnTo>
                  <a:pt x="310" y="295"/>
                </a:lnTo>
                <a:lnTo>
                  <a:pt x="310" y="295"/>
                </a:lnTo>
                <a:lnTo>
                  <a:pt x="310" y="275"/>
                </a:lnTo>
                <a:lnTo>
                  <a:pt x="310" y="275"/>
                </a:lnTo>
                <a:lnTo>
                  <a:pt x="307" y="252"/>
                </a:lnTo>
                <a:lnTo>
                  <a:pt x="303" y="229"/>
                </a:lnTo>
                <a:lnTo>
                  <a:pt x="303" y="229"/>
                </a:lnTo>
                <a:lnTo>
                  <a:pt x="305" y="228"/>
                </a:lnTo>
                <a:lnTo>
                  <a:pt x="306" y="225"/>
                </a:lnTo>
                <a:lnTo>
                  <a:pt x="306" y="220"/>
                </a:lnTo>
                <a:lnTo>
                  <a:pt x="302" y="212"/>
                </a:lnTo>
                <a:lnTo>
                  <a:pt x="302" y="212"/>
                </a:lnTo>
                <a:lnTo>
                  <a:pt x="297" y="203"/>
                </a:lnTo>
                <a:lnTo>
                  <a:pt x="291" y="193"/>
                </a:lnTo>
                <a:lnTo>
                  <a:pt x="282" y="180"/>
                </a:lnTo>
                <a:lnTo>
                  <a:pt x="282" y="180"/>
                </a:lnTo>
                <a:lnTo>
                  <a:pt x="282" y="177"/>
                </a:lnTo>
                <a:lnTo>
                  <a:pt x="283" y="176"/>
                </a:lnTo>
                <a:lnTo>
                  <a:pt x="283" y="173"/>
                </a:lnTo>
                <a:lnTo>
                  <a:pt x="279" y="165"/>
                </a:lnTo>
                <a:lnTo>
                  <a:pt x="279" y="165"/>
                </a:lnTo>
                <a:lnTo>
                  <a:pt x="276" y="162"/>
                </a:lnTo>
                <a:lnTo>
                  <a:pt x="274" y="159"/>
                </a:lnTo>
                <a:lnTo>
                  <a:pt x="265" y="154"/>
                </a:lnTo>
                <a:lnTo>
                  <a:pt x="255" y="149"/>
                </a:lnTo>
                <a:lnTo>
                  <a:pt x="245" y="145"/>
                </a:lnTo>
                <a:lnTo>
                  <a:pt x="225" y="139"/>
                </a:lnTo>
                <a:lnTo>
                  <a:pt x="217" y="137"/>
                </a:lnTo>
                <a:lnTo>
                  <a:pt x="217" y="137"/>
                </a:lnTo>
                <a:lnTo>
                  <a:pt x="218" y="121"/>
                </a:lnTo>
                <a:lnTo>
                  <a:pt x="218" y="121"/>
                </a:lnTo>
                <a:lnTo>
                  <a:pt x="217" y="112"/>
                </a:lnTo>
                <a:lnTo>
                  <a:pt x="217" y="112"/>
                </a:lnTo>
                <a:lnTo>
                  <a:pt x="225" y="84"/>
                </a:lnTo>
                <a:lnTo>
                  <a:pt x="225" y="84"/>
                </a:lnTo>
                <a:lnTo>
                  <a:pt x="225" y="84"/>
                </a:lnTo>
                <a:lnTo>
                  <a:pt x="226" y="83"/>
                </a:lnTo>
                <a:lnTo>
                  <a:pt x="227" y="80"/>
                </a:lnTo>
                <a:lnTo>
                  <a:pt x="228" y="74"/>
                </a:lnTo>
                <a:lnTo>
                  <a:pt x="228" y="74"/>
                </a:lnTo>
                <a:lnTo>
                  <a:pt x="228" y="61"/>
                </a:lnTo>
                <a:lnTo>
                  <a:pt x="228" y="56"/>
                </a:lnTo>
                <a:lnTo>
                  <a:pt x="228" y="56"/>
                </a:lnTo>
                <a:lnTo>
                  <a:pt x="227" y="57"/>
                </a:lnTo>
                <a:lnTo>
                  <a:pt x="226" y="50"/>
                </a:lnTo>
                <a:lnTo>
                  <a:pt x="226" y="50"/>
                </a:lnTo>
                <a:lnTo>
                  <a:pt x="227" y="39"/>
                </a:lnTo>
                <a:lnTo>
                  <a:pt x="227" y="36"/>
                </a:lnTo>
                <a:lnTo>
                  <a:pt x="225" y="32"/>
                </a:lnTo>
                <a:lnTo>
                  <a:pt x="225" y="32"/>
                </a:lnTo>
                <a:lnTo>
                  <a:pt x="216" y="26"/>
                </a:lnTo>
                <a:lnTo>
                  <a:pt x="212" y="22"/>
                </a:lnTo>
                <a:lnTo>
                  <a:pt x="210" y="19"/>
                </a:lnTo>
                <a:lnTo>
                  <a:pt x="210" y="19"/>
                </a:lnTo>
                <a:lnTo>
                  <a:pt x="210" y="16"/>
                </a:lnTo>
                <a:lnTo>
                  <a:pt x="210" y="11"/>
                </a:lnTo>
                <a:lnTo>
                  <a:pt x="210" y="7"/>
                </a:lnTo>
                <a:lnTo>
                  <a:pt x="209" y="5"/>
                </a:lnTo>
                <a:lnTo>
                  <a:pt x="208" y="4"/>
                </a:lnTo>
                <a:lnTo>
                  <a:pt x="208" y="4"/>
                </a:lnTo>
                <a:lnTo>
                  <a:pt x="202" y="2"/>
                </a:lnTo>
                <a:lnTo>
                  <a:pt x="197" y="1"/>
                </a:lnTo>
                <a:lnTo>
                  <a:pt x="197" y="1"/>
                </a:lnTo>
                <a:lnTo>
                  <a:pt x="191" y="0"/>
                </a:lnTo>
                <a:lnTo>
                  <a:pt x="187" y="0"/>
                </a:lnTo>
                <a:lnTo>
                  <a:pt x="182" y="1"/>
                </a:lnTo>
                <a:lnTo>
                  <a:pt x="182" y="1"/>
                </a:lnTo>
                <a:lnTo>
                  <a:pt x="169" y="5"/>
                </a:lnTo>
                <a:lnTo>
                  <a:pt x="169" y="5"/>
                </a:lnTo>
                <a:lnTo>
                  <a:pt x="166" y="5"/>
                </a:lnTo>
                <a:lnTo>
                  <a:pt x="162" y="5"/>
                </a:lnTo>
                <a:lnTo>
                  <a:pt x="162" y="5"/>
                </a:lnTo>
                <a:lnTo>
                  <a:pt x="155" y="9"/>
                </a:lnTo>
                <a:lnTo>
                  <a:pt x="151" y="11"/>
                </a:lnTo>
                <a:lnTo>
                  <a:pt x="151" y="16"/>
                </a:lnTo>
                <a:close/>
                <a:moveTo>
                  <a:pt x="60" y="484"/>
                </a:moveTo>
                <a:lnTo>
                  <a:pt x="60" y="484"/>
                </a:lnTo>
                <a:lnTo>
                  <a:pt x="63" y="484"/>
                </a:lnTo>
                <a:lnTo>
                  <a:pt x="66" y="484"/>
                </a:lnTo>
                <a:lnTo>
                  <a:pt x="66" y="504"/>
                </a:lnTo>
                <a:lnTo>
                  <a:pt x="66" y="504"/>
                </a:lnTo>
                <a:lnTo>
                  <a:pt x="66" y="522"/>
                </a:lnTo>
                <a:lnTo>
                  <a:pt x="66" y="531"/>
                </a:lnTo>
                <a:lnTo>
                  <a:pt x="65" y="537"/>
                </a:lnTo>
                <a:lnTo>
                  <a:pt x="65" y="537"/>
                </a:lnTo>
                <a:lnTo>
                  <a:pt x="64" y="542"/>
                </a:lnTo>
                <a:lnTo>
                  <a:pt x="63" y="545"/>
                </a:lnTo>
                <a:lnTo>
                  <a:pt x="63" y="548"/>
                </a:lnTo>
                <a:lnTo>
                  <a:pt x="63" y="548"/>
                </a:lnTo>
                <a:lnTo>
                  <a:pt x="60" y="530"/>
                </a:lnTo>
                <a:lnTo>
                  <a:pt x="57" y="516"/>
                </a:lnTo>
                <a:lnTo>
                  <a:pt x="56" y="508"/>
                </a:lnTo>
                <a:lnTo>
                  <a:pt x="56" y="502"/>
                </a:lnTo>
                <a:lnTo>
                  <a:pt x="56" y="502"/>
                </a:lnTo>
                <a:lnTo>
                  <a:pt x="57" y="494"/>
                </a:lnTo>
                <a:lnTo>
                  <a:pt x="60" y="489"/>
                </a:lnTo>
                <a:lnTo>
                  <a:pt x="60" y="485"/>
                </a:lnTo>
                <a:lnTo>
                  <a:pt x="60" y="484"/>
                </a:lnTo>
                <a:lnTo>
                  <a:pt x="60" y="484"/>
                </a:lnTo>
                <a:close/>
                <a:moveTo>
                  <a:pt x="51" y="489"/>
                </a:moveTo>
                <a:lnTo>
                  <a:pt x="51" y="489"/>
                </a:lnTo>
                <a:lnTo>
                  <a:pt x="51" y="507"/>
                </a:lnTo>
                <a:lnTo>
                  <a:pt x="51" y="520"/>
                </a:lnTo>
                <a:lnTo>
                  <a:pt x="52" y="533"/>
                </a:lnTo>
                <a:lnTo>
                  <a:pt x="52" y="533"/>
                </a:lnTo>
                <a:lnTo>
                  <a:pt x="55" y="555"/>
                </a:lnTo>
                <a:lnTo>
                  <a:pt x="55" y="555"/>
                </a:lnTo>
                <a:lnTo>
                  <a:pt x="52" y="554"/>
                </a:lnTo>
                <a:lnTo>
                  <a:pt x="45" y="552"/>
                </a:lnTo>
                <a:lnTo>
                  <a:pt x="45" y="552"/>
                </a:lnTo>
                <a:lnTo>
                  <a:pt x="43" y="552"/>
                </a:lnTo>
                <a:lnTo>
                  <a:pt x="40" y="553"/>
                </a:lnTo>
                <a:lnTo>
                  <a:pt x="38" y="554"/>
                </a:lnTo>
                <a:lnTo>
                  <a:pt x="38" y="554"/>
                </a:lnTo>
                <a:lnTo>
                  <a:pt x="35" y="545"/>
                </a:lnTo>
                <a:lnTo>
                  <a:pt x="35" y="545"/>
                </a:lnTo>
                <a:lnTo>
                  <a:pt x="38" y="530"/>
                </a:lnTo>
                <a:lnTo>
                  <a:pt x="40" y="518"/>
                </a:lnTo>
                <a:lnTo>
                  <a:pt x="44" y="507"/>
                </a:lnTo>
                <a:lnTo>
                  <a:pt x="44" y="507"/>
                </a:lnTo>
                <a:lnTo>
                  <a:pt x="48" y="494"/>
                </a:lnTo>
                <a:lnTo>
                  <a:pt x="48" y="494"/>
                </a:lnTo>
                <a:lnTo>
                  <a:pt x="51" y="489"/>
                </a:lnTo>
                <a:lnTo>
                  <a:pt x="51" y="489"/>
                </a:lnTo>
                <a:close/>
                <a:moveTo>
                  <a:pt x="73" y="513"/>
                </a:moveTo>
                <a:lnTo>
                  <a:pt x="73" y="513"/>
                </a:lnTo>
                <a:lnTo>
                  <a:pt x="73" y="513"/>
                </a:lnTo>
                <a:lnTo>
                  <a:pt x="74" y="516"/>
                </a:lnTo>
                <a:lnTo>
                  <a:pt x="76" y="524"/>
                </a:lnTo>
                <a:lnTo>
                  <a:pt x="79" y="535"/>
                </a:lnTo>
                <a:lnTo>
                  <a:pt x="80" y="547"/>
                </a:lnTo>
                <a:lnTo>
                  <a:pt x="80" y="547"/>
                </a:lnTo>
                <a:lnTo>
                  <a:pt x="79" y="568"/>
                </a:lnTo>
                <a:lnTo>
                  <a:pt x="77" y="576"/>
                </a:lnTo>
                <a:lnTo>
                  <a:pt x="65" y="566"/>
                </a:lnTo>
                <a:lnTo>
                  <a:pt x="65" y="566"/>
                </a:lnTo>
                <a:lnTo>
                  <a:pt x="67" y="557"/>
                </a:lnTo>
                <a:lnTo>
                  <a:pt x="72" y="542"/>
                </a:lnTo>
                <a:lnTo>
                  <a:pt x="72" y="542"/>
                </a:lnTo>
                <a:lnTo>
                  <a:pt x="72" y="535"/>
                </a:lnTo>
                <a:lnTo>
                  <a:pt x="73" y="526"/>
                </a:lnTo>
                <a:lnTo>
                  <a:pt x="73" y="513"/>
                </a:lnTo>
                <a:lnTo>
                  <a:pt x="73" y="51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31"/>
          <p:cNvSpPr>
            <a:spLocks/>
          </p:cNvSpPr>
          <p:nvPr/>
        </p:nvSpPr>
        <p:spPr bwMode="auto">
          <a:xfrm>
            <a:off x="6385753" y="4710327"/>
            <a:ext cx="878057" cy="1680491"/>
          </a:xfrm>
          <a:custGeom>
            <a:avLst/>
            <a:gdLst>
              <a:gd name="T0" fmla="*/ 132 w 418"/>
              <a:gd name="T1" fmla="*/ 16 h 800"/>
              <a:gd name="T2" fmla="*/ 123 w 418"/>
              <a:gd name="T3" fmla="*/ 60 h 800"/>
              <a:gd name="T4" fmla="*/ 123 w 418"/>
              <a:gd name="T5" fmla="*/ 118 h 800"/>
              <a:gd name="T6" fmla="*/ 106 w 418"/>
              <a:gd name="T7" fmla="*/ 141 h 800"/>
              <a:gd name="T8" fmla="*/ 60 w 418"/>
              <a:gd name="T9" fmla="*/ 239 h 800"/>
              <a:gd name="T10" fmla="*/ 56 w 418"/>
              <a:gd name="T11" fmla="*/ 362 h 800"/>
              <a:gd name="T12" fmla="*/ 31 w 418"/>
              <a:gd name="T13" fmla="*/ 393 h 800"/>
              <a:gd name="T14" fmla="*/ 2 w 418"/>
              <a:gd name="T15" fmla="*/ 421 h 800"/>
              <a:gd name="T16" fmla="*/ 9 w 418"/>
              <a:gd name="T17" fmla="*/ 460 h 800"/>
              <a:gd name="T18" fmla="*/ 28 w 418"/>
              <a:gd name="T19" fmla="*/ 484 h 800"/>
              <a:gd name="T20" fmla="*/ 47 w 418"/>
              <a:gd name="T21" fmla="*/ 481 h 800"/>
              <a:gd name="T22" fmla="*/ 98 w 418"/>
              <a:gd name="T23" fmla="*/ 517 h 800"/>
              <a:gd name="T24" fmla="*/ 134 w 418"/>
              <a:gd name="T25" fmla="*/ 523 h 800"/>
              <a:gd name="T26" fmla="*/ 165 w 418"/>
              <a:gd name="T27" fmla="*/ 619 h 800"/>
              <a:gd name="T28" fmla="*/ 120 w 418"/>
              <a:gd name="T29" fmla="*/ 655 h 800"/>
              <a:gd name="T30" fmla="*/ 104 w 418"/>
              <a:gd name="T31" fmla="*/ 659 h 800"/>
              <a:gd name="T32" fmla="*/ 115 w 418"/>
              <a:gd name="T33" fmla="*/ 698 h 800"/>
              <a:gd name="T34" fmla="*/ 118 w 418"/>
              <a:gd name="T35" fmla="*/ 732 h 800"/>
              <a:gd name="T36" fmla="*/ 140 w 418"/>
              <a:gd name="T37" fmla="*/ 765 h 800"/>
              <a:gd name="T38" fmla="*/ 165 w 418"/>
              <a:gd name="T39" fmla="*/ 770 h 800"/>
              <a:gd name="T40" fmla="*/ 165 w 418"/>
              <a:gd name="T41" fmla="*/ 737 h 800"/>
              <a:gd name="T42" fmla="*/ 199 w 418"/>
              <a:gd name="T43" fmla="*/ 677 h 800"/>
              <a:gd name="T44" fmla="*/ 210 w 418"/>
              <a:gd name="T45" fmla="*/ 731 h 800"/>
              <a:gd name="T46" fmla="*/ 231 w 418"/>
              <a:gd name="T47" fmla="*/ 774 h 800"/>
              <a:gd name="T48" fmla="*/ 240 w 418"/>
              <a:gd name="T49" fmla="*/ 797 h 800"/>
              <a:gd name="T50" fmla="*/ 296 w 418"/>
              <a:gd name="T51" fmla="*/ 800 h 800"/>
              <a:gd name="T52" fmla="*/ 319 w 418"/>
              <a:gd name="T53" fmla="*/ 784 h 800"/>
              <a:gd name="T54" fmla="*/ 286 w 418"/>
              <a:gd name="T55" fmla="*/ 733 h 800"/>
              <a:gd name="T56" fmla="*/ 285 w 418"/>
              <a:gd name="T57" fmla="*/ 706 h 800"/>
              <a:gd name="T58" fmla="*/ 256 w 418"/>
              <a:gd name="T59" fmla="*/ 602 h 800"/>
              <a:gd name="T60" fmla="*/ 265 w 418"/>
              <a:gd name="T61" fmla="*/ 551 h 800"/>
              <a:gd name="T62" fmla="*/ 283 w 418"/>
              <a:gd name="T63" fmla="*/ 437 h 800"/>
              <a:gd name="T64" fmla="*/ 295 w 418"/>
              <a:gd name="T65" fmla="*/ 447 h 800"/>
              <a:gd name="T66" fmla="*/ 307 w 418"/>
              <a:gd name="T67" fmla="*/ 443 h 800"/>
              <a:gd name="T68" fmla="*/ 288 w 418"/>
              <a:gd name="T69" fmla="*/ 343 h 800"/>
              <a:gd name="T70" fmla="*/ 298 w 418"/>
              <a:gd name="T71" fmla="*/ 286 h 800"/>
              <a:gd name="T72" fmla="*/ 332 w 418"/>
              <a:gd name="T73" fmla="*/ 317 h 800"/>
              <a:gd name="T74" fmla="*/ 356 w 418"/>
              <a:gd name="T75" fmla="*/ 337 h 800"/>
              <a:gd name="T76" fmla="*/ 373 w 418"/>
              <a:gd name="T77" fmla="*/ 371 h 800"/>
              <a:gd name="T78" fmla="*/ 399 w 418"/>
              <a:gd name="T79" fmla="*/ 379 h 800"/>
              <a:gd name="T80" fmla="*/ 418 w 418"/>
              <a:gd name="T81" fmla="*/ 361 h 800"/>
              <a:gd name="T82" fmla="*/ 407 w 418"/>
              <a:gd name="T83" fmla="*/ 338 h 800"/>
              <a:gd name="T84" fmla="*/ 398 w 418"/>
              <a:gd name="T85" fmla="*/ 323 h 800"/>
              <a:gd name="T86" fmla="*/ 373 w 418"/>
              <a:gd name="T87" fmla="*/ 290 h 800"/>
              <a:gd name="T88" fmla="*/ 298 w 418"/>
              <a:gd name="T89" fmla="*/ 207 h 800"/>
              <a:gd name="T90" fmla="*/ 276 w 418"/>
              <a:gd name="T91" fmla="*/ 167 h 800"/>
              <a:gd name="T92" fmla="*/ 262 w 418"/>
              <a:gd name="T93" fmla="*/ 152 h 800"/>
              <a:gd name="T94" fmla="*/ 236 w 418"/>
              <a:gd name="T95" fmla="*/ 133 h 800"/>
              <a:gd name="T96" fmla="*/ 228 w 418"/>
              <a:gd name="T97" fmla="*/ 79 h 800"/>
              <a:gd name="T98" fmla="*/ 245 w 418"/>
              <a:gd name="T99" fmla="*/ 65 h 800"/>
              <a:gd name="T100" fmla="*/ 223 w 418"/>
              <a:gd name="T101" fmla="*/ 37 h 800"/>
              <a:gd name="T102" fmla="*/ 208 w 418"/>
              <a:gd name="T103" fmla="*/ 24 h 800"/>
              <a:gd name="T104" fmla="*/ 190 w 418"/>
              <a:gd name="T105" fmla="*/ 7 h 800"/>
              <a:gd name="T106" fmla="*/ 177 w 418"/>
              <a:gd name="T107" fmla="*/ 0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18" h="800">
                <a:moveTo>
                  <a:pt x="164" y="0"/>
                </a:moveTo>
                <a:lnTo>
                  <a:pt x="164" y="0"/>
                </a:lnTo>
                <a:lnTo>
                  <a:pt x="153" y="2"/>
                </a:lnTo>
                <a:lnTo>
                  <a:pt x="143" y="6"/>
                </a:lnTo>
                <a:lnTo>
                  <a:pt x="136" y="10"/>
                </a:lnTo>
                <a:lnTo>
                  <a:pt x="132" y="16"/>
                </a:lnTo>
                <a:lnTo>
                  <a:pt x="128" y="21"/>
                </a:lnTo>
                <a:lnTo>
                  <a:pt x="127" y="26"/>
                </a:lnTo>
                <a:lnTo>
                  <a:pt x="126" y="33"/>
                </a:lnTo>
                <a:lnTo>
                  <a:pt x="126" y="33"/>
                </a:lnTo>
                <a:lnTo>
                  <a:pt x="124" y="43"/>
                </a:lnTo>
                <a:lnTo>
                  <a:pt x="123" y="60"/>
                </a:lnTo>
                <a:lnTo>
                  <a:pt x="123" y="60"/>
                </a:lnTo>
                <a:lnTo>
                  <a:pt x="124" y="79"/>
                </a:lnTo>
                <a:lnTo>
                  <a:pt x="126" y="90"/>
                </a:lnTo>
                <a:lnTo>
                  <a:pt x="134" y="93"/>
                </a:lnTo>
                <a:lnTo>
                  <a:pt x="134" y="93"/>
                </a:lnTo>
                <a:lnTo>
                  <a:pt x="123" y="118"/>
                </a:lnTo>
                <a:lnTo>
                  <a:pt x="123" y="118"/>
                </a:lnTo>
                <a:lnTo>
                  <a:pt x="117" y="129"/>
                </a:lnTo>
                <a:lnTo>
                  <a:pt x="115" y="135"/>
                </a:lnTo>
                <a:lnTo>
                  <a:pt x="115" y="135"/>
                </a:lnTo>
                <a:lnTo>
                  <a:pt x="113" y="136"/>
                </a:lnTo>
                <a:lnTo>
                  <a:pt x="106" y="141"/>
                </a:lnTo>
                <a:lnTo>
                  <a:pt x="106" y="141"/>
                </a:lnTo>
                <a:lnTo>
                  <a:pt x="97" y="146"/>
                </a:lnTo>
                <a:lnTo>
                  <a:pt x="83" y="155"/>
                </a:lnTo>
                <a:lnTo>
                  <a:pt x="64" y="167"/>
                </a:lnTo>
                <a:lnTo>
                  <a:pt x="64" y="167"/>
                </a:lnTo>
                <a:lnTo>
                  <a:pt x="60" y="239"/>
                </a:lnTo>
                <a:lnTo>
                  <a:pt x="56" y="320"/>
                </a:lnTo>
                <a:lnTo>
                  <a:pt x="56" y="320"/>
                </a:lnTo>
                <a:lnTo>
                  <a:pt x="56" y="345"/>
                </a:lnTo>
                <a:lnTo>
                  <a:pt x="56" y="356"/>
                </a:lnTo>
                <a:lnTo>
                  <a:pt x="56" y="362"/>
                </a:lnTo>
                <a:lnTo>
                  <a:pt x="56" y="362"/>
                </a:lnTo>
                <a:lnTo>
                  <a:pt x="55" y="366"/>
                </a:lnTo>
                <a:lnTo>
                  <a:pt x="54" y="374"/>
                </a:lnTo>
                <a:lnTo>
                  <a:pt x="53" y="384"/>
                </a:lnTo>
                <a:lnTo>
                  <a:pt x="53" y="384"/>
                </a:lnTo>
                <a:lnTo>
                  <a:pt x="41" y="389"/>
                </a:lnTo>
                <a:lnTo>
                  <a:pt x="31" y="393"/>
                </a:lnTo>
                <a:lnTo>
                  <a:pt x="25" y="397"/>
                </a:lnTo>
                <a:lnTo>
                  <a:pt x="19" y="401"/>
                </a:lnTo>
                <a:lnTo>
                  <a:pt x="19" y="401"/>
                </a:lnTo>
                <a:lnTo>
                  <a:pt x="11" y="408"/>
                </a:lnTo>
                <a:lnTo>
                  <a:pt x="6" y="415"/>
                </a:lnTo>
                <a:lnTo>
                  <a:pt x="2" y="421"/>
                </a:lnTo>
                <a:lnTo>
                  <a:pt x="0" y="428"/>
                </a:lnTo>
                <a:lnTo>
                  <a:pt x="0" y="428"/>
                </a:lnTo>
                <a:lnTo>
                  <a:pt x="0" y="434"/>
                </a:lnTo>
                <a:lnTo>
                  <a:pt x="2" y="442"/>
                </a:lnTo>
                <a:lnTo>
                  <a:pt x="5" y="451"/>
                </a:lnTo>
                <a:lnTo>
                  <a:pt x="9" y="460"/>
                </a:lnTo>
                <a:lnTo>
                  <a:pt x="14" y="469"/>
                </a:lnTo>
                <a:lnTo>
                  <a:pt x="18" y="477"/>
                </a:lnTo>
                <a:lnTo>
                  <a:pt x="23" y="482"/>
                </a:lnTo>
                <a:lnTo>
                  <a:pt x="26" y="483"/>
                </a:lnTo>
                <a:lnTo>
                  <a:pt x="28" y="484"/>
                </a:lnTo>
                <a:lnTo>
                  <a:pt x="28" y="484"/>
                </a:lnTo>
                <a:lnTo>
                  <a:pt x="36" y="483"/>
                </a:lnTo>
                <a:lnTo>
                  <a:pt x="42" y="481"/>
                </a:lnTo>
                <a:lnTo>
                  <a:pt x="45" y="480"/>
                </a:lnTo>
                <a:lnTo>
                  <a:pt x="46" y="480"/>
                </a:lnTo>
                <a:lnTo>
                  <a:pt x="47" y="481"/>
                </a:lnTo>
                <a:lnTo>
                  <a:pt x="47" y="481"/>
                </a:lnTo>
                <a:lnTo>
                  <a:pt x="53" y="488"/>
                </a:lnTo>
                <a:lnTo>
                  <a:pt x="64" y="498"/>
                </a:lnTo>
                <a:lnTo>
                  <a:pt x="72" y="504"/>
                </a:lnTo>
                <a:lnTo>
                  <a:pt x="80" y="509"/>
                </a:lnTo>
                <a:lnTo>
                  <a:pt x="89" y="514"/>
                </a:lnTo>
                <a:lnTo>
                  <a:pt x="98" y="517"/>
                </a:lnTo>
                <a:lnTo>
                  <a:pt x="98" y="517"/>
                </a:lnTo>
                <a:lnTo>
                  <a:pt x="114" y="522"/>
                </a:lnTo>
                <a:lnTo>
                  <a:pt x="125" y="524"/>
                </a:lnTo>
                <a:lnTo>
                  <a:pt x="131" y="524"/>
                </a:lnTo>
                <a:lnTo>
                  <a:pt x="134" y="523"/>
                </a:lnTo>
                <a:lnTo>
                  <a:pt x="134" y="523"/>
                </a:lnTo>
                <a:lnTo>
                  <a:pt x="138" y="519"/>
                </a:lnTo>
                <a:lnTo>
                  <a:pt x="143" y="517"/>
                </a:lnTo>
                <a:lnTo>
                  <a:pt x="170" y="542"/>
                </a:lnTo>
                <a:lnTo>
                  <a:pt x="179" y="611"/>
                </a:lnTo>
                <a:lnTo>
                  <a:pt x="179" y="611"/>
                </a:lnTo>
                <a:lnTo>
                  <a:pt x="165" y="619"/>
                </a:lnTo>
                <a:lnTo>
                  <a:pt x="154" y="626"/>
                </a:lnTo>
                <a:lnTo>
                  <a:pt x="145" y="634"/>
                </a:lnTo>
                <a:lnTo>
                  <a:pt x="128" y="651"/>
                </a:lnTo>
                <a:lnTo>
                  <a:pt x="123" y="656"/>
                </a:lnTo>
                <a:lnTo>
                  <a:pt x="123" y="656"/>
                </a:lnTo>
                <a:lnTo>
                  <a:pt x="120" y="655"/>
                </a:lnTo>
                <a:lnTo>
                  <a:pt x="116" y="653"/>
                </a:lnTo>
                <a:lnTo>
                  <a:pt x="113" y="653"/>
                </a:lnTo>
                <a:lnTo>
                  <a:pt x="109" y="654"/>
                </a:lnTo>
                <a:lnTo>
                  <a:pt x="106" y="655"/>
                </a:lnTo>
                <a:lnTo>
                  <a:pt x="104" y="659"/>
                </a:lnTo>
                <a:lnTo>
                  <a:pt x="104" y="659"/>
                </a:lnTo>
                <a:lnTo>
                  <a:pt x="100" y="666"/>
                </a:lnTo>
                <a:lnTo>
                  <a:pt x="98" y="672"/>
                </a:lnTo>
                <a:lnTo>
                  <a:pt x="98" y="678"/>
                </a:lnTo>
                <a:lnTo>
                  <a:pt x="98" y="678"/>
                </a:lnTo>
                <a:lnTo>
                  <a:pt x="107" y="688"/>
                </a:lnTo>
                <a:lnTo>
                  <a:pt x="115" y="698"/>
                </a:lnTo>
                <a:lnTo>
                  <a:pt x="118" y="704"/>
                </a:lnTo>
                <a:lnTo>
                  <a:pt x="120" y="708"/>
                </a:lnTo>
                <a:lnTo>
                  <a:pt x="120" y="708"/>
                </a:lnTo>
                <a:lnTo>
                  <a:pt x="120" y="714"/>
                </a:lnTo>
                <a:lnTo>
                  <a:pt x="120" y="719"/>
                </a:lnTo>
                <a:lnTo>
                  <a:pt x="118" y="732"/>
                </a:lnTo>
                <a:lnTo>
                  <a:pt x="118" y="737"/>
                </a:lnTo>
                <a:lnTo>
                  <a:pt x="120" y="744"/>
                </a:lnTo>
                <a:lnTo>
                  <a:pt x="124" y="751"/>
                </a:lnTo>
                <a:lnTo>
                  <a:pt x="132" y="759"/>
                </a:lnTo>
                <a:lnTo>
                  <a:pt x="132" y="759"/>
                </a:lnTo>
                <a:lnTo>
                  <a:pt x="140" y="765"/>
                </a:lnTo>
                <a:lnTo>
                  <a:pt x="146" y="770"/>
                </a:lnTo>
                <a:lnTo>
                  <a:pt x="151" y="772"/>
                </a:lnTo>
                <a:lnTo>
                  <a:pt x="155" y="773"/>
                </a:lnTo>
                <a:lnTo>
                  <a:pt x="160" y="773"/>
                </a:lnTo>
                <a:lnTo>
                  <a:pt x="162" y="772"/>
                </a:lnTo>
                <a:lnTo>
                  <a:pt x="165" y="770"/>
                </a:lnTo>
                <a:lnTo>
                  <a:pt x="168" y="767"/>
                </a:lnTo>
                <a:lnTo>
                  <a:pt x="168" y="767"/>
                </a:lnTo>
                <a:lnTo>
                  <a:pt x="169" y="762"/>
                </a:lnTo>
                <a:lnTo>
                  <a:pt x="169" y="755"/>
                </a:lnTo>
                <a:lnTo>
                  <a:pt x="168" y="746"/>
                </a:lnTo>
                <a:lnTo>
                  <a:pt x="165" y="737"/>
                </a:lnTo>
                <a:lnTo>
                  <a:pt x="161" y="722"/>
                </a:lnTo>
                <a:lnTo>
                  <a:pt x="159" y="714"/>
                </a:lnTo>
                <a:lnTo>
                  <a:pt x="159" y="714"/>
                </a:lnTo>
                <a:lnTo>
                  <a:pt x="180" y="693"/>
                </a:lnTo>
                <a:lnTo>
                  <a:pt x="195" y="680"/>
                </a:lnTo>
                <a:lnTo>
                  <a:pt x="199" y="677"/>
                </a:lnTo>
                <a:lnTo>
                  <a:pt x="201" y="675"/>
                </a:lnTo>
                <a:lnTo>
                  <a:pt x="201" y="675"/>
                </a:lnTo>
                <a:lnTo>
                  <a:pt x="204" y="697"/>
                </a:lnTo>
                <a:lnTo>
                  <a:pt x="209" y="725"/>
                </a:lnTo>
                <a:lnTo>
                  <a:pt x="209" y="725"/>
                </a:lnTo>
                <a:lnTo>
                  <a:pt x="210" y="731"/>
                </a:lnTo>
                <a:lnTo>
                  <a:pt x="214" y="735"/>
                </a:lnTo>
                <a:lnTo>
                  <a:pt x="220" y="745"/>
                </a:lnTo>
                <a:lnTo>
                  <a:pt x="228" y="755"/>
                </a:lnTo>
                <a:lnTo>
                  <a:pt x="228" y="755"/>
                </a:lnTo>
                <a:lnTo>
                  <a:pt x="229" y="765"/>
                </a:lnTo>
                <a:lnTo>
                  <a:pt x="231" y="774"/>
                </a:lnTo>
                <a:lnTo>
                  <a:pt x="232" y="781"/>
                </a:lnTo>
                <a:lnTo>
                  <a:pt x="232" y="781"/>
                </a:lnTo>
                <a:lnTo>
                  <a:pt x="233" y="790"/>
                </a:lnTo>
                <a:lnTo>
                  <a:pt x="235" y="795"/>
                </a:lnTo>
                <a:lnTo>
                  <a:pt x="237" y="796"/>
                </a:lnTo>
                <a:lnTo>
                  <a:pt x="240" y="797"/>
                </a:lnTo>
                <a:lnTo>
                  <a:pt x="240" y="797"/>
                </a:lnTo>
                <a:lnTo>
                  <a:pt x="245" y="798"/>
                </a:lnTo>
                <a:lnTo>
                  <a:pt x="253" y="799"/>
                </a:lnTo>
                <a:lnTo>
                  <a:pt x="271" y="800"/>
                </a:lnTo>
                <a:lnTo>
                  <a:pt x="296" y="800"/>
                </a:lnTo>
                <a:lnTo>
                  <a:pt x="296" y="800"/>
                </a:lnTo>
                <a:lnTo>
                  <a:pt x="308" y="796"/>
                </a:lnTo>
                <a:lnTo>
                  <a:pt x="317" y="792"/>
                </a:lnTo>
                <a:lnTo>
                  <a:pt x="319" y="790"/>
                </a:lnTo>
                <a:lnTo>
                  <a:pt x="320" y="789"/>
                </a:lnTo>
                <a:lnTo>
                  <a:pt x="320" y="789"/>
                </a:lnTo>
                <a:lnTo>
                  <a:pt x="319" y="784"/>
                </a:lnTo>
                <a:lnTo>
                  <a:pt x="318" y="779"/>
                </a:lnTo>
                <a:lnTo>
                  <a:pt x="315" y="772"/>
                </a:lnTo>
                <a:lnTo>
                  <a:pt x="287" y="755"/>
                </a:lnTo>
                <a:lnTo>
                  <a:pt x="281" y="740"/>
                </a:lnTo>
                <a:lnTo>
                  <a:pt x="281" y="740"/>
                </a:lnTo>
                <a:lnTo>
                  <a:pt x="286" y="733"/>
                </a:lnTo>
                <a:lnTo>
                  <a:pt x="289" y="728"/>
                </a:lnTo>
                <a:lnTo>
                  <a:pt x="290" y="725"/>
                </a:lnTo>
                <a:lnTo>
                  <a:pt x="290" y="725"/>
                </a:lnTo>
                <a:lnTo>
                  <a:pt x="288" y="718"/>
                </a:lnTo>
                <a:lnTo>
                  <a:pt x="285" y="706"/>
                </a:lnTo>
                <a:lnTo>
                  <a:pt x="285" y="706"/>
                </a:lnTo>
                <a:lnTo>
                  <a:pt x="249" y="615"/>
                </a:lnTo>
                <a:lnTo>
                  <a:pt x="254" y="600"/>
                </a:lnTo>
                <a:lnTo>
                  <a:pt x="254" y="600"/>
                </a:lnTo>
                <a:lnTo>
                  <a:pt x="254" y="601"/>
                </a:lnTo>
                <a:lnTo>
                  <a:pt x="255" y="602"/>
                </a:lnTo>
                <a:lnTo>
                  <a:pt x="256" y="602"/>
                </a:lnTo>
                <a:lnTo>
                  <a:pt x="258" y="601"/>
                </a:lnTo>
                <a:lnTo>
                  <a:pt x="259" y="598"/>
                </a:lnTo>
                <a:lnTo>
                  <a:pt x="262" y="583"/>
                </a:lnTo>
                <a:lnTo>
                  <a:pt x="262" y="583"/>
                </a:lnTo>
                <a:lnTo>
                  <a:pt x="264" y="570"/>
                </a:lnTo>
                <a:lnTo>
                  <a:pt x="265" y="551"/>
                </a:lnTo>
                <a:lnTo>
                  <a:pt x="267" y="505"/>
                </a:lnTo>
                <a:lnTo>
                  <a:pt x="268" y="445"/>
                </a:lnTo>
                <a:lnTo>
                  <a:pt x="268" y="445"/>
                </a:lnTo>
                <a:lnTo>
                  <a:pt x="274" y="441"/>
                </a:lnTo>
                <a:lnTo>
                  <a:pt x="280" y="437"/>
                </a:lnTo>
                <a:lnTo>
                  <a:pt x="283" y="437"/>
                </a:lnTo>
                <a:lnTo>
                  <a:pt x="287" y="437"/>
                </a:lnTo>
                <a:lnTo>
                  <a:pt x="287" y="437"/>
                </a:lnTo>
                <a:lnTo>
                  <a:pt x="290" y="438"/>
                </a:lnTo>
                <a:lnTo>
                  <a:pt x="292" y="441"/>
                </a:lnTo>
                <a:lnTo>
                  <a:pt x="293" y="444"/>
                </a:lnTo>
                <a:lnTo>
                  <a:pt x="295" y="447"/>
                </a:lnTo>
                <a:lnTo>
                  <a:pt x="296" y="454"/>
                </a:lnTo>
                <a:lnTo>
                  <a:pt x="296" y="456"/>
                </a:lnTo>
                <a:lnTo>
                  <a:pt x="296" y="456"/>
                </a:lnTo>
                <a:lnTo>
                  <a:pt x="300" y="452"/>
                </a:lnTo>
                <a:lnTo>
                  <a:pt x="305" y="447"/>
                </a:lnTo>
                <a:lnTo>
                  <a:pt x="307" y="443"/>
                </a:lnTo>
                <a:lnTo>
                  <a:pt x="307" y="443"/>
                </a:lnTo>
                <a:lnTo>
                  <a:pt x="307" y="437"/>
                </a:lnTo>
                <a:lnTo>
                  <a:pt x="305" y="426"/>
                </a:lnTo>
                <a:lnTo>
                  <a:pt x="297" y="392"/>
                </a:lnTo>
                <a:lnTo>
                  <a:pt x="290" y="357"/>
                </a:lnTo>
                <a:lnTo>
                  <a:pt x="288" y="343"/>
                </a:lnTo>
                <a:lnTo>
                  <a:pt x="287" y="334"/>
                </a:lnTo>
                <a:lnTo>
                  <a:pt x="287" y="334"/>
                </a:lnTo>
                <a:lnTo>
                  <a:pt x="288" y="293"/>
                </a:lnTo>
                <a:lnTo>
                  <a:pt x="287" y="265"/>
                </a:lnTo>
                <a:lnTo>
                  <a:pt x="287" y="265"/>
                </a:lnTo>
                <a:lnTo>
                  <a:pt x="298" y="286"/>
                </a:lnTo>
                <a:lnTo>
                  <a:pt x="307" y="301"/>
                </a:lnTo>
                <a:lnTo>
                  <a:pt x="313" y="309"/>
                </a:lnTo>
                <a:lnTo>
                  <a:pt x="313" y="309"/>
                </a:lnTo>
                <a:lnTo>
                  <a:pt x="317" y="311"/>
                </a:lnTo>
                <a:lnTo>
                  <a:pt x="325" y="315"/>
                </a:lnTo>
                <a:lnTo>
                  <a:pt x="332" y="317"/>
                </a:lnTo>
                <a:lnTo>
                  <a:pt x="337" y="320"/>
                </a:lnTo>
                <a:lnTo>
                  <a:pt x="337" y="320"/>
                </a:lnTo>
                <a:lnTo>
                  <a:pt x="342" y="325"/>
                </a:lnTo>
                <a:lnTo>
                  <a:pt x="347" y="328"/>
                </a:lnTo>
                <a:lnTo>
                  <a:pt x="353" y="333"/>
                </a:lnTo>
                <a:lnTo>
                  <a:pt x="356" y="337"/>
                </a:lnTo>
                <a:lnTo>
                  <a:pt x="365" y="354"/>
                </a:lnTo>
                <a:lnTo>
                  <a:pt x="365" y="354"/>
                </a:lnTo>
                <a:lnTo>
                  <a:pt x="368" y="361"/>
                </a:lnTo>
                <a:lnTo>
                  <a:pt x="370" y="366"/>
                </a:lnTo>
                <a:lnTo>
                  <a:pt x="372" y="369"/>
                </a:lnTo>
                <a:lnTo>
                  <a:pt x="373" y="371"/>
                </a:lnTo>
                <a:lnTo>
                  <a:pt x="373" y="371"/>
                </a:lnTo>
                <a:lnTo>
                  <a:pt x="385" y="378"/>
                </a:lnTo>
                <a:lnTo>
                  <a:pt x="388" y="380"/>
                </a:lnTo>
                <a:lnTo>
                  <a:pt x="391" y="381"/>
                </a:lnTo>
                <a:lnTo>
                  <a:pt x="396" y="380"/>
                </a:lnTo>
                <a:lnTo>
                  <a:pt x="399" y="379"/>
                </a:lnTo>
                <a:lnTo>
                  <a:pt x="399" y="379"/>
                </a:lnTo>
                <a:lnTo>
                  <a:pt x="406" y="374"/>
                </a:lnTo>
                <a:lnTo>
                  <a:pt x="411" y="370"/>
                </a:lnTo>
                <a:lnTo>
                  <a:pt x="415" y="368"/>
                </a:lnTo>
                <a:lnTo>
                  <a:pt x="416" y="364"/>
                </a:lnTo>
                <a:lnTo>
                  <a:pt x="418" y="361"/>
                </a:lnTo>
                <a:lnTo>
                  <a:pt x="418" y="356"/>
                </a:lnTo>
                <a:lnTo>
                  <a:pt x="418" y="356"/>
                </a:lnTo>
                <a:lnTo>
                  <a:pt x="417" y="352"/>
                </a:lnTo>
                <a:lnTo>
                  <a:pt x="415" y="346"/>
                </a:lnTo>
                <a:lnTo>
                  <a:pt x="411" y="342"/>
                </a:lnTo>
                <a:lnTo>
                  <a:pt x="407" y="338"/>
                </a:lnTo>
                <a:lnTo>
                  <a:pt x="399" y="332"/>
                </a:lnTo>
                <a:lnTo>
                  <a:pt x="396" y="329"/>
                </a:lnTo>
                <a:lnTo>
                  <a:pt x="396" y="329"/>
                </a:lnTo>
                <a:lnTo>
                  <a:pt x="397" y="328"/>
                </a:lnTo>
                <a:lnTo>
                  <a:pt x="398" y="326"/>
                </a:lnTo>
                <a:lnTo>
                  <a:pt x="398" y="323"/>
                </a:lnTo>
                <a:lnTo>
                  <a:pt x="396" y="318"/>
                </a:lnTo>
                <a:lnTo>
                  <a:pt x="396" y="318"/>
                </a:lnTo>
                <a:lnTo>
                  <a:pt x="391" y="311"/>
                </a:lnTo>
                <a:lnTo>
                  <a:pt x="385" y="305"/>
                </a:lnTo>
                <a:lnTo>
                  <a:pt x="378" y="297"/>
                </a:lnTo>
                <a:lnTo>
                  <a:pt x="373" y="290"/>
                </a:lnTo>
                <a:lnTo>
                  <a:pt x="373" y="290"/>
                </a:lnTo>
                <a:lnTo>
                  <a:pt x="371" y="286"/>
                </a:lnTo>
                <a:lnTo>
                  <a:pt x="364" y="278"/>
                </a:lnTo>
                <a:lnTo>
                  <a:pt x="349" y="260"/>
                </a:lnTo>
                <a:lnTo>
                  <a:pt x="326" y="235"/>
                </a:lnTo>
                <a:lnTo>
                  <a:pt x="298" y="207"/>
                </a:lnTo>
                <a:lnTo>
                  <a:pt x="298" y="207"/>
                </a:lnTo>
                <a:lnTo>
                  <a:pt x="285" y="189"/>
                </a:lnTo>
                <a:lnTo>
                  <a:pt x="273" y="173"/>
                </a:lnTo>
                <a:lnTo>
                  <a:pt x="273" y="173"/>
                </a:lnTo>
                <a:lnTo>
                  <a:pt x="274" y="172"/>
                </a:lnTo>
                <a:lnTo>
                  <a:pt x="276" y="167"/>
                </a:lnTo>
                <a:lnTo>
                  <a:pt x="276" y="165"/>
                </a:lnTo>
                <a:lnTo>
                  <a:pt x="274" y="162"/>
                </a:lnTo>
                <a:lnTo>
                  <a:pt x="273" y="160"/>
                </a:lnTo>
                <a:lnTo>
                  <a:pt x="271" y="157"/>
                </a:lnTo>
                <a:lnTo>
                  <a:pt x="271" y="157"/>
                </a:lnTo>
                <a:lnTo>
                  <a:pt x="262" y="152"/>
                </a:lnTo>
                <a:lnTo>
                  <a:pt x="254" y="147"/>
                </a:lnTo>
                <a:lnTo>
                  <a:pt x="243" y="143"/>
                </a:lnTo>
                <a:lnTo>
                  <a:pt x="243" y="143"/>
                </a:lnTo>
                <a:lnTo>
                  <a:pt x="241" y="143"/>
                </a:lnTo>
                <a:lnTo>
                  <a:pt x="238" y="139"/>
                </a:lnTo>
                <a:lnTo>
                  <a:pt x="236" y="133"/>
                </a:lnTo>
                <a:lnTo>
                  <a:pt x="234" y="118"/>
                </a:lnTo>
                <a:lnTo>
                  <a:pt x="234" y="118"/>
                </a:lnTo>
                <a:lnTo>
                  <a:pt x="233" y="101"/>
                </a:lnTo>
                <a:lnTo>
                  <a:pt x="231" y="89"/>
                </a:lnTo>
                <a:lnTo>
                  <a:pt x="228" y="79"/>
                </a:lnTo>
                <a:lnTo>
                  <a:pt x="228" y="79"/>
                </a:lnTo>
                <a:lnTo>
                  <a:pt x="232" y="79"/>
                </a:lnTo>
                <a:lnTo>
                  <a:pt x="238" y="76"/>
                </a:lnTo>
                <a:lnTo>
                  <a:pt x="242" y="74"/>
                </a:lnTo>
                <a:lnTo>
                  <a:pt x="244" y="72"/>
                </a:lnTo>
                <a:lnTo>
                  <a:pt x="245" y="69"/>
                </a:lnTo>
                <a:lnTo>
                  <a:pt x="245" y="65"/>
                </a:lnTo>
                <a:lnTo>
                  <a:pt x="245" y="65"/>
                </a:lnTo>
                <a:lnTo>
                  <a:pt x="244" y="62"/>
                </a:lnTo>
                <a:lnTo>
                  <a:pt x="241" y="57"/>
                </a:lnTo>
                <a:lnTo>
                  <a:pt x="234" y="47"/>
                </a:lnTo>
                <a:lnTo>
                  <a:pt x="227" y="41"/>
                </a:lnTo>
                <a:lnTo>
                  <a:pt x="223" y="37"/>
                </a:lnTo>
                <a:lnTo>
                  <a:pt x="223" y="37"/>
                </a:lnTo>
                <a:lnTo>
                  <a:pt x="220" y="36"/>
                </a:lnTo>
                <a:lnTo>
                  <a:pt x="216" y="33"/>
                </a:lnTo>
                <a:lnTo>
                  <a:pt x="209" y="27"/>
                </a:lnTo>
                <a:lnTo>
                  <a:pt x="209" y="27"/>
                </a:lnTo>
                <a:lnTo>
                  <a:pt x="208" y="24"/>
                </a:lnTo>
                <a:lnTo>
                  <a:pt x="205" y="17"/>
                </a:lnTo>
                <a:lnTo>
                  <a:pt x="199" y="11"/>
                </a:lnTo>
                <a:lnTo>
                  <a:pt x="196" y="8"/>
                </a:lnTo>
                <a:lnTo>
                  <a:pt x="192" y="7"/>
                </a:lnTo>
                <a:lnTo>
                  <a:pt x="192" y="7"/>
                </a:lnTo>
                <a:lnTo>
                  <a:pt x="190" y="7"/>
                </a:lnTo>
                <a:lnTo>
                  <a:pt x="190" y="6"/>
                </a:lnTo>
                <a:lnTo>
                  <a:pt x="190" y="3"/>
                </a:lnTo>
                <a:lnTo>
                  <a:pt x="190" y="2"/>
                </a:lnTo>
                <a:lnTo>
                  <a:pt x="188" y="1"/>
                </a:lnTo>
                <a:lnTo>
                  <a:pt x="184" y="0"/>
                </a:lnTo>
                <a:lnTo>
                  <a:pt x="177" y="0"/>
                </a:lnTo>
                <a:lnTo>
                  <a:pt x="164" y="0"/>
                </a:lnTo>
                <a:lnTo>
                  <a:pt x="164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38"/>
          <p:cNvSpPr>
            <a:spLocks/>
          </p:cNvSpPr>
          <p:nvPr/>
        </p:nvSpPr>
        <p:spPr bwMode="auto">
          <a:xfrm>
            <a:off x="4620635" y="4710326"/>
            <a:ext cx="602395" cy="1699545"/>
          </a:xfrm>
          <a:custGeom>
            <a:avLst/>
            <a:gdLst>
              <a:gd name="T0" fmla="*/ 155 w 319"/>
              <a:gd name="T1" fmla="*/ 7 h 900"/>
              <a:gd name="T2" fmla="*/ 129 w 319"/>
              <a:gd name="T3" fmla="*/ 39 h 900"/>
              <a:gd name="T4" fmla="*/ 131 w 319"/>
              <a:gd name="T5" fmla="*/ 49 h 900"/>
              <a:gd name="T6" fmla="*/ 130 w 319"/>
              <a:gd name="T7" fmla="*/ 77 h 900"/>
              <a:gd name="T8" fmla="*/ 126 w 319"/>
              <a:gd name="T9" fmla="*/ 108 h 900"/>
              <a:gd name="T10" fmla="*/ 133 w 319"/>
              <a:gd name="T11" fmla="*/ 121 h 900"/>
              <a:gd name="T12" fmla="*/ 67 w 319"/>
              <a:gd name="T13" fmla="*/ 141 h 900"/>
              <a:gd name="T14" fmla="*/ 37 w 319"/>
              <a:gd name="T15" fmla="*/ 194 h 900"/>
              <a:gd name="T16" fmla="*/ 0 w 319"/>
              <a:gd name="T17" fmla="*/ 366 h 900"/>
              <a:gd name="T18" fmla="*/ 7 w 319"/>
              <a:gd name="T19" fmla="*/ 419 h 900"/>
              <a:gd name="T20" fmla="*/ 9 w 319"/>
              <a:gd name="T21" fmla="*/ 466 h 900"/>
              <a:gd name="T22" fmla="*/ 28 w 319"/>
              <a:gd name="T23" fmla="*/ 488 h 900"/>
              <a:gd name="T24" fmla="*/ 30 w 319"/>
              <a:gd name="T25" fmla="*/ 459 h 900"/>
              <a:gd name="T26" fmla="*/ 38 w 319"/>
              <a:gd name="T27" fmla="*/ 459 h 900"/>
              <a:gd name="T28" fmla="*/ 35 w 319"/>
              <a:gd name="T29" fmla="*/ 433 h 900"/>
              <a:gd name="T30" fmla="*/ 44 w 319"/>
              <a:gd name="T31" fmla="*/ 349 h 900"/>
              <a:gd name="T32" fmla="*/ 60 w 319"/>
              <a:gd name="T33" fmla="*/ 374 h 900"/>
              <a:gd name="T34" fmla="*/ 42 w 319"/>
              <a:gd name="T35" fmla="*/ 535 h 900"/>
              <a:gd name="T36" fmla="*/ 47 w 319"/>
              <a:gd name="T37" fmla="*/ 700 h 900"/>
              <a:gd name="T38" fmla="*/ 53 w 319"/>
              <a:gd name="T39" fmla="*/ 715 h 900"/>
              <a:gd name="T40" fmla="*/ 40 w 319"/>
              <a:gd name="T41" fmla="*/ 740 h 900"/>
              <a:gd name="T42" fmla="*/ 42 w 319"/>
              <a:gd name="T43" fmla="*/ 761 h 900"/>
              <a:gd name="T44" fmla="*/ 27 w 319"/>
              <a:gd name="T45" fmla="*/ 809 h 900"/>
              <a:gd name="T46" fmla="*/ 43 w 319"/>
              <a:gd name="T47" fmla="*/ 830 h 900"/>
              <a:gd name="T48" fmla="*/ 75 w 319"/>
              <a:gd name="T49" fmla="*/ 813 h 900"/>
              <a:gd name="T50" fmla="*/ 88 w 319"/>
              <a:gd name="T51" fmla="*/ 771 h 900"/>
              <a:gd name="T52" fmla="*/ 108 w 319"/>
              <a:gd name="T53" fmla="*/ 725 h 900"/>
              <a:gd name="T54" fmla="*/ 111 w 319"/>
              <a:gd name="T55" fmla="*/ 660 h 900"/>
              <a:gd name="T56" fmla="*/ 124 w 319"/>
              <a:gd name="T57" fmla="*/ 583 h 900"/>
              <a:gd name="T58" fmla="*/ 164 w 319"/>
              <a:gd name="T59" fmla="*/ 520 h 900"/>
              <a:gd name="T60" fmla="*/ 148 w 319"/>
              <a:gd name="T61" fmla="*/ 775 h 900"/>
              <a:gd name="T62" fmla="*/ 142 w 319"/>
              <a:gd name="T63" fmla="*/ 804 h 900"/>
              <a:gd name="T64" fmla="*/ 146 w 319"/>
              <a:gd name="T65" fmla="*/ 837 h 900"/>
              <a:gd name="T66" fmla="*/ 187 w 319"/>
              <a:gd name="T67" fmla="*/ 893 h 900"/>
              <a:gd name="T68" fmla="*/ 220 w 319"/>
              <a:gd name="T69" fmla="*/ 894 h 900"/>
              <a:gd name="T70" fmla="*/ 218 w 319"/>
              <a:gd name="T71" fmla="*/ 846 h 900"/>
              <a:gd name="T72" fmla="*/ 206 w 319"/>
              <a:gd name="T73" fmla="*/ 802 h 900"/>
              <a:gd name="T74" fmla="*/ 229 w 319"/>
              <a:gd name="T75" fmla="*/ 752 h 900"/>
              <a:gd name="T76" fmla="*/ 229 w 319"/>
              <a:gd name="T77" fmla="*/ 697 h 900"/>
              <a:gd name="T78" fmla="*/ 253 w 319"/>
              <a:gd name="T79" fmla="*/ 602 h 900"/>
              <a:gd name="T80" fmla="*/ 255 w 319"/>
              <a:gd name="T81" fmla="*/ 457 h 900"/>
              <a:gd name="T82" fmla="*/ 255 w 319"/>
              <a:gd name="T83" fmla="*/ 380 h 900"/>
              <a:gd name="T84" fmla="*/ 274 w 319"/>
              <a:gd name="T85" fmla="*/ 431 h 900"/>
              <a:gd name="T86" fmla="*/ 278 w 319"/>
              <a:gd name="T87" fmla="*/ 459 h 900"/>
              <a:gd name="T88" fmla="*/ 272 w 319"/>
              <a:gd name="T89" fmla="*/ 475 h 900"/>
              <a:gd name="T90" fmla="*/ 284 w 319"/>
              <a:gd name="T91" fmla="*/ 478 h 900"/>
              <a:gd name="T92" fmla="*/ 288 w 319"/>
              <a:gd name="T93" fmla="*/ 488 h 900"/>
              <a:gd name="T94" fmla="*/ 297 w 319"/>
              <a:gd name="T95" fmla="*/ 492 h 900"/>
              <a:gd name="T96" fmla="*/ 312 w 319"/>
              <a:gd name="T97" fmla="*/ 469 h 900"/>
              <a:gd name="T98" fmla="*/ 319 w 319"/>
              <a:gd name="T99" fmla="*/ 450 h 900"/>
              <a:gd name="T100" fmla="*/ 311 w 319"/>
              <a:gd name="T101" fmla="*/ 411 h 900"/>
              <a:gd name="T102" fmla="*/ 299 w 319"/>
              <a:gd name="T103" fmla="*/ 281 h 900"/>
              <a:gd name="T104" fmla="*/ 288 w 319"/>
              <a:gd name="T105" fmla="*/ 175 h 900"/>
              <a:gd name="T106" fmla="*/ 254 w 319"/>
              <a:gd name="T107" fmla="*/ 149 h 900"/>
              <a:gd name="T108" fmla="*/ 215 w 319"/>
              <a:gd name="T109" fmla="*/ 133 h 900"/>
              <a:gd name="T110" fmla="*/ 208 w 319"/>
              <a:gd name="T111" fmla="*/ 112 h 900"/>
              <a:gd name="T112" fmla="*/ 221 w 319"/>
              <a:gd name="T113" fmla="*/ 86 h 900"/>
              <a:gd name="T114" fmla="*/ 218 w 319"/>
              <a:gd name="T115" fmla="*/ 77 h 900"/>
              <a:gd name="T116" fmla="*/ 217 w 319"/>
              <a:gd name="T117" fmla="*/ 27 h 900"/>
              <a:gd name="T118" fmla="*/ 200 w 319"/>
              <a:gd name="T119" fmla="*/ 4 h 9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19" h="900">
                <a:moveTo>
                  <a:pt x="192" y="0"/>
                </a:moveTo>
                <a:lnTo>
                  <a:pt x="192" y="0"/>
                </a:lnTo>
                <a:lnTo>
                  <a:pt x="176" y="2"/>
                </a:lnTo>
                <a:lnTo>
                  <a:pt x="163" y="4"/>
                </a:lnTo>
                <a:lnTo>
                  <a:pt x="158" y="5"/>
                </a:lnTo>
                <a:lnTo>
                  <a:pt x="155" y="7"/>
                </a:lnTo>
                <a:lnTo>
                  <a:pt x="155" y="7"/>
                </a:lnTo>
                <a:lnTo>
                  <a:pt x="133" y="29"/>
                </a:lnTo>
                <a:lnTo>
                  <a:pt x="133" y="29"/>
                </a:lnTo>
                <a:lnTo>
                  <a:pt x="130" y="32"/>
                </a:lnTo>
                <a:lnTo>
                  <a:pt x="129" y="35"/>
                </a:lnTo>
                <a:lnTo>
                  <a:pt x="129" y="38"/>
                </a:lnTo>
                <a:lnTo>
                  <a:pt x="129" y="39"/>
                </a:lnTo>
                <a:lnTo>
                  <a:pt x="129" y="39"/>
                </a:lnTo>
                <a:lnTo>
                  <a:pt x="131" y="39"/>
                </a:lnTo>
                <a:lnTo>
                  <a:pt x="133" y="39"/>
                </a:lnTo>
                <a:lnTo>
                  <a:pt x="126" y="58"/>
                </a:lnTo>
                <a:lnTo>
                  <a:pt x="126" y="58"/>
                </a:lnTo>
                <a:lnTo>
                  <a:pt x="130" y="50"/>
                </a:lnTo>
                <a:lnTo>
                  <a:pt x="131" y="49"/>
                </a:lnTo>
                <a:lnTo>
                  <a:pt x="131" y="49"/>
                </a:lnTo>
                <a:lnTo>
                  <a:pt x="133" y="50"/>
                </a:lnTo>
                <a:lnTo>
                  <a:pt x="133" y="54"/>
                </a:lnTo>
                <a:lnTo>
                  <a:pt x="133" y="54"/>
                </a:lnTo>
                <a:lnTo>
                  <a:pt x="133" y="71"/>
                </a:lnTo>
                <a:lnTo>
                  <a:pt x="133" y="77"/>
                </a:lnTo>
                <a:lnTo>
                  <a:pt x="133" y="77"/>
                </a:lnTo>
                <a:lnTo>
                  <a:pt x="130" y="77"/>
                </a:lnTo>
                <a:lnTo>
                  <a:pt x="128" y="78"/>
                </a:lnTo>
                <a:lnTo>
                  <a:pt x="126" y="79"/>
                </a:lnTo>
                <a:lnTo>
                  <a:pt x="126" y="79"/>
                </a:lnTo>
                <a:lnTo>
                  <a:pt x="125" y="85"/>
                </a:lnTo>
                <a:lnTo>
                  <a:pt x="125" y="95"/>
                </a:lnTo>
                <a:lnTo>
                  <a:pt x="126" y="104"/>
                </a:lnTo>
                <a:lnTo>
                  <a:pt x="126" y="108"/>
                </a:lnTo>
                <a:lnTo>
                  <a:pt x="126" y="108"/>
                </a:lnTo>
                <a:lnTo>
                  <a:pt x="130" y="108"/>
                </a:lnTo>
                <a:lnTo>
                  <a:pt x="133" y="108"/>
                </a:lnTo>
                <a:lnTo>
                  <a:pt x="133" y="108"/>
                </a:lnTo>
                <a:lnTo>
                  <a:pt x="133" y="115"/>
                </a:lnTo>
                <a:lnTo>
                  <a:pt x="133" y="120"/>
                </a:lnTo>
                <a:lnTo>
                  <a:pt x="133" y="121"/>
                </a:lnTo>
                <a:lnTo>
                  <a:pt x="133" y="121"/>
                </a:lnTo>
                <a:lnTo>
                  <a:pt x="117" y="124"/>
                </a:lnTo>
                <a:lnTo>
                  <a:pt x="91" y="130"/>
                </a:lnTo>
                <a:lnTo>
                  <a:pt x="91" y="130"/>
                </a:lnTo>
                <a:lnTo>
                  <a:pt x="82" y="133"/>
                </a:lnTo>
                <a:lnTo>
                  <a:pt x="72" y="138"/>
                </a:lnTo>
                <a:lnTo>
                  <a:pt x="67" y="141"/>
                </a:lnTo>
                <a:lnTo>
                  <a:pt x="62" y="145"/>
                </a:lnTo>
                <a:lnTo>
                  <a:pt x="56" y="151"/>
                </a:lnTo>
                <a:lnTo>
                  <a:pt x="51" y="159"/>
                </a:lnTo>
                <a:lnTo>
                  <a:pt x="51" y="159"/>
                </a:lnTo>
                <a:lnTo>
                  <a:pt x="47" y="165"/>
                </a:lnTo>
                <a:lnTo>
                  <a:pt x="44" y="172"/>
                </a:lnTo>
                <a:lnTo>
                  <a:pt x="37" y="194"/>
                </a:lnTo>
                <a:lnTo>
                  <a:pt x="29" y="220"/>
                </a:lnTo>
                <a:lnTo>
                  <a:pt x="21" y="248"/>
                </a:lnTo>
                <a:lnTo>
                  <a:pt x="9" y="298"/>
                </a:lnTo>
                <a:lnTo>
                  <a:pt x="3" y="323"/>
                </a:lnTo>
                <a:lnTo>
                  <a:pt x="3" y="323"/>
                </a:lnTo>
                <a:lnTo>
                  <a:pt x="1" y="348"/>
                </a:lnTo>
                <a:lnTo>
                  <a:pt x="0" y="366"/>
                </a:lnTo>
                <a:lnTo>
                  <a:pt x="0" y="380"/>
                </a:lnTo>
                <a:lnTo>
                  <a:pt x="0" y="380"/>
                </a:lnTo>
                <a:lnTo>
                  <a:pt x="1" y="393"/>
                </a:lnTo>
                <a:lnTo>
                  <a:pt x="3" y="404"/>
                </a:lnTo>
                <a:lnTo>
                  <a:pt x="6" y="414"/>
                </a:lnTo>
                <a:lnTo>
                  <a:pt x="7" y="419"/>
                </a:lnTo>
                <a:lnTo>
                  <a:pt x="7" y="419"/>
                </a:lnTo>
                <a:lnTo>
                  <a:pt x="6" y="425"/>
                </a:lnTo>
                <a:lnTo>
                  <a:pt x="7" y="434"/>
                </a:lnTo>
                <a:lnTo>
                  <a:pt x="7" y="434"/>
                </a:lnTo>
                <a:lnTo>
                  <a:pt x="7" y="449"/>
                </a:lnTo>
                <a:lnTo>
                  <a:pt x="8" y="459"/>
                </a:lnTo>
                <a:lnTo>
                  <a:pt x="9" y="466"/>
                </a:lnTo>
                <a:lnTo>
                  <a:pt x="9" y="466"/>
                </a:lnTo>
                <a:lnTo>
                  <a:pt x="15" y="477"/>
                </a:lnTo>
                <a:lnTo>
                  <a:pt x="17" y="481"/>
                </a:lnTo>
                <a:lnTo>
                  <a:pt x="19" y="485"/>
                </a:lnTo>
                <a:lnTo>
                  <a:pt x="19" y="485"/>
                </a:lnTo>
                <a:lnTo>
                  <a:pt x="21" y="486"/>
                </a:lnTo>
                <a:lnTo>
                  <a:pt x="25" y="487"/>
                </a:lnTo>
                <a:lnTo>
                  <a:pt x="28" y="488"/>
                </a:lnTo>
                <a:lnTo>
                  <a:pt x="28" y="488"/>
                </a:lnTo>
                <a:lnTo>
                  <a:pt x="30" y="483"/>
                </a:lnTo>
                <a:lnTo>
                  <a:pt x="31" y="477"/>
                </a:lnTo>
                <a:lnTo>
                  <a:pt x="31" y="473"/>
                </a:lnTo>
                <a:lnTo>
                  <a:pt x="31" y="473"/>
                </a:lnTo>
                <a:lnTo>
                  <a:pt x="30" y="462"/>
                </a:lnTo>
                <a:lnTo>
                  <a:pt x="30" y="459"/>
                </a:lnTo>
                <a:lnTo>
                  <a:pt x="30" y="459"/>
                </a:lnTo>
                <a:lnTo>
                  <a:pt x="31" y="459"/>
                </a:lnTo>
                <a:lnTo>
                  <a:pt x="31" y="459"/>
                </a:lnTo>
                <a:lnTo>
                  <a:pt x="35" y="464"/>
                </a:lnTo>
                <a:lnTo>
                  <a:pt x="36" y="464"/>
                </a:lnTo>
                <a:lnTo>
                  <a:pt x="36" y="464"/>
                </a:lnTo>
                <a:lnTo>
                  <a:pt x="38" y="459"/>
                </a:lnTo>
                <a:lnTo>
                  <a:pt x="38" y="459"/>
                </a:lnTo>
                <a:lnTo>
                  <a:pt x="38" y="456"/>
                </a:lnTo>
                <a:lnTo>
                  <a:pt x="38" y="451"/>
                </a:lnTo>
                <a:lnTo>
                  <a:pt x="36" y="443"/>
                </a:lnTo>
                <a:lnTo>
                  <a:pt x="31" y="434"/>
                </a:lnTo>
                <a:lnTo>
                  <a:pt x="31" y="434"/>
                </a:lnTo>
                <a:lnTo>
                  <a:pt x="35" y="433"/>
                </a:lnTo>
                <a:lnTo>
                  <a:pt x="37" y="432"/>
                </a:lnTo>
                <a:lnTo>
                  <a:pt x="38" y="431"/>
                </a:lnTo>
                <a:lnTo>
                  <a:pt x="38" y="431"/>
                </a:lnTo>
                <a:lnTo>
                  <a:pt x="38" y="417"/>
                </a:lnTo>
                <a:lnTo>
                  <a:pt x="40" y="390"/>
                </a:lnTo>
                <a:lnTo>
                  <a:pt x="44" y="349"/>
                </a:lnTo>
                <a:lnTo>
                  <a:pt x="44" y="349"/>
                </a:lnTo>
                <a:lnTo>
                  <a:pt x="54" y="330"/>
                </a:lnTo>
                <a:lnTo>
                  <a:pt x="63" y="314"/>
                </a:lnTo>
                <a:lnTo>
                  <a:pt x="63" y="314"/>
                </a:lnTo>
                <a:lnTo>
                  <a:pt x="61" y="338"/>
                </a:lnTo>
                <a:lnTo>
                  <a:pt x="60" y="358"/>
                </a:lnTo>
                <a:lnTo>
                  <a:pt x="60" y="374"/>
                </a:lnTo>
                <a:lnTo>
                  <a:pt x="60" y="374"/>
                </a:lnTo>
                <a:lnTo>
                  <a:pt x="62" y="398"/>
                </a:lnTo>
                <a:lnTo>
                  <a:pt x="63" y="408"/>
                </a:lnTo>
                <a:lnTo>
                  <a:pt x="63" y="408"/>
                </a:lnTo>
                <a:lnTo>
                  <a:pt x="53" y="459"/>
                </a:lnTo>
                <a:lnTo>
                  <a:pt x="46" y="501"/>
                </a:lnTo>
                <a:lnTo>
                  <a:pt x="43" y="520"/>
                </a:lnTo>
                <a:lnTo>
                  <a:pt x="42" y="535"/>
                </a:lnTo>
                <a:lnTo>
                  <a:pt x="42" y="535"/>
                </a:lnTo>
                <a:lnTo>
                  <a:pt x="40" y="560"/>
                </a:lnTo>
                <a:lnTo>
                  <a:pt x="40" y="582"/>
                </a:lnTo>
                <a:lnTo>
                  <a:pt x="42" y="608"/>
                </a:lnTo>
                <a:lnTo>
                  <a:pt x="42" y="608"/>
                </a:lnTo>
                <a:lnTo>
                  <a:pt x="44" y="655"/>
                </a:lnTo>
                <a:lnTo>
                  <a:pt x="47" y="700"/>
                </a:lnTo>
                <a:lnTo>
                  <a:pt x="47" y="700"/>
                </a:lnTo>
                <a:lnTo>
                  <a:pt x="49" y="705"/>
                </a:lnTo>
                <a:lnTo>
                  <a:pt x="52" y="709"/>
                </a:lnTo>
                <a:lnTo>
                  <a:pt x="54" y="712"/>
                </a:lnTo>
                <a:lnTo>
                  <a:pt x="54" y="713"/>
                </a:lnTo>
                <a:lnTo>
                  <a:pt x="54" y="713"/>
                </a:lnTo>
                <a:lnTo>
                  <a:pt x="53" y="715"/>
                </a:lnTo>
                <a:lnTo>
                  <a:pt x="51" y="720"/>
                </a:lnTo>
                <a:lnTo>
                  <a:pt x="49" y="725"/>
                </a:lnTo>
                <a:lnTo>
                  <a:pt x="47" y="729"/>
                </a:lnTo>
                <a:lnTo>
                  <a:pt x="47" y="729"/>
                </a:lnTo>
                <a:lnTo>
                  <a:pt x="43" y="734"/>
                </a:lnTo>
                <a:lnTo>
                  <a:pt x="40" y="739"/>
                </a:lnTo>
                <a:lnTo>
                  <a:pt x="40" y="740"/>
                </a:lnTo>
                <a:lnTo>
                  <a:pt x="42" y="741"/>
                </a:lnTo>
                <a:lnTo>
                  <a:pt x="42" y="741"/>
                </a:lnTo>
                <a:lnTo>
                  <a:pt x="43" y="743"/>
                </a:lnTo>
                <a:lnTo>
                  <a:pt x="44" y="747"/>
                </a:lnTo>
                <a:lnTo>
                  <a:pt x="44" y="753"/>
                </a:lnTo>
                <a:lnTo>
                  <a:pt x="44" y="753"/>
                </a:lnTo>
                <a:lnTo>
                  <a:pt x="42" y="761"/>
                </a:lnTo>
                <a:lnTo>
                  <a:pt x="38" y="773"/>
                </a:lnTo>
                <a:lnTo>
                  <a:pt x="38" y="773"/>
                </a:lnTo>
                <a:lnTo>
                  <a:pt x="35" y="779"/>
                </a:lnTo>
                <a:lnTo>
                  <a:pt x="30" y="788"/>
                </a:lnTo>
                <a:lnTo>
                  <a:pt x="28" y="795"/>
                </a:lnTo>
                <a:lnTo>
                  <a:pt x="27" y="802"/>
                </a:lnTo>
                <a:lnTo>
                  <a:pt x="27" y="809"/>
                </a:lnTo>
                <a:lnTo>
                  <a:pt x="28" y="818"/>
                </a:lnTo>
                <a:lnTo>
                  <a:pt x="28" y="818"/>
                </a:lnTo>
                <a:lnTo>
                  <a:pt x="30" y="821"/>
                </a:lnTo>
                <a:lnTo>
                  <a:pt x="31" y="824"/>
                </a:lnTo>
                <a:lnTo>
                  <a:pt x="34" y="827"/>
                </a:lnTo>
                <a:lnTo>
                  <a:pt x="37" y="828"/>
                </a:lnTo>
                <a:lnTo>
                  <a:pt x="43" y="830"/>
                </a:lnTo>
                <a:lnTo>
                  <a:pt x="49" y="829"/>
                </a:lnTo>
                <a:lnTo>
                  <a:pt x="56" y="827"/>
                </a:lnTo>
                <a:lnTo>
                  <a:pt x="63" y="824"/>
                </a:lnTo>
                <a:lnTo>
                  <a:pt x="69" y="821"/>
                </a:lnTo>
                <a:lnTo>
                  <a:pt x="73" y="818"/>
                </a:lnTo>
                <a:lnTo>
                  <a:pt x="73" y="818"/>
                </a:lnTo>
                <a:lnTo>
                  <a:pt x="75" y="813"/>
                </a:lnTo>
                <a:lnTo>
                  <a:pt x="76" y="807"/>
                </a:lnTo>
                <a:lnTo>
                  <a:pt x="79" y="795"/>
                </a:lnTo>
                <a:lnTo>
                  <a:pt x="79" y="784"/>
                </a:lnTo>
                <a:lnTo>
                  <a:pt x="79" y="779"/>
                </a:lnTo>
                <a:lnTo>
                  <a:pt x="79" y="779"/>
                </a:lnTo>
                <a:lnTo>
                  <a:pt x="83" y="775"/>
                </a:lnTo>
                <a:lnTo>
                  <a:pt x="88" y="771"/>
                </a:lnTo>
                <a:lnTo>
                  <a:pt x="91" y="767"/>
                </a:lnTo>
                <a:lnTo>
                  <a:pt x="91" y="767"/>
                </a:lnTo>
                <a:lnTo>
                  <a:pt x="110" y="738"/>
                </a:lnTo>
                <a:lnTo>
                  <a:pt x="110" y="738"/>
                </a:lnTo>
                <a:lnTo>
                  <a:pt x="109" y="732"/>
                </a:lnTo>
                <a:lnTo>
                  <a:pt x="109" y="728"/>
                </a:lnTo>
                <a:lnTo>
                  <a:pt x="108" y="725"/>
                </a:lnTo>
                <a:lnTo>
                  <a:pt x="108" y="725"/>
                </a:lnTo>
                <a:lnTo>
                  <a:pt x="104" y="721"/>
                </a:lnTo>
                <a:lnTo>
                  <a:pt x="104" y="718"/>
                </a:lnTo>
                <a:lnTo>
                  <a:pt x="104" y="715"/>
                </a:lnTo>
                <a:lnTo>
                  <a:pt x="110" y="703"/>
                </a:lnTo>
                <a:lnTo>
                  <a:pt x="110" y="703"/>
                </a:lnTo>
                <a:lnTo>
                  <a:pt x="111" y="660"/>
                </a:lnTo>
                <a:lnTo>
                  <a:pt x="111" y="631"/>
                </a:lnTo>
                <a:lnTo>
                  <a:pt x="110" y="617"/>
                </a:lnTo>
                <a:lnTo>
                  <a:pt x="110" y="617"/>
                </a:lnTo>
                <a:lnTo>
                  <a:pt x="111" y="614"/>
                </a:lnTo>
                <a:lnTo>
                  <a:pt x="115" y="605"/>
                </a:lnTo>
                <a:lnTo>
                  <a:pt x="124" y="583"/>
                </a:lnTo>
                <a:lnTo>
                  <a:pt x="124" y="583"/>
                </a:lnTo>
                <a:lnTo>
                  <a:pt x="128" y="570"/>
                </a:lnTo>
                <a:lnTo>
                  <a:pt x="135" y="559"/>
                </a:lnTo>
                <a:lnTo>
                  <a:pt x="142" y="544"/>
                </a:lnTo>
                <a:lnTo>
                  <a:pt x="142" y="544"/>
                </a:lnTo>
                <a:lnTo>
                  <a:pt x="153" y="532"/>
                </a:lnTo>
                <a:lnTo>
                  <a:pt x="164" y="520"/>
                </a:lnTo>
                <a:lnTo>
                  <a:pt x="164" y="520"/>
                </a:lnTo>
                <a:lnTo>
                  <a:pt x="167" y="593"/>
                </a:lnTo>
                <a:lnTo>
                  <a:pt x="167" y="593"/>
                </a:lnTo>
                <a:lnTo>
                  <a:pt x="171" y="706"/>
                </a:lnTo>
                <a:lnTo>
                  <a:pt x="171" y="706"/>
                </a:lnTo>
                <a:lnTo>
                  <a:pt x="158" y="741"/>
                </a:lnTo>
                <a:lnTo>
                  <a:pt x="151" y="766"/>
                </a:lnTo>
                <a:lnTo>
                  <a:pt x="148" y="775"/>
                </a:lnTo>
                <a:lnTo>
                  <a:pt x="148" y="779"/>
                </a:lnTo>
                <a:lnTo>
                  <a:pt x="148" y="779"/>
                </a:lnTo>
                <a:lnTo>
                  <a:pt x="148" y="782"/>
                </a:lnTo>
                <a:lnTo>
                  <a:pt x="148" y="784"/>
                </a:lnTo>
                <a:lnTo>
                  <a:pt x="147" y="789"/>
                </a:lnTo>
                <a:lnTo>
                  <a:pt x="142" y="804"/>
                </a:lnTo>
                <a:lnTo>
                  <a:pt x="142" y="804"/>
                </a:lnTo>
                <a:lnTo>
                  <a:pt x="140" y="812"/>
                </a:lnTo>
                <a:lnTo>
                  <a:pt x="140" y="818"/>
                </a:lnTo>
                <a:lnTo>
                  <a:pt x="140" y="823"/>
                </a:lnTo>
                <a:lnTo>
                  <a:pt x="142" y="827"/>
                </a:lnTo>
                <a:lnTo>
                  <a:pt x="142" y="827"/>
                </a:lnTo>
                <a:lnTo>
                  <a:pt x="144" y="831"/>
                </a:lnTo>
                <a:lnTo>
                  <a:pt x="146" y="837"/>
                </a:lnTo>
                <a:lnTo>
                  <a:pt x="152" y="852"/>
                </a:lnTo>
                <a:lnTo>
                  <a:pt x="152" y="852"/>
                </a:lnTo>
                <a:lnTo>
                  <a:pt x="157" y="861"/>
                </a:lnTo>
                <a:lnTo>
                  <a:pt x="165" y="874"/>
                </a:lnTo>
                <a:lnTo>
                  <a:pt x="175" y="885"/>
                </a:lnTo>
                <a:lnTo>
                  <a:pt x="181" y="889"/>
                </a:lnTo>
                <a:lnTo>
                  <a:pt x="187" y="893"/>
                </a:lnTo>
                <a:lnTo>
                  <a:pt x="187" y="893"/>
                </a:lnTo>
                <a:lnTo>
                  <a:pt x="198" y="897"/>
                </a:lnTo>
                <a:lnTo>
                  <a:pt x="203" y="900"/>
                </a:lnTo>
                <a:lnTo>
                  <a:pt x="209" y="900"/>
                </a:lnTo>
                <a:lnTo>
                  <a:pt x="213" y="898"/>
                </a:lnTo>
                <a:lnTo>
                  <a:pt x="217" y="897"/>
                </a:lnTo>
                <a:lnTo>
                  <a:pt x="220" y="894"/>
                </a:lnTo>
                <a:lnTo>
                  <a:pt x="221" y="889"/>
                </a:lnTo>
                <a:lnTo>
                  <a:pt x="221" y="889"/>
                </a:lnTo>
                <a:lnTo>
                  <a:pt x="221" y="877"/>
                </a:lnTo>
                <a:lnTo>
                  <a:pt x="220" y="862"/>
                </a:lnTo>
                <a:lnTo>
                  <a:pt x="219" y="851"/>
                </a:lnTo>
                <a:lnTo>
                  <a:pt x="218" y="846"/>
                </a:lnTo>
                <a:lnTo>
                  <a:pt x="218" y="846"/>
                </a:lnTo>
                <a:lnTo>
                  <a:pt x="211" y="832"/>
                </a:lnTo>
                <a:lnTo>
                  <a:pt x="206" y="818"/>
                </a:lnTo>
                <a:lnTo>
                  <a:pt x="206" y="818"/>
                </a:lnTo>
                <a:lnTo>
                  <a:pt x="204" y="809"/>
                </a:lnTo>
                <a:lnTo>
                  <a:pt x="204" y="803"/>
                </a:lnTo>
                <a:lnTo>
                  <a:pt x="206" y="802"/>
                </a:lnTo>
                <a:lnTo>
                  <a:pt x="206" y="802"/>
                </a:lnTo>
                <a:lnTo>
                  <a:pt x="208" y="800"/>
                </a:lnTo>
                <a:lnTo>
                  <a:pt x="211" y="796"/>
                </a:lnTo>
                <a:lnTo>
                  <a:pt x="218" y="788"/>
                </a:lnTo>
                <a:lnTo>
                  <a:pt x="218" y="788"/>
                </a:lnTo>
                <a:lnTo>
                  <a:pt x="221" y="780"/>
                </a:lnTo>
                <a:lnTo>
                  <a:pt x="226" y="767"/>
                </a:lnTo>
                <a:lnTo>
                  <a:pt x="229" y="752"/>
                </a:lnTo>
                <a:lnTo>
                  <a:pt x="230" y="746"/>
                </a:lnTo>
                <a:lnTo>
                  <a:pt x="230" y="741"/>
                </a:lnTo>
                <a:lnTo>
                  <a:pt x="230" y="741"/>
                </a:lnTo>
                <a:lnTo>
                  <a:pt x="228" y="720"/>
                </a:lnTo>
                <a:lnTo>
                  <a:pt x="227" y="703"/>
                </a:lnTo>
                <a:lnTo>
                  <a:pt x="227" y="703"/>
                </a:lnTo>
                <a:lnTo>
                  <a:pt x="229" y="697"/>
                </a:lnTo>
                <a:lnTo>
                  <a:pt x="234" y="687"/>
                </a:lnTo>
                <a:lnTo>
                  <a:pt x="239" y="675"/>
                </a:lnTo>
                <a:lnTo>
                  <a:pt x="239" y="675"/>
                </a:lnTo>
                <a:lnTo>
                  <a:pt x="245" y="642"/>
                </a:lnTo>
                <a:lnTo>
                  <a:pt x="249" y="619"/>
                </a:lnTo>
                <a:lnTo>
                  <a:pt x="253" y="602"/>
                </a:lnTo>
                <a:lnTo>
                  <a:pt x="253" y="602"/>
                </a:lnTo>
                <a:lnTo>
                  <a:pt x="253" y="593"/>
                </a:lnTo>
                <a:lnTo>
                  <a:pt x="254" y="577"/>
                </a:lnTo>
                <a:lnTo>
                  <a:pt x="254" y="535"/>
                </a:lnTo>
                <a:lnTo>
                  <a:pt x="253" y="478"/>
                </a:lnTo>
                <a:lnTo>
                  <a:pt x="253" y="478"/>
                </a:lnTo>
                <a:lnTo>
                  <a:pt x="254" y="471"/>
                </a:lnTo>
                <a:lnTo>
                  <a:pt x="255" y="457"/>
                </a:lnTo>
                <a:lnTo>
                  <a:pt x="255" y="457"/>
                </a:lnTo>
                <a:lnTo>
                  <a:pt x="256" y="444"/>
                </a:lnTo>
                <a:lnTo>
                  <a:pt x="255" y="440"/>
                </a:lnTo>
                <a:lnTo>
                  <a:pt x="255" y="440"/>
                </a:lnTo>
                <a:lnTo>
                  <a:pt x="255" y="412"/>
                </a:lnTo>
                <a:lnTo>
                  <a:pt x="255" y="392"/>
                </a:lnTo>
                <a:lnTo>
                  <a:pt x="255" y="380"/>
                </a:lnTo>
                <a:lnTo>
                  <a:pt x="255" y="380"/>
                </a:lnTo>
                <a:lnTo>
                  <a:pt x="257" y="339"/>
                </a:lnTo>
                <a:lnTo>
                  <a:pt x="258" y="302"/>
                </a:lnTo>
                <a:lnTo>
                  <a:pt x="265" y="393"/>
                </a:lnTo>
                <a:lnTo>
                  <a:pt x="265" y="393"/>
                </a:lnTo>
                <a:lnTo>
                  <a:pt x="274" y="431"/>
                </a:lnTo>
                <a:lnTo>
                  <a:pt x="274" y="431"/>
                </a:lnTo>
                <a:lnTo>
                  <a:pt x="275" y="440"/>
                </a:lnTo>
                <a:lnTo>
                  <a:pt x="275" y="444"/>
                </a:lnTo>
                <a:lnTo>
                  <a:pt x="274" y="447"/>
                </a:lnTo>
                <a:lnTo>
                  <a:pt x="274" y="447"/>
                </a:lnTo>
                <a:lnTo>
                  <a:pt x="274" y="449"/>
                </a:lnTo>
                <a:lnTo>
                  <a:pt x="275" y="453"/>
                </a:lnTo>
                <a:lnTo>
                  <a:pt x="278" y="459"/>
                </a:lnTo>
                <a:lnTo>
                  <a:pt x="281" y="462"/>
                </a:lnTo>
                <a:lnTo>
                  <a:pt x="281" y="462"/>
                </a:lnTo>
                <a:lnTo>
                  <a:pt x="275" y="468"/>
                </a:lnTo>
                <a:lnTo>
                  <a:pt x="272" y="471"/>
                </a:lnTo>
                <a:lnTo>
                  <a:pt x="272" y="474"/>
                </a:lnTo>
                <a:lnTo>
                  <a:pt x="272" y="475"/>
                </a:lnTo>
                <a:lnTo>
                  <a:pt x="272" y="475"/>
                </a:lnTo>
                <a:lnTo>
                  <a:pt x="275" y="481"/>
                </a:lnTo>
                <a:lnTo>
                  <a:pt x="278" y="485"/>
                </a:lnTo>
                <a:lnTo>
                  <a:pt x="278" y="485"/>
                </a:lnTo>
                <a:lnTo>
                  <a:pt x="281" y="483"/>
                </a:lnTo>
                <a:lnTo>
                  <a:pt x="283" y="480"/>
                </a:lnTo>
                <a:lnTo>
                  <a:pt x="284" y="478"/>
                </a:lnTo>
                <a:lnTo>
                  <a:pt x="284" y="478"/>
                </a:lnTo>
                <a:lnTo>
                  <a:pt x="284" y="478"/>
                </a:lnTo>
                <a:lnTo>
                  <a:pt x="285" y="478"/>
                </a:lnTo>
                <a:lnTo>
                  <a:pt x="288" y="480"/>
                </a:lnTo>
                <a:lnTo>
                  <a:pt x="290" y="485"/>
                </a:lnTo>
                <a:lnTo>
                  <a:pt x="290" y="485"/>
                </a:lnTo>
                <a:lnTo>
                  <a:pt x="290" y="486"/>
                </a:lnTo>
                <a:lnTo>
                  <a:pt x="288" y="488"/>
                </a:lnTo>
                <a:lnTo>
                  <a:pt x="287" y="490"/>
                </a:lnTo>
                <a:lnTo>
                  <a:pt x="288" y="494"/>
                </a:lnTo>
                <a:lnTo>
                  <a:pt x="288" y="494"/>
                </a:lnTo>
                <a:lnTo>
                  <a:pt x="288" y="495"/>
                </a:lnTo>
                <a:lnTo>
                  <a:pt x="290" y="496"/>
                </a:lnTo>
                <a:lnTo>
                  <a:pt x="293" y="495"/>
                </a:lnTo>
                <a:lnTo>
                  <a:pt x="297" y="492"/>
                </a:lnTo>
                <a:lnTo>
                  <a:pt x="300" y="488"/>
                </a:lnTo>
                <a:lnTo>
                  <a:pt x="300" y="488"/>
                </a:lnTo>
                <a:lnTo>
                  <a:pt x="308" y="479"/>
                </a:lnTo>
                <a:lnTo>
                  <a:pt x="311" y="475"/>
                </a:lnTo>
                <a:lnTo>
                  <a:pt x="312" y="473"/>
                </a:lnTo>
                <a:lnTo>
                  <a:pt x="312" y="473"/>
                </a:lnTo>
                <a:lnTo>
                  <a:pt x="312" y="469"/>
                </a:lnTo>
                <a:lnTo>
                  <a:pt x="312" y="464"/>
                </a:lnTo>
                <a:lnTo>
                  <a:pt x="312" y="457"/>
                </a:lnTo>
                <a:lnTo>
                  <a:pt x="312" y="457"/>
                </a:lnTo>
                <a:lnTo>
                  <a:pt x="315" y="456"/>
                </a:lnTo>
                <a:lnTo>
                  <a:pt x="317" y="453"/>
                </a:lnTo>
                <a:lnTo>
                  <a:pt x="319" y="450"/>
                </a:lnTo>
                <a:lnTo>
                  <a:pt x="319" y="450"/>
                </a:lnTo>
                <a:lnTo>
                  <a:pt x="319" y="444"/>
                </a:lnTo>
                <a:lnTo>
                  <a:pt x="319" y="439"/>
                </a:lnTo>
                <a:lnTo>
                  <a:pt x="318" y="432"/>
                </a:lnTo>
                <a:lnTo>
                  <a:pt x="316" y="424"/>
                </a:lnTo>
                <a:lnTo>
                  <a:pt x="316" y="424"/>
                </a:lnTo>
                <a:lnTo>
                  <a:pt x="313" y="419"/>
                </a:lnTo>
                <a:lnTo>
                  <a:pt x="311" y="411"/>
                </a:lnTo>
                <a:lnTo>
                  <a:pt x="310" y="396"/>
                </a:lnTo>
                <a:lnTo>
                  <a:pt x="309" y="374"/>
                </a:lnTo>
                <a:lnTo>
                  <a:pt x="309" y="374"/>
                </a:lnTo>
                <a:lnTo>
                  <a:pt x="309" y="359"/>
                </a:lnTo>
                <a:lnTo>
                  <a:pt x="308" y="342"/>
                </a:lnTo>
                <a:lnTo>
                  <a:pt x="303" y="308"/>
                </a:lnTo>
                <a:lnTo>
                  <a:pt x="299" y="281"/>
                </a:lnTo>
                <a:lnTo>
                  <a:pt x="297" y="269"/>
                </a:lnTo>
                <a:lnTo>
                  <a:pt x="297" y="269"/>
                </a:lnTo>
                <a:lnTo>
                  <a:pt x="296" y="256"/>
                </a:lnTo>
                <a:lnTo>
                  <a:pt x="292" y="225"/>
                </a:lnTo>
                <a:lnTo>
                  <a:pt x="290" y="194"/>
                </a:lnTo>
                <a:lnTo>
                  <a:pt x="288" y="175"/>
                </a:lnTo>
                <a:lnTo>
                  <a:pt x="288" y="175"/>
                </a:lnTo>
                <a:lnTo>
                  <a:pt x="285" y="171"/>
                </a:lnTo>
                <a:lnTo>
                  <a:pt x="282" y="167"/>
                </a:lnTo>
                <a:lnTo>
                  <a:pt x="274" y="161"/>
                </a:lnTo>
                <a:lnTo>
                  <a:pt x="265" y="157"/>
                </a:lnTo>
                <a:lnTo>
                  <a:pt x="258" y="152"/>
                </a:lnTo>
                <a:lnTo>
                  <a:pt x="258" y="152"/>
                </a:lnTo>
                <a:lnTo>
                  <a:pt x="254" y="149"/>
                </a:lnTo>
                <a:lnTo>
                  <a:pt x="248" y="144"/>
                </a:lnTo>
                <a:lnTo>
                  <a:pt x="242" y="141"/>
                </a:lnTo>
                <a:lnTo>
                  <a:pt x="237" y="140"/>
                </a:lnTo>
                <a:lnTo>
                  <a:pt x="237" y="140"/>
                </a:lnTo>
                <a:lnTo>
                  <a:pt x="224" y="136"/>
                </a:lnTo>
                <a:lnTo>
                  <a:pt x="215" y="133"/>
                </a:lnTo>
                <a:lnTo>
                  <a:pt x="215" y="133"/>
                </a:lnTo>
                <a:lnTo>
                  <a:pt x="211" y="132"/>
                </a:lnTo>
                <a:lnTo>
                  <a:pt x="209" y="132"/>
                </a:lnTo>
                <a:lnTo>
                  <a:pt x="208" y="130"/>
                </a:lnTo>
                <a:lnTo>
                  <a:pt x="208" y="130"/>
                </a:lnTo>
                <a:lnTo>
                  <a:pt x="208" y="123"/>
                </a:lnTo>
                <a:lnTo>
                  <a:pt x="208" y="117"/>
                </a:lnTo>
                <a:lnTo>
                  <a:pt x="208" y="112"/>
                </a:lnTo>
                <a:lnTo>
                  <a:pt x="208" y="112"/>
                </a:lnTo>
                <a:lnTo>
                  <a:pt x="212" y="108"/>
                </a:lnTo>
                <a:lnTo>
                  <a:pt x="216" y="105"/>
                </a:lnTo>
                <a:lnTo>
                  <a:pt x="218" y="102"/>
                </a:lnTo>
                <a:lnTo>
                  <a:pt x="218" y="102"/>
                </a:lnTo>
                <a:lnTo>
                  <a:pt x="221" y="92"/>
                </a:lnTo>
                <a:lnTo>
                  <a:pt x="221" y="86"/>
                </a:lnTo>
                <a:lnTo>
                  <a:pt x="221" y="84"/>
                </a:lnTo>
                <a:lnTo>
                  <a:pt x="221" y="83"/>
                </a:lnTo>
                <a:lnTo>
                  <a:pt x="221" y="83"/>
                </a:lnTo>
                <a:lnTo>
                  <a:pt x="219" y="81"/>
                </a:lnTo>
                <a:lnTo>
                  <a:pt x="218" y="79"/>
                </a:lnTo>
                <a:lnTo>
                  <a:pt x="218" y="77"/>
                </a:lnTo>
                <a:lnTo>
                  <a:pt x="218" y="77"/>
                </a:lnTo>
                <a:lnTo>
                  <a:pt x="219" y="74"/>
                </a:lnTo>
                <a:lnTo>
                  <a:pt x="222" y="66"/>
                </a:lnTo>
                <a:lnTo>
                  <a:pt x="225" y="56"/>
                </a:lnTo>
                <a:lnTo>
                  <a:pt x="225" y="50"/>
                </a:lnTo>
                <a:lnTo>
                  <a:pt x="224" y="44"/>
                </a:lnTo>
                <a:lnTo>
                  <a:pt x="224" y="44"/>
                </a:lnTo>
                <a:lnTo>
                  <a:pt x="217" y="27"/>
                </a:lnTo>
                <a:lnTo>
                  <a:pt x="211" y="16"/>
                </a:lnTo>
                <a:lnTo>
                  <a:pt x="211" y="16"/>
                </a:lnTo>
                <a:lnTo>
                  <a:pt x="207" y="8"/>
                </a:lnTo>
                <a:lnTo>
                  <a:pt x="203" y="5"/>
                </a:lnTo>
                <a:lnTo>
                  <a:pt x="202" y="4"/>
                </a:lnTo>
                <a:lnTo>
                  <a:pt x="202" y="4"/>
                </a:lnTo>
                <a:lnTo>
                  <a:pt x="200" y="4"/>
                </a:lnTo>
                <a:lnTo>
                  <a:pt x="197" y="3"/>
                </a:lnTo>
                <a:lnTo>
                  <a:pt x="193" y="2"/>
                </a:lnTo>
                <a:lnTo>
                  <a:pt x="192" y="0"/>
                </a:lnTo>
                <a:lnTo>
                  <a:pt x="192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36"/>
          <p:cNvSpPr>
            <a:spLocks/>
          </p:cNvSpPr>
          <p:nvPr/>
        </p:nvSpPr>
        <p:spPr bwMode="auto">
          <a:xfrm>
            <a:off x="8280428" y="4621897"/>
            <a:ext cx="673408" cy="1768922"/>
          </a:xfrm>
          <a:custGeom>
            <a:avLst/>
            <a:gdLst>
              <a:gd name="T0" fmla="*/ 176 w 343"/>
              <a:gd name="T1" fmla="*/ 3 h 901"/>
              <a:gd name="T2" fmla="*/ 162 w 343"/>
              <a:gd name="T3" fmla="*/ 26 h 901"/>
              <a:gd name="T4" fmla="*/ 158 w 343"/>
              <a:gd name="T5" fmla="*/ 52 h 901"/>
              <a:gd name="T6" fmla="*/ 159 w 343"/>
              <a:gd name="T7" fmla="*/ 71 h 901"/>
              <a:gd name="T8" fmla="*/ 164 w 343"/>
              <a:gd name="T9" fmla="*/ 102 h 901"/>
              <a:gd name="T10" fmla="*/ 144 w 343"/>
              <a:gd name="T11" fmla="*/ 113 h 901"/>
              <a:gd name="T12" fmla="*/ 89 w 343"/>
              <a:gd name="T13" fmla="*/ 166 h 901"/>
              <a:gd name="T14" fmla="*/ 55 w 343"/>
              <a:gd name="T15" fmla="*/ 266 h 901"/>
              <a:gd name="T16" fmla="*/ 18 w 343"/>
              <a:gd name="T17" fmla="*/ 377 h 901"/>
              <a:gd name="T18" fmla="*/ 1 w 343"/>
              <a:gd name="T19" fmla="*/ 450 h 901"/>
              <a:gd name="T20" fmla="*/ 8 w 343"/>
              <a:gd name="T21" fmla="*/ 483 h 901"/>
              <a:gd name="T22" fmla="*/ 14 w 343"/>
              <a:gd name="T23" fmla="*/ 493 h 901"/>
              <a:gd name="T24" fmla="*/ 36 w 343"/>
              <a:gd name="T25" fmla="*/ 523 h 901"/>
              <a:gd name="T26" fmla="*/ 49 w 343"/>
              <a:gd name="T27" fmla="*/ 516 h 901"/>
              <a:gd name="T28" fmla="*/ 46 w 343"/>
              <a:gd name="T29" fmla="*/ 501 h 901"/>
              <a:gd name="T30" fmla="*/ 55 w 343"/>
              <a:gd name="T31" fmla="*/ 503 h 901"/>
              <a:gd name="T32" fmla="*/ 51 w 343"/>
              <a:gd name="T33" fmla="*/ 484 h 901"/>
              <a:gd name="T34" fmla="*/ 72 w 343"/>
              <a:gd name="T35" fmla="*/ 396 h 901"/>
              <a:gd name="T36" fmla="*/ 71 w 343"/>
              <a:gd name="T37" fmla="*/ 465 h 901"/>
              <a:gd name="T38" fmla="*/ 93 w 343"/>
              <a:gd name="T39" fmla="*/ 483 h 901"/>
              <a:gd name="T40" fmla="*/ 106 w 343"/>
              <a:gd name="T41" fmla="*/ 579 h 901"/>
              <a:gd name="T42" fmla="*/ 103 w 343"/>
              <a:gd name="T43" fmla="*/ 627 h 901"/>
              <a:gd name="T44" fmla="*/ 98 w 343"/>
              <a:gd name="T45" fmla="*/ 693 h 901"/>
              <a:gd name="T46" fmla="*/ 117 w 343"/>
              <a:gd name="T47" fmla="*/ 764 h 901"/>
              <a:gd name="T48" fmla="*/ 117 w 343"/>
              <a:gd name="T49" fmla="*/ 817 h 901"/>
              <a:gd name="T50" fmla="*/ 120 w 343"/>
              <a:gd name="T51" fmla="*/ 823 h 901"/>
              <a:gd name="T52" fmla="*/ 104 w 343"/>
              <a:gd name="T53" fmla="*/ 872 h 901"/>
              <a:gd name="T54" fmla="*/ 137 w 343"/>
              <a:gd name="T55" fmla="*/ 894 h 901"/>
              <a:gd name="T56" fmla="*/ 158 w 343"/>
              <a:gd name="T57" fmla="*/ 884 h 901"/>
              <a:gd name="T58" fmla="*/ 166 w 343"/>
              <a:gd name="T59" fmla="*/ 855 h 901"/>
              <a:gd name="T60" fmla="*/ 180 w 343"/>
              <a:gd name="T61" fmla="*/ 823 h 901"/>
              <a:gd name="T62" fmla="*/ 177 w 343"/>
              <a:gd name="T63" fmla="*/ 797 h 901"/>
              <a:gd name="T64" fmla="*/ 175 w 343"/>
              <a:gd name="T65" fmla="*/ 720 h 901"/>
              <a:gd name="T66" fmla="*/ 167 w 343"/>
              <a:gd name="T67" fmla="*/ 670 h 901"/>
              <a:gd name="T68" fmla="*/ 169 w 343"/>
              <a:gd name="T69" fmla="*/ 643 h 901"/>
              <a:gd name="T70" fmla="*/ 202 w 343"/>
              <a:gd name="T71" fmla="*/ 673 h 901"/>
              <a:gd name="T72" fmla="*/ 221 w 343"/>
              <a:gd name="T73" fmla="*/ 738 h 901"/>
              <a:gd name="T74" fmla="*/ 212 w 343"/>
              <a:gd name="T75" fmla="*/ 814 h 901"/>
              <a:gd name="T76" fmla="*/ 207 w 343"/>
              <a:gd name="T77" fmla="*/ 845 h 901"/>
              <a:gd name="T78" fmla="*/ 214 w 343"/>
              <a:gd name="T79" fmla="*/ 867 h 901"/>
              <a:gd name="T80" fmla="*/ 223 w 343"/>
              <a:gd name="T81" fmla="*/ 901 h 901"/>
              <a:gd name="T82" fmla="*/ 262 w 343"/>
              <a:gd name="T83" fmla="*/ 895 h 901"/>
              <a:gd name="T84" fmla="*/ 269 w 343"/>
              <a:gd name="T85" fmla="*/ 884 h 901"/>
              <a:gd name="T86" fmla="*/ 263 w 343"/>
              <a:gd name="T87" fmla="*/ 849 h 901"/>
              <a:gd name="T88" fmla="*/ 275 w 343"/>
              <a:gd name="T89" fmla="*/ 796 h 901"/>
              <a:gd name="T90" fmla="*/ 267 w 343"/>
              <a:gd name="T91" fmla="*/ 745 h 901"/>
              <a:gd name="T92" fmla="*/ 277 w 343"/>
              <a:gd name="T93" fmla="*/ 646 h 901"/>
              <a:gd name="T94" fmla="*/ 276 w 343"/>
              <a:gd name="T95" fmla="*/ 592 h 901"/>
              <a:gd name="T96" fmla="*/ 296 w 343"/>
              <a:gd name="T97" fmla="*/ 509 h 901"/>
              <a:gd name="T98" fmla="*/ 301 w 343"/>
              <a:gd name="T99" fmla="*/ 445 h 901"/>
              <a:gd name="T100" fmla="*/ 300 w 343"/>
              <a:gd name="T101" fmla="*/ 386 h 901"/>
              <a:gd name="T102" fmla="*/ 325 w 343"/>
              <a:gd name="T103" fmla="*/ 356 h 901"/>
              <a:gd name="T104" fmla="*/ 340 w 343"/>
              <a:gd name="T105" fmla="*/ 339 h 901"/>
              <a:gd name="T106" fmla="*/ 341 w 343"/>
              <a:gd name="T107" fmla="*/ 280 h 901"/>
              <a:gd name="T108" fmla="*/ 319 w 343"/>
              <a:gd name="T109" fmla="*/ 184 h 901"/>
              <a:gd name="T110" fmla="*/ 276 w 343"/>
              <a:gd name="T111" fmla="*/ 135 h 901"/>
              <a:gd name="T112" fmla="*/ 250 w 343"/>
              <a:gd name="T113" fmla="*/ 103 h 901"/>
              <a:gd name="T114" fmla="*/ 266 w 343"/>
              <a:gd name="T115" fmla="*/ 71 h 901"/>
              <a:gd name="T116" fmla="*/ 264 w 343"/>
              <a:gd name="T117" fmla="*/ 61 h 901"/>
              <a:gd name="T118" fmla="*/ 257 w 343"/>
              <a:gd name="T119" fmla="*/ 32 h 901"/>
              <a:gd name="T120" fmla="*/ 238 w 343"/>
              <a:gd name="T121" fmla="*/ 8 h 9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43" h="901">
                <a:moveTo>
                  <a:pt x="202" y="3"/>
                </a:moveTo>
                <a:lnTo>
                  <a:pt x="202" y="3"/>
                </a:lnTo>
                <a:lnTo>
                  <a:pt x="187" y="0"/>
                </a:lnTo>
                <a:lnTo>
                  <a:pt x="180" y="0"/>
                </a:lnTo>
                <a:lnTo>
                  <a:pt x="177" y="1"/>
                </a:lnTo>
                <a:lnTo>
                  <a:pt x="176" y="3"/>
                </a:lnTo>
                <a:lnTo>
                  <a:pt x="176" y="3"/>
                </a:lnTo>
                <a:lnTo>
                  <a:pt x="173" y="8"/>
                </a:lnTo>
                <a:lnTo>
                  <a:pt x="168" y="13"/>
                </a:lnTo>
                <a:lnTo>
                  <a:pt x="163" y="19"/>
                </a:lnTo>
                <a:lnTo>
                  <a:pt x="163" y="19"/>
                </a:lnTo>
                <a:lnTo>
                  <a:pt x="162" y="26"/>
                </a:lnTo>
                <a:lnTo>
                  <a:pt x="159" y="35"/>
                </a:lnTo>
                <a:lnTo>
                  <a:pt x="159" y="35"/>
                </a:lnTo>
                <a:lnTo>
                  <a:pt x="159" y="43"/>
                </a:lnTo>
                <a:lnTo>
                  <a:pt x="159" y="51"/>
                </a:lnTo>
                <a:lnTo>
                  <a:pt x="159" y="51"/>
                </a:lnTo>
                <a:lnTo>
                  <a:pt x="158" y="52"/>
                </a:lnTo>
                <a:lnTo>
                  <a:pt x="155" y="53"/>
                </a:lnTo>
                <a:lnTo>
                  <a:pt x="153" y="57"/>
                </a:lnTo>
                <a:lnTo>
                  <a:pt x="153" y="59"/>
                </a:lnTo>
                <a:lnTo>
                  <a:pt x="153" y="61"/>
                </a:lnTo>
                <a:lnTo>
                  <a:pt x="153" y="61"/>
                </a:lnTo>
                <a:lnTo>
                  <a:pt x="159" y="71"/>
                </a:lnTo>
                <a:lnTo>
                  <a:pt x="163" y="77"/>
                </a:lnTo>
                <a:lnTo>
                  <a:pt x="166" y="84"/>
                </a:lnTo>
                <a:lnTo>
                  <a:pt x="163" y="94"/>
                </a:lnTo>
                <a:lnTo>
                  <a:pt x="163" y="94"/>
                </a:lnTo>
                <a:lnTo>
                  <a:pt x="164" y="98"/>
                </a:lnTo>
                <a:lnTo>
                  <a:pt x="164" y="102"/>
                </a:lnTo>
                <a:lnTo>
                  <a:pt x="163" y="103"/>
                </a:lnTo>
                <a:lnTo>
                  <a:pt x="163" y="103"/>
                </a:lnTo>
                <a:lnTo>
                  <a:pt x="155" y="106"/>
                </a:lnTo>
                <a:lnTo>
                  <a:pt x="148" y="109"/>
                </a:lnTo>
                <a:lnTo>
                  <a:pt x="144" y="113"/>
                </a:lnTo>
                <a:lnTo>
                  <a:pt x="144" y="113"/>
                </a:lnTo>
                <a:lnTo>
                  <a:pt x="137" y="121"/>
                </a:lnTo>
                <a:lnTo>
                  <a:pt x="129" y="132"/>
                </a:lnTo>
                <a:lnTo>
                  <a:pt x="120" y="146"/>
                </a:lnTo>
                <a:lnTo>
                  <a:pt x="120" y="146"/>
                </a:lnTo>
                <a:lnTo>
                  <a:pt x="102" y="157"/>
                </a:lnTo>
                <a:lnTo>
                  <a:pt x="89" y="166"/>
                </a:lnTo>
                <a:lnTo>
                  <a:pt x="82" y="171"/>
                </a:lnTo>
                <a:lnTo>
                  <a:pt x="82" y="171"/>
                </a:lnTo>
                <a:lnTo>
                  <a:pt x="76" y="188"/>
                </a:lnTo>
                <a:lnTo>
                  <a:pt x="67" y="220"/>
                </a:lnTo>
                <a:lnTo>
                  <a:pt x="55" y="266"/>
                </a:lnTo>
                <a:lnTo>
                  <a:pt x="55" y="266"/>
                </a:lnTo>
                <a:lnTo>
                  <a:pt x="42" y="306"/>
                </a:lnTo>
                <a:lnTo>
                  <a:pt x="32" y="334"/>
                </a:lnTo>
                <a:lnTo>
                  <a:pt x="26" y="351"/>
                </a:lnTo>
                <a:lnTo>
                  <a:pt x="26" y="351"/>
                </a:lnTo>
                <a:lnTo>
                  <a:pt x="22" y="361"/>
                </a:lnTo>
                <a:lnTo>
                  <a:pt x="18" y="377"/>
                </a:lnTo>
                <a:lnTo>
                  <a:pt x="12" y="394"/>
                </a:lnTo>
                <a:lnTo>
                  <a:pt x="6" y="410"/>
                </a:lnTo>
                <a:lnTo>
                  <a:pt x="6" y="410"/>
                </a:lnTo>
                <a:lnTo>
                  <a:pt x="4" y="416"/>
                </a:lnTo>
                <a:lnTo>
                  <a:pt x="2" y="427"/>
                </a:lnTo>
                <a:lnTo>
                  <a:pt x="1" y="450"/>
                </a:lnTo>
                <a:lnTo>
                  <a:pt x="1" y="472"/>
                </a:lnTo>
                <a:lnTo>
                  <a:pt x="0" y="481"/>
                </a:lnTo>
                <a:lnTo>
                  <a:pt x="0" y="481"/>
                </a:lnTo>
                <a:lnTo>
                  <a:pt x="0" y="482"/>
                </a:lnTo>
                <a:lnTo>
                  <a:pt x="2" y="482"/>
                </a:lnTo>
                <a:lnTo>
                  <a:pt x="8" y="483"/>
                </a:lnTo>
                <a:lnTo>
                  <a:pt x="14" y="483"/>
                </a:lnTo>
                <a:lnTo>
                  <a:pt x="15" y="484"/>
                </a:lnTo>
                <a:lnTo>
                  <a:pt x="17" y="484"/>
                </a:lnTo>
                <a:lnTo>
                  <a:pt x="17" y="484"/>
                </a:lnTo>
                <a:lnTo>
                  <a:pt x="15" y="487"/>
                </a:lnTo>
                <a:lnTo>
                  <a:pt x="14" y="493"/>
                </a:lnTo>
                <a:lnTo>
                  <a:pt x="15" y="500"/>
                </a:lnTo>
                <a:lnTo>
                  <a:pt x="17" y="504"/>
                </a:lnTo>
                <a:lnTo>
                  <a:pt x="17" y="504"/>
                </a:lnTo>
                <a:lnTo>
                  <a:pt x="24" y="514"/>
                </a:lnTo>
                <a:lnTo>
                  <a:pt x="31" y="520"/>
                </a:lnTo>
                <a:lnTo>
                  <a:pt x="36" y="523"/>
                </a:lnTo>
                <a:lnTo>
                  <a:pt x="36" y="523"/>
                </a:lnTo>
                <a:lnTo>
                  <a:pt x="40" y="523"/>
                </a:lnTo>
                <a:lnTo>
                  <a:pt x="45" y="523"/>
                </a:lnTo>
                <a:lnTo>
                  <a:pt x="48" y="520"/>
                </a:lnTo>
                <a:lnTo>
                  <a:pt x="49" y="519"/>
                </a:lnTo>
                <a:lnTo>
                  <a:pt x="49" y="516"/>
                </a:lnTo>
                <a:lnTo>
                  <a:pt x="49" y="516"/>
                </a:lnTo>
                <a:lnTo>
                  <a:pt x="46" y="506"/>
                </a:lnTo>
                <a:lnTo>
                  <a:pt x="45" y="502"/>
                </a:lnTo>
                <a:lnTo>
                  <a:pt x="45" y="501"/>
                </a:lnTo>
                <a:lnTo>
                  <a:pt x="46" y="501"/>
                </a:lnTo>
                <a:lnTo>
                  <a:pt x="46" y="501"/>
                </a:lnTo>
                <a:lnTo>
                  <a:pt x="50" y="506"/>
                </a:lnTo>
                <a:lnTo>
                  <a:pt x="54" y="509"/>
                </a:lnTo>
                <a:lnTo>
                  <a:pt x="55" y="509"/>
                </a:lnTo>
                <a:lnTo>
                  <a:pt x="55" y="507"/>
                </a:lnTo>
                <a:lnTo>
                  <a:pt x="55" y="507"/>
                </a:lnTo>
                <a:lnTo>
                  <a:pt x="55" y="503"/>
                </a:lnTo>
                <a:lnTo>
                  <a:pt x="53" y="497"/>
                </a:lnTo>
                <a:lnTo>
                  <a:pt x="50" y="494"/>
                </a:lnTo>
                <a:lnTo>
                  <a:pt x="49" y="491"/>
                </a:lnTo>
                <a:lnTo>
                  <a:pt x="49" y="491"/>
                </a:lnTo>
                <a:lnTo>
                  <a:pt x="49" y="487"/>
                </a:lnTo>
                <a:lnTo>
                  <a:pt x="51" y="484"/>
                </a:lnTo>
                <a:lnTo>
                  <a:pt x="51" y="484"/>
                </a:lnTo>
                <a:lnTo>
                  <a:pt x="53" y="483"/>
                </a:lnTo>
                <a:lnTo>
                  <a:pt x="53" y="483"/>
                </a:lnTo>
                <a:lnTo>
                  <a:pt x="55" y="475"/>
                </a:lnTo>
                <a:lnTo>
                  <a:pt x="55" y="475"/>
                </a:lnTo>
                <a:lnTo>
                  <a:pt x="72" y="396"/>
                </a:lnTo>
                <a:lnTo>
                  <a:pt x="72" y="396"/>
                </a:lnTo>
                <a:lnTo>
                  <a:pt x="71" y="406"/>
                </a:lnTo>
                <a:lnTo>
                  <a:pt x="68" y="429"/>
                </a:lnTo>
                <a:lnTo>
                  <a:pt x="68" y="442"/>
                </a:lnTo>
                <a:lnTo>
                  <a:pt x="68" y="455"/>
                </a:lnTo>
                <a:lnTo>
                  <a:pt x="71" y="465"/>
                </a:lnTo>
                <a:lnTo>
                  <a:pt x="73" y="468"/>
                </a:lnTo>
                <a:lnTo>
                  <a:pt x="75" y="472"/>
                </a:lnTo>
                <a:lnTo>
                  <a:pt x="75" y="472"/>
                </a:lnTo>
                <a:lnTo>
                  <a:pt x="80" y="475"/>
                </a:lnTo>
                <a:lnTo>
                  <a:pt x="84" y="478"/>
                </a:lnTo>
                <a:lnTo>
                  <a:pt x="93" y="483"/>
                </a:lnTo>
                <a:lnTo>
                  <a:pt x="99" y="484"/>
                </a:lnTo>
                <a:lnTo>
                  <a:pt x="101" y="484"/>
                </a:lnTo>
                <a:lnTo>
                  <a:pt x="111" y="487"/>
                </a:lnTo>
                <a:lnTo>
                  <a:pt x="111" y="487"/>
                </a:lnTo>
                <a:lnTo>
                  <a:pt x="109" y="540"/>
                </a:lnTo>
                <a:lnTo>
                  <a:pt x="106" y="579"/>
                </a:lnTo>
                <a:lnTo>
                  <a:pt x="105" y="595"/>
                </a:lnTo>
                <a:lnTo>
                  <a:pt x="104" y="604"/>
                </a:lnTo>
                <a:lnTo>
                  <a:pt x="104" y="604"/>
                </a:lnTo>
                <a:lnTo>
                  <a:pt x="103" y="611"/>
                </a:lnTo>
                <a:lnTo>
                  <a:pt x="103" y="616"/>
                </a:lnTo>
                <a:lnTo>
                  <a:pt x="103" y="627"/>
                </a:lnTo>
                <a:lnTo>
                  <a:pt x="104" y="634"/>
                </a:lnTo>
                <a:lnTo>
                  <a:pt x="104" y="640"/>
                </a:lnTo>
                <a:lnTo>
                  <a:pt x="104" y="640"/>
                </a:lnTo>
                <a:lnTo>
                  <a:pt x="100" y="666"/>
                </a:lnTo>
                <a:lnTo>
                  <a:pt x="98" y="693"/>
                </a:lnTo>
                <a:lnTo>
                  <a:pt x="98" y="693"/>
                </a:lnTo>
                <a:lnTo>
                  <a:pt x="99" y="697"/>
                </a:lnTo>
                <a:lnTo>
                  <a:pt x="101" y="706"/>
                </a:lnTo>
                <a:lnTo>
                  <a:pt x="106" y="729"/>
                </a:lnTo>
                <a:lnTo>
                  <a:pt x="113" y="751"/>
                </a:lnTo>
                <a:lnTo>
                  <a:pt x="117" y="764"/>
                </a:lnTo>
                <a:lnTo>
                  <a:pt x="117" y="764"/>
                </a:lnTo>
                <a:lnTo>
                  <a:pt x="121" y="783"/>
                </a:lnTo>
                <a:lnTo>
                  <a:pt x="123" y="796"/>
                </a:lnTo>
                <a:lnTo>
                  <a:pt x="123" y="796"/>
                </a:lnTo>
                <a:lnTo>
                  <a:pt x="121" y="803"/>
                </a:lnTo>
                <a:lnTo>
                  <a:pt x="117" y="817"/>
                </a:lnTo>
                <a:lnTo>
                  <a:pt x="117" y="817"/>
                </a:lnTo>
                <a:lnTo>
                  <a:pt x="117" y="819"/>
                </a:lnTo>
                <a:lnTo>
                  <a:pt x="117" y="820"/>
                </a:lnTo>
                <a:lnTo>
                  <a:pt x="119" y="819"/>
                </a:lnTo>
                <a:lnTo>
                  <a:pt x="123" y="817"/>
                </a:lnTo>
                <a:lnTo>
                  <a:pt x="123" y="817"/>
                </a:lnTo>
                <a:lnTo>
                  <a:pt x="120" y="823"/>
                </a:lnTo>
                <a:lnTo>
                  <a:pt x="112" y="841"/>
                </a:lnTo>
                <a:lnTo>
                  <a:pt x="105" y="859"/>
                </a:lnTo>
                <a:lnTo>
                  <a:pt x="103" y="867"/>
                </a:lnTo>
                <a:lnTo>
                  <a:pt x="103" y="869"/>
                </a:lnTo>
                <a:lnTo>
                  <a:pt x="104" y="872"/>
                </a:lnTo>
                <a:lnTo>
                  <a:pt x="104" y="872"/>
                </a:lnTo>
                <a:lnTo>
                  <a:pt x="109" y="878"/>
                </a:lnTo>
                <a:lnTo>
                  <a:pt x="117" y="885"/>
                </a:lnTo>
                <a:lnTo>
                  <a:pt x="126" y="891"/>
                </a:lnTo>
                <a:lnTo>
                  <a:pt x="131" y="893"/>
                </a:lnTo>
                <a:lnTo>
                  <a:pt x="137" y="894"/>
                </a:lnTo>
                <a:lnTo>
                  <a:pt x="137" y="894"/>
                </a:lnTo>
                <a:lnTo>
                  <a:pt x="142" y="895"/>
                </a:lnTo>
                <a:lnTo>
                  <a:pt x="147" y="894"/>
                </a:lnTo>
                <a:lnTo>
                  <a:pt x="150" y="892"/>
                </a:lnTo>
                <a:lnTo>
                  <a:pt x="154" y="890"/>
                </a:lnTo>
                <a:lnTo>
                  <a:pt x="156" y="887"/>
                </a:lnTo>
                <a:lnTo>
                  <a:pt x="158" y="884"/>
                </a:lnTo>
                <a:lnTo>
                  <a:pt x="159" y="878"/>
                </a:lnTo>
                <a:lnTo>
                  <a:pt x="159" y="878"/>
                </a:lnTo>
                <a:lnTo>
                  <a:pt x="160" y="867"/>
                </a:lnTo>
                <a:lnTo>
                  <a:pt x="163" y="861"/>
                </a:lnTo>
                <a:lnTo>
                  <a:pt x="166" y="855"/>
                </a:lnTo>
                <a:lnTo>
                  <a:pt x="166" y="855"/>
                </a:lnTo>
                <a:lnTo>
                  <a:pt x="171" y="849"/>
                </a:lnTo>
                <a:lnTo>
                  <a:pt x="175" y="842"/>
                </a:lnTo>
                <a:lnTo>
                  <a:pt x="178" y="835"/>
                </a:lnTo>
                <a:lnTo>
                  <a:pt x="180" y="829"/>
                </a:lnTo>
                <a:lnTo>
                  <a:pt x="180" y="829"/>
                </a:lnTo>
                <a:lnTo>
                  <a:pt x="180" y="823"/>
                </a:lnTo>
                <a:lnTo>
                  <a:pt x="180" y="818"/>
                </a:lnTo>
                <a:lnTo>
                  <a:pt x="180" y="813"/>
                </a:lnTo>
                <a:lnTo>
                  <a:pt x="180" y="810"/>
                </a:lnTo>
                <a:lnTo>
                  <a:pt x="180" y="810"/>
                </a:lnTo>
                <a:lnTo>
                  <a:pt x="178" y="806"/>
                </a:lnTo>
                <a:lnTo>
                  <a:pt x="177" y="797"/>
                </a:lnTo>
                <a:lnTo>
                  <a:pt x="175" y="774"/>
                </a:lnTo>
                <a:lnTo>
                  <a:pt x="173" y="748"/>
                </a:lnTo>
                <a:lnTo>
                  <a:pt x="173" y="731"/>
                </a:lnTo>
                <a:lnTo>
                  <a:pt x="173" y="731"/>
                </a:lnTo>
                <a:lnTo>
                  <a:pt x="174" y="726"/>
                </a:lnTo>
                <a:lnTo>
                  <a:pt x="175" y="720"/>
                </a:lnTo>
                <a:lnTo>
                  <a:pt x="176" y="713"/>
                </a:lnTo>
                <a:lnTo>
                  <a:pt x="176" y="702"/>
                </a:lnTo>
                <a:lnTo>
                  <a:pt x="176" y="702"/>
                </a:lnTo>
                <a:lnTo>
                  <a:pt x="174" y="690"/>
                </a:lnTo>
                <a:lnTo>
                  <a:pt x="169" y="678"/>
                </a:lnTo>
                <a:lnTo>
                  <a:pt x="167" y="670"/>
                </a:lnTo>
                <a:lnTo>
                  <a:pt x="166" y="666"/>
                </a:lnTo>
                <a:lnTo>
                  <a:pt x="166" y="666"/>
                </a:lnTo>
                <a:lnTo>
                  <a:pt x="166" y="658"/>
                </a:lnTo>
                <a:lnTo>
                  <a:pt x="167" y="651"/>
                </a:lnTo>
                <a:lnTo>
                  <a:pt x="169" y="643"/>
                </a:lnTo>
                <a:lnTo>
                  <a:pt x="169" y="643"/>
                </a:lnTo>
                <a:lnTo>
                  <a:pt x="195" y="572"/>
                </a:lnTo>
                <a:lnTo>
                  <a:pt x="195" y="572"/>
                </a:lnTo>
                <a:lnTo>
                  <a:pt x="198" y="613"/>
                </a:lnTo>
                <a:lnTo>
                  <a:pt x="199" y="647"/>
                </a:lnTo>
                <a:lnTo>
                  <a:pt x="202" y="673"/>
                </a:lnTo>
                <a:lnTo>
                  <a:pt x="202" y="673"/>
                </a:lnTo>
                <a:lnTo>
                  <a:pt x="204" y="683"/>
                </a:lnTo>
                <a:lnTo>
                  <a:pt x="207" y="692"/>
                </a:lnTo>
                <a:lnTo>
                  <a:pt x="213" y="711"/>
                </a:lnTo>
                <a:lnTo>
                  <a:pt x="219" y="727"/>
                </a:lnTo>
                <a:lnTo>
                  <a:pt x="220" y="733"/>
                </a:lnTo>
                <a:lnTo>
                  <a:pt x="221" y="738"/>
                </a:lnTo>
                <a:lnTo>
                  <a:pt x="221" y="738"/>
                </a:lnTo>
                <a:lnTo>
                  <a:pt x="221" y="752"/>
                </a:lnTo>
                <a:lnTo>
                  <a:pt x="220" y="775"/>
                </a:lnTo>
                <a:lnTo>
                  <a:pt x="218" y="803"/>
                </a:lnTo>
                <a:lnTo>
                  <a:pt x="218" y="803"/>
                </a:lnTo>
                <a:lnTo>
                  <a:pt x="212" y="814"/>
                </a:lnTo>
                <a:lnTo>
                  <a:pt x="208" y="824"/>
                </a:lnTo>
                <a:lnTo>
                  <a:pt x="205" y="830"/>
                </a:lnTo>
                <a:lnTo>
                  <a:pt x="205" y="836"/>
                </a:lnTo>
                <a:lnTo>
                  <a:pt x="205" y="836"/>
                </a:lnTo>
                <a:lnTo>
                  <a:pt x="205" y="840"/>
                </a:lnTo>
                <a:lnTo>
                  <a:pt x="207" y="845"/>
                </a:lnTo>
                <a:lnTo>
                  <a:pt x="210" y="850"/>
                </a:lnTo>
                <a:lnTo>
                  <a:pt x="214" y="855"/>
                </a:lnTo>
                <a:lnTo>
                  <a:pt x="214" y="857"/>
                </a:lnTo>
                <a:lnTo>
                  <a:pt x="214" y="858"/>
                </a:lnTo>
                <a:lnTo>
                  <a:pt x="214" y="858"/>
                </a:lnTo>
                <a:lnTo>
                  <a:pt x="214" y="867"/>
                </a:lnTo>
                <a:lnTo>
                  <a:pt x="216" y="881"/>
                </a:lnTo>
                <a:lnTo>
                  <a:pt x="219" y="894"/>
                </a:lnTo>
                <a:lnTo>
                  <a:pt x="220" y="899"/>
                </a:lnTo>
                <a:lnTo>
                  <a:pt x="221" y="901"/>
                </a:lnTo>
                <a:lnTo>
                  <a:pt x="221" y="901"/>
                </a:lnTo>
                <a:lnTo>
                  <a:pt x="223" y="901"/>
                </a:lnTo>
                <a:lnTo>
                  <a:pt x="228" y="901"/>
                </a:lnTo>
                <a:lnTo>
                  <a:pt x="239" y="899"/>
                </a:lnTo>
                <a:lnTo>
                  <a:pt x="254" y="894"/>
                </a:lnTo>
                <a:lnTo>
                  <a:pt x="254" y="894"/>
                </a:lnTo>
                <a:lnTo>
                  <a:pt x="256" y="895"/>
                </a:lnTo>
                <a:lnTo>
                  <a:pt x="262" y="895"/>
                </a:lnTo>
                <a:lnTo>
                  <a:pt x="265" y="895"/>
                </a:lnTo>
                <a:lnTo>
                  <a:pt x="267" y="894"/>
                </a:lnTo>
                <a:lnTo>
                  <a:pt x="269" y="892"/>
                </a:lnTo>
                <a:lnTo>
                  <a:pt x="271" y="887"/>
                </a:lnTo>
                <a:lnTo>
                  <a:pt x="271" y="887"/>
                </a:lnTo>
                <a:lnTo>
                  <a:pt x="269" y="884"/>
                </a:lnTo>
                <a:lnTo>
                  <a:pt x="268" y="879"/>
                </a:lnTo>
                <a:lnTo>
                  <a:pt x="265" y="870"/>
                </a:lnTo>
                <a:lnTo>
                  <a:pt x="262" y="864"/>
                </a:lnTo>
                <a:lnTo>
                  <a:pt x="260" y="858"/>
                </a:lnTo>
                <a:lnTo>
                  <a:pt x="260" y="858"/>
                </a:lnTo>
                <a:lnTo>
                  <a:pt x="263" y="849"/>
                </a:lnTo>
                <a:lnTo>
                  <a:pt x="268" y="835"/>
                </a:lnTo>
                <a:lnTo>
                  <a:pt x="274" y="819"/>
                </a:lnTo>
                <a:lnTo>
                  <a:pt x="276" y="812"/>
                </a:lnTo>
                <a:lnTo>
                  <a:pt x="276" y="806"/>
                </a:lnTo>
                <a:lnTo>
                  <a:pt x="276" y="806"/>
                </a:lnTo>
                <a:lnTo>
                  <a:pt x="275" y="796"/>
                </a:lnTo>
                <a:lnTo>
                  <a:pt x="273" y="783"/>
                </a:lnTo>
                <a:lnTo>
                  <a:pt x="269" y="770"/>
                </a:lnTo>
                <a:lnTo>
                  <a:pt x="267" y="758"/>
                </a:lnTo>
                <a:lnTo>
                  <a:pt x="267" y="758"/>
                </a:lnTo>
                <a:lnTo>
                  <a:pt x="267" y="751"/>
                </a:lnTo>
                <a:lnTo>
                  <a:pt x="267" y="745"/>
                </a:lnTo>
                <a:lnTo>
                  <a:pt x="271" y="729"/>
                </a:lnTo>
                <a:lnTo>
                  <a:pt x="275" y="712"/>
                </a:lnTo>
                <a:lnTo>
                  <a:pt x="276" y="704"/>
                </a:lnTo>
                <a:lnTo>
                  <a:pt x="276" y="695"/>
                </a:lnTo>
                <a:lnTo>
                  <a:pt x="276" y="695"/>
                </a:lnTo>
                <a:lnTo>
                  <a:pt x="277" y="646"/>
                </a:lnTo>
                <a:lnTo>
                  <a:pt x="276" y="611"/>
                </a:lnTo>
                <a:lnTo>
                  <a:pt x="276" y="611"/>
                </a:lnTo>
                <a:lnTo>
                  <a:pt x="276" y="607"/>
                </a:lnTo>
                <a:lnTo>
                  <a:pt x="276" y="602"/>
                </a:lnTo>
                <a:lnTo>
                  <a:pt x="276" y="592"/>
                </a:lnTo>
                <a:lnTo>
                  <a:pt x="276" y="592"/>
                </a:lnTo>
                <a:lnTo>
                  <a:pt x="290" y="510"/>
                </a:lnTo>
                <a:lnTo>
                  <a:pt x="290" y="510"/>
                </a:lnTo>
                <a:lnTo>
                  <a:pt x="291" y="511"/>
                </a:lnTo>
                <a:lnTo>
                  <a:pt x="293" y="511"/>
                </a:lnTo>
                <a:lnTo>
                  <a:pt x="294" y="511"/>
                </a:lnTo>
                <a:lnTo>
                  <a:pt x="296" y="509"/>
                </a:lnTo>
                <a:lnTo>
                  <a:pt x="298" y="506"/>
                </a:lnTo>
                <a:lnTo>
                  <a:pt x="299" y="501"/>
                </a:lnTo>
                <a:lnTo>
                  <a:pt x="300" y="494"/>
                </a:lnTo>
                <a:lnTo>
                  <a:pt x="300" y="494"/>
                </a:lnTo>
                <a:lnTo>
                  <a:pt x="301" y="459"/>
                </a:lnTo>
                <a:lnTo>
                  <a:pt x="301" y="445"/>
                </a:lnTo>
                <a:lnTo>
                  <a:pt x="301" y="439"/>
                </a:lnTo>
                <a:lnTo>
                  <a:pt x="300" y="436"/>
                </a:lnTo>
                <a:lnTo>
                  <a:pt x="300" y="436"/>
                </a:lnTo>
                <a:lnTo>
                  <a:pt x="299" y="429"/>
                </a:lnTo>
                <a:lnTo>
                  <a:pt x="299" y="418"/>
                </a:lnTo>
                <a:lnTo>
                  <a:pt x="300" y="386"/>
                </a:lnTo>
                <a:lnTo>
                  <a:pt x="303" y="345"/>
                </a:lnTo>
                <a:lnTo>
                  <a:pt x="303" y="345"/>
                </a:lnTo>
                <a:lnTo>
                  <a:pt x="309" y="349"/>
                </a:lnTo>
                <a:lnTo>
                  <a:pt x="314" y="352"/>
                </a:lnTo>
                <a:lnTo>
                  <a:pt x="321" y="355"/>
                </a:lnTo>
                <a:lnTo>
                  <a:pt x="325" y="356"/>
                </a:lnTo>
                <a:lnTo>
                  <a:pt x="328" y="356"/>
                </a:lnTo>
                <a:lnTo>
                  <a:pt x="331" y="355"/>
                </a:lnTo>
                <a:lnTo>
                  <a:pt x="335" y="352"/>
                </a:lnTo>
                <a:lnTo>
                  <a:pt x="337" y="349"/>
                </a:lnTo>
                <a:lnTo>
                  <a:pt x="339" y="345"/>
                </a:lnTo>
                <a:lnTo>
                  <a:pt x="340" y="339"/>
                </a:lnTo>
                <a:lnTo>
                  <a:pt x="341" y="331"/>
                </a:lnTo>
                <a:lnTo>
                  <a:pt x="341" y="331"/>
                </a:lnTo>
                <a:lnTo>
                  <a:pt x="343" y="315"/>
                </a:lnTo>
                <a:lnTo>
                  <a:pt x="343" y="302"/>
                </a:lnTo>
                <a:lnTo>
                  <a:pt x="343" y="289"/>
                </a:lnTo>
                <a:lnTo>
                  <a:pt x="341" y="280"/>
                </a:lnTo>
                <a:lnTo>
                  <a:pt x="338" y="266"/>
                </a:lnTo>
                <a:lnTo>
                  <a:pt x="336" y="257"/>
                </a:lnTo>
                <a:lnTo>
                  <a:pt x="336" y="257"/>
                </a:lnTo>
                <a:lnTo>
                  <a:pt x="331" y="240"/>
                </a:lnTo>
                <a:lnTo>
                  <a:pt x="326" y="212"/>
                </a:lnTo>
                <a:lnTo>
                  <a:pt x="319" y="184"/>
                </a:lnTo>
                <a:lnTo>
                  <a:pt x="316" y="174"/>
                </a:lnTo>
                <a:lnTo>
                  <a:pt x="312" y="168"/>
                </a:lnTo>
                <a:lnTo>
                  <a:pt x="312" y="168"/>
                </a:lnTo>
                <a:lnTo>
                  <a:pt x="295" y="152"/>
                </a:lnTo>
                <a:lnTo>
                  <a:pt x="283" y="142"/>
                </a:lnTo>
                <a:lnTo>
                  <a:pt x="276" y="135"/>
                </a:lnTo>
                <a:lnTo>
                  <a:pt x="250" y="126"/>
                </a:lnTo>
                <a:lnTo>
                  <a:pt x="241" y="116"/>
                </a:lnTo>
                <a:lnTo>
                  <a:pt x="241" y="116"/>
                </a:lnTo>
                <a:lnTo>
                  <a:pt x="245" y="112"/>
                </a:lnTo>
                <a:lnTo>
                  <a:pt x="248" y="109"/>
                </a:lnTo>
                <a:lnTo>
                  <a:pt x="250" y="103"/>
                </a:lnTo>
                <a:lnTo>
                  <a:pt x="250" y="103"/>
                </a:lnTo>
                <a:lnTo>
                  <a:pt x="255" y="92"/>
                </a:lnTo>
                <a:lnTo>
                  <a:pt x="258" y="86"/>
                </a:lnTo>
                <a:lnTo>
                  <a:pt x="260" y="80"/>
                </a:lnTo>
                <a:lnTo>
                  <a:pt x="260" y="80"/>
                </a:lnTo>
                <a:lnTo>
                  <a:pt x="266" y="71"/>
                </a:lnTo>
                <a:lnTo>
                  <a:pt x="268" y="67"/>
                </a:lnTo>
                <a:lnTo>
                  <a:pt x="268" y="65"/>
                </a:lnTo>
                <a:lnTo>
                  <a:pt x="267" y="65"/>
                </a:lnTo>
                <a:lnTo>
                  <a:pt x="267" y="65"/>
                </a:lnTo>
                <a:lnTo>
                  <a:pt x="264" y="62"/>
                </a:lnTo>
                <a:lnTo>
                  <a:pt x="264" y="61"/>
                </a:lnTo>
                <a:lnTo>
                  <a:pt x="264" y="61"/>
                </a:lnTo>
                <a:lnTo>
                  <a:pt x="263" y="50"/>
                </a:lnTo>
                <a:lnTo>
                  <a:pt x="260" y="40"/>
                </a:lnTo>
                <a:lnTo>
                  <a:pt x="259" y="35"/>
                </a:lnTo>
                <a:lnTo>
                  <a:pt x="257" y="32"/>
                </a:lnTo>
                <a:lnTo>
                  <a:pt x="257" y="32"/>
                </a:lnTo>
                <a:lnTo>
                  <a:pt x="254" y="24"/>
                </a:lnTo>
                <a:lnTo>
                  <a:pt x="250" y="19"/>
                </a:lnTo>
                <a:lnTo>
                  <a:pt x="248" y="15"/>
                </a:lnTo>
                <a:lnTo>
                  <a:pt x="246" y="13"/>
                </a:lnTo>
                <a:lnTo>
                  <a:pt x="242" y="11"/>
                </a:lnTo>
                <a:lnTo>
                  <a:pt x="238" y="8"/>
                </a:lnTo>
                <a:lnTo>
                  <a:pt x="238" y="8"/>
                </a:lnTo>
                <a:lnTo>
                  <a:pt x="227" y="6"/>
                </a:lnTo>
                <a:lnTo>
                  <a:pt x="217" y="4"/>
                </a:lnTo>
                <a:lnTo>
                  <a:pt x="202" y="3"/>
                </a:lnTo>
                <a:lnTo>
                  <a:pt x="202" y="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2"/>
          <p:cNvSpPr>
            <a:spLocks noEditPoints="1"/>
          </p:cNvSpPr>
          <p:nvPr/>
        </p:nvSpPr>
        <p:spPr bwMode="auto">
          <a:xfrm>
            <a:off x="967662" y="781961"/>
            <a:ext cx="662108" cy="1609769"/>
          </a:xfrm>
          <a:custGeom>
            <a:avLst/>
            <a:gdLst>
              <a:gd name="T0" fmla="*/ 217 w 633"/>
              <a:gd name="T1" fmla="*/ 10 h 1539"/>
              <a:gd name="T2" fmla="*/ 160 w 633"/>
              <a:gd name="T3" fmla="*/ 89 h 1539"/>
              <a:gd name="T4" fmla="*/ 182 w 633"/>
              <a:gd name="T5" fmla="*/ 192 h 1539"/>
              <a:gd name="T6" fmla="*/ 114 w 633"/>
              <a:gd name="T7" fmla="*/ 268 h 1539"/>
              <a:gd name="T8" fmla="*/ 64 w 633"/>
              <a:gd name="T9" fmla="*/ 347 h 1539"/>
              <a:gd name="T10" fmla="*/ 0 w 633"/>
              <a:gd name="T11" fmla="*/ 570 h 1539"/>
              <a:gd name="T12" fmla="*/ 19 w 633"/>
              <a:gd name="T13" fmla="*/ 633 h 1539"/>
              <a:gd name="T14" fmla="*/ 42 w 633"/>
              <a:gd name="T15" fmla="*/ 670 h 1539"/>
              <a:gd name="T16" fmla="*/ 57 w 633"/>
              <a:gd name="T17" fmla="*/ 797 h 1539"/>
              <a:gd name="T18" fmla="*/ 81 w 633"/>
              <a:gd name="T19" fmla="*/ 860 h 1539"/>
              <a:gd name="T20" fmla="*/ 106 w 633"/>
              <a:gd name="T21" fmla="*/ 889 h 1539"/>
              <a:gd name="T22" fmla="*/ 131 w 633"/>
              <a:gd name="T23" fmla="*/ 1065 h 1539"/>
              <a:gd name="T24" fmla="*/ 142 w 633"/>
              <a:gd name="T25" fmla="*/ 1279 h 1539"/>
              <a:gd name="T26" fmla="*/ 153 w 633"/>
              <a:gd name="T27" fmla="*/ 1471 h 1539"/>
              <a:gd name="T28" fmla="*/ 168 w 633"/>
              <a:gd name="T29" fmla="*/ 1517 h 1539"/>
              <a:gd name="T30" fmla="*/ 224 w 633"/>
              <a:gd name="T31" fmla="*/ 1527 h 1539"/>
              <a:gd name="T32" fmla="*/ 281 w 633"/>
              <a:gd name="T33" fmla="*/ 1497 h 1539"/>
              <a:gd name="T34" fmla="*/ 271 w 633"/>
              <a:gd name="T35" fmla="*/ 1452 h 1539"/>
              <a:gd name="T36" fmla="*/ 263 w 633"/>
              <a:gd name="T37" fmla="*/ 1306 h 1539"/>
              <a:gd name="T38" fmla="*/ 281 w 633"/>
              <a:gd name="T39" fmla="*/ 910 h 1539"/>
              <a:gd name="T40" fmla="*/ 313 w 633"/>
              <a:gd name="T41" fmla="*/ 946 h 1539"/>
              <a:gd name="T42" fmla="*/ 306 w 633"/>
              <a:gd name="T43" fmla="*/ 1039 h 1539"/>
              <a:gd name="T44" fmla="*/ 327 w 633"/>
              <a:gd name="T45" fmla="*/ 1101 h 1539"/>
              <a:gd name="T46" fmla="*/ 308 w 633"/>
              <a:gd name="T47" fmla="*/ 1280 h 1539"/>
              <a:gd name="T48" fmla="*/ 293 w 633"/>
              <a:gd name="T49" fmla="*/ 1375 h 1539"/>
              <a:gd name="T50" fmla="*/ 284 w 633"/>
              <a:gd name="T51" fmla="*/ 1432 h 1539"/>
              <a:gd name="T52" fmla="*/ 323 w 633"/>
              <a:gd name="T53" fmla="*/ 1475 h 1539"/>
              <a:gd name="T54" fmla="*/ 379 w 633"/>
              <a:gd name="T55" fmla="*/ 1537 h 1539"/>
              <a:gd name="T56" fmla="*/ 441 w 633"/>
              <a:gd name="T57" fmla="*/ 1530 h 1539"/>
              <a:gd name="T58" fmla="*/ 428 w 633"/>
              <a:gd name="T59" fmla="*/ 1480 h 1539"/>
              <a:gd name="T60" fmla="*/ 391 w 633"/>
              <a:gd name="T61" fmla="*/ 1417 h 1539"/>
              <a:gd name="T62" fmla="*/ 411 w 633"/>
              <a:gd name="T63" fmla="*/ 1361 h 1539"/>
              <a:gd name="T64" fmla="*/ 479 w 633"/>
              <a:gd name="T65" fmla="*/ 1145 h 1539"/>
              <a:gd name="T66" fmla="*/ 590 w 633"/>
              <a:gd name="T67" fmla="*/ 1154 h 1539"/>
              <a:gd name="T68" fmla="*/ 633 w 633"/>
              <a:gd name="T69" fmla="*/ 959 h 1539"/>
              <a:gd name="T70" fmla="*/ 570 w 633"/>
              <a:gd name="T71" fmla="*/ 848 h 1539"/>
              <a:gd name="T72" fmla="*/ 570 w 633"/>
              <a:gd name="T73" fmla="*/ 793 h 1539"/>
              <a:gd name="T74" fmla="*/ 540 w 633"/>
              <a:gd name="T75" fmla="*/ 749 h 1539"/>
              <a:gd name="T76" fmla="*/ 526 w 633"/>
              <a:gd name="T77" fmla="*/ 544 h 1539"/>
              <a:gd name="T78" fmla="*/ 493 w 633"/>
              <a:gd name="T79" fmla="*/ 436 h 1539"/>
              <a:gd name="T80" fmla="*/ 474 w 633"/>
              <a:gd name="T81" fmla="*/ 359 h 1539"/>
              <a:gd name="T82" fmla="*/ 417 w 633"/>
              <a:gd name="T83" fmla="*/ 264 h 1539"/>
              <a:gd name="T84" fmla="*/ 321 w 633"/>
              <a:gd name="T85" fmla="*/ 221 h 1539"/>
              <a:gd name="T86" fmla="*/ 348 w 633"/>
              <a:gd name="T87" fmla="*/ 191 h 1539"/>
              <a:gd name="T88" fmla="*/ 366 w 633"/>
              <a:gd name="T89" fmla="*/ 153 h 1539"/>
              <a:gd name="T90" fmla="*/ 361 w 633"/>
              <a:gd name="T91" fmla="*/ 61 h 1539"/>
              <a:gd name="T92" fmla="*/ 313 w 633"/>
              <a:gd name="T93" fmla="*/ 7 h 1539"/>
              <a:gd name="T94" fmla="*/ 441 w 633"/>
              <a:gd name="T95" fmla="*/ 653 h 1539"/>
              <a:gd name="T96" fmla="*/ 487 w 633"/>
              <a:gd name="T97" fmla="*/ 737 h 1539"/>
              <a:gd name="T98" fmla="*/ 493 w 633"/>
              <a:gd name="T99" fmla="*/ 796 h 1539"/>
              <a:gd name="T100" fmla="*/ 496 w 633"/>
              <a:gd name="T101" fmla="*/ 834 h 1539"/>
              <a:gd name="T102" fmla="*/ 487 w 633"/>
              <a:gd name="T103" fmla="*/ 916 h 1539"/>
              <a:gd name="T104" fmla="*/ 445 w 633"/>
              <a:gd name="T105" fmla="*/ 871 h 1539"/>
              <a:gd name="T106" fmla="*/ 534 w 633"/>
              <a:gd name="T107" fmla="*/ 848 h 1539"/>
              <a:gd name="T108" fmla="*/ 551 w 633"/>
              <a:gd name="T109" fmla="*/ 863 h 1539"/>
              <a:gd name="T110" fmla="*/ 583 w 633"/>
              <a:gd name="T111" fmla="*/ 891 h 1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33" h="1539">
                <a:moveTo>
                  <a:pt x="277" y="4"/>
                </a:moveTo>
                <a:lnTo>
                  <a:pt x="277" y="4"/>
                </a:lnTo>
                <a:lnTo>
                  <a:pt x="271" y="2"/>
                </a:lnTo>
                <a:lnTo>
                  <a:pt x="257" y="0"/>
                </a:lnTo>
                <a:lnTo>
                  <a:pt x="247" y="0"/>
                </a:lnTo>
                <a:lnTo>
                  <a:pt x="237" y="1"/>
                </a:lnTo>
                <a:lnTo>
                  <a:pt x="226" y="5"/>
                </a:lnTo>
                <a:lnTo>
                  <a:pt x="217" y="10"/>
                </a:lnTo>
                <a:lnTo>
                  <a:pt x="217" y="10"/>
                </a:lnTo>
                <a:lnTo>
                  <a:pt x="198" y="27"/>
                </a:lnTo>
                <a:lnTo>
                  <a:pt x="189" y="36"/>
                </a:lnTo>
                <a:lnTo>
                  <a:pt x="179" y="45"/>
                </a:lnTo>
                <a:lnTo>
                  <a:pt x="173" y="56"/>
                </a:lnTo>
                <a:lnTo>
                  <a:pt x="166" y="66"/>
                </a:lnTo>
                <a:lnTo>
                  <a:pt x="162" y="77"/>
                </a:lnTo>
                <a:lnTo>
                  <a:pt x="160" y="89"/>
                </a:lnTo>
                <a:lnTo>
                  <a:pt x="160" y="89"/>
                </a:lnTo>
                <a:lnTo>
                  <a:pt x="158" y="128"/>
                </a:lnTo>
                <a:lnTo>
                  <a:pt x="160" y="141"/>
                </a:lnTo>
                <a:lnTo>
                  <a:pt x="160" y="149"/>
                </a:lnTo>
                <a:lnTo>
                  <a:pt x="160" y="149"/>
                </a:lnTo>
                <a:lnTo>
                  <a:pt x="164" y="159"/>
                </a:lnTo>
                <a:lnTo>
                  <a:pt x="172" y="174"/>
                </a:lnTo>
                <a:lnTo>
                  <a:pt x="182" y="192"/>
                </a:lnTo>
                <a:lnTo>
                  <a:pt x="199" y="223"/>
                </a:lnTo>
                <a:lnTo>
                  <a:pt x="195" y="238"/>
                </a:lnTo>
                <a:lnTo>
                  <a:pt x="145" y="262"/>
                </a:lnTo>
                <a:lnTo>
                  <a:pt x="145" y="262"/>
                </a:lnTo>
                <a:lnTo>
                  <a:pt x="139" y="264"/>
                </a:lnTo>
                <a:lnTo>
                  <a:pt x="130" y="265"/>
                </a:lnTo>
                <a:lnTo>
                  <a:pt x="119" y="266"/>
                </a:lnTo>
                <a:lnTo>
                  <a:pt x="114" y="268"/>
                </a:lnTo>
                <a:lnTo>
                  <a:pt x="110" y="270"/>
                </a:lnTo>
                <a:lnTo>
                  <a:pt x="110" y="270"/>
                </a:lnTo>
                <a:lnTo>
                  <a:pt x="101" y="278"/>
                </a:lnTo>
                <a:lnTo>
                  <a:pt x="92" y="289"/>
                </a:lnTo>
                <a:lnTo>
                  <a:pt x="75" y="312"/>
                </a:lnTo>
                <a:lnTo>
                  <a:pt x="75" y="312"/>
                </a:lnTo>
                <a:lnTo>
                  <a:pt x="71" y="324"/>
                </a:lnTo>
                <a:lnTo>
                  <a:pt x="64" y="347"/>
                </a:lnTo>
                <a:lnTo>
                  <a:pt x="50" y="412"/>
                </a:lnTo>
                <a:lnTo>
                  <a:pt x="32" y="500"/>
                </a:lnTo>
                <a:lnTo>
                  <a:pt x="32" y="500"/>
                </a:lnTo>
                <a:lnTo>
                  <a:pt x="26" y="510"/>
                </a:lnTo>
                <a:lnTo>
                  <a:pt x="15" y="531"/>
                </a:lnTo>
                <a:lnTo>
                  <a:pt x="8" y="544"/>
                </a:lnTo>
                <a:lnTo>
                  <a:pt x="4" y="557"/>
                </a:lnTo>
                <a:lnTo>
                  <a:pt x="0" y="570"/>
                </a:lnTo>
                <a:lnTo>
                  <a:pt x="0" y="576"/>
                </a:lnTo>
                <a:lnTo>
                  <a:pt x="0" y="583"/>
                </a:lnTo>
                <a:lnTo>
                  <a:pt x="0" y="583"/>
                </a:lnTo>
                <a:lnTo>
                  <a:pt x="2" y="593"/>
                </a:lnTo>
                <a:lnTo>
                  <a:pt x="4" y="601"/>
                </a:lnTo>
                <a:lnTo>
                  <a:pt x="11" y="614"/>
                </a:lnTo>
                <a:lnTo>
                  <a:pt x="16" y="626"/>
                </a:lnTo>
                <a:lnTo>
                  <a:pt x="19" y="633"/>
                </a:lnTo>
                <a:lnTo>
                  <a:pt x="21" y="639"/>
                </a:lnTo>
                <a:lnTo>
                  <a:pt x="21" y="639"/>
                </a:lnTo>
                <a:lnTo>
                  <a:pt x="25" y="657"/>
                </a:lnTo>
                <a:lnTo>
                  <a:pt x="28" y="660"/>
                </a:lnTo>
                <a:lnTo>
                  <a:pt x="32" y="664"/>
                </a:lnTo>
                <a:lnTo>
                  <a:pt x="32" y="664"/>
                </a:lnTo>
                <a:lnTo>
                  <a:pt x="38" y="668"/>
                </a:lnTo>
                <a:lnTo>
                  <a:pt x="42" y="670"/>
                </a:lnTo>
                <a:lnTo>
                  <a:pt x="46" y="672"/>
                </a:lnTo>
                <a:lnTo>
                  <a:pt x="46" y="672"/>
                </a:lnTo>
                <a:lnTo>
                  <a:pt x="53" y="725"/>
                </a:lnTo>
                <a:lnTo>
                  <a:pt x="57" y="763"/>
                </a:lnTo>
                <a:lnTo>
                  <a:pt x="57" y="782"/>
                </a:lnTo>
                <a:lnTo>
                  <a:pt x="57" y="782"/>
                </a:lnTo>
                <a:lnTo>
                  <a:pt x="57" y="787"/>
                </a:lnTo>
                <a:lnTo>
                  <a:pt x="57" y="797"/>
                </a:lnTo>
                <a:lnTo>
                  <a:pt x="58" y="810"/>
                </a:lnTo>
                <a:lnTo>
                  <a:pt x="60" y="823"/>
                </a:lnTo>
                <a:lnTo>
                  <a:pt x="60" y="823"/>
                </a:lnTo>
                <a:lnTo>
                  <a:pt x="64" y="837"/>
                </a:lnTo>
                <a:lnTo>
                  <a:pt x="70" y="847"/>
                </a:lnTo>
                <a:lnTo>
                  <a:pt x="75" y="856"/>
                </a:lnTo>
                <a:lnTo>
                  <a:pt x="75" y="856"/>
                </a:lnTo>
                <a:lnTo>
                  <a:pt x="81" y="860"/>
                </a:lnTo>
                <a:lnTo>
                  <a:pt x="87" y="863"/>
                </a:lnTo>
                <a:lnTo>
                  <a:pt x="89" y="863"/>
                </a:lnTo>
                <a:lnTo>
                  <a:pt x="89" y="863"/>
                </a:lnTo>
                <a:lnTo>
                  <a:pt x="92" y="863"/>
                </a:lnTo>
                <a:lnTo>
                  <a:pt x="98" y="864"/>
                </a:lnTo>
                <a:lnTo>
                  <a:pt x="106" y="867"/>
                </a:lnTo>
                <a:lnTo>
                  <a:pt x="106" y="867"/>
                </a:lnTo>
                <a:lnTo>
                  <a:pt x="106" y="889"/>
                </a:lnTo>
                <a:lnTo>
                  <a:pt x="106" y="920"/>
                </a:lnTo>
                <a:lnTo>
                  <a:pt x="106" y="920"/>
                </a:lnTo>
                <a:lnTo>
                  <a:pt x="110" y="939"/>
                </a:lnTo>
                <a:lnTo>
                  <a:pt x="118" y="967"/>
                </a:lnTo>
                <a:lnTo>
                  <a:pt x="125" y="995"/>
                </a:lnTo>
                <a:lnTo>
                  <a:pt x="128" y="1009"/>
                </a:lnTo>
                <a:lnTo>
                  <a:pt x="128" y="1009"/>
                </a:lnTo>
                <a:lnTo>
                  <a:pt x="131" y="1065"/>
                </a:lnTo>
                <a:lnTo>
                  <a:pt x="134" y="1102"/>
                </a:lnTo>
                <a:lnTo>
                  <a:pt x="135" y="1119"/>
                </a:lnTo>
                <a:lnTo>
                  <a:pt x="135" y="1119"/>
                </a:lnTo>
                <a:lnTo>
                  <a:pt x="136" y="1124"/>
                </a:lnTo>
                <a:lnTo>
                  <a:pt x="138" y="1137"/>
                </a:lnTo>
                <a:lnTo>
                  <a:pt x="139" y="1162"/>
                </a:lnTo>
                <a:lnTo>
                  <a:pt x="139" y="1162"/>
                </a:lnTo>
                <a:lnTo>
                  <a:pt x="142" y="1279"/>
                </a:lnTo>
                <a:lnTo>
                  <a:pt x="143" y="1356"/>
                </a:lnTo>
                <a:lnTo>
                  <a:pt x="143" y="1392"/>
                </a:lnTo>
                <a:lnTo>
                  <a:pt x="143" y="1392"/>
                </a:lnTo>
                <a:lnTo>
                  <a:pt x="143" y="1398"/>
                </a:lnTo>
                <a:lnTo>
                  <a:pt x="143" y="1407"/>
                </a:lnTo>
                <a:lnTo>
                  <a:pt x="147" y="1434"/>
                </a:lnTo>
                <a:lnTo>
                  <a:pt x="153" y="1471"/>
                </a:lnTo>
                <a:lnTo>
                  <a:pt x="153" y="1471"/>
                </a:lnTo>
                <a:lnTo>
                  <a:pt x="157" y="1476"/>
                </a:lnTo>
                <a:lnTo>
                  <a:pt x="160" y="1479"/>
                </a:lnTo>
                <a:lnTo>
                  <a:pt x="160" y="1481"/>
                </a:lnTo>
                <a:lnTo>
                  <a:pt x="160" y="1481"/>
                </a:lnTo>
                <a:lnTo>
                  <a:pt x="160" y="1486"/>
                </a:lnTo>
                <a:lnTo>
                  <a:pt x="161" y="1497"/>
                </a:lnTo>
                <a:lnTo>
                  <a:pt x="164" y="1509"/>
                </a:lnTo>
                <a:lnTo>
                  <a:pt x="168" y="1517"/>
                </a:lnTo>
                <a:lnTo>
                  <a:pt x="168" y="1517"/>
                </a:lnTo>
                <a:lnTo>
                  <a:pt x="170" y="1519"/>
                </a:lnTo>
                <a:lnTo>
                  <a:pt x="174" y="1522"/>
                </a:lnTo>
                <a:lnTo>
                  <a:pt x="187" y="1526"/>
                </a:lnTo>
                <a:lnTo>
                  <a:pt x="200" y="1527"/>
                </a:lnTo>
                <a:lnTo>
                  <a:pt x="209" y="1527"/>
                </a:lnTo>
                <a:lnTo>
                  <a:pt x="209" y="1527"/>
                </a:lnTo>
                <a:lnTo>
                  <a:pt x="224" y="1527"/>
                </a:lnTo>
                <a:lnTo>
                  <a:pt x="247" y="1528"/>
                </a:lnTo>
                <a:lnTo>
                  <a:pt x="270" y="1528"/>
                </a:lnTo>
                <a:lnTo>
                  <a:pt x="277" y="1528"/>
                </a:lnTo>
                <a:lnTo>
                  <a:pt x="281" y="1527"/>
                </a:lnTo>
                <a:lnTo>
                  <a:pt x="281" y="1527"/>
                </a:lnTo>
                <a:lnTo>
                  <a:pt x="281" y="1524"/>
                </a:lnTo>
                <a:lnTo>
                  <a:pt x="283" y="1518"/>
                </a:lnTo>
                <a:lnTo>
                  <a:pt x="281" y="1497"/>
                </a:lnTo>
                <a:lnTo>
                  <a:pt x="279" y="1477"/>
                </a:lnTo>
                <a:lnTo>
                  <a:pt x="276" y="1468"/>
                </a:lnTo>
                <a:lnTo>
                  <a:pt x="274" y="1463"/>
                </a:lnTo>
                <a:lnTo>
                  <a:pt x="274" y="1463"/>
                </a:lnTo>
                <a:lnTo>
                  <a:pt x="270" y="1458"/>
                </a:lnTo>
                <a:lnTo>
                  <a:pt x="270" y="1455"/>
                </a:lnTo>
                <a:lnTo>
                  <a:pt x="270" y="1454"/>
                </a:lnTo>
                <a:lnTo>
                  <a:pt x="271" y="1452"/>
                </a:lnTo>
                <a:lnTo>
                  <a:pt x="271" y="1452"/>
                </a:lnTo>
                <a:lnTo>
                  <a:pt x="274" y="1454"/>
                </a:lnTo>
                <a:lnTo>
                  <a:pt x="275" y="1454"/>
                </a:lnTo>
                <a:lnTo>
                  <a:pt x="274" y="1450"/>
                </a:lnTo>
                <a:lnTo>
                  <a:pt x="274" y="1450"/>
                </a:lnTo>
                <a:lnTo>
                  <a:pt x="272" y="1435"/>
                </a:lnTo>
                <a:lnTo>
                  <a:pt x="270" y="1403"/>
                </a:lnTo>
                <a:lnTo>
                  <a:pt x="263" y="1306"/>
                </a:lnTo>
                <a:lnTo>
                  <a:pt x="257" y="1165"/>
                </a:lnTo>
                <a:lnTo>
                  <a:pt x="257" y="1165"/>
                </a:lnTo>
                <a:lnTo>
                  <a:pt x="258" y="1071"/>
                </a:lnTo>
                <a:lnTo>
                  <a:pt x="259" y="976"/>
                </a:lnTo>
                <a:lnTo>
                  <a:pt x="259" y="976"/>
                </a:lnTo>
                <a:lnTo>
                  <a:pt x="263" y="965"/>
                </a:lnTo>
                <a:lnTo>
                  <a:pt x="270" y="941"/>
                </a:lnTo>
                <a:lnTo>
                  <a:pt x="281" y="910"/>
                </a:lnTo>
                <a:lnTo>
                  <a:pt x="281" y="910"/>
                </a:lnTo>
                <a:lnTo>
                  <a:pt x="291" y="925"/>
                </a:lnTo>
                <a:lnTo>
                  <a:pt x="298" y="939"/>
                </a:lnTo>
                <a:lnTo>
                  <a:pt x="306" y="949"/>
                </a:lnTo>
                <a:lnTo>
                  <a:pt x="306" y="949"/>
                </a:lnTo>
                <a:lnTo>
                  <a:pt x="309" y="950"/>
                </a:lnTo>
                <a:lnTo>
                  <a:pt x="310" y="949"/>
                </a:lnTo>
                <a:lnTo>
                  <a:pt x="313" y="946"/>
                </a:lnTo>
                <a:lnTo>
                  <a:pt x="313" y="946"/>
                </a:lnTo>
                <a:lnTo>
                  <a:pt x="313" y="949"/>
                </a:lnTo>
                <a:lnTo>
                  <a:pt x="313" y="966"/>
                </a:lnTo>
                <a:lnTo>
                  <a:pt x="313" y="966"/>
                </a:lnTo>
                <a:lnTo>
                  <a:pt x="311" y="992"/>
                </a:lnTo>
                <a:lnTo>
                  <a:pt x="308" y="1017"/>
                </a:lnTo>
                <a:lnTo>
                  <a:pt x="306" y="1027"/>
                </a:lnTo>
                <a:lnTo>
                  <a:pt x="306" y="1039"/>
                </a:lnTo>
                <a:lnTo>
                  <a:pt x="308" y="1050"/>
                </a:lnTo>
                <a:lnTo>
                  <a:pt x="309" y="1059"/>
                </a:lnTo>
                <a:lnTo>
                  <a:pt x="309" y="1059"/>
                </a:lnTo>
                <a:lnTo>
                  <a:pt x="317" y="1075"/>
                </a:lnTo>
                <a:lnTo>
                  <a:pt x="322" y="1086"/>
                </a:lnTo>
                <a:lnTo>
                  <a:pt x="326" y="1094"/>
                </a:lnTo>
                <a:lnTo>
                  <a:pt x="327" y="1098"/>
                </a:lnTo>
                <a:lnTo>
                  <a:pt x="327" y="1101"/>
                </a:lnTo>
                <a:lnTo>
                  <a:pt x="327" y="1101"/>
                </a:lnTo>
                <a:lnTo>
                  <a:pt x="322" y="1171"/>
                </a:lnTo>
                <a:lnTo>
                  <a:pt x="318" y="1218"/>
                </a:lnTo>
                <a:lnTo>
                  <a:pt x="315" y="1237"/>
                </a:lnTo>
                <a:lnTo>
                  <a:pt x="313" y="1247"/>
                </a:lnTo>
                <a:lnTo>
                  <a:pt x="313" y="1247"/>
                </a:lnTo>
                <a:lnTo>
                  <a:pt x="310" y="1262"/>
                </a:lnTo>
                <a:lnTo>
                  <a:pt x="308" y="1280"/>
                </a:lnTo>
                <a:lnTo>
                  <a:pt x="306" y="1318"/>
                </a:lnTo>
                <a:lnTo>
                  <a:pt x="306" y="1318"/>
                </a:lnTo>
                <a:lnTo>
                  <a:pt x="304" y="1335"/>
                </a:lnTo>
                <a:lnTo>
                  <a:pt x="301" y="1348"/>
                </a:lnTo>
                <a:lnTo>
                  <a:pt x="298" y="1360"/>
                </a:lnTo>
                <a:lnTo>
                  <a:pt x="296" y="1367"/>
                </a:lnTo>
                <a:lnTo>
                  <a:pt x="296" y="1367"/>
                </a:lnTo>
                <a:lnTo>
                  <a:pt x="293" y="1375"/>
                </a:lnTo>
                <a:lnTo>
                  <a:pt x="292" y="1384"/>
                </a:lnTo>
                <a:lnTo>
                  <a:pt x="292" y="1400"/>
                </a:lnTo>
                <a:lnTo>
                  <a:pt x="292" y="1400"/>
                </a:lnTo>
                <a:lnTo>
                  <a:pt x="291" y="1407"/>
                </a:lnTo>
                <a:lnTo>
                  <a:pt x="288" y="1417"/>
                </a:lnTo>
                <a:lnTo>
                  <a:pt x="285" y="1426"/>
                </a:lnTo>
                <a:lnTo>
                  <a:pt x="284" y="1432"/>
                </a:lnTo>
                <a:lnTo>
                  <a:pt x="284" y="1432"/>
                </a:lnTo>
                <a:lnTo>
                  <a:pt x="285" y="1437"/>
                </a:lnTo>
                <a:lnTo>
                  <a:pt x="285" y="1439"/>
                </a:lnTo>
                <a:lnTo>
                  <a:pt x="288" y="1442"/>
                </a:lnTo>
                <a:lnTo>
                  <a:pt x="288" y="1442"/>
                </a:lnTo>
                <a:lnTo>
                  <a:pt x="308" y="1458"/>
                </a:lnTo>
                <a:lnTo>
                  <a:pt x="318" y="1468"/>
                </a:lnTo>
                <a:lnTo>
                  <a:pt x="323" y="1475"/>
                </a:lnTo>
                <a:lnTo>
                  <a:pt x="323" y="1475"/>
                </a:lnTo>
                <a:lnTo>
                  <a:pt x="330" y="1485"/>
                </a:lnTo>
                <a:lnTo>
                  <a:pt x="345" y="1513"/>
                </a:lnTo>
                <a:lnTo>
                  <a:pt x="345" y="1513"/>
                </a:lnTo>
                <a:lnTo>
                  <a:pt x="351" y="1522"/>
                </a:lnTo>
                <a:lnTo>
                  <a:pt x="357" y="1528"/>
                </a:lnTo>
                <a:lnTo>
                  <a:pt x="365" y="1532"/>
                </a:lnTo>
                <a:lnTo>
                  <a:pt x="372" y="1535"/>
                </a:lnTo>
                <a:lnTo>
                  <a:pt x="379" y="1537"/>
                </a:lnTo>
                <a:lnTo>
                  <a:pt x="385" y="1537"/>
                </a:lnTo>
                <a:lnTo>
                  <a:pt x="391" y="1539"/>
                </a:lnTo>
                <a:lnTo>
                  <a:pt x="391" y="1539"/>
                </a:lnTo>
                <a:lnTo>
                  <a:pt x="400" y="1539"/>
                </a:lnTo>
                <a:lnTo>
                  <a:pt x="417" y="1537"/>
                </a:lnTo>
                <a:lnTo>
                  <a:pt x="426" y="1536"/>
                </a:lnTo>
                <a:lnTo>
                  <a:pt x="436" y="1534"/>
                </a:lnTo>
                <a:lnTo>
                  <a:pt x="441" y="1530"/>
                </a:lnTo>
                <a:lnTo>
                  <a:pt x="443" y="1527"/>
                </a:lnTo>
                <a:lnTo>
                  <a:pt x="445" y="1524"/>
                </a:lnTo>
                <a:lnTo>
                  <a:pt x="445" y="1524"/>
                </a:lnTo>
                <a:lnTo>
                  <a:pt x="445" y="1520"/>
                </a:lnTo>
                <a:lnTo>
                  <a:pt x="443" y="1517"/>
                </a:lnTo>
                <a:lnTo>
                  <a:pt x="441" y="1505"/>
                </a:lnTo>
                <a:lnTo>
                  <a:pt x="434" y="1493"/>
                </a:lnTo>
                <a:lnTo>
                  <a:pt x="428" y="1480"/>
                </a:lnTo>
                <a:lnTo>
                  <a:pt x="412" y="1458"/>
                </a:lnTo>
                <a:lnTo>
                  <a:pt x="406" y="1450"/>
                </a:lnTo>
                <a:lnTo>
                  <a:pt x="402" y="1446"/>
                </a:lnTo>
                <a:lnTo>
                  <a:pt x="402" y="1446"/>
                </a:lnTo>
                <a:lnTo>
                  <a:pt x="399" y="1443"/>
                </a:lnTo>
                <a:lnTo>
                  <a:pt x="398" y="1439"/>
                </a:lnTo>
                <a:lnTo>
                  <a:pt x="394" y="1430"/>
                </a:lnTo>
                <a:lnTo>
                  <a:pt x="391" y="1417"/>
                </a:lnTo>
                <a:lnTo>
                  <a:pt x="391" y="1417"/>
                </a:lnTo>
                <a:lnTo>
                  <a:pt x="394" y="1415"/>
                </a:lnTo>
                <a:lnTo>
                  <a:pt x="400" y="1409"/>
                </a:lnTo>
                <a:lnTo>
                  <a:pt x="406" y="1401"/>
                </a:lnTo>
                <a:lnTo>
                  <a:pt x="408" y="1399"/>
                </a:lnTo>
                <a:lnTo>
                  <a:pt x="409" y="1396"/>
                </a:lnTo>
                <a:lnTo>
                  <a:pt x="409" y="1396"/>
                </a:lnTo>
                <a:lnTo>
                  <a:pt x="411" y="1361"/>
                </a:lnTo>
                <a:lnTo>
                  <a:pt x="412" y="1328"/>
                </a:lnTo>
                <a:lnTo>
                  <a:pt x="412" y="1328"/>
                </a:lnTo>
                <a:lnTo>
                  <a:pt x="419" y="1299"/>
                </a:lnTo>
                <a:lnTo>
                  <a:pt x="432" y="1237"/>
                </a:lnTo>
                <a:lnTo>
                  <a:pt x="451" y="1148"/>
                </a:lnTo>
                <a:lnTo>
                  <a:pt x="459" y="1140"/>
                </a:lnTo>
                <a:lnTo>
                  <a:pt x="459" y="1140"/>
                </a:lnTo>
                <a:lnTo>
                  <a:pt x="479" y="1145"/>
                </a:lnTo>
                <a:lnTo>
                  <a:pt x="524" y="1153"/>
                </a:lnTo>
                <a:lnTo>
                  <a:pt x="548" y="1157"/>
                </a:lnTo>
                <a:lnTo>
                  <a:pt x="569" y="1158"/>
                </a:lnTo>
                <a:lnTo>
                  <a:pt x="578" y="1158"/>
                </a:lnTo>
                <a:lnTo>
                  <a:pt x="585" y="1158"/>
                </a:lnTo>
                <a:lnTo>
                  <a:pt x="589" y="1157"/>
                </a:lnTo>
                <a:lnTo>
                  <a:pt x="590" y="1154"/>
                </a:lnTo>
                <a:lnTo>
                  <a:pt x="590" y="1154"/>
                </a:lnTo>
                <a:lnTo>
                  <a:pt x="592" y="1145"/>
                </a:lnTo>
                <a:lnTo>
                  <a:pt x="595" y="1131"/>
                </a:lnTo>
                <a:lnTo>
                  <a:pt x="607" y="1092"/>
                </a:lnTo>
                <a:lnTo>
                  <a:pt x="617" y="1055"/>
                </a:lnTo>
                <a:lnTo>
                  <a:pt x="623" y="1037"/>
                </a:lnTo>
                <a:lnTo>
                  <a:pt x="623" y="1037"/>
                </a:lnTo>
                <a:lnTo>
                  <a:pt x="628" y="996"/>
                </a:lnTo>
                <a:lnTo>
                  <a:pt x="633" y="959"/>
                </a:lnTo>
                <a:lnTo>
                  <a:pt x="619" y="941"/>
                </a:lnTo>
                <a:lnTo>
                  <a:pt x="619" y="941"/>
                </a:lnTo>
                <a:lnTo>
                  <a:pt x="602" y="899"/>
                </a:lnTo>
                <a:lnTo>
                  <a:pt x="587" y="869"/>
                </a:lnTo>
                <a:lnTo>
                  <a:pt x="581" y="859"/>
                </a:lnTo>
                <a:lnTo>
                  <a:pt x="575" y="852"/>
                </a:lnTo>
                <a:lnTo>
                  <a:pt x="575" y="852"/>
                </a:lnTo>
                <a:lnTo>
                  <a:pt x="570" y="848"/>
                </a:lnTo>
                <a:lnTo>
                  <a:pt x="570" y="847"/>
                </a:lnTo>
                <a:lnTo>
                  <a:pt x="570" y="846"/>
                </a:lnTo>
                <a:lnTo>
                  <a:pt x="572" y="846"/>
                </a:lnTo>
                <a:lnTo>
                  <a:pt x="573" y="846"/>
                </a:lnTo>
                <a:lnTo>
                  <a:pt x="573" y="846"/>
                </a:lnTo>
                <a:lnTo>
                  <a:pt x="573" y="837"/>
                </a:lnTo>
                <a:lnTo>
                  <a:pt x="573" y="816"/>
                </a:lnTo>
                <a:lnTo>
                  <a:pt x="570" y="793"/>
                </a:lnTo>
                <a:lnTo>
                  <a:pt x="569" y="784"/>
                </a:lnTo>
                <a:lnTo>
                  <a:pt x="565" y="778"/>
                </a:lnTo>
                <a:lnTo>
                  <a:pt x="565" y="778"/>
                </a:lnTo>
                <a:lnTo>
                  <a:pt x="549" y="761"/>
                </a:lnTo>
                <a:lnTo>
                  <a:pt x="543" y="754"/>
                </a:lnTo>
                <a:lnTo>
                  <a:pt x="541" y="752"/>
                </a:lnTo>
                <a:lnTo>
                  <a:pt x="540" y="749"/>
                </a:lnTo>
                <a:lnTo>
                  <a:pt x="540" y="749"/>
                </a:lnTo>
                <a:lnTo>
                  <a:pt x="539" y="735"/>
                </a:lnTo>
                <a:lnTo>
                  <a:pt x="535" y="706"/>
                </a:lnTo>
                <a:lnTo>
                  <a:pt x="530" y="664"/>
                </a:lnTo>
                <a:lnTo>
                  <a:pt x="530" y="622"/>
                </a:lnTo>
                <a:lnTo>
                  <a:pt x="530" y="622"/>
                </a:lnTo>
                <a:lnTo>
                  <a:pt x="528" y="580"/>
                </a:lnTo>
                <a:lnTo>
                  <a:pt x="526" y="544"/>
                </a:lnTo>
                <a:lnTo>
                  <a:pt x="526" y="544"/>
                </a:lnTo>
                <a:lnTo>
                  <a:pt x="524" y="534"/>
                </a:lnTo>
                <a:lnTo>
                  <a:pt x="522" y="520"/>
                </a:lnTo>
                <a:lnTo>
                  <a:pt x="511" y="483"/>
                </a:lnTo>
                <a:lnTo>
                  <a:pt x="501" y="451"/>
                </a:lnTo>
                <a:lnTo>
                  <a:pt x="497" y="440"/>
                </a:lnTo>
                <a:lnTo>
                  <a:pt x="494" y="436"/>
                </a:lnTo>
                <a:lnTo>
                  <a:pt x="494" y="436"/>
                </a:lnTo>
                <a:lnTo>
                  <a:pt x="493" y="436"/>
                </a:lnTo>
                <a:lnTo>
                  <a:pt x="490" y="432"/>
                </a:lnTo>
                <a:lnTo>
                  <a:pt x="484" y="419"/>
                </a:lnTo>
                <a:lnTo>
                  <a:pt x="479" y="402"/>
                </a:lnTo>
                <a:lnTo>
                  <a:pt x="477" y="393"/>
                </a:lnTo>
                <a:lnTo>
                  <a:pt x="476" y="384"/>
                </a:lnTo>
                <a:lnTo>
                  <a:pt x="476" y="384"/>
                </a:lnTo>
                <a:lnTo>
                  <a:pt x="476" y="372"/>
                </a:lnTo>
                <a:lnTo>
                  <a:pt x="474" y="359"/>
                </a:lnTo>
                <a:lnTo>
                  <a:pt x="466" y="328"/>
                </a:lnTo>
                <a:lnTo>
                  <a:pt x="457" y="300"/>
                </a:lnTo>
                <a:lnTo>
                  <a:pt x="451" y="290"/>
                </a:lnTo>
                <a:lnTo>
                  <a:pt x="449" y="283"/>
                </a:lnTo>
                <a:lnTo>
                  <a:pt x="449" y="283"/>
                </a:lnTo>
                <a:lnTo>
                  <a:pt x="441" y="277"/>
                </a:lnTo>
                <a:lnTo>
                  <a:pt x="430" y="269"/>
                </a:lnTo>
                <a:lnTo>
                  <a:pt x="417" y="264"/>
                </a:lnTo>
                <a:lnTo>
                  <a:pt x="406" y="259"/>
                </a:lnTo>
                <a:lnTo>
                  <a:pt x="406" y="259"/>
                </a:lnTo>
                <a:lnTo>
                  <a:pt x="392" y="255"/>
                </a:lnTo>
                <a:lnTo>
                  <a:pt x="379" y="249"/>
                </a:lnTo>
                <a:lnTo>
                  <a:pt x="369" y="244"/>
                </a:lnTo>
                <a:lnTo>
                  <a:pt x="362" y="242"/>
                </a:lnTo>
                <a:lnTo>
                  <a:pt x="335" y="242"/>
                </a:lnTo>
                <a:lnTo>
                  <a:pt x="321" y="221"/>
                </a:lnTo>
                <a:lnTo>
                  <a:pt x="321" y="221"/>
                </a:lnTo>
                <a:lnTo>
                  <a:pt x="332" y="217"/>
                </a:lnTo>
                <a:lnTo>
                  <a:pt x="341" y="213"/>
                </a:lnTo>
                <a:lnTo>
                  <a:pt x="344" y="211"/>
                </a:lnTo>
                <a:lnTo>
                  <a:pt x="345" y="209"/>
                </a:lnTo>
                <a:lnTo>
                  <a:pt x="345" y="209"/>
                </a:lnTo>
                <a:lnTo>
                  <a:pt x="345" y="202"/>
                </a:lnTo>
                <a:lnTo>
                  <a:pt x="348" y="191"/>
                </a:lnTo>
                <a:lnTo>
                  <a:pt x="351" y="179"/>
                </a:lnTo>
                <a:lnTo>
                  <a:pt x="352" y="174"/>
                </a:lnTo>
                <a:lnTo>
                  <a:pt x="352" y="174"/>
                </a:lnTo>
                <a:lnTo>
                  <a:pt x="355" y="172"/>
                </a:lnTo>
                <a:lnTo>
                  <a:pt x="360" y="166"/>
                </a:lnTo>
                <a:lnTo>
                  <a:pt x="364" y="159"/>
                </a:lnTo>
                <a:lnTo>
                  <a:pt x="366" y="155"/>
                </a:lnTo>
                <a:lnTo>
                  <a:pt x="366" y="153"/>
                </a:lnTo>
                <a:lnTo>
                  <a:pt x="366" y="153"/>
                </a:lnTo>
                <a:lnTo>
                  <a:pt x="368" y="132"/>
                </a:lnTo>
                <a:lnTo>
                  <a:pt x="370" y="113"/>
                </a:lnTo>
                <a:lnTo>
                  <a:pt x="370" y="113"/>
                </a:lnTo>
                <a:lnTo>
                  <a:pt x="369" y="103"/>
                </a:lnTo>
                <a:lnTo>
                  <a:pt x="366" y="83"/>
                </a:lnTo>
                <a:lnTo>
                  <a:pt x="364" y="73"/>
                </a:lnTo>
                <a:lnTo>
                  <a:pt x="361" y="61"/>
                </a:lnTo>
                <a:lnTo>
                  <a:pt x="356" y="51"/>
                </a:lnTo>
                <a:lnTo>
                  <a:pt x="348" y="43"/>
                </a:lnTo>
                <a:lnTo>
                  <a:pt x="348" y="43"/>
                </a:lnTo>
                <a:lnTo>
                  <a:pt x="336" y="30"/>
                </a:lnTo>
                <a:lnTo>
                  <a:pt x="330" y="19"/>
                </a:lnTo>
                <a:lnTo>
                  <a:pt x="322" y="13"/>
                </a:lnTo>
                <a:lnTo>
                  <a:pt x="318" y="10"/>
                </a:lnTo>
                <a:lnTo>
                  <a:pt x="313" y="7"/>
                </a:lnTo>
                <a:lnTo>
                  <a:pt x="313" y="7"/>
                </a:lnTo>
                <a:lnTo>
                  <a:pt x="308" y="5"/>
                </a:lnTo>
                <a:lnTo>
                  <a:pt x="301" y="4"/>
                </a:lnTo>
                <a:lnTo>
                  <a:pt x="289" y="2"/>
                </a:lnTo>
                <a:lnTo>
                  <a:pt x="277" y="4"/>
                </a:lnTo>
                <a:lnTo>
                  <a:pt x="277" y="4"/>
                </a:lnTo>
                <a:close/>
                <a:moveTo>
                  <a:pt x="441" y="653"/>
                </a:moveTo>
                <a:lnTo>
                  <a:pt x="441" y="653"/>
                </a:lnTo>
                <a:lnTo>
                  <a:pt x="451" y="678"/>
                </a:lnTo>
                <a:lnTo>
                  <a:pt x="451" y="678"/>
                </a:lnTo>
                <a:lnTo>
                  <a:pt x="458" y="685"/>
                </a:lnTo>
                <a:lnTo>
                  <a:pt x="462" y="689"/>
                </a:lnTo>
                <a:lnTo>
                  <a:pt x="462" y="689"/>
                </a:lnTo>
                <a:lnTo>
                  <a:pt x="480" y="721"/>
                </a:lnTo>
                <a:lnTo>
                  <a:pt x="480" y="721"/>
                </a:lnTo>
                <a:lnTo>
                  <a:pt x="487" y="737"/>
                </a:lnTo>
                <a:lnTo>
                  <a:pt x="489" y="746"/>
                </a:lnTo>
                <a:lnTo>
                  <a:pt x="490" y="753"/>
                </a:lnTo>
                <a:lnTo>
                  <a:pt x="490" y="753"/>
                </a:lnTo>
                <a:lnTo>
                  <a:pt x="487" y="782"/>
                </a:lnTo>
                <a:lnTo>
                  <a:pt x="487" y="782"/>
                </a:lnTo>
                <a:lnTo>
                  <a:pt x="488" y="786"/>
                </a:lnTo>
                <a:lnTo>
                  <a:pt x="489" y="789"/>
                </a:lnTo>
                <a:lnTo>
                  <a:pt x="493" y="796"/>
                </a:lnTo>
                <a:lnTo>
                  <a:pt x="501" y="806"/>
                </a:lnTo>
                <a:lnTo>
                  <a:pt x="501" y="806"/>
                </a:lnTo>
                <a:lnTo>
                  <a:pt x="501" y="812"/>
                </a:lnTo>
                <a:lnTo>
                  <a:pt x="498" y="818"/>
                </a:lnTo>
                <a:lnTo>
                  <a:pt x="496" y="826"/>
                </a:lnTo>
                <a:lnTo>
                  <a:pt x="494" y="831"/>
                </a:lnTo>
                <a:lnTo>
                  <a:pt x="494" y="831"/>
                </a:lnTo>
                <a:lnTo>
                  <a:pt x="496" y="834"/>
                </a:lnTo>
                <a:lnTo>
                  <a:pt x="500" y="838"/>
                </a:lnTo>
                <a:lnTo>
                  <a:pt x="505" y="842"/>
                </a:lnTo>
                <a:lnTo>
                  <a:pt x="505" y="842"/>
                </a:lnTo>
                <a:lnTo>
                  <a:pt x="501" y="881"/>
                </a:lnTo>
                <a:lnTo>
                  <a:pt x="501" y="881"/>
                </a:lnTo>
                <a:lnTo>
                  <a:pt x="500" y="889"/>
                </a:lnTo>
                <a:lnTo>
                  <a:pt x="494" y="901"/>
                </a:lnTo>
                <a:lnTo>
                  <a:pt x="487" y="916"/>
                </a:lnTo>
                <a:lnTo>
                  <a:pt x="474" y="999"/>
                </a:lnTo>
                <a:lnTo>
                  <a:pt x="474" y="999"/>
                </a:lnTo>
                <a:lnTo>
                  <a:pt x="468" y="1000"/>
                </a:lnTo>
                <a:lnTo>
                  <a:pt x="464" y="1000"/>
                </a:lnTo>
                <a:lnTo>
                  <a:pt x="463" y="999"/>
                </a:lnTo>
                <a:lnTo>
                  <a:pt x="462" y="999"/>
                </a:lnTo>
                <a:lnTo>
                  <a:pt x="462" y="999"/>
                </a:lnTo>
                <a:lnTo>
                  <a:pt x="445" y="871"/>
                </a:lnTo>
                <a:lnTo>
                  <a:pt x="445" y="871"/>
                </a:lnTo>
                <a:lnTo>
                  <a:pt x="441" y="763"/>
                </a:lnTo>
                <a:lnTo>
                  <a:pt x="441" y="763"/>
                </a:lnTo>
                <a:lnTo>
                  <a:pt x="441" y="703"/>
                </a:lnTo>
                <a:lnTo>
                  <a:pt x="441" y="653"/>
                </a:lnTo>
                <a:lnTo>
                  <a:pt x="441" y="653"/>
                </a:lnTo>
                <a:close/>
                <a:moveTo>
                  <a:pt x="515" y="852"/>
                </a:moveTo>
                <a:lnTo>
                  <a:pt x="534" y="848"/>
                </a:lnTo>
                <a:lnTo>
                  <a:pt x="534" y="848"/>
                </a:lnTo>
                <a:lnTo>
                  <a:pt x="534" y="851"/>
                </a:lnTo>
                <a:lnTo>
                  <a:pt x="538" y="856"/>
                </a:lnTo>
                <a:lnTo>
                  <a:pt x="539" y="859"/>
                </a:lnTo>
                <a:lnTo>
                  <a:pt x="543" y="860"/>
                </a:lnTo>
                <a:lnTo>
                  <a:pt x="547" y="863"/>
                </a:lnTo>
                <a:lnTo>
                  <a:pt x="551" y="863"/>
                </a:lnTo>
                <a:lnTo>
                  <a:pt x="551" y="863"/>
                </a:lnTo>
                <a:lnTo>
                  <a:pt x="556" y="863"/>
                </a:lnTo>
                <a:lnTo>
                  <a:pt x="558" y="861"/>
                </a:lnTo>
                <a:lnTo>
                  <a:pt x="561" y="859"/>
                </a:lnTo>
                <a:lnTo>
                  <a:pt x="562" y="856"/>
                </a:lnTo>
                <a:lnTo>
                  <a:pt x="562" y="851"/>
                </a:lnTo>
                <a:lnTo>
                  <a:pt x="562" y="848"/>
                </a:lnTo>
                <a:lnTo>
                  <a:pt x="565" y="863"/>
                </a:lnTo>
                <a:lnTo>
                  <a:pt x="583" y="891"/>
                </a:lnTo>
                <a:lnTo>
                  <a:pt x="602" y="941"/>
                </a:lnTo>
                <a:lnTo>
                  <a:pt x="579" y="945"/>
                </a:lnTo>
                <a:lnTo>
                  <a:pt x="498" y="935"/>
                </a:lnTo>
                <a:lnTo>
                  <a:pt x="498" y="920"/>
                </a:lnTo>
                <a:lnTo>
                  <a:pt x="509" y="891"/>
                </a:lnTo>
                <a:lnTo>
                  <a:pt x="515" y="85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3"/>
          <p:cNvSpPr>
            <a:spLocks noEditPoints="1"/>
          </p:cNvSpPr>
          <p:nvPr/>
        </p:nvSpPr>
        <p:spPr bwMode="auto">
          <a:xfrm>
            <a:off x="967662" y="2753925"/>
            <a:ext cx="768189" cy="1620180"/>
          </a:xfrm>
          <a:custGeom>
            <a:avLst/>
            <a:gdLst>
              <a:gd name="T0" fmla="*/ 206 w 550"/>
              <a:gd name="T1" fmla="*/ 11 h 1160"/>
              <a:gd name="T2" fmla="*/ 180 w 550"/>
              <a:gd name="T3" fmla="*/ 72 h 1160"/>
              <a:gd name="T4" fmla="*/ 180 w 550"/>
              <a:gd name="T5" fmla="*/ 147 h 1160"/>
              <a:gd name="T6" fmla="*/ 170 w 550"/>
              <a:gd name="T7" fmla="*/ 196 h 1160"/>
              <a:gd name="T8" fmla="*/ 95 w 550"/>
              <a:gd name="T9" fmla="*/ 234 h 1160"/>
              <a:gd name="T10" fmla="*/ 65 w 550"/>
              <a:gd name="T11" fmla="*/ 338 h 1160"/>
              <a:gd name="T12" fmla="*/ 56 w 550"/>
              <a:gd name="T13" fmla="*/ 380 h 1160"/>
              <a:gd name="T14" fmla="*/ 44 w 550"/>
              <a:gd name="T15" fmla="*/ 448 h 1160"/>
              <a:gd name="T16" fmla="*/ 10 w 550"/>
              <a:gd name="T17" fmla="*/ 586 h 1160"/>
              <a:gd name="T18" fmla="*/ 0 w 550"/>
              <a:gd name="T19" fmla="*/ 652 h 1160"/>
              <a:gd name="T20" fmla="*/ 19 w 550"/>
              <a:gd name="T21" fmla="*/ 682 h 1160"/>
              <a:gd name="T22" fmla="*/ 25 w 550"/>
              <a:gd name="T23" fmla="*/ 663 h 1160"/>
              <a:gd name="T24" fmla="*/ 43 w 550"/>
              <a:gd name="T25" fmla="*/ 625 h 1160"/>
              <a:gd name="T26" fmla="*/ 52 w 550"/>
              <a:gd name="T27" fmla="*/ 565 h 1160"/>
              <a:gd name="T28" fmla="*/ 112 w 550"/>
              <a:gd name="T29" fmla="*/ 405 h 1160"/>
              <a:gd name="T30" fmla="*/ 81 w 550"/>
              <a:gd name="T31" fmla="*/ 552 h 1160"/>
              <a:gd name="T32" fmla="*/ 59 w 550"/>
              <a:gd name="T33" fmla="*/ 668 h 1160"/>
              <a:gd name="T34" fmla="*/ 48 w 550"/>
              <a:gd name="T35" fmla="*/ 800 h 1160"/>
              <a:gd name="T36" fmla="*/ 66 w 550"/>
              <a:gd name="T37" fmla="*/ 856 h 1160"/>
              <a:gd name="T38" fmla="*/ 129 w 550"/>
              <a:gd name="T39" fmla="*/ 974 h 1160"/>
              <a:gd name="T40" fmla="*/ 116 w 550"/>
              <a:gd name="T41" fmla="*/ 1088 h 1160"/>
              <a:gd name="T42" fmla="*/ 108 w 550"/>
              <a:gd name="T43" fmla="*/ 1127 h 1160"/>
              <a:gd name="T44" fmla="*/ 155 w 550"/>
              <a:gd name="T45" fmla="*/ 1153 h 1160"/>
              <a:gd name="T46" fmla="*/ 181 w 550"/>
              <a:gd name="T47" fmla="*/ 1094 h 1160"/>
              <a:gd name="T48" fmla="*/ 201 w 550"/>
              <a:gd name="T49" fmla="*/ 1030 h 1160"/>
              <a:gd name="T50" fmla="*/ 198 w 550"/>
              <a:gd name="T51" fmla="*/ 982 h 1160"/>
              <a:gd name="T52" fmla="*/ 179 w 550"/>
              <a:gd name="T53" fmla="*/ 846 h 1160"/>
              <a:gd name="T54" fmla="*/ 188 w 550"/>
              <a:gd name="T55" fmla="*/ 783 h 1160"/>
              <a:gd name="T56" fmla="*/ 222 w 550"/>
              <a:gd name="T57" fmla="*/ 875 h 1160"/>
              <a:gd name="T58" fmla="*/ 223 w 550"/>
              <a:gd name="T59" fmla="*/ 988 h 1160"/>
              <a:gd name="T60" fmla="*/ 208 w 550"/>
              <a:gd name="T61" fmla="*/ 1097 h 1160"/>
              <a:gd name="T62" fmla="*/ 209 w 550"/>
              <a:gd name="T63" fmla="*/ 1152 h 1160"/>
              <a:gd name="T64" fmla="*/ 230 w 550"/>
              <a:gd name="T65" fmla="*/ 1158 h 1160"/>
              <a:gd name="T66" fmla="*/ 283 w 550"/>
              <a:gd name="T67" fmla="*/ 1152 h 1160"/>
              <a:gd name="T68" fmla="*/ 273 w 550"/>
              <a:gd name="T69" fmla="*/ 1089 h 1160"/>
              <a:gd name="T70" fmla="*/ 279 w 550"/>
              <a:gd name="T71" fmla="*/ 1069 h 1160"/>
              <a:gd name="T72" fmla="*/ 296 w 550"/>
              <a:gd name="T73" fmla="*/ 977 h 1160"/>
              <a:gd name="T74" fmla="*/ 306 w 550"/>
              <a:gd name="T75" fmla="*/ 844 h 1160"/>
              <a:gd name="T76" fmla="*/ 319 w 550"/>
              <a:gd name="T77" fmla="*/ 814 h 1160"/>
              <a:gd name="T78" fmla="*/ 323 w 550"/>
              <a:gd name="T79" fmla="*/ 868 h 1160"/>
              <a:gd name="T80" fmla="*/ 354 w 550"/>
              <a:gd name="T81" fmla="*/ 894 h 1160"/>
              <a:gd name="T82" fmla="*/ 428 w 550"/>
              <a:gd name="T83" fmla="*/ 878 h 1160"/>
              <a:gd name="T84" fmla="*/ 476 w 550"/>
              <a:gd name="T85" fmla="*/ 859 h 1160"/>
              <a:gd name="T86" fmla="*/ 550 w 550"/>
              <a:gd name="T87" fmla="*/ 846 h 1160"/>
              <a:gd name="T88" fmla="*/ 528 w 550"/>
              <a:gd name="T89" fmla="*/ 750 h 1160"/>
              <a:gd name="T90" fmla="*/ 457 w 550"/>
              <a:gd name="T91" fmla="*/ 665 h 1160"/>
              <a:gd name="T92" fmla="*/ 422 w 550"/>
              <a:gd name="T93" fmla="*/ 533 h 1160"/>
              <a:gd name="T94" fmla="*/ 453 w 550"/>
              <a:gd name="T95" fmla="*/ 376 h 1160"/>
              <a:gd name="T96" fmla="*/ 404 w 550"/>
              <a:gd name="T97" fmla="*/ 247 h 1160"/>
              <a:gd name="T98" fmla="*/ 315 w 550"/>
              <a:gd name="T99" fmla="*/ 196 h 1160"/>
              <a:gd name="T100" fmla="*/ 279 w 550"/>
              <a:gd name="T101" fmla="*/ 175 h 1160"/>
              <a:gd name="T102" fmla="*/ 315 w 550"/>
              <a:gd name="T103" fmla="*/ 128 h 1160"/>
              <a:gd name="T104" fmla="*/ 319 w 550"/>
              <a:gd name="T105" fmla="*/ 36 h 1160"/>
              <a:gd name="T106" fmla="*/ 286 w 550"/>
              <a:gd name="T107" fmla="*/ 0 h 1160"/>
              <a:gd name="T108" fmla="*/ 261 w 550"/>
              <a:gd name="T109" fmla="*/ 1 h 1160"/>
              <a:gd name="T110" fmla="*/ 376 w 550"/>
              <a:gd name="T111" fmla="*/ 455 h 1160"/>
              <a:gd name="T112" fmla="*/ 350 w 550"/>
              <a:gd name="T113" fmla="*/ 465 h 1160"/>
              <a:gd name="T114" fmla="*/ 347 w 550"/>
              <a:gd name="T115" fmla="*/ 409 h 1160"/>
              <a:gd name="T116" fmla="*/ 366 w 550"/>
              <a:gd name="T117" fmla="*/ 558 h 1160"/>
              <a:gd name="T118" fmla="*/ 393 w 550"/>
              <a:gd name="T119" fmla="*/ 601 h 1160"/>
              <a:gd name="T120" fmla="*/ 384 w 550"/>
              <a:gd name="T121" fmla="*/ 629 h 1160"/>
              <a:gd name="T122" fmla="*/ 387 w 550"/>
              <a:gd name="T123" fmla="*/ 643 h 1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50" h="1160">
                <a:moveTo>
                  <a:pt x="261" y="1"/>
                </a:moveTo>
                <a:lnTo>
                  <a:pt x="261" y="1"/>
                </a:lnTo>
                <a:lnTo>
                  <a:pt x="243" y="1"/>
                </a:lnTo>
                <a:lnTo>
                  <a:pt x="215" y="4"/>
                </a:lnTo>
                <a:lnTo>
                  <a:pt x="215" y="4"/>
                </a:lnTo>
                <a:lnTo>
                  <a:pt x="212" y="6"/>
                </a:lnTo>
                <a:lnTo>
                  <a:pt x="206" y="11"/>
                </a:lnTo>
                <a:lnTo>
                  <a:pt x="198" y="25"/>
                </a:lnTo>
                <a:lnTo>
                  <a:pt x="191" y="39"/>
                </a:lnTo>
                <a:lnTo>
                  <a:pt x="187" y="47"/>
                </a:lnTo>
                <a:lnTo>
                  <a:pt x="187" y="47"/>
                </a:lnTo>
                <a:lnTo>
                  <a:pt x="184" y="57"/>
                </a:lnTo>
                <a:lnTo>
                  <a:pt x="180" y="72"/>
                </a:lnTo>
                <a:lnTo>
                  <a:pt x="180" y="72"/>
                </a:lnTo>
                <a:lnTo>
                  <a:pt x="178" y="91"/>
                </a:lnTo>
                <a:lnTo>
                  <a:pt x="176" y="103"/>
                </a:lnTo>
                <a:lnTo>
                  <a:pt x="176" y="103"/>
                </a:lnTo>
                <a:lnTo>
                  <a:pt x="176" y="110"/>
                </a:lnTo>
                <a:lnTo>
                  <a:pt x="176" y="124"/>
                </a:lnTo>
                <a:lnTo>
                  <a:pt x="179" y="141"/>
                </a:lnTo>
                <a:lnTo>
                  <a:pt x="180" y="147"/>
                </a:lnTo>
                <a:lnTo>
                  <a:pt x="184" y="153"/>
                </a:lnTo>
                <a:lnTo>
                  <a:pt x="184" y="153"/>
                </a:lnTo>
                <a:lnTo>
                  <a:pt x="192" y="164"/>
                </a:lnTo>
                <a:lnTo>
                  <a:pt x="196" y="167"/>
                </a:lnTo>
                <a:lnTo>
                  <a:pt x="197" y="167"/>
                </a:lnTo>
                <a:lnTo>
                  <a:pt x="197" y="181"/>
                </a:lnTo>
                <a:lnTo>
                  <a:pt x="170" y="196"/>
                </a:lnTo>
                <a:lnTo>
                  <a:pt x="170" y="196"/>
                </a:lnTo>
                <a:lnTo>
                  <a:pt x="153" y="200"/>
                </a:lnTo>
                <a:lnTo>
                  <a:pt x="140" y="205"/>
                </a:lnTo>
                <a:lnTo>
                  <a:pt x="127" y="210"/>
                </a:lnTo>
                <a:lnTo>
                  <a:pt x="127" y="210"/>
                </a:lnTo>
                <a:lnTo>
                  <a:pt x="112" y="219"/>
                </a:lnTo>
                <a:lnTo>
                  <a:pt x="95" y="234"/>
                </a:lnTo>
                <a:lnTo>
                  <a:pt x="81" y="248"/>
                </a:lnTo>
                <a:lnTo>
                  <a:pt x="73" y="256"/>
                </a:lnTo>
                <a:lnTo>
                  <a:pt x="73" y="256"/>
                </a:lnTo>
                <a:lnTo>
                  <a:pt x="72" y="270"/>
                </a:lnTo>
                <a:lnTo>
                  <a:pt x="69" y="299"/>
                </a:lnTo>
                <a:lnTo>
                  <a:pt x="66" y="328"/>
                </a:lnTo>
                <a:lnTo>
                  <a:pt x="65" y="338"/>
                </a:lnTo>
                <a:lnTo>
                  <a:pt x="62" y="345"/>
                </a:lnTo>
                <a:lnTo>
                  <a:pt x="62" y="345"/>
                </a:lnTo>
                <a:lnTo>
                  <a:pt x="59" y="355"/>
                </a:lnTo>
                <a:lnTo>
                  <a:pt x="56" y="366"/>
                </a:lnTo>
                <a:lnTo>
                  <a:pt x="55" y="376"/>
                </a:lnTo>
                <a:lnTo>
                  <a:pt x="55" y="379"/>
                </a:lnTo>
                <a:lnTo>
                  <a:pt x="56" y="380"/>
                </a:lnTo>
                <a:lnTo>
                  <a:pt x="62" y="384"/>
                </a:lnTo>
                <a:lnTo>
                  <a:pt x="62" y="384"/>
                </a:lnTo>
                <a:lnTo>
                  <a:pt x="60" y="393"/>
                </a:lnTo>
                <a:lnTo>
                  <a:pt x="55" y="413"/>
                </a:lnTo>
                <a:lnTo>
                  <a:pt x="48" y="435"/>
                </a:lnTo>
                <a:lnTo>
                  <a:pt x="44" y="448"/>
                </a:lnTo>
                <a:lnTo>
                  <a:pt x="44" y="448"/>
                </a:lnTo>
                <a:lnTo>
                  <a:pt x="38" y="473"/>
                </a:lnTo>
                <a:lnTo>
                  <a:pt x="31" y="498"/>
                </a:lnTo>
                <a:lnTo>
                  <a:pt x="31" y="498"/>
                </a:lnTo>
                <a:lnTo>
                  <a:pt x="17" y="572"/>
                </a:lnTo>
                <a:lnTo>
                  <a:pt x="17" y="572"/>
                </a:lnTo>
                <a:lnTo>
                  <a:pt x="14" y="578"/>
                </a:lnTo>
                <a:lnTo>
                  <a:pt x="10" y="586"/>
                </a:lnTo>
                <a:lnTo>
                  <a:pt x="6" y="593"/>
                </a:lnTo>
                <a:lnTo>
                  <a:pt x="6" y="593"/>
                </a:lnTo>
                <a:lnTo>
                  <a:pt x="4" y="605"/>
                </a:lnTo>
                <a:lnTo>
                  <a:pt x="2" y="622"/>
                </a:lnTo>
                <a:lnTo>
                  <a:pt x="2" y="622"/>
                </a:lnTo>
                <a:lnTo>
                  <a:pt x="0" y="642"/>
                </a:lnTo>
                <a:lnTo>
                  <a:pt x="0" y="652"/>
                </a:lnTo>
                <a:lnTo>
                  <a:pt x="1" y="657"/>
                </a:lnTo>
                <a:lnTo>
                  <a:pt x="2" y="661"/>
                </a:lnTo>
                <a:lnTo>
                  <a:pt x="2" y="661"/>
                </a:lnTo>
                <a:lnTo>
                  <a:pt x="12" y="676"/>
                </a:lnTo>
                <a:lnTo>
                  <a:pt x="17" y="682"/>
                </a:lnTo>
                <a:lnTo>
                  <a:pt x="18" y="682"/>
                </a:lnTo>
                <a:lnTo>
                  <a:pt x="19" y="682"/>
                </a:lnTo>
                <a:lnTo>
                  <a:pt x="19" y="682"/>
                </a:lnTo>
                <a:lnTo>
                  <a:pt x="21" y="681"/>
                </a:lnTo>
                <a:lnTo>
                  <a:pt x="21" y="677"/>
                </a:lnTo>
                <a:lnTo>
                  <a:pt x="19" y="671"/>
                </a:lnTo>
                <a:lnTo>
                  <a:pt x="17" y="661"/>
                </a:lnTo>
                <a:lnTo>
                  <a:pt x="17" y="661"/>
                </a:lnTo>
                <a:lnTo>
                  <a:pt x="25" y="663"/>
                </a:lnTo>
                <a:lnTo>
                  <a:pt x="34" y="665"/>
                </a:lnTo>
                <a:lnTo>
                  <a:pt x="34" y="665"/>
                </a:lnTo>
                <a:lnTo>
                  <a:pt x="35" y="652"/>
                </a:lnTo>
                <a:lnTo>
                  <a:pt x="36" y="642"/>
                </a:lnTo>
                <a:lnTo>
                  <a:pt x="38" y="637"/>
                </a:lnTo>
                <a:lnTo>
                  <a:pt x="38" y="637"/>
                </a:lnTo>
                <a:lnTo>
                  <a:pt x="43" y="625"/>
                </a:lnTo>
                <a:lnTo>
                  <a:pt x="48" y="612"/>
                </a:lnTo>
                <a:lnTo>
                  <a:pt x="48" y="612"/>
                </a:lnTo>
                <a:lnTo>
                  <a:pt x="49" y="603"/>
                </a:lnTo>
                <a:lnTo>
                  <a:pt x="49" y="589"/>
                </a:lnTo>
                <a:lnTo>
                  <a:pt x="51" y="576"/>
                </a:lnTo>
                <a:lnTo>
                  <a:pt x="52" y="565"/>
                </a:lnTo>
                <a:lnTo>
                  <a:pt x="52" y="565"/>
                </a:lnTo>
                <a:lnTo>
                  <a:pt x="69" y="516"/>
                </a:lnTo>
                <a:lnTo>
                  <a:pt x="83" y="477"/>
                </a:lnTo>
                <a:lnTo>
                  <a:pt x="83" y="477"/>
                </a:lnTo>
                <a:lnTo>
                  <a:pt x="98" y="439"/>
                </a:lnTo>
                <a:lnTo>
                  <a:pt x="107" y="414"/>
                </a:lnTo>
                <a:lnTo>
                  <a:pt x="111" y="408"/>
                </a:lnTo>
                <a:lnTo>
                  <a:pt x="112" y="405"/>
                </a:lnTo>
                <a:lnTo>
                  <a:pt x="112" y="405"/>
                </a:lnTo>
                <a:lnTo>
                  <a:pt x="117" y="410"/>
                </a:lnTo>
                <a:lnTo>
                  <a:pt x="120" y="413"/>
                </a:lnTo>
                <a:lnTo>
                  <a:pt x="120" y="413"/>
                </a:lnTo>
                <a:lnTo>
                  <a:pt x="99" y="481"/>
                </a:lnTo>
                <a:lnTo>
                  <a:pt x="81" y="552"/>
                </a:lnTo>
                <a:lnTo>
                  <a:pt x="81" y="552"/>
                </a:lnTo>
                <a:lnTo>
                  <a:pt x="81" y="578"/>
                </a:lnTo>
                <a:lnTo>
                  <a:pt x="81" y="604"/>
                </a:lnTo>
                <a:lnTo>
                  <a:pt x="81" y="604"/>
                </a:lnTo>
                <a:lnTo>
                  <a:pt x="69" y="635"/>
                </a:lnTo>
                <a:lnTo>
                  <a:pt x="61" y="657"/>
                </a:lnTo>
                <a:lnTo>
                  <a:pt x="59" y="668"/>
                </a:lnTo>
                <a:lnTo>
                  <a:pt x="59" y="668"/>
                </a:lnTo>
                <a:lnTo>
                  <a:pt x="59" y="685"/>
                </a:lnTo>
                <a:lnTo>
                  <a:pt x="56" y="718"/>
                </a:lnTo>
                <a:lnTo>
                  <a:pt x="52" y="767"/>
                </a:lnTo>
                <a:lnTo>
                  <a:pt x="52" y="767"/>
                </a:lnTo>
                <a:lnTo>
                  <a:pt x="49" y="780"/>
                </a:lnTo>
                <a:lnTo>
                  <a:pt x="48" y="790"/>
                </a:lnTo>
                <a:lnTo>
                  <a:pt x="48" y="800"/>
                </a:lnTo>
                <a:lnTo>
                  <a:pt x="48" y="800"/>
                </a:lnTo>
                <a:lnTo>
                  <a:pt x="51" y="814"/>
                </a:lnTo>
                <a:lnTo>
                  <a:pt x="56" y="834"/>
                </a:lnTo>
                <a:lnTo>
                  <a:pt x="62" y="851"/>
                </a:lnTo>
                <a:lnTo>
                  <a:pt x="65" y="855"/>
                </a:lnTo>
                <a:lnTo>
                  <a:pt x="66" y="856"/>
                </a:lnTo>
                <a:lnTo>
                  <a:pt x="66" y="856"/>
                </a:lnTo>
                <a:lnTo>
                  <a:pt x="102" y="810"/>
                </a:lnTo>
                <a:lnTo>
                  <a:pt x="102" y="810"/>
                </a:lnTo>
                <a:lnTo>
                  <a:pt x="108" y="878"/>
                </a:lnTo>
                <a:lnTo>
                  <a:pt x="112" y="926"/>
                </a:lnTo>
                <a:lnTo>
                  <a:pt x="116" y="949"/>
                </a:lnTo>
                <a:lnTo>
                  <a:pt x="116" y="949"/>
                </a:lnTo>
                <a:lnTo>
                  <a:pt x="129" y="974"/>
                </a:lnTo>
                <a:lnTo>
                  <a:pt x="141" y="995"/>
                </a:lnTo>
                <a:lnTo>
                  <a:pt x="141" y="995"/>
                </a:lnTo>
                <a:lnTo>
                  <a:pt x="145" y="1024"/>
                </a:lnTo>
                <a:lnTo>
                  <a:pt x="133" y="1063"/>
                </a:lnTo>
                <a:lnTo>
                  <a:pt x="133" y="1063"/>
                </a:lnTo>
                <a:lnTo>
                  <a:pt x="128" y="1069"/>
                </a:lnTo>
                <a:lnTo>
                  <a:pt x="116" y="1088"/>
                </a:lnTo>
                <a:lnTo>
                  <a:pt x="111" y="1098"/>
                </a:lnTo>
                <a:lnTo>
                  <a:pt x="107" y="1109"/>
                </a:lnTo>
                <a:lnTo>
                  <a:pt x="107" y="1114"/>
                </a:lnTo>
                <a:lnTo>
                  <a:pt x="106" y="1118"/>
                </a:lnTo>
                <a:lnTo>
                  <a:pt x="107" y="1123"/>
                </a:lnTo>
                <a:lnTo>
                  <a:pt x="108" y="1127"/>
                </a:lnTo>
                <a:lnTo>
                  <a:pt x="108" y="1127"/>
                </a:lnTo>
                <a:lnTo>
                  <a:pt x="115" y="1133"/>
                </a:lnTo>
                <a:lnTo>
                  <a:pt x="121" y="1140"/>
                </a:lnTo>
                <a:lnTo>
                  <a:pt x="128" y="1145"/>
                </a:lnTo>
                <a:lnTo>
                  <a:pt x="136" y="1149"/>
                </a:lnTo>
                <a:lnTo>
                  <a:pt x="144" y="1152"/>
                </a:lnTo>
                <a:lnTo>
                  <a:pt x="150" y="1153"/>
                </a:lnTo>
                <a:lnTo>
                  <a:pt x="155" y="1153"/>
                </a:lnTo>
                <a:lnTo>
                  <a:pt x="158" y="1152"/>
                </a:lnTo>
                <a:lnTo>
                  <a:pt x="158" y="1152"/>
                </a:lnTo>
                <a:lnTo>
                  <a:pt x="161" y="1148"/>
                </a:lnTo>
                <a:lnTo>
                  <a:pt x="163" y="1141"/>
                </a:lnTo>
                <a:lnTo>
                  <a:pt x="170" y="1124"/>
                </a:lnTo>
                <a:lnTo>
                  <a:pt x="178" y="1105"/>
                </a:lnTo>
                <a:lnTo>
                  <a:pt x="181" y="1094"/>
                </a:lnTo>
                <a:lnTo>
                  <a:pt x="187" y="1084"/>
                </a:lnTo>
                <a:lnTo>
                  <a:pt x="187" y="1084"/>
                </a:lnTo>
                <a:lnTo>
                  <a:pt x="196" y="1068"/>
                </a:lnTo>
                <a:lnTo>
                  <a:pt x="200" y="1056"/>
                </a:lnTo>
                <a:lnTo>
                  <a:pt x="202" y="1045"/>
                </a:lnTo>
                <a:lnTo>
                  <a:pt x="201" y="1030"/>
                </a:lnTo>
                <a:lnTo>
                  <a:pt x="201" y="1030"/>
                </a:lnTo>
                <a:lnTo>
                  <a:pt x="201" y="1017"/>
                </a:lnTo>
                <a:lnTo>
                  <a:pt x="201" y="1011"/>
                </a:lnTo>
                <a:lnTo>
                  <a:pt x="202" y="1007"/>
                </a:lnTo>
                <a:lnTo>
                  <a:pt x="201" y="1005"/>
                </a:lnTo>
                <a:lnTo>
                  <a:pt x="201" y="1005"/>
                </a:lnTo>
                <a:lnTo>
                  <a:pt x="200" y="999"/>
                </a:lnTo>
                <a:lnTo>
                  <a:pt x="198" y="982"/>
                </a:lnTo>
                <a:lnTo>
                  <a:pt x="195" y="949"/>
                </a:lnTo>
                <a:lnTo>
                  <a:pt x="195" y="949"/>
                </a:lnTo>
                <a:lnTo>
                  <a:pt x="187" y="897"/>
                </a:lnTo>
                <a:lnTo>
                  <a:pt x="183" y="867"/>
                </a:lnTo>
                <a:lnTo>
                  <a:pt x="180" y="854"/>
                </a:lnTo>
                <a:lnTo>
                  <a:pt x="180" y="854"/>
                </a:lnTo>
                <a:lnTo>
                  <a:pt x="179" y="846"/>
                </a:lnTo>
                <a:lnTo>
                  <a:pt x="178" y="831"/>
                </a:lnTo>
                <a:lnTo>
                  <a:pt x="178" y="816"/>
                </a:lnTo>
                <a:lnTo>
                  <a:pt x="179" y="810"/>
                </a:lnTo>
                <a:lnTo>
                  <a:pt x="180" y="807"/>
                </a:lnTo>
                <a:lnTo>
                  <a:pt x="180" y="807"/>
                </a:lnTo>
                <a:lnTo>
                  <a:pt x="184" y="797"/>
                </a:lnTo>
                <a:lnTo>
                  <a:pt x="188" y="783"/>
                </a:lnTo>
                <a:lnTo>
                  <a:pt x="195" y="765"/>
                </a:lnTo>
                <a:lnTo>
                  <a:pt x="215" y="775"/>
                </a:lnTo>
                <a:lnTo>
                  <a:pt x="215" y="775"/>
                </a:lnTo>
                <a:lnTo>
                  <a:pt x="218" y="821"/>
                </a:lnTo>
                <a:lnTo>
                  <a:pt x="221" y="855"/>
                </a:lnTo>
                <a:lnTo>
                  <a:pt x="222" y="875"/>
                </a:lnTo>
                <a:lnTo>
                  <a:pt x="222" y="875"/>
                </a:lnTo>
                <a:lnTo>
                  <a:pt x="223" y="894"/>
                </a:lnTo>
                <a:lnTo>
                  <a:pt x="222" y="927"/>
                </a:lnTo>
                <a:lnTo>
                  <a:pt x="222" y="961"/>
                </a:lnTo>
                <a:lnTo>
                  <a:pt x="222" y="974"/>
                </a:lnTo>
                <a:lnTo>
                  <a:pt x="222" y="980"/>
                </a:lnTo>
                <a:lnTo>
                  <a:pt x="222" y="980"/>
                </a:lnTo>
                <a:lnTo>
                  <a:pt x="223" y="988"/>
                </a:lnTo>
                <a:lnTo>
                  <a:pt x="223" y="999"/>
                </a:lnTo>
                <a:lnTo>
                  <a:pt x="221" y="1028"/>
                </a:lnTo>
                <a:lnTo>
                  <a:pt x="215" y="1067"/>
                </a:lnTo>
                <a:lnTo>
                  <a:pt x="215" y="1067"/>
                </a:lnTo>
                <a:lnTo>
                  <a:pt x="209" y="1092"/>
                </a:lnTo>
                <a:lnTo>
                  <a:pt x="209" y="1092"/>
                </a:lnTo>
                <a:lnTo>
                  <a:pt x="208" y="1097"/>
                </a:lnTo>
                <a:lnTo>
                  <a:pt x="208" y="1103"/>
                </a:lnTo>
                <a:lnTo>
                  <a:pt x="209" y="1116"/>
                </a:lnTo>
                <a:lnTo>
                  <a:pt x="209" y="1116"/>
                </a:lnTo>
                <a:lnTo>
                  <a:pt x="208" y="1133"/>
                </a:lnTo>
                <a:lnTo>
                  <a:pt x="206" y="1144"/>
                </a:lnTo>
                <a:lnTo>
                  <a:pt x="208" y="1148"/>
                </a:lnTo>
                <a:lnTo>
                  <a:pt x="209" y="1152"/>
                </a:lnTo>
                <a:lnTo>
                  <a:pt x="209" y="1152"/>
                </a:lnTo>
                <a:lnTo>
                  <a:pt x="210" y="1154"/>
                </a:lnTo>
                <a:lnTo>
                  <a:pt x="213" y="1156"/>
                </a:lnTo>
                <a:lnTo>
                  <a:pt x="218" y="1157"/>
                </a:lnTo>
                <a:lnTo>
                  <a:pt x="225" y="1157"/>
                </a:lnTo>
                <a:lnTo>
                  <a:pt x="230" y="1158"/>
                </a:lnTo>
                <a:lnTo>
                  <a:pt x="230" y="1158"/>
                </a:lnTo>
                <a:lnTo>
                  <a:pt x="240" y="1160"/>
                </a:lnTo>
                <a:lnTo>
                  <a:pt x="257" y="1160"/>
                </a:lnTo>
                <a:lnTo>
                  <a:pt x="266" y="1160"/>
                </a:lnTo>
                <a:lnTo>
                  <a:pt x="274" y="1157"/>
                </a:lnTo>
                <a:lnTo>
                  <a:pt x="281" y="1154"/>
                </a:lnTo>
                <a:lnTo>
                  <a:pt x="282" y="1153"/>
                </a:lnTo>
                <a:lnTo>
                  <a:pt x="283" y="1152"/>
                </a:lnTo>
                <a:lnTo>
                  <a:pt x="283" y="1152"/>
                </a:lnTo>
                <a:lnTo>
                  <a:pt x="283" y="1144"/>
                </a:lnTo>
                <a:lnTo>
                  <a:pt x="282" y="1139"/>
                </a:lnTo>
                <a:lnTo>
                  <a:pt x="279" y="1127"/>
                </a:lnTo>
                <a:lnTo>
                  <a:pt x="279" y="1127"/>
                </a:lnTo>
                <a:lnTo>
                  <a:pt x="274" y="1102"/>
                </a:lnTo>
                <a:lnTo>
                  <a:pt x="273" y="1089"/>
                </a:lnTo>
                <a:lnTo>
                  <a:pt x="273" y="1080"/>
                </a:lnTo>
                <a:lnTo>
                  <a:pt x="273" y="1080"/>
                </a:lnTo>
                <a:lnTo>
                  <a:pt x="273" y="1079"/>
                </a:lnTo>
                <a:lnTo>
                  <a:pt x="274" y="1079"/>
                </a:lnTo>
                <a:lnTo>
                  <a:pt x="277" y="1076"/>
                </a:lnTo>
                <a:lnTo>
                  <a:pt x="279" y="1069"/>
                </a:lnTo>
                <a:lnTo>
                  <a:pt x="279" y="1069"/>
                </a:lnTo>
                <a:lnTo>
                  <a:pt x="282" y="1059"/>
                </a:lnTo>
                <a:lnTo>
                  <a:pt x="282" y="1048"/>
                </a:lnTo>
                <a:lnTo>
                  <a:pt x="283" y="1028"/>
                </a:lnTo>
                <a:lnTo>
                  <a:pt x="283" y="1028"/>
                </a:lnTo>
                <a:lnTo>
                  <a:pt x="285" y="1012"/>
                </a:lnTo>
                <a:lnTo>
                  <a:pt x="290" y="994"/>
                </a:lnTo>
                <a:lnTo>
                  <a:pt x="296" y="977"/>
                </a:lnTo>
                <a:lnTo>
                  <a:pt x="300" y="966"/>
                </a:lnTo>
                <a:lnTo>
                  <a:pt x="300" y="966"/>
                </a:lnTo>
                <a:lnTo>
                  <a:pt x="303" y="960"/>
                </a:lnTo>
                <a:lnTo>
                  <a:pt x="303" y="945"/>
                </a:lnTo>
                <a:lnTo>
                  <a:pt x="306" y="902"/>
                </a:lnTo>
                <a:lnTo>
                  <a:pt x="306" y="859"/>
                </a:lnTo>
                <a:lnTo>
                  <a:pt x="306" y="844"/>
                </a:lnTo>
                <a:lnTo>
                  <a:pt x="304" y="839"/>
                </a:lnTo>
                <a:lnTo>
                  <a:pt x="304" y="839"/>
                </a:lnTo>
                <a:lnTo>
                  <a:pt x="304" y="837"/>
                </a:lnTo>
                <a:lnTo>
                  <a:pt x="304" y="833"/>
                </a:lnTo>
                <a:lnTo>
                  <a:pt x="306" y="820"/>
                </a:lnTo>
                <a:lnTo>
                  <a:pt x="308" y="803"/>
                </a:lnTo>
                <a:lnTo>
                  <a:pt x="319" y="814"/>
                </a:lnTo>
                <a:lnTo>
                  <a:pt x="319" y="814"/>
                </a:lnTo>
                <a:lnTo>
                  <a:pt x="317" y="821"/>
                </a:lnTo>
                <a:lnTo>
                  <a:pt x="316" y="838"/>
                </a:lnTo>
                <a:lnTo>
                  <a:pt x="316" y="848"/>
                </a:lnTo>
                <a:lnTo>
                  <a:pt x="317" y="858"/>
                </a:lnTo>
                <a:lnTo>
                  <a:pt x="320" y="865"/>
                </a:lnTo>
                <a:lnTo>
                  <a:pt x="323" y="868"/>
                </a:lnTo>
                <a:lnTo>
                  <a:pt x="325" y="871"/>
                </a:lnTo>
                <a:lnTo>
                  <a:pt x="325" y="871"/>
                </a:lnTo>
                <a:lnTo>
                  <a:pt x="332" y="876"/>
                </a:lnTo>
                <a:lnTo>
                  <a:pt x="337" y="881"/>
                </a:lnTo>
                <a:lnTo>
                  <a:pt x="342" y="885"/>
                </a:lnTo>
                <a:lnTo>
                  <a:pt x="347" y="890"/>
                </a:lnTo>
                <a:lnTo>
                  <a:pt x="354" y="894"/>
                </a:lnTo>
                <a:lnTo>
                  <a:pt x="362" y="895"/>
                </a:lnTo>
                <a:lnTo>
                  <a:pt x="371" y="895"/>
                </a:lnTo>
                <a:lnTo>
                  <a:pt x="383" y="892"/>
                </a:lnTo>
                <a:lnTo>
                  <a:pt x="383" y="892"/>
                </a:lnTo>
                <a:lnTo>
                  <a:pt x="404" y="885"/>
                </a:lnTo>
                <a:lnTo>
                  <a:pt x="418" y="881"/>
                </a:lnTo>
                <a:lnTo>
                  <a:pt x="428" y="878"/>
                </a:lnTo>
                <a:lnTo>
                  <a:pt x="439" y="878"/>
                </a:lnTo>
                <a:lnTo>
                  <a:pt x="439" y="878"/>
                </a:lnTo>
                <a:lnTo>
                  <a:pt x="444" y="877"/>
                </a:lnTo>
                <a:lnTo>
                  <a:pt x="449" y="875"/>
                </a:lnTo>
                <a:lnTo>
                  <a:pt x="459" y="868"/>
                </a:lnTo>
                <a:lnTo>
                  <a:pt x="469" y="861"/>
                </a:lnTo>
                <a:lnTo>
                  <a:pt x="476" y="859"/>
                </a:lnTo>
                <a:lnTo>
                  <a:pt x="482" y="856"/>
                </a:lnTo>
                <a:lnTo>
                  <a:pt x="482" y="856"/>
                </a:lnTo>
                <a:lnTo>
                  <a:pt x="500" y="854"/>
                </a:lnTo>
                <a:lnTo>
                  <a:pt x="521" y="852"/>
                </a:lnTo>
                <a:lnTo>
                  <a:pt x="540" y="851"/>
                </a:lnTo>
                <a:lnTo>
                  <a:pt x="546" y="848"/>
                </a:lnTo>
                <a:lnTo>
                  <a:pt x="550" y="846"/>
                </a:lnTo>
                <a:lnTo>
                  <a:pt x="550" y="846"/>
                </a:lnTo>
                <a:lnTo>
                  <a:pt x="550" y="843"/>
                </a:lnTo>
                <a:lnTo>
                  <a:pt x="550" y="839"/>
                </a:lnTo>
                <a:lnTo>
                  <a:pt x="549" y="829"/>
                </a:lnTo>
                <a:lnTo>
                  <a:pt x="542" y="797"/>
                </a:lnTo>
                <a:lnTo>
                  <a:pt x="534" y="766"/>
                </a:lnTo>
                <a:lnTo>
                  <a:pt x="528" y="750"/>
                </a:lnTo>
                <a:lnTo>
                  <a:pt x="528" y="750"/>
                </a:lnTo>
                <a:lnTo>
                  <a:pt x="482" y="697"/>
                </a:lnTo>
                <a:lnTo>
                  <a:pt x="482" y="697"/>
                </a:lnTo>
                <a:lnTo>
                  <a:pt x="468" y="678"/>
                </a:lnTo>
                <a:lnTo>
                  <a:pt x="460" y="669"/>
                </a:lnTo>
                <a:lnTo>
                  <a:pt x="457" y="665"/>
                </a:lnTo>
                <a:lnTo>
                  <a:pt x="457" y="665"/>
                </a:lnTo>
                <a:lnTo>
                  <a:pt x="453" y="661"/>
                </a:lnTo>
                <a:lnTo>
                  <a:pt x="447" y="656"/>
                </a:lnTo>
                <a:lnTo>
                  <a:pt x="436" y="651"/>
                </a:lnTo>
                <a:lnTo>
                  <a:pt x="428" y="608"/>
                </a:lnTo>
                <a:lnTo>
                  <a:pt x="428" y="608"/>
                </a:lnTo>
                <a:lnTo>
                  <a:pt x="422" y="533"/>
                </a:lnTo>
                <a:lnTo>
                  <a:pt x="422" y="533"/>
                </a:lnTo>
                <a:lnTo>
                  <a:pt x="421" y="486"/>
                </a:lnTo>
                <a:lnTo>
                  <a:pt x="421" y="456"/>
                </a:lnTo>
                <a:lnTo>
                  <a:pt x="422" y="440"/>
                </a:lnTo>
                <a:lnTo>
                  <a:pt x="422" y="440"/>
                </a:lnTo>
                <a:lnTo>
                  <a:pt x="426" y="414"/>
                </a:lnTo>
                <a:lnTo>
                  <a:pt x="428" y="388"/>
                </a:lnTo>
                <a:lnTo>
                  <a:pt x="453" y="376"/>
                </a:lnTo>
                <a:lnTo>
                  <a:pt x="453" y="376"/>
                </a:lnTo>
                <a:lnTo>
                  <a:pt x="434" y="320"/>
                </a:lnTo>
                <a:lnTo>
                  <a:pt x="419" y="278"/>
                </a:lnTo>
                <a:lnTo>
                  <a:pt x="413" y="263"/>
                </a:lnTo>
                <a:lnTo>
                  <a:pt x="408" y="252"/>
                </a:lnTo>
                <a:lnTo>
                  <a:pt x="408" y="252"/>
                </a:lnTo>
                <a:lnTo>
                  <a:pt x="404" y="247"/>
                </a:lnTo>
                <a:lnTo>
                  <a:pt x="398" y="242"/>
                </a:lnTo>
                <a:lnTo>
                  <a:pt x="387" y="232"/>
                </a:lnTo>
                <a:lnTo>
                  <a:pt x="375" y="225"/>
                </a:lnTo>
                <a:lnTo>
                  <a:pt x="368" y="221"/>
                </a:lnTo>
                <a:lnTo>
                  <a:pt x="368" y="221"/>
                </a:lnTo>
                <a:lnTo>
                  <a:pt x="315" y="196"/>
                </a:lnTo>
                <a:lnTo>
                  <a:pt x="315" y="196"/>
                </a:lnTo>
                <a:lnTo>
                  <a:pt x="302" y="185"/>
                </a:lnTo>
                <a:lnTo>
                  <a:pt x="294" y="180"/>
                </a:lnTo>
                <a:lnTo>
                  <a:pt x="290" y="178"/>
                </a:lnTo>
                <a:lnTo>
                  <a:pt x="290" y="178"/>
                </a:lnTo>
                <a:lnTo>
                  <a:pt x="287" y="178"/>
                </a:lnTo>
                <a:lnTo>
                  <a:pt x="285" y="176"/>
                </a:lnTo>
                <a:lnTo>
                  <a:pt x="279" y="175"/>
                </a:lnTo>
                <a:lnTo>
                  <a:pt x="279" y="175"/>
                </a:lnTo>
                <a:lnTo>
                  <a:pt x="281" y="170"/>
                </a:lnTo>
                <a:lnTo>
                  <a:pt x="283" y="163"/>
                </a:lnTo>
                <a:lnTo>
                  <a:pt x="283" y="163"/>
                </a:lnTo>
                <a:lnTo>
                  <a:pt x="287" y="158"/>
                </a:lnTo>
                <a:lnTo>
                  <a:pt x="299" y="146"/>
                </a:lnTo>
                <a:lnTo>
                  <a:pt x="315" y="128"/>
                </a:lnTo>
                <a:lnTo>
                  <a:pt x="315" y="128"/>
                </a:lnTo>
                <a:lnTo>
                  <a:pt x="316" y="115"/>
                </a:lnTo>
                <a:lnTo>
                  <a:pt x="319" y="93"/>
                </a:lnTo>
                <a:lnTo>
                  <a:pt x="319" y="93"/>
                </a:lnTo>
                <a:lnTo>
                  <a:pt x="319" y="79"/>
                </a:lnTo>
                <a:lnTo>
                  <a:pt x="319" y="60"/>
                </a:lnTo>
                <a:lnTo>
                  <a:pt x="319" y="36"/>
                </a:lnTo>
                <a:lnTo>
                  <a:pt x="319" y="36"/>
                </a:lnTo>
                <a:lnTo>
                  <a:pt x="312" y="26"/>
                </a:lnTo>
                <a:lnTo>
                  <a:pt x="307" y="18"/>
                </a:lnTo>
                <a:lnTo>
                  <a:pt x="300" y="11"/>
                </a:lnTo>
                <a:lnTo>
                  <a:pt x="300" y="11"/>
                </a:lnTo>
                <a:lnTo>
                  <a:pt x="290" y="2"/>
                </a:lnTo>
                <a:lnTo>
                  <a:pt x="286" y="0"/>
                </a:lnTo>
                <a:lnTo>
                  <a:pt x="285" y="0"/>
                </a:lnTo>
                <a:lnTo>
                  <a:pt x="283" y="1"/>
                </a:lnTo>
                <a:lnTo>
                  <a:pt x="283" y="1"/>
                </a:lnTo>
                <a:lnTo>
                  <a:pt x="279" y="1"/>
                </a:lnTo>
                <a:lnTo>
                  <a:pt x="274" y="1"/>
                </a:lnTo>
                <a:lnTo>
                  <a:pt x="269" y="1"/>
                </a:lnTo>
                <a:lnTo>
                  <a:pt x="261" y="1"/>
                </a:lnTo>
                <a:close/>
                <a:moveTo>
                  <a:pt x="372" y="402"/>
                </a:moveTo>
                <a:lnTo>
                  <a:pt x="372" y="416"/>
                </a:lnTo>
                <a:lnTo>
                  <a:pt x="372" y="416"/>
                </a:lnTo>
                <a:lnTo>
                  <a:pt x="374" y="430"/>
                </a:lnTo>
                <a:lnTo>
                  <a:pt x="375" y="444"/>
                </a:lnTo>
                <a:lnTo>
                  <a:pt x="375" y="444"/>
                </a:lnTo>
                <a:lnTo>
                  <a:pt x="376" y="455"/>
                </a:lnTo>
                <a:lnTo>
                  <a:pt x="375" y="470"/>
                </a:lnTo>
                <a:lnTo>
                  <a:pt x="372" y="494"/>
                </a:lnTo>
                <a:lnTo>
                  <a:pt x="372" y="494"/>
                </a:lnTo>
                <a:lnTo>
                  <a:pt x="362" y="481"/>
                </a:lnTo>
                <a:lnTo>
                  <a:pt x="354" y="472"/>
                </a:lnTo>
                <a:lnTo>
                  <a:pt x="350" y="465"/>
                </a:lnTo>
                <a:lnTo>
                  <a:pt x="350" y="465"/>
                </a:lnTo>
                <a:lnTo>
                  <a:pt x="351" y="455"/>
                </a:lnTo>
                <a:lnTo>
                  <a:pt x="353" y="448"/>
                </a:lnTo>
                <a:lnTo>
                  <a:pt x="354" y="444"/>
                </a:lnTo>
                <a:lnTo>
                  <a:pt x="354" y="444"/>
                </a:lnTo>
                <a:lnTo>
                  <a:pt x="354" y="438"/>
                </a:lnTo>
                <a:lnTo>
                  <a:pt x="351" y="426"/>
                </a:lnTo>
                <a:lnTo>
                  <a:pt x="347" y="409"/>
                </a:lnTo>
                <a:lnTo>
                  <a:pt x="372" y="402"/>
                </a:lnTo>
                <a:close/>
                <a:moveTo>
                  <a:pt x="383" y="622"/>
                </a:moveTo>
                <a:lnTo>
                  <a:pt x="364" y="589"/>
                </a:lnTo>
                <a:lnTo>
                  <a:pt x="358" y="537"/>
                </a:lnTo>
                <a:lnTo>
                  <a:pt x="358" y="537"/>
                </a:lnTo>
                <a:lnTo>
                  <a:pt x="362" y="549"/>
                </a:lnTo>
                <a:lnTo>
                  <a:pt x="366" y="558"/>
                </a:lnTo>
                <a:lnTo>
                  <a:pt x="367" y="561"/>
                </a:lnTo>
                <a:lnTo>
                  <a:pt x="368" y="562"/>
                </a:lnTo>
                <a:lnTo>
                  <a:pt x="368" y="562"/>
                </a:lnTo>
                <a:lnTo>
                  <a:pt x="374" y="567"/>
                </a:lnTo>
                <a:lnTo>
                  <a:pt x="380" y="580"/>
                </a:lnTo>
                <a:lnTo>
                  <a:pt x="388" y="593"/>
                </a:lnTo>
                <a:lnTo>
                  <a:pt x="393" y="601"/>
                </a:lnTo>
                <a:lnTo>
                  <a:pt x="393" y="601"/>
                </a:lnTo>
                <a:lnTo>
                  <a:pt x="393" y="603"/>
                </a:lnTo>
                <a:lnTo>
                  <a:pt x="393" y="606"/>
                </a:lnTo>
                <a:lnTo>
                  <a:pt x="392" y="617"/>
                </a:lnTo>
                <a:lnTo>
                  <a:pt x="387" y="640"/>
                </a:lnTo>
                <a:lnTo>
                  <a:pt x="387" y="640"/>
                </a:lnTo>
                <a:lnTo>
                  <a:pt x="384" y="629"/>
                </a:lnTo>
                <a:lnTo>
                  <a:pt x="383" y="622"/>
                </a:lnTo>
                <a:lnTo>
                  <a:pt x="383" y="622"/>
                </a:lnTo>
                <a:close/>
                <a:moveTo>
                  <a:pt x="387" y="643"/>
                </a:moveTo>
                <a:lnTo>
                  <a:pt x="387" y="643"/>
                </a:lnTo>
                <a:lnTo>
                  <a:pt x="387" y="640"/>
                </a:lnTo>
                <a:lnTo>
                  <a:pt x="387" y="640"/>
                </a:lnTo>
                <a:lnTo>
                  <a:pt x="387" y="643"/>
                </a:lnTo>
                <a:lnTo>
                  <a:pt x="387" y="64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1"/>
          <p:cNvSpPr>
            <a:spLocks noEditPoints="1"/>
          </p:cNvSpPr>
          <p:nvPr/>
        </p:nvSpPr>
        <p:spPr bwMode="auto">
          <a:xfrm>
            <a:off x="1060527" y="4710326"/>
            <a:ext cx="476378" cy="1672102"/>
          </a:xfrm>
          <a:custGeom>
            <a:avLst/>
            <a:gdLst>
              <a:gd name="T0" fmla="*/ 45 w 598"/>
              <a:gd name="T1" fmla="*/ 1467 h 2099"/>
              <a:gd name="T2" fmla="*/ 49 w 598"/>
              <a:gd name="T3" fmla="*/ 1551 h 2099"/>
              <a:gd name="T4" fmla="*/ 114 w 598"/>
              <a:gd name="T5" fmla="*/ 1720 h 2099"/>
              <a:gd name="T6" fmla="*/ 120 w 598"/>
              <a:gd name="T7" fmla="*/ 1765 h 2099"/>
              <a:gd name="T8" fmla="*/ 59 w 598"/>
              <a:gd name="T9" fmla="*/ 1935 h 2099"/>
              <a:gd name="T10" fmla="*/ 71 w 598"/>
              <a:gd name="T11" fmla="*/ 1972 h 2099"/>
              <a:gd name="T12" fmla="*/ 114 w 598"/>
              <a:gd name="T13" fmla="*/ 1975 h 2099"/>
              <a:gd name="T14" fmla="*/ 147 w 598"/>
              <a:gd name="T15" fmla="*/ 1934 h 2099"/>
              <a:gd name="T16" fmla="*/ 175 w 598"/>
              <a:gd name="T17" fmla="*/ 1852 h 2099"/>
              <a:gd name="T18" fmla="*/ 203 w 598"/>
              <a:gd name="T19" fmla="*/ 1862 h 2099"/>
              <a:gd name="T20" fmla="*/ 203 w 598"/>
              <a:gd name="T21" fmla="*/ 1920 h 2099"/>
              <a:gd name="T22" fmla="*/ 176 w 598"/>
              <a:gd name="T23" fmla="*/ 1957 h 2099"/>
              <a:gd name="T24" fmla="*/ 194 w 598"/>
              <a:gd name="T25" fmla="*/ 1972 h 2099"/>
              <a:gd name="T26" fmla="*/ 161 w 598"/>
              <a:gd name="T27" fmla="*/ 2071 h 2099"/>
              <a:gd name="T28" fmla="*/ 175 w 598"/>
              <a:gd name="T29" fmla="*/ 2098 h 2099"/>
              <a:gd name="T30" fmla="*/ 255 w 598"/>
              <a:gd name="T31" fmla="*/ 2094 h 2099"/>
              <a:gd name="T32" fmla="*/ 292 w 598"/>
              <a:gd name="T33" fmla="*/ 2076 h 2099"/>
              <a:gd name="T34" fmla="*/ 300 w 598"/>
              <a:gd name="T35" fmla="*/ 1978 h 2099"/>
              <a:gd name="T36" fmla="*/ 327 w 598"/>
              <a:gd name="T37" fmla="*/ 1953 h 2099"/>
              <a:gd name="T38" fmla="*/ 349 w 598"/>
              <a:gd name="T39" fmla="*/ 1940 h 2099"/>
              <a:gd name="T40" fmla="*/ 375 w 598"/>
              <a:gd name="T41" fmla="*/ 1709 h 2099"/>
              <a:gd name="T42" fmla="*/ 377 w 598"/>
              <a:gd name="T43" fmla="*/ 1601 h 2099"/>
              <a:gd name="T44" fmla="*/ 398 w 598"/>
              <a:gd name="T45" fmla="*/ 1444 h 2099"/>
              <a:gd name="T46" fmla="*/ 431 w 598"/>
              <a:gd name="T47" fmla="*/ 1301 h 2099"/>
              <a:gd name="T48" fmla="*/ 453 w 598"/>
              <a:gd name="T49" fmla="*/ 1170 h 2099"/>
              <a:gd name="T50" fmla="*/ 535 w 598"/>
              <a:gd name="T51" fmla="*/ 1101 h 2099"/>
              <a:gd name="T52" fmla="*/ 539 w 598"/>
              <a:gd name="T53" fmla="*/ 939 h 2099"/>
              <a:gd name="T54" fmla="*/ 570 w 598"/>
              <a:gd name="T55" fmla="*/ 781 h 2099"/>
              <a:gd name="T56" fmla="*/ 596 w 598"/>
              <a:gd name="T57" fmla="*/ 741 h 2099"/>
              <a:gd name="T58" fmla="*/ 579 w 598"/>
              <a:gd name="T59" fmla="*/ 525 h 2099"/>
              <a:gd name="T60" fmla="*/ 546 w 598"/>
              <a:gd name="T61" fmla="*/ 351 h 2099"/>
              <a:gd name="T62" fmla="*/ 510 w 598"/>
              <a:gd name="T63" fmla="*/ 319 h 2099"/>
              <a:gd name="T64" fmla="*/ 413 w 598"/>
              <a:gd name="T65" fmla="*/ 289 h 2099"/>
              <a:gd name="T66" fmla="*/ 387 w 598"/>
              <a:gd name="T67" fmla="*/ 247 h 2099"/>
              <a:gd name="T68" fmla="*/ 412 w 598"/>
              <a:gd name="T69" fmla="*/ 237 h 2099"/>
              <a:gd name="T70" fmla="*/ 431 w 598"/>
              <a:gd name="T71" fmla="*/ 170 h 2099"/>
              <a:gd name="T72" fmla="*/ 417 w 598"/>
              <a:gd name="T73" fmla="*/ 164 h 2099"/>
              <a:gd name="T74" fmla="*/ 431 w 598"/>
              <a:gd name="T75" fmla="*/ 87 h 2099"/>
              <a:gd name="T76" fmla="*/ 383 w 598"/>
              <a:gd name="T77" fmla="*/ 5 h 2099"/>
              <a:gd name="T78" fmla="*/ 316 w 598"/>
              <a:gd name="T79" fmla="*/ 1 h 2099"/>
              <a:gd name="T80" fmla="*/ 278 w 598"/>
              <a:gd name="T81" fmla="*/ 12 h 2099"/>
              <a:gd name="T82" fmla="*/ 240 w 598"/>
              <a:gd name="T83" fmla="*/ 33 h 2099"/>
              <a:gd name="T84" fmla="*/ 202 w 598"/>
              <a:gd name="T85" fmla="*/ 116 h 2099"/>
              <a:gd name="T86" fmla="*/ 218 w 598"/>
              <a:gd name="T87" fmla="*/ 209 h 2099"/>
              <a:gd name="T88" fmla="*/ 235 w 598"/>
              <a:gd name="T89" fmla="*/ 280 h 2099"/>
              <a:gd name="T90" fmla="*/ 207 w 598"/>
              <a:gd name="T91" fmla="*/ 323 h 2099"/>
              <a:gd name="T92" fmla="*/ 124 w 598"/>
              <a:gd name="T93" fmla="*/ 390 h 2099"/>
              <a:gd name="T94" fmla="*/ 86 w 598"/>
              <a:gd name="T95" fmla="*/ 489 h 2099"/>
              <a:gd name="T96" fmla="*/ 27 w 598"/>
              <a:gd name="T97" fmla="*/ 641 h 2099"/>
              <a:gd name="T98" fmla="*/ 8 w 598"/>
              <a:gd name="T99" fmla="*/ 886 h 2099"/>
              <a:gd name="T100" fmla="*/ 20 w 598"/>
              <a:gd name="T101" fmla="*/ 1047 h 2099"/>
              <a:gd name="T102" fmla="*/ 262 w 598"/>
              <a:gd name="T103" fmla="*/ 1273 h 2099"/>
              <a:gd name="T104" fmla="*/ 243 w 598"/>
              <a:gd name="T105" fmla="*/ 1454 h 2099"/>
              <a:gd name="T106" fmla="*/ 243 w 598"/>
              <a:gd name="T107" fmla="*/ 1586 h 2099"/>
              <a:gd name="T108" fmla="*/ 232 w 598"/>
              <a:gd name="T109" fmla="*/ 1695 h 2099"/>
              <a:gd name="T110" fmla="*/ 191 w 598"/>
              <a:gd name="T111" fmla="*/ 1579 h 2099"/>
              <a:gd name="T112" fmla="*/ 185 w 598"/>
              <a:gd name="T113" fmla="*/ 1503 h 2099"/>
              <a:gd name="T114" fmla="*/ 226 w 598"/>
              <a:gd name="T115" fmla="*/ 1308 h 2099"/>
              <a:gd name="T116" fmla="*/ 233 w 598"/>
              <a:gd name="T117" fmla="*/ 1269 h 2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98" h="2099">
                <a:moveTo>
                  <a:pt x="27" y="1082"/>
                </a:moveTo>
                <a:lnTo>
                  <a:pt x="44" y="1077"/>
                </a:lnTo>
                <a:lnTo>
                  <a:pt x="44" y="1077"/>
                </a:lnTo>
                <a:lnTo>
                  <a:pt x="46" y="1271"/>
                </a:lnTo>
                <a:lnTo>
                  <a:pt x="46" y="1414"/>
                </a:lnTo>
                <a:lnTo>
                  <a:pt x="45" y="1467"/>
                </a:lnTo>
                <a:lnTo>
                  <a:pt x="44" y="1497"/>
                </a:lnTo>
                <a:lnTo>
                  <a:pt x="44" y="1497"/>
                </a:lnTo>
                <a:lnTo>
                  <a:pt x="42" y="1512"/>
                </a:lnTo>
                <a:lnTo>
                  <a:pt x="44" y="1526"/>
                </a:lnTo>
                <a:lnTo>
                  <a:pt x="46" y="1540"/>
                </a:lnTo>
                <a:lnTo>
                  <a:pt x="49" y="1551"/>
                </a:lnTo>
                <a:lnTo>
                  <a:pt x="60" y="1575"/>
                </a:lnTo>
                <a:lnTo>
                  <a:pt x="71" y="1601"/>
                </a:lnTo>
                <a:lnTo>
                  <a:pt x="71" y="1601"/>
                </a:lnTo>
                <a:lnTo>
                  <a:pt x="84" y="1637"/>
                </a:lnTo>
                <a:lnTo>
                  <a:pt x="101" y="1680"/>
                </a:lnTo>
                <a:lnTo>
                  <a:pt x="114" y="1720"/>
                </a:lnTo>
                <a:lnTo>
                  <a:pt x="119" y="1733"/>
                </a:lnTo>
                <a:lnTo>
                  <a:pt x="120" y="1743"/>
                </a:lnTo>
                <a:lnTo>
                  <a:pt x="120" y="1743"/>
                </a:lnTo>
                <a:lnTo>
                  <a:pt x="120" y="1759"/>
                </a:lnTo>
                <a:lnTo>
                  <a:pt x="120" y="1765"/>
                </a:lnTo>
                <a:lnTo>
                  <a:pt x="120" y="1765"/>
                </a:lnTo>
                <a:lnTo>
                  <a:pt x="95" y="1825"/>
                </a:lnTo>
                <a:lnTo>
                  <a:pt x="65" y="1896"/>
                </a:lnTo>
                <a:lnTo>
                  <a:pt x="65" y="1896"/>
                </a:lnTo>
                <a:lnTo>
                  <a:pt x="61" y="1912"/>
                </a:lnTo>
                <a:lnTo>
                  <a:pt x="60" y="1923"/>
                </a:lnTo>
                <a:lnTo>
                  <a:pt x="59" y="1935"/>
                </a:lnTo>
                <a:lnTo>
                  <a:pt x="59" y="1948"/>
                </a:lnTo>
                <a:lnTo>
                  <a:pt x="60" y="1957"/>
                </a:lnTo>
                <a:lnTo>
                  <a:pt x="64" y="1967"/>
                </a:lnTo>
                <a:lnTo>
                  <a:pt x="67" y="1970"/>
                </a:lnTo>
                <a:lnTo>
                  <a:pt x="71" y="1972"/>
                </a:lnTo>
                <a:lnTo>
                  <a:pt x="71" y="1972"/>
                </a:lnTo>
                <a:lnTo>
                  <a:pt x="83" y="1978"/>
                </a:lnTo>
                <a:lnTo>
                  <a:pt x="93" y="1980"/>
                </a:lnTo>
                <a:lnTo>
                  <a:pt x="101" y="1980"/>
                </a:lnTo>
                <a:lnTo>
                  <a:pt x="109" y="1978"/>
                </a:lnTo>
                <a:lnTo>
                  <a:pt x="109" y="1978"/>
                </a:lnTo>
                <a:lnTo>
                  <a:pt x="114" y="1975"/>
                </a:lnTo>
                <a:lnTo>
                  <a:pt x="120" y="1971"/>
                </a:lnTo>
                <a:lnTo>
                  <a:pt x="132" y="1959"/>
                </a:lnTo>
                <a:lnTo>
                  <a:pt x="143" y="1945"/>
                </a:lnTo>
                <a:lnTo>
                  <a:pt x="146" y="1940"/>
                </a:lnTo>
                <a:lnTo>
                  <a:pt x="147" y="1934"/>
                </a:lnTo>
                <a:lnTo>
                  <a:pt x="147" y="1934"/>
                </a:lnTo>
                <a:lnTo>
                  <a:pt x="150" y="1918"/>
                </a:lnTo>
                <a:lnTo>
                  <a:pt x="157" y="1893"/>
                </a:lnTo>
                <a:lnTo>
                  <a:pt x="165" y="1867"/>
                </a:lnTo>
                <a:lnTo>
                  <a:pt x="170" y="1859"/>
                </a:lnTo>
                <a:lnTo>
                  <a:pt x="175" y="1852"/>
                </a:lnTo>
                <a:lnTo>
                  <a:pt x="175" y="1852"/>
                </a:lnTo>
                <a:lnTo>
                  <a:pt x="187" y="1840"/>
                </a:lnTo>
                <a:lnTo>
                  <a:pt x="200" y="1824"/>
                </a:lnTo>
                <a:lnTo>
                  <a:pt x="218" y="1803"/>
                </a:lnTo>
                <a:lnTo>
                  <a:pt x="218" y="1803"/>
                </a:lnTo>
                <a:lnTo>
                  <a:pt x="210" y="1836"/>
                </a:lnTo>
                <a:lnTo>
                  <a:pt x="203" y="1862"/>
                </a:lnTo>
                <a:lnTo>
                  <a:pt x="202" y="1871"/>
                </a:lnTo>
                <a:lnTo>
                  <a:pt x="202" y="1879"/>
                </a:lnTo>
                <a:lnTo>
                  <a:pt x="202" y="1879"/>
                </a:lnTo>
                <a:lnTo>
                  <a:pt x="205" y="1905"/>
                </a:lnTo>
                <a:lnTo>
                  <a:pt x="203" y="1916"/>
                </a:lnTo>
                <a:lnTo>
                  <a:pt x="203" y="1920"/>
                </a:lnTo>
                <a:lnTo>
                  <a:pt x="202" y="1923"/>
                </a:lnTo>
                <a:lnTo>
                  <a:pt x="202" y="1923"/>
                </a:lnTo>
                <a:lnTo>
                  <a:pt x="194" y="1931"/>
                </a:lnTo>
                <a:lnTo>
                  <a:pt x="183" y="1945"/>
                </a:lnTo>
                <a:lnTo>
                  <a:pt x="179" y="1952"/>
                </a:lnTo>
                <a:lnTo>
                  <a:pt x="176" y="1957"/>
                </a:lnTo>
                <a:lnTo>
                  <a:pt x="175" y="1961"/>
                </a:lnTo>
                <a:lnTo>
                  <a:pt x="176" y="1963"/>
                </a:lnTo>
                <a:lnTo>
                  <a:pt x="177" y="1965"/>
                </a:lnTo>
                <a:lnTo>
                  <a:pt x="180" y="1967"/>
                </a:lnTo>
                <a:lnTo>
                  <a:pt x="180" y="1967"/>
                </a:lnTo>
                <a:lnTo>
                  <a:pt x="194" y="1972"/>
                </a:lnTo>
                <a:lnTo>
                  <a:pt x="196" y="1972"/>
                </a:lnTo>
                <a:lnTo>
                  <a:pt x="196" y="1972"/>
                </a:lnTo>
                <a:lnTo>
                  <a:pt x="181" y="2012"/>
                </a:lnTo>
                <a:lnTo>
                  <a:pt x="164" y="2060"/>
                </a:lnTo>
                <a:lnTo>
                  <a:pt x="164" y="2060"/>
                </a:lnTo>
                <a:lnTo>
                  <a:pt x="161" y="2071"/>
                </a:lnTo>
                <a:lnTo>
                  <a:pt x="161" y="2076"/>
                </a:lnTo>
                <a:lnTo>
                  <a:pt x="161" y="2083"/>
                </a:lnTo>
                <a:lnTo>
                  <a:pt x="162" y="2087"/>
                </a:lnTo>
                <a:lnTo>
                  <a:pt x="165" y="2092"/>
                </a:lnTo>
                <a:lnTo>
                  <a:pt x="169" y="2095"/>
                </a:lnTo>
                <a:lnTo>
                  <a:pt x="175" y="2098"/>
                </a:lnTo>
                <a:lnTo>
                  <a:pt x="175" y="2098"/>
                </a:lnTo>
                <a:lnTo>
                  <a:pt x="184" y="2099"/>
                </a:lnTo>
                <a:lnTo>
                  <a:pt x="199" y="2099"/>
                </a:lnTo>
                <a:lnTo>
                  <a:pt x="217" y="2098"/>
                </a:lnTo>
                <a:lnTo>
                  <a:pt x="236" y="2097"/>
                </a:lnTo>
                <a:lnTo>
                  <a:pt x="255" y="2094"/>
                </a:lnTo>
                <a:lnTo>
                  <a:pt x="271" y="2091"/>
                </a:lnTo>
                <a:lnTo>
                  <a:pt x="282" y="2087"/>
                </a:lnTo>
                <a:lnTo>
                  <a:pt x="286" y="2084"/>
                </a:lnTo>
                <a:lnTo>
                  <a:pt x="289" y="2081"/>
                </a:lnTo>
                <a:lnTo>
                  <a:pt x="289" y="2081"/>
                </a:lnTo>
                <a:lnTo>
                  <a:pt x="292" y="2076"/>
                </a:lnTo>
                <a:lnTo>
                  <a:pt x="293" y="2069"/>
                </a:lnTo>
                <a:lnTo>
                  <a:pt x="295" y="2057"/>
                </a:lnTo>
                <a:lnTo>
                  <a:pt x="295" y="2032"/>
                </a:lnTo>
                <a:lnTo>
                  <a:pt x="295" y="2032"/>
                </a:lnTo>
                <a:lnTo>
                  <a:pt x="300" y="1978"/>
                </a:lnTo>
                <a:lnTo>
                  <a:pt x="300" y="1978"/>
                </a:lnTo>
                <a:lnTo>
                  <a:pt x="301" y="1967"/>
                </a:lnTo>
                <a:lnTo>
                  <a:pt x="303" y="1959"/>
                </a:lnTo>
                <a:lnTo>
                  <a:pt x="306" y="1950"/>
                </a:lnTo>
                <a:lnTo>
                  <a:pt x="306" y="1950"/>
                </a:lnTo>
                <a:lnTo>
                  <a:pt x="312" y="1952"/>
                </a:lnTo>
                <a:lnTo>
                  <a:pt x="327" y="1953"/>
                </a:lnTo>
                <a:lnTo>
                  <a:pt x="336" y="1953"/>
                </a:lnTo>
                <a:lnTo>
                  <a:pt x="342" y="1950"/>
                </a:lnTo>
                <a:lnTo>
                  <a:pt x="345" y="1949"/>
                </a:lnTo>
                <a:lnTo>
                  <a:pt x="348" y="1946"/>
                </a:lnTo>
                <a:lnTo>
                  <a:pt x="349" y="1944"/>
                </a:lnTo>
                <a:lnTo>
                  <a:pt x="349" y="1940"/>
                </a:lnTo>
                <a:lnTo>
                  <a:pt x="349" y="1874"/>
                </a:lnTo>
                <a:lnTo>
                  <a:pt x="349" y="1874"/>
                </a:lnTo>
                <a:lnTo>
                  <a:pt x="353" y="1845"/>
                </a:lnTo>
                <a:lnTo>
                  <a:pt x="362" y="1793"/>
                </a:lnTo>
                <a:lnTo>
                  <a:pt x="371" y="1733"/>
                </a:lnTo>
                <a:lnTo>
                  <a:pt x="375" y="1709"/>
                </a:lnTo>
                <a:lnTo>
                  <a:pt x="377" y="1688"/>
                </a:lnTo>
                <a:lnTo>
                  <a:pt x="377" y="1688"/>
                </a:lnTo>
                <a:lnTo>
                  <a:pt x="378" y="1660"/>
                </a:lnTo>
                <a:lnTo>
                  <a:pt x="377" y="1638"/>
                </a:lnTo>
                <a:lnTo>
                  <a:pt x="377" y="1620"/>
                </a:lnTo>
                <a:lnTo>
                  <a:pt x="377" y="1601"/>
                </a:lnTo>
                <a:lnTo>
                  <a:pt x="377" y="1601"/>
                </a:lnTo>
                <a:lnTo>
                  <a:pt x="379" y="1575"/>
                </a:lnTo>
                <a:lnTo>
                  <a:pt x="383" y="1542"/>
                </a:lnTo>
                <a:lnTo>
                  <a:pt x="393" y="1481"/>
                </a:lnTo>
                <a:lnTo>
                  <a:pt x="393" y="1481"/>
                </a:lnTo>
                <a:lnTo>
                  <a:pt x="398" y="1444"/>
                </a:lnTo>
                <a:lnTo>
                  <a:pt x="407" y="1392"/>
                </a:lnTo>
                <a:lnTo>
                  <a:pt x="412" y="1366"/>
                </a:lnTo>
                <a:lnTo>
                  <a:pt x="419" y="1340"/>
                </a:lnTo>
                <a:lnTo>
                  <a:pt x="424" y="1317"/>
                </a:lnTo>
                <a:lnTo>
                  <a:pt x="431" y="1301"/>
                </a:lnTo>
                <a:lnTo>
                  <a:pt x="431" y="1301"/>
                </a:lnTo>
                <a:lnTo>
                  <a:pt x="437" y="1284"/>
                </a:lnTo>
                <a:lnTo>
                  <a:pt x="442" y="1265"/>
                </a:lnTo>
                <a:lnTo>
                  <a:pt x="446" y="1243"/>
                </a:lnTo>
                <a:lnTo>
                  <a:pt x="449" y="1222"/>
                </a:lnTo>
                <a:lnTo>
                  <a:pt x="452" y="1185"/>
                </a:lnTo>
                <a:lnTo>
                  <a:pt x="453" y="1170"/>
                </a:lnTo>
                <a:lnTo>
                  <a:pt x="453" y="1170"/>
                </a:lnTo>
                <a:lnTo>
                  <a:pt x="467" y="1160"/>
                </a:lnTo>
                <a:lnTo>
                  <a:pt x="495" y="1137"/>
                </a:lnTo>
                <a:lnTo>
                  <a:pt x="510" y="1125"/>
                </a:lnTo>
                <a:lnTo>
                  <a:pt x="525" y="1112"/>
                </a:lnTo>
                <a:lnTo>
                  <a:pt x="535" y="1101"/>
                </a:lnTo>
                <a:lnTo>
                  <a:pt x="539" y="1097"/>
                </a:lnTo>
                <a:lnTo>
                  <a:pt x="540" y="1093"/>
                </a:lnTo>
                <a:lnTo>
                  <a:pt x="540" y="1093"/>
                </a:lnTo>
                <a:lnTo>
                  <a:pt x="542" y="1075"/>
                </a:lnTo>
                <a:lnTo>
                  <a:pt x="542" y="1040"/>
                </a:lnTo>
                <a:lnTo>
                  <a:pt x="539" y="939"/>
                </a:lnTo>
                <a:lnTo>
                  <a:pt x="535" y="798"/>
                </a:lnTo>
                <a:lnTo>
                  <a:pt x="535" y="798"/>
                </a:lnTo>
                <a:lnTo>
                  <a:pt x="543" y="796"/>
                </a:lnTo>
                <a:lnTo>
                  <a:pt x="551" y="793"/>
                </a:lnTo>
                <a:lnTo>
                  <a:pt x="561" y="787"/>
                </a:lnTo>
                <a:lnTo>
                  <a:pt x="570" y="781"/>
                </a:lnTo>
                <a:lnTo>
                  <a:pt x="580" y="772"/>
                </a:lnTo>
                <a:lnTo>
                  <a:pt x="589" y="762"/>
                </a:lnTo>
                <a:lnTo>
                  <a:pt x="592" y="756"/>
                </a:lnTo>
                <a:lnTo>
                  <a:pt x="595" y="749"/>
                </a:lnTo>
                <a:lnTo>
                  <a:pt x="595" y="749"/>
                </a:lnTo>
                <a:lnTo>
                  <a:pt x="596" y="741"/>
                </a:lnTo>
                <a:lnTo>
                  <a:pt x="598" y="729"/>
                </a:lnTo>
                <a:lnTo>
                  <a:pt x="598" y="699"/>
                </a:lnTo>
                <a:lnTo>
                  <a:pt x="595" y="662"/>
                </a:lnTo>
                <a:lnTo>
                  <a:pt x="591" y="624"/>
                </a:lnTo>
                <a:lnTo>
                  <a:pt x="583" y="555"/>
                </a:lnTo>
                <a:lnTo>
                  <a:pt x="579" y="525"/>
                </a:lnTo>
                <a:lnTo>
                  <a:pt x="579" y="525"/>
                </a:lnTo>
                <a:lnTo>
                  <a:pt x="566" y="445"/>
                </a:lnTo>
                <a:lnTo>
                  <a:pt x="555" y="385"/>
                </a:lnTo>
                <a:lnTo>
                  <a:pt x="550" y="363"/>
                </a:lnTo>
                <a:lnTo>
                  <a:pt x="546" y="351"/>
                </a:lnTo>
                <a:lnTo>
                  <a:pt x="546" y="351"/>
                </a:lnTo>
                <a:lnTo>
                  <a:pt x="540" y="341"/>
                </a:lnTo>
                <a:lnTo>
                  <a:pt x="535" y="334"/>
                </a:lnTo>
                <a:lnTo>
                  <a:pt x="528" y="330"/>
                </a:lnTo>
                <a:lnTo>
                  <a:pt x="518" y="323"/>
                </a:lnTo>
                <a:lnTo>
                  <a:pt x="518" y="323"/>
                </a:lnTo>
                <a:lnTo>
                  <a:pt x="510" y="319"/>
                </a:lnTo>
                <a:lnTo>
                  <a:pt x="497" y="314"/>
                </a:lnTo>
                <a:lnTo>
                  <a:pt x="467" y="306"/>
                </a:lnTo>
                <a:lnTo>
                  <a:pt x="426" y="296"/>
                </a:lnTo>
                <a:lnTo>
                  <a:pt x="415" y="296"/>
                </a:lnTo>
                <a:lnTo>
                  <a:pt x="415" y="296"/>
                </a:lnTo>
                <a:lnTo>
                  <a:pt x="413" y="289"/>
                </a:lnTo>
                <a:lnTo>
                  <a:pt x="412" y="285"/>
                </a:lnTo>
                <a:lnTo>
                  <a:pt x="409" y="280"/>
                </a:lnTo>
                <a:lnTo>
                  <a:pt x="409" y="280"/>
                </a:lnTo>
                <a:lnTo>
                  <a:pt x="397" y="266"/>
                </a:lnTo>
                <a:lnTo>
                  <a:pt x="387" y="258"/>
                </a:lnTo>
                <a:lnTo>
                  <a:pt x="387" y="247"/>
                </a:lnTo>
                <a:lnTo>
                  <a:pt x="387" y="247"/>
                </a:lnTo>
                <a:lnTo>
                  <a:pt x="390" y="247"/>
                </a:lnTo>
                <a:lnTo>
                  <a:pt x="398" y="247"/>
                </a:lnTo>
                <a:lnTo>
                  <a:pt x="402" y="246"/>
                </a:lnTo>
                <a:lnTo>
                  <a:pt x="408" y="243"/>
                </a:lnTo>
                <a:lnTo>
                  <a:pt x="412" y="237"/>
                </a:lnTo>
                <a:lnTo>
                  <a:pt x="415" y="231"/>
                </a:lnTo>
                <a:lnTo>
                  <a:pt x="415" y="231"/>
                </a:lnTo>
                <a:lnTo>
                  <a:pt x="427" y="194"/>
                </a:lnTo>
                <a:lnTo>
                  <a:pt x="431" y="177"/>
                </a:lnTo>
                <a:lnTo>
                  <a:pt x="432" y="173"/>
                </a:lnTo>
                <a:lnTo>
                  <a:pt x="431" y="170"/>
                </a:lnTo>
                <a:lnTo>
                  <a:pt x="431" y="170"/>
                </a:lnTo>
                <a:lnTo>
                  <a:pt x="427" y="169"/>
                </a:lnTo>
                <a:lnTo>
                  <a:pt x="422" y="169"/>
                </a:lnTo>
                <a:lnTo>
                  <a:pt x="415" y="170"/>
                </a:lnTo>
                <a:lnTo>
                  <a:pt x="415" y="170"/>
                </a:lnTo>
                <a:lnTo>
                  <a:pt x="417" y="164"/>
                </a:lnTo>
                <a:lnTo>
                  <a:pt x="423" y="147"/>
                </a:lnTo>
                <a:lnTo>
                  <a:pt x="428" y="124"/>
                </a:lnTo>
                <a:lnTo>
                  <a:pt x="430" y="112"/>
                </a:lnTo>
                <a:lnTo>
                  <a:pt x="431" y="99"/>
                </a:lnTo>
                <a:lnTo>
                  <a:pt x="431" y="99"/>
                </a:lnTo>
                <a:lnTo>
                  <a:pt x="431" y="87"/>
                </a:lnTo>
                <a:lnTo>
                  <a:pt x="430" y="74"/>
                </a:lnTo>
                <a:lnTo>
                  <a:pt x="426" y="49"/>
                </a:lnTo>
                <a:lnTo>
                  <a:pt x="420" y="23"/>
                </a:lnTo>
                <a:lnTo>
                  <a:pt x="420" y="23"/>
                </a:lnTo>
                <a:lnTo>
                  <a:pt x="400" y="13"/>
                </a:lnTo>
                <a:lnTo>
                  <a:pt x="383" y="5"/>
                </a:lnTo>
                <a:lnTo>
                  <a:pt x="371" y="1"/>
                </a:lnTo>
                <a:lnTo>
                  <a:pt x="371" y="1"/>
                </a:lnTo>
                <a:lnTo>
                  <a:pt x="362" y="0"/>
                </a:lnTo>
                <a:lnTo>
                  <a:pt x="351" y="0"/>
                </a:lnTo>
                <a:lnTo>
                  <a:pt x="338" y="1"/>
                </a:lnTo>
                <a:lnTo>
                  <a:pt x="316" y="1"/>
                </a:lnTo>
                <a:lnTo>
                  <a:pt x="316" y="1"/>
                </a:lnTo>
                <a:lnTo>
                  <a:pt x="308" y="3"/>
                </a:lnTo>
                <a:lnTo>
                  <a:pt x="296" y="7"/>
                </a:lnTo>
                <a:lnTo>
                  <a:pt x="285" y="11"/>
                </a:lnTo>
                <a:lnTo>
                  <a:pt x="278" y="12"/>
                </a:lnTo>
                <a:lnTo>
                  <a:pt x="278" y="12"/>
                </a:lnTo>
                <a:lnTo>
                  <a:pt x="274" y="11"/>
                </a:lnTo>
                <a:lnTo>
                  <a:pt x="270" y="11"/>
                </a:lnTo>
                <a:lnTo>
                  <a:pt x="263" y="13"/>
                </a:lnTo>
                <a:lnTo>
                  <a:pt x="256" y="18"/>
                </a:lnTo>
                <a:lnTo>
                  <a:pt x="256" y="18"/>
                </a:lnTo>
                <a:lnTo>
                  <a:pt x="240" y="33"/>
                </a:lnTo>
                <a:lnTo>
                  <a:pt x="233" y="39"/>
                </a:lnTo>
                <a:lnTo>
                  <a:pt x="229" y="45"/>
                </a:lnTo>
                <a:lnTo>
                  <a:pt x="207" y="89"/>
                </a:lnTo>
                <a:lnTo>
                  <a:pt x="207" y="89"/>
                </a:lnTo>
                <a:lnTo>
                  <a:pt x="202" y="116"/>
                </a:lnTo>
                <a:lnTo>
                  <a:pt x="202" y="116"/>
                </a:lnTo>
                <a:lnTo>
                  <a:pt x="207" y="170"/>
                </a:lnTo>
                <a:lnTo>
                  <a:pt x="218" y="187"/>
                </a:lnTo>
                <a:lnTo>
                  <a:pt x="218" y="187"/>
                </a:lnTo>
                <a:lnTo>
                  <a:pt x="220" y="196"/>
                </a:lnTo>
                <a:lnTo>
                  <a:pt x="220" y="203"/>
                </a:lnTo>
                <a:lnTo>
                  <a:pt x="218" y="209"/>
                </a:lnTo>
                <a:lnTo>
                  <a:pt x="218" y="209"/>
                </a:lnTo>
                <a:lnTo>
                  <a:pt x="218" y="213"/>
                </a:lnTo>
                <a:lnTo>
                  <a:pt x="220" y="220"/>
                </a:lnTo>
                <a:lnTo>
                  <a:pt x="225" y="241"/>
                </a:lnTo>
                <a:lnTo>
                  <a:pt x="235" y="280"/>
                </a:lnTo>
                <a:lnTo>
                  <a:pt x="235" y="280"/>
                </a:lnTo>
                <a:lnTo>
                  <a:pt x="246" y="323"/>
                </a:lnTo>
                <a:lnTo>
                  <a:pt x="246" y="323"/>
                </a:lnTo>
                <a:lnTo>
                  <a:pt x="229" y="322"/>
                </a:lnTo>
                <a:lnTo>
                  <a:pt x="215" y="322"/>
                </a:lnTo>
                <a:lnTo>
                  <a:pt x="207" y="323"/>
                </a:lnTo>
                <a:lnTo>
                  <a:pt x="207" y="323"/>
                </a:lnTo>
                <a:lnTo>
                  <a:pt x="187" y="329"/>
                </a:lnTo>
                <a:lnTo>
                  <a:pt x="169" y="334"/>
                </a:lnTo>
                <a:lnTo>
                  <a:pt x="169" y="334"/>
                </a:lnTo>
                <a:lnTo>
                  <a:pt x="160" y="345"/>
                </a:lnTo>
                <a:lnTo>
                  <a:pt x="142" y="367"/>
                </a:lnTo>
                <a:lnTo>
                  <a:pt x="124" y="390"/>
                </a:lnTo>
                <a:lnTo>
                  <a:pt x="117" y="397"/>
                </a:lnTo>
                <a:lnTo>
                  <a:pt x="114" y="400"/>
                </a:lnTo>
                <a:lnTo>
                  <a:pt x="114" y="400"/>
                </a:lnTo>
                <a:lnTo>
                  <a:pt x="112" y="407"/>
                </a:lnTo>
                <a:lnTo>
                  <a:pt x="105" y="427"/>
                </a:lnTo>
                <a:lnTo>
                  <a:pt x="86" y="489"/>
                </a:lnTo>
                <a:lnTo>
                  <a:pt x="64" y="558"/>
                </a:lnTo>
                <a:lnTo>
                  <a:pt x="53" y="587"/>
                </a:lnTo>
                <a:lnTo>
                  <a:pt x="44" y="607"/>
                </a:lnTo>
                <a:lnTo>
                  <a:pt x="44" y="607"/>
                </a:lnTo>
                <a:lnTo>
                  <a:pt x="35" y="624"/>
                </a:lnTo>
                <a:lnTo>
                  <a:pt x="27" y="641"/>
                </a:lnTo>
                <a:lnTo>
                  <a:pt x="13" y="678"/>
                </a:lnTo>
                <a:lnTo>
                  <a:pt x="4" y="711"/>
                </a:lnTo>
                <a:lnTo>
                  <a:pt x="1" y="725"/>
                </a:lnTo>
                <a:lnTo>
                  <a:pt x="0" y="733"/>
                </a:lnTo>
                <a:lnTo>
                  <a:pt x="0" y="733"/>
                </a:lnTo>
                <a:lnTo>
                  <a:pt x="8" y="886"/>
                </a:lnTo>
                <a:lnTo>
                  <a:pt x="15" y="984"/>
                </a:lnTo>
                <a:lnTo>
                  <a:pt x="16" y="1033"/>
                </a:lnTo>
                <a:lnTo>
                  <a:pt x="16" y="1033"/>
                </a:lnTo>
                <a:lnTo>
                  <a:pt x="16" y="1040"/>
                </a:lnTo>
                <a:lnTo>
                  <a:pt x="19" y="1044"/>
                </a:lnTo>
                <a:lnTo>
                  <a:pt x="20" y="1047"/>
                </a:lnTo>
                <a:lnTo>
                  <a:pt x="22" y="1050"/>
                </a:lnTo>
                <a:lnTo>
                  <a:pt x="22" y="1050"/>
                </a:lnTo>
                <a:lnTo>
                  <a:pt x="27" y="1082"/>
                </a:lnTo>
                <a:lnTo>
                  <a:pt x="27" y="1082"/>
                </a:lnTo>
                <a:close/>
                <a:moveTo>
                  <a:pt x="240" y="1252"/>
                </a:moveTo>
                <a:lnTo>
                  <a:pt x="262" y="1273"/>
                </a:lnTo>
                <a:lnTo>
                  <a:pt x="262" y="1273"/>
                </a:lnTo>
                <a:lnTo>
                  <a:pt x="255" y="1347"/>
                </a:lnTo>
                <a:lnTo>
                  <a:pt x="250" y="1402"/>
                </a:lnTo>
                <a:lnTo>
                  <a:pt x="246" y="1437"/>
                </a:lnTo>
                <a:lnTo>
                  <a:pt x="246" y="1437"/>
                </a:lnTo>
                <a:lnTo>
                  <a:pt x="243" y="1454"/>
                </a:lnTo>
                <a:lnTo>
                  <a:pt x="240" y="1473"/>
                </a:lnTo>
                <a:lnTo>
                  <a:pt x="239" y="1495"/>
                </a:lnTo>
                <a:lnTo>
                  <a:pt x="240" y="1525"/>
                </a:lnTo>
                <a:lnTo>
                  <a:pt x="240" y="1525"/>
                </a:lnTo>
                <a:lnTo>
                  <a:pt x="243" y="1557"/>
                </a:lnTo>
                <a:lnTo>
                  <a:pt x="243" y="1586"/>
                </a:lnTo>
                <a:lnTo>
                  <a:pt x="241" y="1609"/>
                </a:lnTo>
                <a:lnTo>
                  <a:pt x="240" y="1623"/>
                </a:lnTo>
                <a:lnTo>
                  <a:pt x="240" y="1623"/>
                </a:lnTo>
                <a:lnTo>
                  <a:pt x="237" y="1641"/>
                </a:lnTo>
                <a:lnTo>
                  <a:pt x="235" y="1669"/>
                </a:lnTo>
                <a:lnTo>
                  <a:pt x="232" y="1695"/>
                </a:lnTo>
                <a:lnTo>
                  <a:pt x="231" y="1702"/>
                </a:lnTo>
                <a:lnTo>
                  <a:pt x="229" y="1705"/>
                </a:lnTo>
                <a:lnTo>
                  <a:pt x="229" y="1705"/>
                </a:lnTo>
                <a:lnTo>
                  <a:pt x="224" y="1688"/>
                </a:lnTo>
                <a:lnTo>
                  <a:pt x="213" y="1652"/>
                </a:lnTo>
                <a:lnTo>
                  <a:pt x="191" y="1579"/>
                </a:lnTo>
                <a:lnTo>
                  <a:pt x="191" y="1579"/>
                </a:lnTo>
                <a:lnTo>
                  <a:pt x="187" y="1557"/>
                </a:lnTo>
                <a:lnTo>
                  <a:pt x="184" y="1537"/>
                </a:lnTo>
                <a:lnTo>
                  <a:pt x="184" y="1519"/>
                </a:lnTo>
                <a:lnTo>
                  <a:pt x="185" y="1503"/>
                </a:lnTo>
                <a:lnTo>
                  <a:pt x="185" y="1503"/>
                </a:lnTo>
                <a:lnTo>
                  <a:pt x="188" y="1482"/>
                </a:lnTo>
                <a:lnTo>
                  <a:pt x="192" y="1452"/>
                </a:lnTo>
                <a:lnTo>
                  <a:pt x="202" y="1404"/>
                </a:lnTo>
                <a:lnTo>
                  <a:pt x="202" y="1404"/>
                </a:lnTo>
                <a:lnTo>
                  <a:pt x="218" y="1343"/>
                </a:lnTo>
                <a:lnTo>
                  <a:pt x="226" y="1308"/>
                </a:lnTo>
                <a:lnTo>
                  <a:pt x="229" y="1295"/>
                </a:lnTo>
                <a:lnTo>
                  <a:pt x="229" y="1290"/>
                </a:lnTo>
                <a:lnTo>
                  <a:pt x="229" y="1290"/>
                </a:lnTo>
                <a:lnTo>
                  <a:pt x="229" y="1287"/>
                </a:lnTo>
                <a:lnTo>
                  <a:pt x="229" y="1282"/>
                </a:lnTo>
                <a:lnTo>
                  <a:pt x="233" y="1269"/>
                </a:lnTo>
                <a:lnTo>
                  <a:pt x="240" y="1252"/>
                </a:lnTo>
                <a:lnTo>
                  <a:pt x="240" y="125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6"/>
          <p:cNvSpPr>
            <a:spLocks/>
          </p:cNvSpPr>
          <p:nvPr/>
        </p:nvSpPr>
        <p:spPr bwMode="auto">
          <a:xfrm>
            <a:off x="6430218" y="781961"/>
            <a:ext cx="821816" cy="1694233"/>
          </a:xfrm>
          <a:custGeom>
            <a:avLst/>
            <a:gdLst>
              <a:gd name="T0" fmla="*/ 773 w 1348"/>
              <a:gd name="T1" fmla="*/ 6 h 2779"/>
              <a:gd name="T2" fmla="*/ 702 w 1348"/>
              <a:gd name="T3" fmla="*/ 57 h 2779"/>
              <a:gd name="T4" fmla="*/ 640 w 1348"/>
              <a:gd name="T5" fmla="*/ 222 h 2779"/>
              <a:gd name="T6" fmla="*/ 598 w 1348"/>
              <a:gd name="T7" fmla="*/ 245 h 2779"/>
              <a:gd name="T8" fmla="*/ 485 w 1348"/>
              <a:gd name="T9" fmla="*/ 345 h 2779"/>
              <a:gd name="T10" fmla="*/ 370 w 1348"/>
              <a:gd name="T11" fmla="*/ 537 h 2779"/>
              <a:gd name="T12" fmla="*/ 294 w 1348"/>
              <a:gd name="T13" fmla="*/ 924 h 2779"/>
              <a:gd name="T14" fmla="*/ 357 w 1348"/>
              <a:gd name="T15" fmla="*/ 991 h 2779"/>
              <a:gd name="T16" fmla="*/ 443 w 1348"/>
              <a:gd name="T17" fmla="*/ 1088 h 2779"/>
              <a:gd name="T18" fmla="*/ 418 w 1348"/>
              <a:gd name="T19" fmla="*/ 1353 h 2779"/>
              <a:gd name="T20" fmla="*/ 253 w 1348"/>
              <a:gd name="T21" fmla="*/ 1751 h 2779"/>
              <a:gd name="T22" fmla="*/ 202 w 1348"/>
              <a:gd name="T23" fmla="*/ 2007 h 2779"/>
              <a:gd name="T24" fmla="*/ 212 w 1348"/>
              <a:gd name="T25" fmla="*/ 2098 h 2779"/>
              <a:gd name="T26" fmla="*/ 251 w 1348"/>
              <a:gd name="T27" fmla="*/ 2062 h 2779"/>
              <a:gd name="T28" fmla="*/ 330 w 1348"/>
              <a:gd name="T29" fmla="*/ 2098 h 2779"/>
              <a:gd name="T30" fmla="*/ 155 w 1348"/>
              <a:gd name="T31" fmla="*/ 2303 h 2779"/>
              <a:gd name="T32" fmla="*/ 7 w 1348"/>
              <a:gd name="T33" fmla="*/ 2366 h 2779"/>
              <a:gd name="T34" fmla="*/ 25 w 1348"/>
              <a:gd name="T35" fmla="*/ 2465 h 2779"/>
              <a:gd name="T36" fmla="*/ 64 w 1348"/>
              <a:gd name="T37" fmla="*/ 2483 h 2779"/>
              <a:gd name="T38" fmla="*/ 87 w 1348"/>
              <a:gd name="T39" fmla="*/ 2607 h 2779"/>
              <a:gd name="T40" fmla="*/ 197 w 1348"/>
              <a:gd name="T41" fmla="*/ 2736 h 2779"/>
              <a:gd name="T42" fmla="*/ 285 w 1348"/>
              <a:gd name="T43" fmla="*/ 2775 h 2779"/>
              <a:gd name="T44" fmla="*/ 292 w 1348"/>
              <a:gd name="T45" fmla="*/ 2711 h 2779"/>
              <a:gd name="T46" fmla="*/ 244 w 1348"/>
              <a:gd name="T47" fmla="*/ 2561 h 2779"/>
              <a:gd name="T48" fmla="*/ 261 w 1348"/>
              <a:gd name="T49" fmla="*/ 2520 h 2779"/>
              <a:gd name="T50" fmla="*/ 344 w 1348"/>
              <a:gd name="T51" fmla="*/ 2435 h 2779"/>
              <a:gd name="T52" fmla="*/ 581 w 1348"/>
              <a:gd name="T53" fmla="*/ 2175 h 2779"/>
              <a:gd name="T54" fmla="*/ 821 w 1348"/>
              <a:gd name="T55" fmla="*/ 2130 h 2779"/>
              <a:gd name="T56" fmla="*/ 920 w 1348"/>
              <a:gd name="T57" fmla="*/ 2162 h 2779"/>
              <a:gd name="T58" fmla="*/ 923 w 1348"/>
              <a:gd name="T59" fmla="*/ 2361 h 2779"/>
              <a:gd name="T60" fmla="*/ 919 w 1348"/>
              <a:gd name="T61" fmla="*/ 2486 h 2779"/>
              <a:gd name="T62" fmla="*/ 900 w 1348"/>
              <a:gd name="T63" fmla="*/ 2593 h 2779"/>
              <a:gd name="T64" fmla="*/ 880 w 1348"/>
              <a:gd name="T65" fmla="*/ 2644 h 2779"/>
              <a:gd name="T66" fmla="*/ 900 w 1348"/>
              <a:gd name="T67" fmla="*/ 2688 h 2779"/>
              <a:gd name="T68" fmla="*/ 1175 w 1348"/>
              <a:gd name="T69" fmla="*/ 2695 h 2779"/>
              <a:gd name="T70" fmla="*/ 1263 w 1348"/>
              <a:gd name="T71" fmla="*/ 2659 h 2779"/>
              <a:gd name="T72" fmla="*/ 1227 w 1348"/>
              <a:gd name="T73" fmla="*/ 2623 h 2779"/>
              <a:gd name="T74" fmla="*/ 1100 w 1348"/>
              <a:gd name="T75" fmla="*/ 2579 h 2779"/>
              <a:gd name="T76" fmla="*/ 1058 w 1348"/>
              <a:gd name="T77" fmla="*/ 2517 h 2779"/>
              <a:gd name="T78" fmla="*/ 1080 w 1348"/>
              <a:gd name="T79" fmla="*/ 2442 h 2779"/>
              <a:gd name="T80" fmla="*/ 1116 w 1348"/>
              <a:gd name="T81" fmla="*/ 2294 h 2779"/>
              <a:gd name="T82" fmla="*/ 1139 w 1348"/>
              <a:gd name="T83" fmla="*/ 2184 h 2779"/>
              <a:gd name="T84" fmla="*/ 1306 w 1348"/>
              <a:gd name="T85" fmla="*/ 2120 h 2779"/>
              <a:gd name="T86" fmla="*/ 1343 w 1348"/>
              <a:gd name="T87" fmla="*/ 2072 h 2779"/>
              <a:gd name="T88" fmla="*/ 1266 w 1348"/>
              <a:gd name="T89" fmla="*/ 1656 h 2779"/>
              <a:gd name="T90" fmla="*/ 1155 w 1348"/>
              <a:gd name="T91" fmla="*/ 1025 h 2779"/>
              <a:gd name="T92" fmla="*/ 1180 w 1348"/>
              <a:gd name="T93" fmla="*/ 973 h 2779"/>
              <a:gd name="T94" fmla="*/ 1191 w 1348"/>
              <a:gd name="T95" fmla="*/ 919 h 2779"/>
              <a:gd name="T96" fmla="*/ 1183 w 1348"/>
              <a:gd name="T97" fmla="*/ 848 h 2779"/>
              <a:gd name="T98" fmla="*/ 1138 w 1348"/>
              <a:gd name="T99" fmla="*/ 826 h 2779"/>
              <a:gd name="T100" fmla="*/ 1105 w 1348"/>
              <a:gd name="T101" fmla="*/ 752 h 2779"/>
              <a:gd name="T102" fmla="*/ 1068 w 1348"/>
              <a:gd name="T103" fmla="*/ 733 h 2779"/>
              <a:gd name="T104" fmla="*/ 1022 w 1348"/>
              <a:gd name="T105" fmla="*/ 687 h 2779"/>
              <a:gd name="T106" fmla="*/ 1006 w 1348"/>
              <a:gd name="T107" fmla="*/ 545 h 2779"/>
              <a:gd name="T108" fmla="*/ 914 w 1348"/>
              <a:gd name="T109" fmla="*/ 441 h 2779"/>
              <a:gd name="T110" fmla="*/ 935 w 1348"/>
              <a:gd name="T111" fmla="*/ 305 h 2779"/>
              <a:gd name="T112" fmla="*/ 978 w 1348"/>
              <a:gd name="T113" fmla="*/ 230 h 2779"/>
              <a:gd name="T114" fmla="*/ 1004 w 1348"/>
              <a:gd name="T115" fmla="*/ 197 h 2779"/>
              <a:gd name="T116" fmla="*/ 1009 w 1348"/>
              <a:gd name="T117" fmla="*/ 166 h 2779"/>
              <a:gd name="T118" fmla="*/ 1004 w 1348"/>
              <a:gd name="T119" fmla="*/ 125 h 2779"/>
              <a:gd name="T120" fmla="*/ 1008 w 1348"/>
              <a:gd name="T121" fmla="*/ 98 h 2779"/>
              <a:gd name="T122" fmla="*/ 963 w 1348"/>
              <a:gd name="T123" fmla="*/ 30 h 27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48" h="2779">
                <a:moveTo>
                  <a:pt x="886" y="5"/>
                </a:moveTo>
                <a:lnTo>
                  <a:pt x="886" y="5"/>
                </a:lnTo>
                <a:lnTo>
                  <a:pt x="867" y="3"/>
                </a:lnTo>
                <a:lnTo>
                  <a:pt x="849" y="2"/>
                </a:lnTo>
                <a:lnTo>
                  <a:pt x="825" y="0"/>
                </a:lnTo>
                <a:lnTo>
                  <a:pt x="798" y="2"/>
                </a:lnTo>
                <a:lnTo>
                  <a:pt x="786" y="4"/>
                </a:lnTo>
                <a:lnTo>
                  <a:pt x="773" y="6"/>
                </a:lnTo>
                <a:lnTo>
                  <a:pt x="760" y="9"/>
                </a:lnTo>
                <a:lnTo>
                  <a:pt x="749" y="14"/>
                </a:lnTo>
                <a:lnTo>
                  <a:pt x="738" y="19"/>
                </a:lnTo>
                <a:lnTo>
                  <a:pt x="728" y="25"/>
                </a:lnTo>
                <a:lnTo>
                  <a:pt x="728" y="25"/>
                </a:lnTo>
                <a:lnTo>
                  <a:pt x="720" y="34"/>
                </a:lnTo>
                <a:lnTo>
                  <a:pt x="711" y="45"/>
                </a:lnTo>
                <a:lnTo>
                  <a:pt x="702" y="57"/>
                </a:lnTo>
                <a:lnTo>
                  <a:pt x="694" y="72"/>
                </a:lnTo>
                <a:lnTo>
                  <a:pt x="686" y="88"/>
                </a:lnTo>
                <a:lnTo>
                  <a:pt x="679" y="104"/>
                </a:lnTo>
                <a:lnTo>
                  <a:pt x="666" y="138"/>
                </a:lnTo>
                <a:lnTo>
                  <a:pt x="656" y="169"/>
                </a:lnTo>
                <a:lnTo>
                  <a:pt x="647" y="196"/>
                </a:lnTo>
                <a:lnTo>
                  <a:pt x="640" y="222"/>
                </a:lnTo>
                <a:lnTo>
                  <a:pt x="640" y="222"/>
                </a:lnTo>
                <a:lnTo>
                  <a:pt x="611" y="232"/>
                </a:lnTo>
                <a:lnTo>
                  <a:pt x="595" y="238"/>
                </a:lnTo>
                <a:lnTo>
                  <a:pt x="593" y="240"/>
                </a:lnTo>
                <a:lnTo>
                  <a:pt x="593" y="241"/>
                </a:lnTo>
                <a:lnTo>
                  <a:pt x="595" y="241"/>
                </a:lnTo>
                <a:lnTo>
                  <a:pt x="595" y="241"/>
                </a:lnTo>
                <a:lnTo>
                  <a:pt x="598" y="243"/>
                </a:lnTo>
                <a:lnTo>
                  <a:pt x="598" y="245"/>
                </a:lnTo>
                <a:lnTo>
                  <a:pt x="597" y="250"/>
                </a:lnTo>
                <a:lnTo>
                  <a:pt x="594" y="255"/>
                </a:lnTo>
                <a:lnTo>
                  <a:pt x="587" y="268"/>
                </a:lnTo>
                <a:lnTo>
                  <a:pt x="577" y="283"/>
                </a:lnTo>
                <a:lnTo>
                  <a:pt x="556" y="313"/>
                </a:lnTo>
                <a:lnTo>
                  <a:pt x="546" y="325"/>
                </a:lnTo>
                <a:lnTo>
                  <a:pt x="546" y="325"/>
                </a:lnTo>
                <a:lnTo>
                  <a:pt x="485" y="345"/>
                </a:lnTo>
                <a:lnTo>
                  <a:pt x="440" y="361"/>
                </a:lnTo>
                <a:lnTo>
                  <a:pt x="426" y="366"/>
                </a:lnTo>
                <a:lnTo>
                  <a:pt x="418" y="369"/>
                </a:lnTo>
                <a:lnTo>
                  <a:pt x="418" y="369"/>
                </a:lnTo>
                <a:lnTo>
                  <a:pt x="416" y="376"/>
                </a:lnTo>
                <a:lnTo>
                  <a:pt x="410" y="393"/>
                </a:lnTo>
                <a:lnTo>
                  <a:pt x="394" y="452"/>
                </a:lnTo>
                <a:lnTo>
                  <a:pt x="370" y="537"/>
                </a:lnTo>
                <a:lnTo>
                  <a:pt x="347" y="634"/>
                </a:lnTo>
                <a:lnTo>
                  <a:pt x="324" y="733"/>
                </a:lnTo>
                <a:lnTo>
                  <a:pt x="312" y="780"/>
                </a:lnTo>
                <a:lnTo>
                  <a:pt x="305" y="823"/>
                </a:lnTo>
                <a:lnTo>
                  <a:pt x="298" y="861"/>
                </a:lnTo>
                <a:lnTo>
                  <a:pt x="294" y="892"/>
                </a:lnTo>
                <a:lnTo>
                  <a:pt x="293" y="917"/>
                </a:lnTo>
                <a:lnTo>
                  <a:pt x="294" y="924"/>
                </a:lnTo>
                <a:lnTo>
                  <a:pt x="295" y="930"/>
                </a:lnTo>
                <a:lnTo>
                  <a:pt x="295" y="930"/>
                </a:lnTo>
                <a:lnTo>
                  <a:pt x="300" y="939"/>
                </a:lnTo>
                <a:lnTo>
                  <a:pt x="306" y="947"/>
                </a:lnTo>
                <a:lnTo>
                  <a:pt x="312" y="956"/>
                </a:lnTo>
                <a:lnTo>
                  <a:pt x="321" y="963"/>
                </a:lnTo>
                <a:lnTo>
                  <a:pt x="338" y="978"/>
                </a:lnTo>
                <a:lnTo>
                  <a:pt x="357" y="991"/>
                </a:lnTo>
                <a:lnTo>
                  <a:pt x="376" y="1000"/>
                </a:lnTo>
                <a:lnTo>
                  <a:pt x="394" y="1008"/>
                </a:lnTo>
                <a:lnTo>
                  <a:pt x="408" y="1013"/>
                </a:lnTo>
                <a:lnTo>
                  <a:pt x="418" y="1014"/>
                </a:lnTo>
                <a:lnTo>
                  <a:pt x="443" y="1014"/>
                </a:lnTo>
                <a:lnTo>
                  <a:pt x="443" y="1014"/>
                </a:lnTo>
                <a:lnTo>
                  <a:pt x="443" y="1048"/>
                </a:lnTo>
                <a:lnTo>
                  <a:pt x="443" y="1088"/>
                </a:lnTo>
                <a:lnTo>
                  <a:pt x="442" y="1136"/>
                </a:lnTo>
                <a:lnTo>
                  <a:pt x="439" y="1189"/>
                </a:lnTo>
                <a:lnTo>
                  <a:pt x="434" y="1245"/>
                </a:lnTo>
                <a:lnTo>
                  <a:pt x="432" y="1273"/>
                </a:lnTo>
                <a:lnTo>
                  <a:pt x="428" y="1302"/>
                </a:lnTo>
                <a:lnTo>
                  <a:pt x="423" y="1329"/>
                </a:lnTo>
                <a:lnTo>
                  <a:pt x="418" y="1353"/>
                </a:lnTo>
                <a:lnTo>
                  <a:pt x="418" y="1353"/>
                </a:lnTo>
                <a:lnTo>
                  <a:pt x="411" y="1379"/>
                </a:lnTo>
                <a:lnTo>
                  <a:pt x="401" y="1409"/>
                </a:lnTo>
                <a:lnTo>
                  <a:pt x="389" y="1442"/>
                </a:lnTo>
                <a:lnTo>
                  <a:pt x="374" y="1476"/>
                </a:lnTo>
                <a:lnTo>
                  <a:pt x="341" y="1551"/>
                </a:lnTo>
                <a:lnTo>
                  <a:pt x="305" y="1630"/>
                </a:lnTo>
                <a:lnTo>
                  <a:pt x="269" y="1711"/>
                </a:lnTo>
                <a:lnTo>
                  <a:pt x="253" y="1751"/>
                </a:lnTo>
                <a:lnTo>
                  <a:pt x="239" y="1788"/>
                </a:lnTo>
                <a:lnTo>
                  <a:pt x="226" y="1825"/>
                </a:lnTo>
                <a:lnTo>
                  <a:pt x="216" y="1859"/>
                </a:lnTo>
                <a:lnTo>
                  <a:pt x="210" y="1891"/>
                </a:lnTo>
                <a:lnTo>
                  <a:pt x="208" y="1906"/>
                </a:lnTo>
                <a:lnTo>
                  <a:pt x="207" y="1919"/>
                </a:lnTo>
                <a:lnTo>
                  <a:pt x="207" y="1919"/>
                </a:lnTo>
                <a:lnTo>
                  <a:pt x="202" y="2007"/>
                </a:lnTo>
                <a:lnTo>
                  <a:pt x="199" y="2058"/>
                </a:lnTo>
                <a:lnTo>
                  <a:pt x="199" y="2074"/>
                </a:lnTo>
                <a:lnTo>
                  <a:pt x="200" y="2085"/>
                </a:lnTo>
                <a:lnTo>
                  <a:pt x="203" y="2091"/>
                </a:lnTo>
                <a:lnTo>
                  <a:pt x="207" y="2096"/>
                </a:lnTo>
                <a:lnTo>
                  <a:pt x="207" y="2096"/>
                </a:lnTo>
                <a:lnTo>
                  <a:pt x="209" y="2098"/>
                </a:lnTo>
                <a:lnTo>
                  <a:pt x="212" y="2098"/>
                </a:lnTo>
                <a:lnTo>
                  <a:pt x="215" y="2095"/>
                </a:lnTo>
                <a:lnTo>
                  <a:pt x="220" y="2090"/>
                </a:lnTo>
                <a:lnTo>
                  <a:pt x="225" y="2084"/>
                </a:lnTo>
                <a:lnTo>
                  <a:pt x="230" y="2077"/>
                </a:lnTo>
                <a:lnTo>
                  <a:pt x="236" y="2071"/>
                </a:lnTo>
                <a:lnTo>
                  <a:pt x="244" y="2064"/>
                </a:lnTo>
                <a:lnTo>
                  <a:pt x="247" y="2063"/>
                </a:lnTo>
                <a:lnTo>
                  <a:pt x="251" y="2062"/>
                </a:lnTo>
                <a:lnTo>
                  <a:pt x="251" y="2062"/>
                </a:lnTo>
                <a:lnTo>
                  <a:pt x="261" y="2062"/>
                </a:lnTo>
                <a:lnTo>
                  <a:pt x="274" y="2062"/>
                </a:lnTo>
                <a:lnTo>
                  <a:pt x="303" y="2066"/>
                </a:lnTo>
                <a:lnTo>
                  <a:pt x="339" y="2072"/>
                </a:lnTo>
                <a:lnTo>
                  <a:pt x="339" y="2072"/>
                </a:lnTo>
                <a:lnTo>
                  <a:pt x="336" y="2083"/>
                </a:lnTo>
                <a:lnTo>
                  <a:pt x="330" y="2098"/>
                </a:lnTo>
                <a:lnTo>
                  <a:pt x="320" y="2116"/>
                </a:lnTo>
                <a:lnTo>
                  <a:pt x="320" y="2116"/>
                </a:lnTo>
                <a:lnTo>
                  <a:pt x="309" y="2132"/>
                </a:lnTo>
                <a:lnTo>
                  <a:pt x="288" y="2157"/>
                </a:lnTo>
                <a:lnTo>
                  <a:pt x="235" y="2221"/>
                </a:lnTo>
                <a:lnTo>
                  <a:pt x="162" y="2303"/>
                </a:lnTo>
                <a:lnTo>
                  <a:pt x="162" y="2303"/>
                </a:lnTo>
                <a:lnTo>
                  <a:pt x="155" y="2303"/>
                </a:lnTo>
                <a:lnTo>
                  <a:pt x="138" y="2305"/>
                </a:lnTo>
                <a:lnTo>
                  <a:pt x="125" y="2307"/>
                </a:lnTo>
                <a:lnTo>
                  <a:pt x="112" y="2310"/>
                </a:lnTo>
                <a:lnTo>
                  <a:pt x="98" y="2315"/>
                </a:lnTo>
                <a:lnTo>
                  <a:pt x="84" y="2323"/>
                </a:lnTo>
                <a:lnTo>
                  <a:pt x="84" y="2323"/>
                </a:lnTo>
                <a:lnTo>
                  <a:pt x="27" y="2353"/>
                </a:lnTo>
                <a:lnTo>
                  <a:pt x="7" y="2366"/>
                </a:lnTo>
                <a:lnTo>
                  <a:pt x="2" y="2369"/>
                </a:lnTo>
                <a:lnTo>
                  <a:pt x="0" y="2372"/>
                </a:lnTo>
                <a:lnTo>
                  <a:pt x="0" y="2372"/>
                </a:lnTo>
                <a:lnTo>
                  <a:pt x="2" y="2388"/>
                </a:lnTo>
                <a:lnTo>
                  <a:pt x="11" y="2422"/>
                </a:lnTo>
                <a:lnTo>
                  <a:pt x="15" y="2440"/>
                </a:lnTo>
                <a:lnTo>
                  <a:pt x="20" y="2454"/>
                </a:lnTo>
                <a:lnTo>
                  <a:pt x="25" y="2465"/>
                </a:lnTo>
                <a:lnTo>
                  <a:pt x="27" y="2469"/>
                </a:lnTo>
                <a:lnTo>
                  <a:pt x="29" y="2470"/>
                </a:lnTo>
                <a:lnTo>
                  <a:pt x="29" y="2470"/>
                </a:lnTo>
                <a:lnTo>
                  <a:pt x="39" y="2472"/>
                </a:lnTo>
                <a:lnTo>
                  <a:pt x="50" y="2470"/>
                </a:lnTo>
                <a:lnTo>
                  <a:pt x="64" y="2470"/>
                </a:lnTo>
                <a:lnTo>
                  <a:pt x="64" y="2470"/>
                </a:lnTo>
                <a:lnTo>
                  <a:pt x="64" y="2483"/>
                </a:lnTo>
                <a:lnTo>
                  <a:pt x="66" y="2515"/>
                </a:lnTo>
                <a:lnTo>
                  <a:pt x="69" y="2533"/>
                </a:lnTo>
                <a:lnTo>
                  <a:pt x="71" y="2553"/>
                </a:lnTo>
                <a:lnTo>
                  <a:pt x="74" y="2571"/>
                </a:lnTo>
                <a:lnTo>
                  <a:pt x="79" y="2588"/>
                </a:lnTo>
                <a:lnTo>
                  <a:pt x="79" y="2588"/>
                </a:lnTo>
                <a:lnTo>
                  <a:pt x="82" y="2597"/>
                </a:lnTo>
                <a:lnTo>
                  <a:pt x="87" y="2607"/>
                </a:lnTo>
                <a:lnTo>
                  <a:pt x="101" y="2628"/>
                </a:lnTo>
                <a:lnTo>
                  <a:pt x="119" y="2652"/>
                </a:lnTo>
                <a:lnTo>
                  <a:pt x="139" y="2676"/>
                </a:lnTo>
                <a:lnTo>
                  <a:pt x="159" y="2698"/>
                </a:lnTo>
                <a:lnTo>
                  <a:pt x="176" y="2716"/>
                </a:lnTo>
                <a:lnTo>
                  <a:pt x="189" y="2730"/>
                </a:lnTo>
                <a:lnTo>
                  <a:pt x="197" y="2736"/>
                </a:lnTo>
                <a:lnTo>
                  <a:pt x="197" y="2736"/>
                </a:lnTo>
                <a:lnTo>
                  <a:pt x="213" y="2747"/>
                </a:lnTo>
                <a:lnTo>
                  <a:pt x="237" y="2763"/>
                </a:lnTo>
                <a:lnTo>
                  <a:pt x="252" y="2772"/>
                </a:lnTo>
                <a:lnTo>
                  <a:pt x="266" y="2777"/>
                </a:lnTo>
                <a:lnTo>
                  <a:pt x="272" y="2778"/>
                </a:lnTo>
                <a:lnTo>
                  <a:pt x="277" y="2779"/>
                </a:lnTo>
                <a:lnTo>
                  <a:pt x="282" y="2778"/>
                </a:lnTo>
                <a:lnTo>
                  <a:pt x="285" y="2775"/>
                </a:lnTo>
                <a:lnTo>
                  <a:pt x="285" y="2775"/>
                </a:lnTo>
                <a:lnTo>
                  <a:pt x="288" y="2772"/>
                </a:lnTo>
                <a:lnTo>
                  <a:pt x="290" y="2767"/>
                </a:lnTo>
                <a:lnTo>
                  <a:pt x="293" y="2762"/>
                </a:lnTo>
                <a:lnTo>
                  <a:pt x="294" y="2756"/>
                </a:lnTo>
                <a:lnTo>
                  <a:pt x="295" y="2742"/>
                </a:lnTo>
                <a:lnTo>
                  <a:pt x="294" y="2727"/>
                </a:lnTo>
                <a:lnTo>
                  <a:pt x="292" y="2711"/>
                </a:lnTo>
                <a:lnTo>
                  <a:pt x="289" y="2697"/>
                </a:lnTo>
                <a:lnTo>
                  <a:pt x="284" y="2683"/>
                </a:lnTo>
                <a:lnTo>
                  <a:pt x="280" y="2672"/>
                </a:lnTo>
                <a:lnTo>
                  <a:pt x="280" y="2672"/>
                </a:lnTo>
                <a:lnTo>
                  <a:pt x="269" y="2645"/>
                </a:lnTo>
                <a:lnTo>
                  <a:pt x="258" y="2611"/>
                </a:lnTo>
                <a:lnTo>
                  <a:pt x="247" y="2576"/>
                </a:lnTo>
                <a:lnTo>
                  <a:pt x="244" y="2561"/>
                </a:lnTo>
                <a:lnTo>
                  <a:pt x="241" y="2549"/>
                </a:lnTo>
                <a:lnTo>
                  <a:pt x="241" y="2549"/>
                </a:lnTo>
                <a:lnTo>
                  <a:pt x="240" y="2533"/>
                </a:lnTo>
                <a:lnTo>
                  <a:pt x="240" y="2524"/>
                </a:lnTo>
                <a:lnTo>
                  <a:pt x="241" y="2521"/>
                </a:lnTo>
                <a:lnTo>
                  <a:pt x="241" y="2520"/>
                </a:lnTo>
                <a:lnTo>
                  <a:pt x="241" y="2520"/>
                </a:lnTo>
                <a:lnTo>
                  <a:pt x="261" y="2520"/>
                </a:lnTo>
                <a:lnTo>
                  <a:pt x="277" y="2518"/>
                </a:lnTo>
                <a:lnTo>
                  <a:pt x="284" y="2517"/>
                </a:lnTo>
                <a:lnTo>
                  <a:pt x="290" y="2515"/>
                </a:lnTo>
                <a:lnTo>
                  <a:pt x="290" y="2515"/>
                </a:lnTo>
                <a:lnTo>
                  <a:pt x="296" y="2508"/>
                </a:lnTo>
                <a:lnTo>
                  <a:pt x="305" y="2499"/>
                </a:lnTo>
                <a:lnTo>
                  <a:pt x="325" y="2468"/>
                </a:lnTo>
                <a:lnTo>
                  <a:pt x="344" y="2435"/>
                </a:lnTo>
                <a:lnTo>
                  <a:pt x="359" y="2411"/>
                </a:lnTo>
                <a:lnTo>
                  <a:pt x="359" y="2411"/>
                </a:lnTo>
                <a:lnTo>
                  <a:pt x="373" y="2397"/>
                </a:lnTo>
                <a:lnTo>
                  <a:pt x="399" y="2368"/>
                </a:lnTo>
                <a:lnTo>
                  <a:pt x="472" y="2291"/>
                </a:lnTo>
                <a:lnTo>
                  <a:pt x="545" y="2214"/>
                </a:lnTo>
                <a:lnTo>
                  <a:pt x="581" y="2175"/>
                </a:lnTo>
                <a:lnTo>
                  <a:pt x="581" y="2175"/>
                </a:lnTo>
                <a:lnTo>
                  <a:pt x="594" y="2160"/>
                </a:lnTo>
                <a:lnTo>
                  <a:pt x="616" y="2139"/>
                </a:lnTo>
                <a:lnTo>
                  <a:pt x="645" y="2111"/>
                </a:lnTo>
                <a:lnTo>
                  <a:pt x="645" y="2111"/>
                </a:lnTo>
                <a:lnTo>
                  <a:pt x="748" y="2131"/>
                </a:lnTo>
                <a:lnTo>
                  <a:pt x="748" y="2131"/>
                </a:lnTo>
                <a:lnTo>
                  <a:pt x="773" y="2131"/>
                </a:lnTo>
                <a:lnTo>
                  <a:pt x="821" y="2130"/>
                </a:lnTo>
                <a:lnTo>
                  <a:pt x="869" y="2128"/>
                </a:lnTo>
                <a:lnTo>
                  <a:pt x="900" y="2126"/>
                </a:lnTo>
                <a:lnTo>
                  <a:pt x="900" y="2126"/>
                </a:lnTo>
                <a:lnTo>
                  <a:pt x="904" y="2127"/>
                </a:lnTo>
                <a:lnTo>
                  <a:pt x="908" y="2130"/>
                </a:lnTo>
                <a:lnTo>
                  <a:pt x="912" y="2136"/>
                </a:lnTo>
                <a:lnTo>
                  <a:pt x="914" y="2143"/>
                </a:lnTo>
                <a:lnTo>
                  <a:pt x="920" y="2162"/>
                </a:lnTo>
                <a:lnTo>
                  <a:pt x="924" y="2185"/>
                </a:lnTo>
                <a:lnTo>
                  <a:pt x="928" y="2211"/>
                </a:lnTo>
                <a:lnTo>
                  <a:pt x="929" y="2235"/>
                </a:lnTo>
                <a:lnTo>
                  <a:pt x="930" y="2258"/>
                </a:lnTo>
                <a:lnTo>
                  <a:pt x="930" y="2274"/>
                </a:lnTo>
                <a:lnTo>
                  <a:pt x="930" y="2274"/>
                </a:lnTo>
                <a:lnTo>
                  <a:pt x="928" y="2310"/>
                </a:lnTo>
                <a:lnTo>
                  <a:pt x="923" y="2361"/>
                </a:lnTo>
                <a:lnTo>
                  <a:pt x="915" y="2441"/>
                </a:lnTo>
                <a:lnTo>
                  <a:pt x="915" y="2441"/>
                </a:lnTo>
                <a:lnTo>
                  <a:pt x="915" y="2448"/>
                </a:lnTo>
                <a:lnTo>
                  <a:pt x="916" y="2456"/>
                </a:lnTo>
                <a:lnTo>
                  <a:pt x="920" y="2468"/>
                </a:lnTo>
                <a:lnTo>
                  <a:pt x="920" y="2473"/>
                </a:lnTo>
                <a:lnTo>
                  <a:pt x="920" y="2479"/>
                </a:lnTo>
                <a:lnTo>
                  <a:pt x="919" y="2486"/>
                </a:lnTo>
                <a:lnTo>
                  <a:pt x="915" y="2495"/>
                </a:lnTo>
                <a:lnTo>
                  <a:pt x="915" y="2495"/>
                </a:lnTo>
                <a:lnTo>
                  <a:pt x="910" y="2506"/>
                </a:lnTo>
                <a:lnTo>
                  <a:pt x="908" y="2521"/>
                </a:lnTo>
                <a:lnTo>
                  <a:pt x="905" y="2537"/>
                </a:lnTo>
                <a:lnTo>
                  <a:pt x="903" y="2553"/>
                </a:lnTo>
                <a:lnTo>
                  <a:pt x="900" y="2581"/>
                </a:lnTo>
                <a:lnTo>
                  <a:pt x="900" y="2593"/>
                </a:lnTo>
                <a:lnTo>
                  <a:pt x="900" y="2593"/>
                </a:lnTo>
                <a:lnTo>
                  <a:pt x="898" y="2596"/>
                </a:lnTo>
                <a:lnTo>
                  <a:pt x="892" y="2603"/>
                </a:lnTo>
                <a:lnTo>
                  <a:pt x="886" y="2614"/>
                </a:lnTo>
                <a:lnTo>
                  <a:pt x="882" y="2620"/>
                </a:lnTo>
                <a:lnTo>
                  <a:pt x="881" y="2628"/>
                </a:lnTo>
                <a:lnTo>
                  <a:pt x="881" y="2628"/>
                </a:lnTo>
                <a:lnTo>
                  <a:pt x="880" y="2644"/>
                </a:lnTo>
                <a:lnTo>
                  <a:pt x="880" y="2652"/>
                </a:lnTo>
                <a:lnTo>
                  <a:pt x="881" y="2661"/>
                </a:lnTo>
                <a:lnTo>
                  <a:pt x="883" y="2670"/>
                </a:lnTo>
                <a:lnTo>
                  <a:pt x="886" y="2676"/>
                </a:lnTo>
                <a:lnTo>
                  <a:pt x="891" y="2682"/>
                </a:lnTo>
                <a:lnTo>
                  <a:pt x="896" y="2687"/>
                </a:lnTo>
                <a:lnTo>
                  <a:pt x="896" y="2687"/>
                </a:lnTo>
                <a:lnTo>
                  <a:pt x="900" y="2688"/>
                </a:lnTo>
                <a:lnTo>
                  <a:pt x="910" y="2690"/>
                </a:lnTo>
                <a:lnTo>
                  <a:pt x="941" y="2693"/>
                </a:lnTo>
                <a:lnTo>
                  <a:pt x="980" y="2694"/>
                </a:lnTo>
                <a:lnTo>
                  <a:pt x="1025" y="2695"/>
                </a:lnTo>
                <a:lnTo>
                  <a:pt x="1108" y="2697"/>
                </a:lnTo>
                <a:lnTo>
                  <a:pt x="1151" y="2697"/>
                </a:lnTo>
                <a:lnTo>
                  <a:pt x="1151" y="2697"/>
                </a:lnTo>
                <a:lnTo>
                  <a:pt x="1175" y="2695"/>
                </a:lnTo>
                <a:lnTo>
                  <a:pt x="1193" y="2693"/>
                </a:lnTo>
                <a:lnTo>
                  <a:pt x="1214" y="2689"/>
                </a:lnTo>
                <a:lnTo>
                  <a:pt x="1233" y="2683"/>
                </a:lnTo>
                <a:lnTo>
                  <a:pt x="1241" y="2679"/>
                </a:lnTo>
                <a:lnTo>
                  <a:pt x="1250" y="2676"/>
                </a:lnTo>
                <a:lnTo>
                  <a:pt x="1256" y="2671"/>
                </a:lnTo>
                <a:lnTo>
                  <a:pt x="1261" y="2665"/>
                </a:lnTo>
                <a:lnTo>
                  <a:pt x="1263" y="2659"/>
                </a:lnTo>
                <a:lnTo>
                  <a:pt x="1265" y="2652"/>
                </a:lnTo>
                <a:lnTo>
                  <a:pt x="1265" y="2652"/>
                </a:lnTo>
                <a:lnTo>
                  <a:pt x="1263" y="2646"/>
                </a:lnTo>
                <a:lnTo>
                  <a:pt x="1260" y="2640"/>
                </a:lnTo>
                <a:lnTo>
                  <a:pt x="1254" y="2635"/>
                </a:lnTo>
                <a:lnTo>
                  <a:pt x="1246" y="2630"/>
                </a:lnTo>
                <a:lnTo>
                  <a:pt x="1236" y="2627"/>
                </a:lnTo>
                <a:lnTo>
                  <a:pt x="1227" y="2623"/>
                </a:lnTo>
                <a:lnTo>
                  <a:pt x="1204" y="2617"/>
                </a:lnTo>
                <a:lnTo>
                  <a:pt x="1159" y="2608"/>
                </a:lnTo>
                <a:lnTo>
                  <a:pt x="1140" y="2603"/>
                </a:lnTo>
                <a:lnTo>
                  <a:pt x="1133" y="2601"/>
                </a:lnTo>
                <a:lnTo>
                  <a:pt x="1127" y="2598"/>
                </a:lnTo>
                <a:lnTo>
                  <a:pt x="1127" y="2598"/>
                </a:lnTo>
                <a:lnTo>
                  <a:pt x="1108" y="2586"/>
                </a:lnTo>
                <a:lnTo>
                  <a:pt x="1100" y="2579"/>
                </a:lnTo>
                <a:lnTo>
                  <a:pt x="1091" y="2571"/>
                </a:lnTo>
                <a:lnTo>
                  <a:pt x="1084" y="2563"/>
                </a:lnTo>
                <a:lnTo>
                  <a:pt x="1076" y="2553"/>
                </a:lnTo>
                <a:lnTo>
                  <a:pt x="1069" y="2542"/>
                </a:lnTo>
                <a:lnTo>
                  <a:pt x="1063" y="2529"/>
                </a:lnTo>
                <a:lnTo>
                  <a:pt x="1063" y="2529"/>
                </a:lnTo>
                <a:lnTo>
                  <a:pt x="1060" y="2523"/>
                </a:lnTo>
                <a:lnTo>
                  <a:pt x="1058" y="2517"/>
                </a:lnTo>
                <a:lnTo>
                  <a:pt x="1057" y="2504"/>
                </a:lnTo>
                <a:lnTo>
                  <a:pt x="1057" y="2492"/>
                </a:lnTo>
                <a:lnTo>
                  <a:pt x="1059" y="2480"/>
                </a:lnTo>
                <a:lnTo>
                  <a:pt x="1063" y="2470"/>
                </a:lnTo>
                <a:lnTo>
                  <a:pt x="1067" y="2462"/>
                </a:lnTo>
                <a:lnTo>
                  <a:pt x="1073" y="2451"/>
                </a:lnTo>
                <a:lnTo>
                  <a:pt x="1073" y="2451"/>
                </a:lnTo>
                <a:lnTo>
                  <a:pt x="1080" y="2442"/>
                </a:lnTo>
                <a:lnTo>
                  <a:pt x="1090" y="2430"/>
                </a:lnTo>
                <a:lnTo>
                  <a:pt x="1094" y="2424"/>
                </a:lnTo>
                <a:lnTo>
                  <a:pt x="1097" y="2416"/>
                </a:lnTo>
                <a:lnTo>
                  <a:pt x="1101" y="2409"/>
                </a:lnTo>
                <a:lnTo>
                  <a:pt x="1102" y="2401"/>
                </a:lnTo>
                <a:lnTo>
                  <a:pt x="1102" y="2401"/>
                </a:lnTo>
                <a:lnTo>
                  <a:pt x="1107" y="2362"/>
                </a:lnTo>
                <a:lnTo>
                  <a:pt x="1116" y="2294"/>
                </a:lnTo>
                <a:lnTo>
                  <a:pt x="1124" y="2229"/>
                </a:lnTo>
                <a:lnTo>
                  <a:pt x="1127" y="2206"/>
                </a:lnTo>
                <a:lnTo>
                  <a:pt x="1127" y="2195"/>
                </a:lnTo>
                <a:lnTo>
                  <a:pt x="1127" y="2195"/>
                </a:lnTo>
                <a:lnTo>
                  <a:pt x="1127" y="2192"/>
                </a:lnTo>
                <a:lnTo>
                  <a:pt x="1128" y="2191"/>
                </a:lnTo>
                <a:lnTo>
                  <a:pt x="1132" y="2187"/>
                </a:lnTo>
                <a:lnTo>
                  <a:pt x="1139" y="2184"/>
                </a:lnTo>
                <a:lnTo>
                  <a:pt x="1147" y="2181"/>
                </a:lnTo>
                <a:lnTo>
                  <a:pt x="1160" y="2176"/>
                </a:lnTo>
                <a:lnTo>
                  <a:pt x="1166" y="2175"/>
                </a:lnTo>
                <a:lnTo>
                  <a:pt x="1225" y="2116"/>
                </a:lnTo>
                <a:lnTo>
                  <a:pt x="1225" y="2116"/>
                </a:lnTo>
                <a:lnTo>
                  <a:pt x="1244" y="2117"/>
                </a:lnTo>
                <a:lnTo>
                  <a:pt x="1284" y="2119"/>
                </a:lnTo>
                <a:lnTo>
                  <a:pt x="1306" y="2120"/>
                </a:lnTo>
                <a:lnTo>
                  <a:pt x="1326" y="2119"/>
                </a:lnTo>
                <a:lnTo>
                  <a:pt x="1341" y="2116"/>
                </a:lnTo>
                <a:lnTo>
                  <a:pt x="1346" y="2114"/>
                </a:lnTo>
                <a:lnTo>
                  <a:pt x="1348" y="2111"/>
                </a:lnTo>
                <a:lnTo>
                  <a:pt x="1348" y="2111"/>
                </a:lnTo>
                <a:lnTo>
                  <a:pt x="1348" y="2106"/>
                </a:lnTo>
                <a:lnTo>
                  <a:pt x="1348" y="2098"/>
                </a:lnTo>
                <a:lnTo>
                  <a:pt x="1343" y="2072"/>
                </a:lnTo>
                <a:lnTo>
                  <a:pt x="1324" y="1989"/>
                </a:lnTo>
                <a:lnTo>
                  <a:pt x="1313" y="1940"/>
                </a:lnTo>
                <a:lnTo>
                  <a:pt x="1300" y="1888"/>
                </a:lnTo>
                <a:lnTo>
                  <a:pt x="1292" y="1838"/>
                </a:lnTo>
                <a:lnTo>
                  <a:pt x="1284" y="1791"/>
                </a:lnTo>
                <a:lnTo>
                  <a:pt x="1284" y="1791"/>
                </a:lnTo>
                <a:lnTo>
                  <a:pt x="1277" y="1735"/>
                </a:lnTo>
                <a:lnTo>
                  <a:pt x="1266" y="1656"/>
                </a:lnTo>
                <a:lnTo>
                  <a:pt x="1236" y="1471"/>
                </a:lnTo>
                <a:lnTo>
                  <a:pt x="1209" y="1304"/>
                </a:lnTo>
                <a:lnTo>
                  <a:pt x="1196" y="1221"/>
                </a:lnTo>
                <a:lnTo>
                  <a:pt x="1196" y="1221"/>
                </a:lnTo>
                <a:lnTo>
                  <a:pt x="1186" y="1175"/>
                </a:lnTo>
                <a:lnTo>
                  <a:pt x="1169" y="1099"/>
                </a:lnTo>
                <a:lnTo>
                  <a:pt x="1161" y="1059"/>
                </a:lnTo>
                <a:lnTo>
                  <a:pt x="1155" y="1025"/>
                </a:lnTo>
                <a:lnTo>
                  <a:pt x="1154" y="1011"/>
                </a:lnTo>
                <a:lnTo>
                  <a:pt x="1154" y="1000"/>
                </a:lnTo>
                <a:lnTo>
                  <a:pt x="1154" y="993"/>
                </a:lnTo>
                <a:lnTo>
                  <a:pt x="1155" y="991"/>
                </a:lnTo>
                <a:lnTo>
                  <a:pt x="1156" y="989"/>
                </a:lnTo>
                <a:lnTo>
                  <a:pt x="1156" y="989"/>
                </a:lnTo>
                <a:lnTo>
                  <a:pt x="1169" y="982"/>
                </a:lnTo>
                <a:lnTo>
                  <a:pt x="1180" y="973"/>
                </a:lnTo>
                <a:lnTo>
                  <a:pt x="1186" y="968"/>
                </a:lnTo>
                <a:lnTo>
                  <a:pt x="1191" y="963"/>
                </a:lnTo>
                <a:lnTo>
                  <a:pt x="1193" y="957"/>
                </a:lnTo>
                <a:lnTo>
                  <a:pt x="1196" y="950"/>
                </a:lnTo>
                <a:lnTo>
                  <a:pt x="1196" y="950"/>
                </a:lnTo>
                <a:lnTo>
                  <a:pt x="1196" y="941"/>
                </a:lnTo>
                <a:lnTo>
                  <a:pt x="1195" y="930"/>
                </a:lnTo>
                <a:lnTo>
                  <a:pt x="1191" y="919"/>
                </a:lnTo>
                <a:lnTo>
                  <a:pt x="1187" y="908"/>
                </a:lnTo>
                <a:lnTo>
                  <a:pt x="1180" y="888"/>
                </a:lnTo>
                <a:lnTo>
                  <a:pt x="1176" y="881"/>
                </a:lnTo>
                <a:lnTo>
                  <a:pt x="1176" y="881"/>
                </a:lnTo>
                <a:lnTo>
                  <a:pt x="1179" y="875"/>
                </a:lnTo>
                <a:lnTo>
                  <a:pt x="1182" y="863"/>
                </a:lnTo>
                <a:lnTo>
                  <a:pt x="1183" y="855"/>
                </a:lnTo>
                <a:lnTo>
                  <a:pt x="1183" y="848"/>
                </a:lnTo>
                <a:lnTo>
                  <a:pt x="1183" y="842"/>
                </a:lnTo>
                <a:lnTo>
                  <a:pt x="1181" y="837"/>
                </a:lnTo>
                <a:lnTo>
                  <a:pt x="1181" y="837"/>
                </a:lnTo>
                <a:lnTo>
                  <a:pt x="1179" y="836"/>
                </a:lnTo>
                <a:lnTo>
                  <a:pt x="1175" y="833"/>
                </a:lnTo>
                <a:lnTo>
                  <a:pt x="1165" y="831"/>
                </a:lnTo>
                <a:lnTo>
                  <a:pt x="1153" y="828"/>
                </a:lnTo>
                <a:lnTo>
                  <a:pt x="1138" y="826"/>
                </a:lnTo>
                <a:lnTo>
                  <a:pt x="1113" y="823"/>
                </a:lnTo>
                <a:lnTo>
                  <a:pt x="1102" y="822"/>
                </a:lnTo>
                <a:lnTo>
                  <a:pt x="1102" y="822"/>
                </a:lnTo>
                <a:lnTo>
                  <a:pt x="1103" y="811"/>
                </a:lnTo>
                <a:lnTo>
                  <a:pt x="1106" y="785"/>
                </a:lnTo>
                <a:lnTo>
                  <a:pt x="1107" y="773"/>
                </a:lnTo>
                <a:lnTo>
                  <a:pt x="1106" y="761"/>
                </a:lnTo>
                <a:lnTo>
                  <a:pt x="1105" y="752"/>
                </a:lnTo>
                <a:lnTo>
                  <a:pt x="1103" y="749"/>
                </a:lnTo>
                <a:lnTo>
                  <a:pt x="1102" y="748"/>
                </a:lnTo>
                <a:lnTo>
                  <a:pt x="1102" y="748"/>
                </a:lnTo>
                <a:lnTo>
                  <a:pt x="1094" y="747"/>
                </a:lnTo>
                <a:lnTo>
                  <a:pt x="1084" y="743"/>
                </a:lnTo>
                <a:lnTo>
                  <a:pt x="1074" y="740"/>
                </a:lnTo>
                <a:lnTo>
                  <a:pt x="1070" y="736"/>
                </a:lnTo>
                <a:lnTo>
                  <a:pt x="1068" y="733"/>
                </a:lnTo>
                <a:lnTo>
                  <a:pt x="1068" y="733"/>
                </a:lnTo>
                <a:lnTo>
                  <a:pt x="1054" y="713"/>
                </a:lnTo>
                <a:lnTo>
                  <a:pt x="1046" y="701"/>
                </a:lnTo>
                <a:lnTo>
                  <a:pt x="1042" y="697"/>
                </a:lnTo>
                <a:lnTo>
                  <a:pt x="1038" y="694"/>
                </a:lnTo>
                <a:lnTo>
                  <a:pt x="1038" y="694"/>
                </a:lnTo>
                <a:lnTo>
                  <a:pt x="1031" y="690"/>
                </a:lnTo>
                <a:lnTo>
                  <a:pt x="1022" y="687"/>
                </a:lnTo>
                <a:lnTo>
                  <a:pt x="1016" y="684"/>
                </a:lnTo>
                <a:lnTo>
                  <a:pt x="1015" y="682"/>
                </a:lnTo>
                <a:lnTo>
                  <a:pt x="1014" y="679"/>
                </a:lnTo>
                <a:lnTo>
                  <a:pt x="1014" y="679"/>
                </a:lnTo>
                <a:lnTo>
                  <a:pt x="1012" y="654"/>
                </a:lnTo>
                <a:lnTo>
                  <a:pt x="1010" y="601"/>
                </a:lnTo>
                <a:lnTo>
                  <a:pt x="1009" y="571"/>
                </a:lnTo>
                <a:lnTo>
                  <a:pt x="1006" y="545"/>
                </a:lnTo>
                <a:lnTo>
                  <a:pt x="1003" y="524"/>
                </a:lnTo>
                <a:lnTo>
                  <a:pt x="1001" y="517"/>
                </a:lnTo>
                <a:lnTo>
                  <a:pt x="999" y="512"/>
                </a:lnTo>
                <a:lnTo>
                  <a:pt x="999" y="512"/>
                </a:lnTo>
                <a:lnTo>
                  <a:pt x="992" y="503"/>
                </a:lnTo>
                <a:lnTo>
                  <a:pt x="979" y="492"/>
                </a:lnTo>
                <a:lnTo>
                  <a:pt x="946" y="464"/>
                </a:lnTo>
                <a:lnTo>
                  <a:pt x="914" y="441"/>
                </a:lnTo>
                <a:lnTo>
                  <a:pt x="904" y="432"/>
                </a:lnTo>
                <a:lnTo>
                  <a:pt x="900" y="428"/>
                </a:lnTo>
                <a:lnTo>
                  <a:pt x="900" y="428"/>
                </a:lnTo>
                <a:lnTo>
                  <a:pt x="896" y="369"/>
                </a:lnTo>
                <a:lnTo>
                  <a:pt x="881" y="350"/>
                </a:lnTo>
                <a:lnTo>
                  <a:pt x="881" y="350"/>
                </a:lnTo>
                <a:lnTo>
                  <a:pt x="903" y="331"/>
                </a:lnTo>
                <a:lnTo>
                  <a:pt x="935" y="305"/>
                </a:lnTo>
                <a:lnTo>
                  <a:pt x="935" y="305"/>
                </a:lnTo>
                <a:lnTo>
                  <a:pt x="946" y="294"/>
                </a:lnTo>
                <a:lnTo>
                  <a:pt x="957" y="280"/>
                </a:lnTo>
                <a:lnTo>
                  <a:pt x="966" y="266"/>
                </a:lnTo>
                <a:lnTo>
                  <a:pt x="969" y="256"/>
                </a:lnTo>
                <a:lnTo>
                  <a:pt x="969" y="256"/>
                </a:lnTo>
                <a:lnTo>
                  <a:pt x="973" y="246"/>
                </a:lnTo>
                <a:lnTo>
                  <a:pt x="978" y="230"/>
                </a:lnTo>
                <a:lnTo>
                  <a:pt x="985" y="218"/>
                </a:lnTo>
                <a:lnTo>
                  <a:pt x="988" y="213"/>
                </a:lnTo>
                <a:lnTo>
                  <a:pt x="989" y="212"/>
                </a:lnTo>
                <a:lnTo>
                  <a:pt x="989" y="212"/>
                </a:lnTo>
                <a:lnTo>
                  <a:pt x="993" y="209"/>
                </a:lnTo>
                <a:lnTo>
                  <a:pt x="998" y="205"/>
                </a:lnTo>
                <a:lnTo>
                  <a:pt x="1004" y="197"/>
                </a:lnTo>
                <a:lnTo>
                  <a:pt x="1004" y="197"/>
                </a:lnTo>
                <a:lnTo>
                  <a:pt x="1000" y="181"/>
                </a:lnTo>
                <a:lnTo>
                  <a:pt x="1000" y="171"/>
                </a:lnTo>
                <a:lnTo>
                  <a:pt x="1001" y="168"/>
                </a:lnTo>
                <a:lnTo>
                  <a:pt x="1003" y="168"/>
                </a:lnTo>
                <a:lnTo>
                  <a:pt x="1004" y="168"/>
                </a:lnTo>
                <a:lnTo>
                  <a:pt x="1004" y="168"/>
                </a:lnTo>
                <a:lnTo>
                  <a:pt x="1006" y="168"/>
                </a:lnTo>
                <a:lnTo>
                  <a:pt x="1009" y="166"/>
                </a:lnTo>
                <a:lnTo>
                  <a:pt x="1011" y="164"/>
                </a:lnTo>
                <a:lnTo>
                  <a:pt x="1012" y="160"/>
                </a:lnTo>
                <a:lnTo>
                  <a:pt x="1012" y="155"/>
                </a:lnTo>
                <a:lnTo>
                  <a:pt x="1012" y="150"/>
                </a:lnTo>
                <a:lnTo>
                  <a:pt x="1011" y="144"/>
                </a:lnTo>
                <a:lnTo>
                  <a:pt x="1009" y="138"/>
                </a:lnTo>
                <a:lnTo>
                  <a:pt x="1009" y="138"/>
                </a:lnTo>
                <a:lnTo>
                  <a:pt x="1004" y="125"/>
                </a:lnTo>
                <a:lnTo>
                  <a:pt x="1000" y="111"/>
                </a:lnTo>
                <a:lnTo>
                  <a:pt x="999" y="105"/>
                </a:lnTo>
                <a:lnTo>
                  <a:pt x="1000" y="100"/>
                </a:lnTo>
                <a:lnTo>
                  <a:pt x="1001" y="99"/>
                </a:lnTo>
                <a:lnTo>
                  <a:pt x="1004" y="99"/>
                </a:lnTo>
                <a:lnTo>
                  <a:pt x="1004" y="99"/>
                </a:lnTo>
                <a:lnTo>
                  <a:pt x="1006" y="99"/>
                </a:lnTo>
                <a:lnTo>
                  <a:pt x="1008" y="98"/>
                </a:lnTo>
                <a:lnTo>
                  <a:pt x="1006" y="93"/>
                </a:lnTo>
                <a:lnTo>
                  <a:pt x="1005" y="88"/>
                </a:lnTo>
                <a:lnTo>
                  <a:pt x="999" y="74"/>
                </a:lnTo>
                <a:lnTo>
                  <a:pt x="964" y="40"/>
                </a:lnTo>
                <a:lnTo>
                  <a:pt x="964" y="40"/>
                </a:lnTo>
                <a:lnTo>
                  <a:pt x="963" y="37"/>
                </a:lnTo>
                <a:lnTo>
                  <a:pt x="963" y="35"/>
                </a:lnTo>
                <a:lnTo>
                  <a:pt x="963" y="30"/>
                </a:lnTo>
                <a:lnTo>
                  <a:pt x="962" y="26"/>
                </a:lnTo>
                <a:lnTo>
                  <a:pt x="961" y="24"/>
                </a:lnTo>
                <a:lnTo>
                  <a:pt x="956" y="21"/>
                </a:lnTo>
                <a:lnTo>
                  <a:pt x="950" y="20"/>
                </a:lnTo>
                <a:lnTo>
                  <a:pt x="950" y="20"/>
                </a:lnTo>
                <a:lnTo>
                  <a:pt x="915" y="15"/>
                </a:lnTo>
                <a:lnTo>
                  <a:pt x="886" y="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8443567" y="796244"/>
            <a:ext cx="500639" cy="1679950"/>
          </a:xfrm>
          <a:custGeom>
            <a:avLst/>
            <a:gdLst>
              <a:gd name="T0" fmla="*/ 275 w 748"/>
              <a:gd name="T1" fmla="*/ 29 h 2510"/>
              <a:gd name="T2" fmla="*/ 206 w 748"/>
              <a:gd name="T3" fmla="*/ 109 h 2510"/>
              <a:gd name="T4" fmla="*/ 211 w 748"/>
              <a:gd name="T5" fmla="*/ 182 h 2510"/>
              <a:gd name="T6" fmla="*/ 231 w 748"/>
              <a:gd name="T7" fmla="*/ 237 h 2510"/>
              <a:gd name="T8" fmla="*/ 265 w 748"/>
              <a:gd name="T9" fmla="*/ 281 h 2510"/>
              <a:gd name="T10" fmla="*/ 82 w 748"/>
              <a:gd name="T11" fmla="*/ 448 h 2510"/>
              <a:gd name="T12" fmla="*/ 49 w 748"/>
              <a:gd name="T13" fmla="*/ 495 h 2510"/>
              <a:gd name="T14" fmla="*/ 16 w 748"/>
              <a:gd name="T15" fmla="*/ 634 h 2510"/>
              <a:gd name="T16" fmla="*/ 1 w 748"/>
              <a:gd name="T17" fmla="*/ 722 h 2510"/>
              <a:gd name="T18" fmla="*/ 3 w 748"/>
              <a:gd name="T19" fmla="*/ 800 h 2510"/>
              <a:gd name="T20" fmla="*/ 14 w 748"/>
              <a:gd name="T21" fmla="*/ 845 h 2510"/>
              <a:gd name="T22" fmla="*/ 13 w 748"/>
              <a:gd name="T23" fmla="*/ 914 h 2510"/>
              <a:gd name="T24" fmla="*/ 101 w 748"/>
              <a:gd name="T25" fmla="*/ 1023 h 2510"/>
              <a:gd name="T26" fmla="*/ 123 w 748"/>
              <a:gd name="T27" fmla="*/ 1536 h 2510"/>
              <a:gd name="T28" fmla="*/ 131 w 748"/>
              <a:gd name="T29" fmla="*/ 1672 h 2510"/>
              <a:gd name="T30" fmla="*/ 103 w 748"/>
              <a:gd name="T31" fmla="*/ 1993 h 2510"/>
              <a:gd name="T32" fmla="*/ 194 w 748"/>
              <a:gd name="T33" fmla="*/ 1943 h 2510"/>
              <a:gd name="T34" fmla="*/ 216 w 748"/>
              <a:gd name="T35" fmla="*/ 1998 h 2510"/>
              <a:gd name="T36" fmla="*/ 212 w 748"/>
              <a:gd name="T37" fmla="*/ 2036 h 2510"/>
              <a:gd name="T38" fmla="*/ 145 w 748"/>
              <a:gd name="T39" fmla="*/ 2069 h 2510"/>
              <a:gd name="T40" fmla="*/ 40 w 748"/>
              <a:gd name="T41" fmla="*/ 2099 h 2510"/>
              <a:gd name="T42" fmla="*/ 38 w 748"/>
              <a:gd name="T43" fmla="*/ 2160 h 2510"/>
              <a:gd name="T44" fmla="*/ 62 w 748"/>
              <a:gd name="T45" fmla="*/ 2192 h 2510"/>
              <a:gd name="T46" fmla="*/ 83 w 748"/>
              <a:gd name="T47" fmla="*/ 2232 h 2510"/>
              <a:gd name="T48" fmla="*/ 81 w 748"/>
              <a:gd name="T49" fmla="*/ 2301 h 2510"/>
              <a:gd name="T50" fmla="*/ 93 w 748"/>
              <a:gd name="T51" fmla="*/ 2421 h 2510"/>
              <a:gd name="T52" fmla="*/ 162 w 748"/>
              <a:gd name="T53" fmla="*/ 2501 h 2510"/>
              <a:gd name="T54" fmla="*/ 192 w 748"/>
              <a:gd name="T55" fmla="*/ 2507 h 2510"/>
              <a:gd name="T56" fmla="*/ 209 w 748"/>
              <a:gd name="T57" fmla="*/ 2392 h 2510"/>
              <a:gd name="T58" fmla="*/ 221 w 748"/>
              <a:gd name="T59" fmla="*/ 2244 h 2510"/>
              <a:gd name="T60" fmla="*/ 260 w 748"/>
              <a:gd name="T61" fmla="*/ 2347 h 2510"/>
              <a:gd name="T62" fmla="*/ 257 w 748"/>
              <a:gd name="T63" fmla="*/ 2478 h 2510"/>
              <a:gd name="T64" fmla="*/ 297 w 748"/>
              <a:gd name="T65" fmla="*/ 2490 h 2510"/>
              <a:gd name="T66" fmla="*/ 532 w 748"/>
              <a:gd name="T67" fmla="*/ 2474 h 2510"/>
              <a:gd name="T68" fmla="*/ 546 w 748"/>
              <a:gd name="T69" fmla="*/ 2451 h 2510"/>
              <a:gd name="T70" fmla="*/ 493 w 748"/>
              <a:gd name="T71" fmla="*/ 2424 h 2510"/>
              <a:gd name="T72" fmla="*/ 434 w 748"/>
              <a:gd name="T73" fmla="*/ 2384 h 2510"/>
              <a:gd name="T74" fmla="*/ 382 w 748"/>
              <a:gd name="T75" fmla="*/ 2287 h 2510"/>
              <a:gd name="T76" fmla="*/ 370 w 748"/>
              <a:gd name="T77" fmla="*/ 2226 h 2510"/>
              <a:gd name="T78" fmla="*/ 379 w 748"/>
              <a:gd name="T79" fmla="*/ 2205 h 2510"/>
              <a:gd name="T80" fmla="*/ 418 w 748"/>
              <a:gd name="T81" fmla="*/ 2101 h 2510"/>
              <a:gd name="T82" fmla="*/ 632 w 748"/>
              <a:gd name="T83" fmla="*/ 1858 h 2510"/>
              <a:gd name="T84" fmla="*/ 644 w 748"/>
              <a:gd name="T85" fmla="*/ 1472 h 2510"/>
              <a:gd name="T86" fmla="*/ 642 w 748"/>
              <a:gd name="T87" fmla="*/ 1165 h 2510"/>
              <a:gd name="T88" fmla="*/ 703 w 748"/>
              <a:gd name="T89" fmla="*/ 1093 h 2510"/>
              <a:gd name="T90" fmla="*/ 745 w 748"/>
              <a:gd name="T91" fmla="*/ 973 h 2510"/>
              <a:gd name="T92" fmla="*/ 739 w 748"/>
              <a:gd name="T93" fmla="*/ 848 h 2510"/>
              <a:gd name="T94" fmla="*/ 722 w 748"/>
              <a:gd name="T95" fmla="*/ 754 h 2510"/>
              <a:gd name="T96" fmla="*/ 684 w 748"/>
              <a:gd name="T97" fmla="*/ 576 h 2510"/>
              <a:gd name="T98" fmla="*/ 646 w 748"/>
              <a:gd name="T99" fmla="*/ 495 h 2510"/>
              <a:gd name="T100" fmla="*/ 521 w 748"/>
              <a:gd name="T101" fmla="*/ 414 h 2510"/>
              <a:gd name="T102" fmla="*/ 418 w 748"/>
              <a:gd name="T103" fmla="*/ 296 h 2510"/>
              <a:gd name="T104" fmla="*/ 451 w 748"/>
              <a:gd name="T105" fmla="*/ 248 h 2510"/>
              <a:gd name="T106" fmla="*/ 482 w 748"/>
              <a:gd name="T107" fmla="*/ 222 h 2510"/>
              <a:gd name="T108" fmla="*/ 467 w 748"/>
              <a:gd name="T109" fmla="*/ 83 h 2510"/>
              <a:gd name="T110" fmla="*/ 433 w 748"/>
              <a:gd name="T111" fmla="*/ 43 h 2510"/>
              <a:gd name="T112" fmla="*/ 402 w 748"/>
              <a:gd name="T113" fmla="*/ 20 h 2510"/>
              <a:gd name="T114" fmla="*/ 334 w 748"/>
              <a:gd name="T115" fmla="*/ 0 h 2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48" h="2510">
                <a:moveTo>
                  <a:pt x="334" y="0"/>
                </a:moveTo>
                <a:lnTo>
                  <a:pt x="334" y="0"/>
                </a:lnTo>
                <a:lnTo>
                  <a:pt x="326" y="2"/>
                </a:lnTo>
                <a:lnTo>
                  <a:pt x="317" y="4"/>
                </a:lnTo>
                <a:lnTo>
                  <a:pt x="306" y="9"/>
                </a:lnTo>
                <a:lnTo>
                  <a:pt x="296" y="14"/>
                </a:lnTo>
                <a:lnTo>
                  <a:pt x="275" y="29"/>
                </a:lnTo>
                <a:lnTo>
                  <a:pt x="254" y="45"/>
                </a:lnTo>
                <a:lnTo>
                  <a:pt x="236" y="63"/>
                </a:lnTo>
                <a:lnTo>
                  <a:pt x="221" y="82"/>
                </a:lnTo>
                <a:lnTo>
                  <a:pt x="215" y="89"/>
                </a:lnTo>
                <a:lnTo>
                  <a:pt x="210" y="96"/>
                </a:lnTo>
                <a:lnTo>
                  <a:pt x="208" y="104"/>
                </a:lnTo>
                <a:lnTo>
                  <a:pt x="206" y="109"/>
                </a:lnTo>
                <a:lnTo>
                  <a:pt x="206" y="109"/>
                </a:lnTo>
                <a:lnTo>
                  <a:pt x="206" y="130"/>
                </a:lnTo>
                <a:lnTo>
                  <a:pt x="209" y="153"/>
                </a:lnTo>
                <a:lnTo>
                  <a:pt x="211" y="171"/>
                </a:lnTo>
                <a:lnTo>
                  <a:pt x="211" y="179"/>
                </a:lnTo>
                <a:lnTo>
                  <a:pt x="211" y="182"/>
                </a:lnTo>
                <a:lnTo>
                  <a:pt x="211" y="182"/>
                </a:lnTo>
                <a:lnTo>
                  <a:pt x="211" y="186"/>
                </a:lnTo>
                <a:lnTo>
                  <a:pt x="214" y="192"/>
                </a:lnTo>
                <a:lnTo>
                  <a:pt x="221" y="208"/>
                </a:lnTo>
                <a:lnTo>
                  <a:pt x="228" y="226"/>
                </a:lnTo>
                <a:lnTo>
                  <a:pt x="231" y="232"/>
                </a:lnTo>
                <a:lnTo>
                  <a:pt x="231" y="237"/>
                </a:lnTo>
                <a:lnTo>
                  <a:pt x="231" y="237"/>
                </a:lnTo>
                <a:lnTo>
                  <a:pt x="230" y="243"/>
                </a:lnTo>
                <a:lnTo>
                  <a:pt x="231" y="246"/>
                </a:lnTo>
                <a:lnTo>
                  <a:pt x="233" y="250"/>
                </a:lnTo>
                <a:lnTo>
                  <a:pt x="241" y="256"/>
                </a:lnTo>
                <a:lnTo>
                  <a:pt x="241" y="256"/>
                </a:lnTo>
                <a:lnTo>
                  <a:pt x="258" y="272"/>
                </a:lnTo>
                <a:lnTo>
                  <a:pt x="265" y="281"/>
                </a:lnTo>
                <a:lnTo>
                  <a:pt x="265" y="330"/>
                </a:lnTo>
                <a:lnTo>
                  <a:pt x="241" y="365"/>
                </a:lnTo>
                <a:lnTo>
                  <a:pt x="137" y="433"/>
                </a:lnTo>
                <a:lnTo>
                  <a:pt x="137" y="433"/>
                </a:lnTo>
                <a:lnTo>
                  <a:pt x="125" y="436"/>
                </a:lnTo>
                <a:lnTo>
                  <a:pt x="98" y="443"/>
                </a:lnTo>
                <a:lnTo>
                  <a:pt x="82" y="448"/>
                </a:lnTo>
                <a:lnTo>
                  <a:pt x="69" y="454"/>
                </a:lnTo>
                <a:lnTo>
                  <a:pt x="64" y="457"/>
                </a:lnTo>
                <a:lnTo>
                  <a:pt x="59" y="460"/>
                </a:lnTo>
                <a:lnTo>
                  <a:pt x="55" y="464"/>
                </a:lnTo>
                <a:lnTo>
                  <a:pt x="54" y="468"/>
                </a:lnTo>
                <a:lnTo>
                  <a:pt x="54" y="468"/>
                </a:lnTo>
                <a:lnTo>
                  <a:pt x="49" y="495"/>
                </a:lnTo>
                <a:lnTo>
                  <a:pt x="44" y="538"/>
                </a:lnTo>
                <a:lnTo>
                  <a:pt x="39" y="579"/>
                </a:lnTo>
                <a:lnTo>
                  <a:pt x="37" y="593"/>
                </a:lnTo>
                <a:lnTo>
                  <a:pt x="34" y="601"/>
                </a:lnTo>
                <a:lnTo>
                  <a:pt x="34" y="601"/>
                </a:lnTo>
                <a:lnTo>
                  <a:pt x="27" y="613"/>
                </a:lnTo>
                <a:lnTo>
                  <a:pt x="16" y="634"/>
                </a:lnTo>
                <a:lnTo>
                  <a:pt x="11" y="646"/>
                </a:lnTo>
                <a:lnTo>
                  <a:pt x="6" y="657"/>
                </a:lnTo>
                <a:lnTo>
                  <a:pt x="2" y="670"/>
                </a:lnTo>
                <a:lnTo>
                  <a:pt x="0" y="679"/>
                </a:lnTo>
                <a:lnTo>
                  <a:pt x="0" y="679"/>
                </a:lnTo>
                <a:lnTo>
                  <a:pt x="0" y="700"/>
                </a:lnTo>
                <a:lnTo>
                  <a:pt x="1" y="722"/>
                </a:lnTo>
                <a:lnTo>
                  <a:pt x="2" y="743"/>
                </a:lnTo>
                <a:lnTo>
                  <a:pt x="5" y="758"/>
                </a:lnTo>
                <a:lnTo>
                  <a:pt x="5" y="758"/>
                </a:lnTo>
                <a:lnTo>
                  <a:pt x="5" y="764"/>
                </a:lnTo>
                <a:lnTo>
                  <a:pt x="5" y="772"/>
                </a:lnTo>
                <a:lnTo>
                  <a:pt x="3" y="790"/>
                </a:lnTo>
                <a:lnTo>
                  <a:pt x="3" y="800"/>
                </a:lnTo>
                <a:lnTo>
                  <a:pt x="3" y="810"/>
                </a:lnTo>
                <a:lnTo>
                  <a:pt x="6" y="818"/>
                </a:lnTo>
                <a:lnTo>
                  <a:pt x="10" y="827"/>
                </a:lnTo>
                <a:lnTo>
                  <a:pt x="10" y="827"/>
                </a:lnTo>
                <a:lnTo>
                  <a:pt x="12" y="831"/>
                </a:lnTo>
                <a:lnTo>
                  <a:pt x="13" y="836"/>
                </a:lnTo>
                <a:lnTo>
                  <a:pt x="14" y="845"/>
                </a:lnTo>
                <a:lnTo>
                  <a:pt x="13" y="857"/>
                </a:lnTo>
                <a:lnTo>
                  <a:pt x="12" y="868"/>
                </a:lnTo>
                <a:lnTo>
                  <a:pt x="10" y="889"/>
                </a:lnTo>
                <a:lnTo>
                  <a:pt x="8" y="898"/>
                </a:lnTo>
                <a:lnTo>
                  <a:pt x="10" y="906"/>
                </a:lnTo>
                <a:lnTo>
                  <a:pt x="10" y="906"/>
                </a:lnTo>
                <a:lnTo>
                  <a:pt x="13" y="914"/>
                </a:lnTo>
                <a:lnTo>
                  <a:pt x="19" y="928"/>
                </a:lnTo>
                <a:lnTo>
                  <a:pt x="35" y="959"/>
                </a:lnTo>
                <a:lnTo>
                  <a:pt x="54" y="988"/>
                </a:lnTo>
                <a:lnTo>
                  <a:pt x="62" y="998"/>
                </a:lnTo>
                <a:lnTo>
                  <a:pt x="69" y="1004"/>
                </a:lnTo>
                <a:lnTo>
                  <a:pt x="69" y="1004"/>
                </a:lnTo>
                <a:lnTo>
                  <a:pt x="101" y="1023"/>
                </a:lnTo>
                <a:lnTo>
                  <a:pt x="123" y="1034"/>
                </a:lnTo>
                <a:lnTo>
                  <a:pt x="123" y="1388"/>
                </a:lnTo>
                <a:lnTo>
                  <a:pt x="123" y="1388"/>
                </a:lnTo>
                <a:lnTo>
                  <a:pt x="121" y="1458"/>
                </a:lnTo>
                <a:lnTo>
                  <a:pt x="120" y="1508"/>
                </a:lnTo>
                <a:lnTo>
                  <a:pt x="121" y="1527"/>
                </a:lnTo>
                <a:lnTo>
                  <a:pt x="123" y="1536"/>
                </a:lnTo>
                <a:lnTo>
                  <a:pt x="123" y="1536"/>
                </a:lnTo>
                <a:lnTo>
                  <a:pt x="124" y="1544"/>
                </a:lnTo>
                <a:lnTo>
                  <a:pt x="125" y="1560"/>
                </a:lnTo>
                <a:lnTo>
                  <a:pt x="128" y="1607"/>
                </a:lnTo>
                <a:lnTo>
                  <a:pt x="129" y="1652"/>
                </a:lnTo>
                <a:lnTo>
                  <a:pt x="130" y="1667"/>
                </a:lnTo>
                <a:lnTo>
                  <a:pt x="131" y="1672"/>
                </a:lnTo>
                <a:lnTo>
                  <a:pt x="133" y="1673"/>
                </a:lnTo>
                <a:lnTo>
                  <a:pt x="133" y="1673"/>
                </a:lnTo>
                <a:lnTo>
                  <a:pt x="134" y="1677"/>
                </a:lnTo>
                <a:lnTo>
                  <a:pt x="133" y="1687"/>
                </a:lnTo>
                <a:lnTo>
                  <a:pt x="130" y="1724"/>
                </a:lnTo>
                <a:lnTo>
                  <a:pt x="120" y="1833"/>
                </a:lnTo>
                <a:lnTo>
                  <a:pt x="103" y="1993"/>
                </a:lnTo>
                <a:lnTo>
                  <a:pt x="167" y="1998"/>
                </a:lnTo>
                <a:lnTo>
                  <a:pt x="167" y="1998"/>
                </a:lnTo>
                <a:lnTo>
                  <a:pt x="171" y="1988"/>
                </a:lnTo>
                <a:lnTo>
                  <a:pt x="181" y="1966"/>
                </a:lnTo>
                <a:lnTo>
                  <a:pt x="185" y="1956"/>
                </a:lnTo>
                <a:lnTo>
                  <a:pt x="190" y="1948"/>
                </a:lnTo>
                <a:lnTo>
                  <a:pt x="194" y="1943"/>
                </a:lnTo>
                <a:lnTo>
                  <a:pt x="195" y="1943"/>
                </a:lnTo>
                <a:lnTo>
                  <a:pt x="196" y="1944"/>
                </a:lnTo>
                <a:lnTo>
                  <a:pt x="196" y="1944"/>
                </a:lnTo>
                <a:lnTo>
                  <a:pt x="209" y="1972"/>
                </a:lnTo>
                <a:lnTo>
                  <a:pt x="215" y="1987"/>
                </a:lnTo>
                <a:lnTo>
                  <a:pt x="216" y="1993"/>
                </a:lnTo>
                <a:lnTo>
                  <a:pt x="216" y="1998"/>
                </a:lnTo>
                <a:lnTo>
                  <a:pt x="216" y="1998"/>
                </a:lnTo>
                <a:lnTo>
                  <a:pt x="216" y="2002"/>
                </a:lnTo>
                <a:lnTo>
                  <a:pt x="216" y="2007"/>
                </a:lnTo>
                <a:lnTo>
                  <a:pt x="219" y="2018"/>
                </a:lnTo>
                <a:lnTo>
                  <a:pt x="219" y="2024"/>
                </a:lnTo>
                <a:lnTo>
                  <a:pt x="217" y="2030"/>
                </a:lnTo>
                <a:lnTo>
                  <a:pt x="212" y="2036"/>
                </a:lnTo>
                <a:lnTo>
                  <a:pt x="206" y="2042"/>
                </a:lnTo>
                <a:lnTo>
                  <a:pt x="206" y="2042"/>
                </a:lnTo>
                <a:lnTo>
                  <a:pt x="190" y="2052"/>
                </a:lnTo>
                <a:lnTo>
                  <a:pt x="178" y="2060"/>
                </a:lnTo>
                <a:lnTo>
                  <a:pt x="162" y="2067"/>
                </a:lnTo>
                <a:lnTo>
                  <a:pt x="162" y="2067"/>
                </a:lnTo>
                <a:lnTo>
                  <a:pt x="145" y="2069"/>
                </a:lnTo>
                <a:lnTo>
                  <a:pt x="112" y="2073"/>
                </a:lnTo>
                <a:lnTo>
                  <a:pt x="64" y="2077"/>
                </a:lnTo>
                <a:lnTo>
                  <a:pt x="64" y="2077"/>
                </a:lnTo>
                <a:lnTo>
                  <a:pt x="60" y="2079"/>
                </a:lnTo>
                <a:lnTo>
                  <a:pt x="51" y="2087"/>
                </a:lnTo>
                <a:lnTo>
                  <a:pt x="45" y="2092"/>
                </a:lnTo>
                <a:lnTo>
                  <a:pt x="40" y="2099"/>
                </a:lnTo>
                <a:lnTo>
                  <a:pt x="37" y="2106"/>
                </a:lnTo>
                <a:lnTo>
                  <a:pt x="34" y="2116"/>
                </a:lnTo>
                <a:lnTo>
                  <a:pt x="34" y="2116"/>
                </a:lnTo>
                <a:lnTo>
                  <a:pt x="33" y="2127"/>
                </a:lnTo>
                <a:lnTo>
                  <a:pt x="33" y="2138"/>
                </a:lnTo>
                <a:lnTo>
                  <a:pt x="35" y="2149"/>
                </a:lnTo>
                <a:lnTo>
                  <a:pt x="38" y="2160"/>
                </a:lnTo>
                <a:lnTo>
                  <a:pt x="40" y="2171"/>
                </a:lnTo>
                <a:lnTo>
                  <a:pt x="45" y="2180"/>
                </a:lnTo>
                <a:lnTo>
                  <a:pt x="49" y="2186"/>
                </a:lnTo>
                <a:lnTo>
                  <a:pt x="54" y="2190"/>
                </a:lnTo>
                <a:lnTo>
                  <a:pt x="54" y="2190"/>
                </a:lnTo>
                <a:lnTo>
                  <a:pt x="59" y="2191"/>
                </a:lnTo>
                <a:lnTo>
                  <a:pt x="62" y="2192"/>
                </a:lnTo>
                <a:lnTo>
                  <a:pt x="69" y="2192"/>
                </a:lnTo>
                <a:lnTo>
                  <a:pt x="71" y="2194"/>
                </a:lnTo>
                <a:lnTo>
                  <a:pt x="73" y="2197"/>
                </a:lnTo>
                <a:lnTo>
                  <a:pt x="76" y="2202"/>
                </a:lnTo>
                <a:lnTo>
                  <a:pt x="78" y="2210"/>
                </a:lnTo>
                <a:lnTo>
                  <a:pt x="78" y="2210"/>
                </a:lnTo>
                <a:lnTo>
                  <a:pt x="83" y="2232"/>
                </a:lnTo>
                <a:lnTo>
                  <a:pt x="86" y="2255"/>
                </a:lnTo>
                <a:lnTo>
                  <a:pt x="87" y="2267"/>
                </a:lnTo>
                <a:lnTo>
                  <a:pt x="87" y="2278"/>
                </a:lnTo>
                <a:lnTo>
                  <a:pt x="86" y="2287"/>
                </a:lnTo>
                <a:lnTo>
                  <a:pt x="83" y="2293"/>
                </a:lnTo>
                <a:lnTo>
                  <a:pt x="83" y="2293"/>
                </a:lnTo>
                <a:lnTo>
                  <a:pt x="81" y="2301"/>
                </a:lnTo>
                <a:lnTo>
                  <a:pt x="80" y="2314"/>
                </a:lnTo>
                <a:lnTo>
                  <a:pt x="78" y="2330"/>
                </a:lnTo>
                <a:lnTo>
                  <a:pt x="80" y="2349"/>
                </a:lnTo>
                <a:lnTo>
                  <a:pt x="81" y="2368"/>
                </a:lnTo>
                <a:lnTo>
                  <a:pt x="83" y="2388"/>
                </a:lnTo>
                <a:lnTo>
                  <a:pt x="87" y="2405"/>
                </a:lnTo>
                <a:lnTo>
                  <a:pt x="93" y="2421"/>
                </a:lnTo>
                <a:lnTo>
                  <a:pt x="93" y="2421"/>
                </a:lnTo>
                <a:lnTo>
                  <a:pt x="101" y="2436"/>
                </a:lnTo>
                <a:lnTo>
                  <a:pt x="110" y="2451"/>
                </a:lnTo>
                <a:lnTo>
                  <a:pt x="123" y="2465"/>
                </a:lnTo>
                <a:lnTo>
                  <a:pt x="135" y="2479"/>
                </a:lnTo>
                <a:lnTo>
                  <a:pt x="149" y="2491"/>
                </a:lnTo>
                <a:lnTo>
                  <a:pt x="162" y="2501"/>
                </a:lnTo>
                <a:lnTo>
                  <a:pt x="168" y="2505"/>
                </a:lnTo>
                <a:lnTo>
                  <a:pt x="174" y="2507"/>
                </a:lnTo>
                <a:lnTo>
                  <a:pt x="181" y="2510"/>
                </a:lnTo>
                <a:lnTo>
                  <a:pt x="187" y="2510"/>
                </a:lnTo>
                <a:lnTo>
                  <a:pt x="187" y="2510"/>
                </a:lnTo>
                <a:lnTo>
                  <a:pt x="189" y="2510"/>
                </a:lnTo>
                <a:lnTo>
                  <a:pt x="192" y="2507"/>
                </a:lnTo>
                <a:lnTo>
                  <a:pt x="196" y="2502"/>
                </a:lnTo>
                <a:lnTo>
                  <a:pt x="199" y="2494"/>
                </a:lnTo>
                <a:lnTo>
                  <a:pt x="203" y="2483"/>
                </a:lnTo>
                <a:lnTo>
                  <a:pt x="205" y="2470"/>
                </a:lnTo>
                <a:lnTo>
                  <a:pt x="206" y="2456"/>
                </a:lnTo>
                <a:lnTo>
                  <a:pt x="208" y="2424"/>
                </a:lnTo>
                <a:lnTo>
                  <a:pt x="209" y="2392"/>
                </a:lnTo>
                <a:lnTo>
                  <a:pt x="208" y="2363"/>
                </a:lnTo>
                <a:lnTo>
                  <a:pt x="206" y="2333"/>
                </a:lnTo>
                <a:lnTo>
                  <a:pt x="206" y="2333"/>
                </a:lnTo>
                <a:lnTo>
                  <a:pt x="204" y="2296"/>
                </a:lnTo>
                <a:lnTo>
                  <a:pt x="201" y="2264"/>
                </a:lnTo>
                <a:lnTo>
                  <a:pt x="221" y="2244"/>
                </a:lnTo>
                <a:lnTo>
                  <a:pt x="221" y="2244"/>
                </a:lnTo>
                <a:lnTo>
                  <a:pt x="227" y="2255"/>
                </a:lnTo>
                <a:lnTo>
                  <a:pt x="241" y="2281"/>
                </a:lnTo>
                <a:lnTo>
                  <a:pt x="248" y="2297"/>
                </a:lnTo>
                <a:lnTo>
                  <a:pt x="254" y="2314"/>
                </a:lnTo>
                <a:lnTo>
                  <a:pt x="259" y="2331"/>
                </a:lnTo>
                <a:lnTo>
                  <a:pt x="260" y="2340"/>
                </a:lnTo>
                <a:lnTo>
                  <a:pt x="260" y="2347"/>
                </a:lnTo>
                <a:lnTo>
                  <a:pt x="260" y="2347"/>
                </a:lnTo>
                <a:lnTo>
                  <a:pt x="259" y="2383"/>
                </a:lnTo>
                <a:lnTo>
                  <a:pt x="258" y="2422"/>
                </a:lnTo>
                <a:lnTo>
                  <a:pt x="256" y="2470"/>
                </a:lnTo>
                <a:lnTo>
                  <a:pt x="256" y="2470"/>
                </a:lnTo>
                <a:lnTo>
                  <a:pt x="256" y="2474"/>
                </a:lnTo>
                <a:lnTo>
                  <a:pt x="257" y="2478"/>
                </a:lnTo>
                <a:lnTo>
                  <a:pt x="259" y="2480"/>
                </a:lnTo>
                <a:lnTo>
                  <a:pt x="262" y="2484"/>
                </a:lnTo>
                <a:lnTo>
                  <a:pt x="267" y="2486"/>
                </a:lnTo>
                <a:lnTo>
                  <a:pt x="273" y="2489"/>
                </a:lnTo>
                <a:lnTo>
                  <a:pt x="280" y="2490"/>
                </a:lnTo>
                <a:lnTo>
                  <a:pt x="280" y="2490"/>
                </a:lnTo>
                <a:lnTo>
                  <a:pt x="297" y="2490"/>
                </a:lnTo>
                <a:lnTo>
                  <a:pt x="327" y="2489"/>
                </a:lnTo>
                <a:lnTo>
                  <a:pt x="407" y="2483"/>
                </a:lnTo>
                <a:lnTo>
                  <a:pt x="516" y="2475"/>
                </a:lnTo>
                <a:lnTo>
                  <a:pt x="516" y="2475"/>
                </a:lnTo>
                <a:lnTo>
                  <a:pt x="521" y="2475"/>
                </a:lnTo>
                <a:lnTo>
                  <a:pt x="526" y="2475"/>
                </a:lnTo>
                <a:lnTo>
                  <a:pt x="532" y="2474"/>
                </a:lnTo>
                <a:lnTo>
                  <a:pt x="539" y="2472"/>
                </a:lnTo>
                <a:lnTo>
                  <a:pt x="543" y="2467"/>
                </a:lnTo>
                <a:lnTo>
                  <a:pt x="545" y="2464"/>
                </a:lnTo>
                <a:lnTo>
                  <a:pt x="546" y="2461"/>
                </a:lnTo>
                <a:lnTo>
                  <a:pt x="546" y="2456"/>
                </a:lnTo>
                <a:lnTo>
                  <a:pt x="546" y="2451"/>
                </a:lnTo>
                <a:lnTo>
                  <a:pt x="546" y="2451"/>
                </a:lnTo>
                <a:lnTo>
                  <a:pt x="545" y="2446"/>
                </a:lnTo>
                <a:lnTo>
                  <a:pt x="542" y="2441"/>
                </a:lnTo>
                <a:lnTo>
                  <a:pt x="540" y="2437"/>
                </a:lnTo>
                <a:lnTo>
                  <a:pt x="536" y="2435"/>
                </a:lnTo>
                <a:lnTo>
                  <a:pt x="527" y="2430"/>
                </a:lnTo>
                <a:lnTo>
                  <a:pt x="518" y="2427"/>
                </a:lnTo>
                <a:lnTo>
                  <a:pt x="493" y="2424"/>
                </a:lnTo>
                <a:lnTo>
                  <a:pt x="479" y="2420"/>
                </a:lnTo>
                <a:lnTo>
                  <a:pt x="467" y="2416"/>
                </a:lnTo>
                <a:lnTo>
                  <a:pt x="467" y="2416"/>
                </a:lnTo>
                <a:lnTo>
                  <a:pt x="461" y="2413"/>
                </a:lnTo>
                <a:lnTo>
                  <a:pt x="455" y="2409"/>
                </a:lnTo>
                <a:lnTo>
                  <a:pt x="445" y="2398"/>
                </a:lnTo>
                <a:lnTo>
                  <a:pt x="434" y="2384"/>
                </a:lnTo>
                <a:lnTo>
                  <a:pt x="425" y="2370"/>
                </a:lnTo>
                <a:lnTo>
                  <a:pt x="418" y="2356"/>
                </a:lnTo>
                <a:lnTo>
                  <a:pt x="413" y="2344"/>
                </a:lnTo>
                <a:lnTo>
                  <a:pt x="408" y="2333"/>
                </a:lnTo>
                <a:lnTo>
                  <a:pt x="388" y="2333"/>
                </a:lnTo>
                <a:lnTo>
                  <a:pt x="388" y="2333"/>
                </a:lnTo>
                <a:lnTo>
                  <a:pt x="382" y="2287"/>
                </a:lnTo>
                <a:lnTo>
                  <a:pt x="377" y="2255"/>
                </a:lnTo>
                <a:lnTo>
                  <a:pt x="375" y="2244"/>
                </a:lnTo>
                <a:lnTo>
                  <a:pt x="374" y="2239"/>
                </a:lnTo>
                <a:lnTo>
                  <a:pt x="374" y="2239"/>
                </a:lnTo>
                <a:lnTo>
                  <a:pt x="372" y="2238"/>
                </a:lnTo>
                <a:lnTo>
                  <a:pt x="371" y="2234"/>
                </a:lnTo>
                <a:lnTo>
                  <a:pt x="370" y="2226"/>
                </a:lnTo>
                <a:lnTo>
                  <a:pt x="369" y="2215"/>
                </a:lnTo>
                <a:lnTo>
                  <a:pt x="369" y="2215"/>
                </a:lnTo>
                <a:lnTo>
                  <a:pt x="370" y="2215"/>
                </a:lnTo>
                <a:lnTo>
                  <a:pt x="372" y="2213"/>
                </a:lnTo>
                <a:lnTo>
                  <a:pt x="376" y="2211"/>
                </a:lnTo>
                <a:lnTo>
                  <a:pt x="379" y="2205"/>
                </a:lnTo>
                <a:lnTo>
                  <a:pt x="379" y="2205"/>
                </a:lnTo>
                <a:lnTo>
                  <a:pt x="385" y="2167"/>
                </a:lnTo>
                <a:lnTo>
                  <a:pt x="388" y="2136"/>
                </a:lnTo>
                <a:lnTo>
                  <a:pt x="418" y="2116"/>
                </a:lnTo>
                <a:lnTo>
                  <a:pt x="418" y="2116"/>
                </a:lnTo>
                <a:lnTo>
                  <a:pt x="418" y="2110"/>
                </a:lnTo>
                <a:lnTo>
                  <a:pt x="418" y="2105"/>
                </a:lnTo>
                <a:lnTo>
                  <a:pt x="418" y="2101"/>
                </a:lnTo>
                <a:lnTo>
                  <a:pt x="418" y="2101"/>
                </a:lnTo>
                <a:lnTo>
                  <a:pt x="465" y="2048"/>
                </a:lnTo>
                <a:lnTo>
                  <a:pt x="511" y="1998"/>
                </a:lnTo>
                <a:lnTo>
                  <a:pt x="615" y="1998"/>
                </a:lnTo>
                <a:lnTo>
                  <a:pt x="625" y="1959"/>
                </a:lnTo>
                <a:lnTo>
                  <a:pt x="625" y="1959"/>
                </a:lnTo>
                <a:lnTo>
                  <a:pt x="632" y="1858"/>
                </a:lnTo>
                <a:lnTo>
                  <a:pt x="638" y="1779"/>
                </a:lnTo>
                <a:lnTo>
                  <a:pt x="644" y="1723"/>
                </a:lnTo>
                <a:lnTo>
                  <a:pt x="644" y="1723"/>
                </a:lnTo>
                <a:lnTo>
                  <a:pt x="646" y="1699"/>
                </a:lnTo>
                <a:lnTo>
                  <a:pt x="647" y="1665"/>
                </a:lnTo>
                <a:lnTo>
                  <a:pt x="647" y="1581"/>
                </a:lnTo>
                <a:lnTo>
                  <a:pt x="644" y="1472"/>
                </a:lnTo>
                <a:lnTo>
                  <a:pt x="644" y="1472"/>
                </a:lnTo>
                <a:lnTo>
                  <a:pt x="642" y="1325"/>
                </a:lnTo>
                <a:lnTo>
                  <a:pt x="639" y="1223"/>
                </a:lnTo>
                <a:lnTo>
                  <a:pt x="639" y="1171"/>
                </a:lnTo>
                <a:lnTo>
                  <a:pt x="639" y="1171"/>
                </a:lnTo>
                <a:lnTo>
                  <a:pt x="641" y="1169"/>
                </a:lnTo>
                <a:lnTo>
                  <a:pt x="642" y="1165"/>
                </a:lnTo>
                <a:lnTo>
                  <a:pt x="649" y="1157"/>
                </a:lnTo>
                <a:lnTo>
                  <a:pt x="669" y="1136"/>
                </a:lnTo>
                <a:lnTo>
                  <a:pt x="680" y="1125"/>
                </a:lnTo>
                <a:lnTo>
                  <a:pt x="690" y="1114"/>
                </a:lnTo>
                <a:lnTo>
                  <a:pt x="698" y="1103"/>
                </a:lnTo>
                <a:lnTo>
                  <a:pt x="703" y="1093"/>
                </a:lnTo>
                <a:lnTo>
                  <a:pt x="703" y="1093"/>
                </a:lnTo>
                <a:lnTo>
                  <a:pt x="708" y="1082"/>
                </a:lnTo>
                <a:lnTo>
                  <a:pt x="714" y="1068"/>
                </a:lnTo>
                <a:lnTo>
                  <a:pt x="722" y="1052"/>
                </a:lnTo>
                <a:lnTo>
                  <a:pt x="729" y="1032"/>
                </a:lnTo>
                <a:lnTo>
                  <a:pt x="737" y="1010"/>
                </a:lnTo>
                <a:lnTo>
                  <a:pt x="743" y="987"/>
                </a:lnTo>
                <a:lnTo>
                  <a:pt x="745" y="973"/>
                </a:lnTo>
                <a:lnTo>
                  <a:pt x="746" y="960"/>
                </a:lnTo>
                <a:lnTo>
                  <a:pt x="748" y="945"/>
                </a:lnTo>
                <a:lnTo>
                  <a:pt x="748" y="930"/>
                </a:lnTo>
                <a:lnTo>
                  <a:pt x="748" y="930"/>
                </a:lnTo>
                <a:lnTo>
                  <a:pt x="746" y="901"/>
                </a:lnTo>
                <a:lnTo>
                  <a:pt x="743" y="874"/>
                </a:lnTo>
                <a:lnTo>
                  <a:pt x="739" y="848"/>
                </a:lnTo>
                <a:lnTo>
                  <a:pt x="734" y="826"/>
                </a:lnTo>
                <a:lnTo>
                  <a:pt x="726" y="791"/>
                </a:lnTo>
                <a:lnTo>
                  <a:pt x="723" y="780"/>
                </a:lnTo>
                <a:lnTo>
                  <a:pt x="723" y="773"/>
                </a:lnTo>
                <a:lnTo>
                  <a:pt x="723" y="773"/>
                </a:lnTo>
                <a:lnTo>
                  <a:pt x="723" y="766"/>
                </a:lnTo>
                <a:lnTo>
                  <a:pt x="722" y="754"/>
                </a:lnTo>
                <a:lnTo>
                  <a:pt x="716" y="726"/>
                </a:lnTo>
                <a:lnTo>
                  <a:pt x="708" y="689"/>
                </a:lnTo>
                <a:lnTo>
                  <a:pt x="708" y="689"/>
                </a:lnTo>
                <a:lnTo>
                  <a:pt x="696" y="641"/>
                </a:lnTo>
                <a:lnTo>
                  <a:pt x="689" y="604"/>
                </a:lnTo>
                <a:lnTo>
                  <a:pt x="685" y="588"/>
                </a:lnTo>
                <a:lnTo>
                  <a:pt x="684" y="576"/>
                </a:lnTo>
                <a:lnTo>
                  <a:pt x="684" y="576"/>
                </a:lnTo>
                <a:lnTo>
                  <a:pt x="682" y="565"/>
                </a:lnTo>
                <a:lnTo>
                  <a:pt x="678" y="553"/>
                </a:lnTo>
                <a:lnTo>
                  <a:pt x="673" y="539"/>
                </a:lnTo>
                <a:lnTo>
                  <a:pt x="665" y="524"/>
                </a:lnTo>
                <a:lnTo>
                  <a:pt x="655" y="510"/>
                </a:lnTo>
                <a:lnTo>
                  <a:pt x="646" y="495"/>
                </a:lnTo>
                <a:lnTo>
                  <a:pt x="636" y="483"/>
                </a:lnTo>
                <a:lnTo>
                  <a:pt x="625" y="473"/>
                </a:lnTo>
                <a:lnTo>
                  <a:pt x="625" y="473"/>
                </a:lnTo>
                <a:lnTo>
                  <a:pt x="612" y="463"/>
                </a:lnTo>
                <a:lnTo>
                  <a:pt x="596" y="453"/>
                </a:lnTo>
                <a:lnTo>
                  <a:pt x="562" y="435"/>
                </a:lnTo>
                <a:lnTo>
                  <a:pt x="521" y="414"/>
                </a:lnTo>
                <a:lnTo>
                  <a:pt x="521" y="414"/>
                </a:lnTo>
                <a:lnTo>
                  <a:pt x="438" y="374"/>
                </a:lnTo>
                <a:lnTo>
                  <a:pt x="438" y="374"/>
                </a:lnTo>
                <a:lnTo>
                  <a:pt x="434" y="369"/>
                </a:lnTo>
                <a:lnTo>
                  <a:pt x="429" y="362"/>
                </a:lnTo>
                <a:lnTo>
                  <a:pt x="423" y="350"/>
                </a:lnTo>
                <a:lnTo>
                  <a:pt x="418" y="296"/>
                </a:lnTo>
                <a:lnTo>
                  <a:pt x="443" y="296"/>
                </a:lnTo>
                <a:lnTo>
                  <a:pt x="443" y="276"/>
                </a:lnTo>
                <a:lnTo>
                  <a:pt x="452" y="281"/>
                </a:lnTo>
                <a:lnTo>
                  <a:pt x="452" y="281"/>
                </a:lnTo>
                <a:lnTo>
                  <a:pt x="451" y="264"/>
                </a:lnTo>
                <a:lnTo>
                  <a:pt x="451" y="251"/>
                </a:lnTo>
                <a:lnTo>
                  <a:pt x="451" y="248"/>
                </a:lnTo>
                <a:lnTo>
                  <a:pt x="452" y="246"/>
                </a:lnTo>
                <a:lnTo>
                  <a:pt x="452" y="246"/>
                </a:lnTo>
                <a:lnTo>
                  <a:pt x="456" y="246"/>
                </a:lnTo>
                <a:lnTo>
                  <a:pt x="463" y="246"/>
                </a:lnTo>
                <a:lnTo>
                  <a:pt x="472" y="246"/>
                </a:lnTo>
                <a:lnTo>
                  <a:pt x="482" y="222"/>
                </a:lnTo>
                <a:lnTo>
                  <a:pt x="482" y="222"/>
                </a:lnTo>
                <a:lnTo>
                  <a:pt x="483" y="178"/>
                </a:lnTo>
                <a:lnTo>
                  <a:pt x="483" y="146"/>
                </a:lnTo>
                <a:lnTo>
                  <a:pt x="483" y="134"/>
                </a:lnTo>
                <a:lnTo>
                  <a:pt x="482" y="128"/>
                </a:lnTo>
                <a:lnTo>
                  <a:pt x="482" y="128"/>
                </a:lnTo>
                <a:lnTo>
                  <a:pt x="475" y="103"/>
                </a:lnTo>
                <a:lnTo>
                  <a:pt x="467" y="83"/>
                </a:lnTo>
                <a:lnTo>
                  <a:pt x="463" y="73"/>
                </a:lnTo>
                <a:lnTo>
                  <a:pt x="457" y="64"/>
                </a:lnTo>
                <a:lnTo>
                  <a:pt x="457" y="64"/>
                </a:lnTo>
                <a:lnTo>
                  <a:pt x="451" y="57"/>
                </a:lnTo>
                <a:lnTo>
                  <a:pt x="445" y="51"/>
                </a:lnTo>
                <a:lnTo>
                  <a:pt x="438" y="47"/>
                </a:lnTo>
                <a:lnTo>
                  <a:pt x="433" y="43"/>
                </a:lnTo>
                <a:lnTo>
                  <a:pt x="423" y="39"/>
                </a:lnTo>
                <a:lnTo>
                  <a:pt x="419" y="37"/>
                </a:lnTo>
                <a:lnTo>
                  <a:pt x="418" y="35"/>
                </a:lnTo>
                <a:lnTo>
                  <a:pt x="418" y="35"/>
                </a:lnTo>
                <a:lnTo>
                  <a:pt x="417" y="32"/>
                </a:lnTo>
                <a:lnTo>
                  <a:pt x="413" y="29"/>
                </a:lnTo>
                <a:lnTo>
                  <a:pt x="402" y="20"/>
                </a:lnTo>
                <a:lnTo>
                  <a:pt x="390" y="11"/>
                </a:lnTo>
                <a:lnTo>
                  <a:pt x="379" y="5"/>
                </a:lnTo>
                <a:lnTo>
                  <a:pt x="379" y="5"/>
                </a:lnTo>
                <a:lnTo>
                  <a:pt x="374" y="3"/>
                </a:lnTo>
                <a:lnTo>
                  <a:pt x="369" y="0"/>
                </a:lnTo>
                <a:lnTo>
                  <a:pt x="358" y="0"/>
                </a:lnTo>
                <a:lnTo>
                  <a:pt x="334" y="0"/>
                </a:lnTo>
                <a:lnTo>
                  <a:pt x="334" y="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31"/>
          <p:cNvSpPr>
            <a:spLocks/>
          </p:cNvSpPr>
          <p:nvPr/>
        </p:nvSpPr>
        <p:spPr bwMode="auto">
          <a:xfrm>
            <a:off x="4631200" y="699929"/>
            <a:ext cx="591830" cy="1703752"/>
          </a:xfrm>
          <a:custGeom>
            <a:avLst/>
            <a:gdLst>
              <a:gd name="T0" fmla="*/ 103 w 297"/>
              <a:gd name="T1" fmla="*/ 131 h 855"/>
              <a:gd name="T2" fmla="*/ 73 w 297"/>
              <a:gd name="T3" fmla="*/ 151 h 855"/>
              <a:gd name="T4" fmla="*/ 46 w 297"/>
              <a:gd name="T5" fmla="*/ 163 h 855"/>
              <a:gd name="T6" fmla="*/ 16 w 297"/>
              <a:gd name="T7" fmla="*/ 219 h 855"/>
              <a:gd name="T8" fmla="*/ 0 w 297"/>
              <a:gd name="T9" fmla="*/ 305 h 855"/>
              <a:gd name="T10" fmla="*/ 15 w 297"/>
              <a:gd name="T11" fmla="*/ 334 h 855"/>
              <a:gd name="T12" fmla="*/ 35 w 297"/>
              <a:gd name="T13" fmla="*/ 405 h 855"/>
              <a:gd name="T14" fmla="*/ 37 w 297"/>
              <a:gd name="T15" fmla="*/ 480 h 855"/>
              <a:gd name="T16" fmla="*/ 46 w 297"/>
              <a:gd name="T17" fmla="*/ 499 h 855"/>
              <a:gd name="T18" fmla="*/ 46 w 297"/>
              <a:gd name="T19" fmla="*/ 530 h 855"/>
              <a:gd name="T20" fmla="*/ 63 w 297"/>
              <a:gd name="T21" fmla="*/ 538 h 855"/>
              <a:gd name="T22" fmla="*/ 94 w 297"/>
              <a:gd name="T23" fmla="*/ 597 h 855"/>
              <a:gd name="T24" fmla="*/ 83 w 297"/>
              <a:gd name="T25" fmla="*/ 637 h 855"/>
              <a:gd name="T26" fmla="*/ 102 w 297"/>
              <a:gd name="T27" fmla="*/ 713 h 855"/>
              <a:gd name="T28" fmla="*/ 124 w 297"/>
              <a:gd name="T29" fmla="*/ 776 h 855"/>
              <a:gd name="T30" fmla="*/ 110 w 297"/>
              <a:gd name="T31" fmla="*/ 840 h 855"/>
              <a:gd name="T32" fmla="*/ 117 w 297"/>
              <a:gd name="T33" fmla="*/ 853 h 855"/>
              <a:gd name="T34" fmla="*/ 148 w 297"/>
              <a:gd name="T35" fmla="*/ 853 h 855"/>
              <a:gd name="T36" fmla="*/ 169 w 297"/>
              <a:gd name="T37" fmla="*/ 826 h 855"/>
              <a:gd name="T38" fmla="*/ 180 w 297"/>
              <a:gd name="T39" fmla="*/ 806 h 855"/>
              <a:gd name="T40" fmla="*/ 191 w 297"/>
              <a:gd name="T41" fmla="*/ 795 h 855"/>
              <a:gd name="T42" fmla="*/ 192 w 297"/>
              <a:gd name="T43" fmla="*/ 763 h 855"/>
              <a:gd name="T44" fmla="*/ 199 w 297"/>
              <a:gd name="T45" fmla="*/ 725 h 855"/>
              <a:gd name="T46" fmla="*/ 212 w 297"/>
              <a:gd name="T47" fmla="*/ 637 h 855"/>
              <a:gd name="T48" fmla="*/ 227 w 297"/>
              <a:gd name="T49" fmla="*/ 577 h 855"/>
              <a:gd name="T50" fmla="*/ 234 w 297"/>
              <a:gd name="T51" fmla="*/ 510 h 855"/>
              <a:gd name="T52" fmla="*/ 245 w 297"/>
              <a:gd name="T53" fmla="*/ 466 h 855"/>
              <a:gd name="T54" fmla="*/ 279 w 297"/>
              <a:gd name="T55" fmla="*/ 427 h 855"/>
              <a:gd name="T56" fmla="*/ 292 w 297"/>
              <a:gd name="T57" fmla="*/ 416 h 855"/>
              <a:gd name="T58" fmla="*/ 297 w 297"/>
              <a:gd name="T59" fmla="*/ 384 h 855"/>
              <a:gd name="T60" fmla="*/ 293 w 297"/>
              <a:gd name="T61" fmla="*/ 367 h 855"/>
              <a:gd name="T62" fmla="*/ 252 w 297"/>
              <a:gd name="T63" fmla="*/ 342 h 855"/>
              <a:gd name="T64" fmla="*/ 259 w 297"/>
              <a:gd name="T65" fmla="*/ 334 h 855"/>
              <a:gd name="T66" fmla="*/ 277 w 297"/>
              <a:gd name="T67" fmla="*/ 323 h 855"/>
              <a:gd name="T68" fmla="*/ 292 w 297"/>
              <a:gd name="T69" fmla="*/ 273 h 855"/>
              <a:gd name="T70" fmla="*/ 292 w 297"/>
              <a:gd name="T71" fmla="*/ 249 h 855"/>
              <a:gd name="T72" fmla="*/ 271 w 297"/>
              <a:gd name="T73" fmla="*/ 214 h 855"/>
              <a:gd name="T74" fmla="*/ 247 w 297"/>
              <a:gd name="T75" fmla="*/ 154 h 855"/>
              <a:gd name="T76" fmla="*/ 211 w 297"/>
              <a:gd name="T77" fmla="*/ 133 h 855"/>
              <a:gd name="T78" fmla="*/ 211 w 297"/>
              <a:gd name="T79" fmla="*/ 125 h 855"/>
              <a:gd name="T80" fmla="*/ 170 w 297"/>
              <a:gd name="T81" fmla="*/ 123 h 855"/>
              <a:gd name="T82" fmla="*/ 185 w 297"/>
              <a:gd name="T83" fmla="*/ 98 h 855"/>
              <a:gd name="T84" fmla="*/ 191 w 297"/>
              <a:gd name="T85" fmla="*/ 72 h 855"/>
              <a:gd name="T86" fmla="*/ 196 w 297"/>
              <a:gd name="T87" fmla="*/ 61 h 855"/>
              <a:gd name="T88" fmla="*/ 189 w 297"/>
              <a:gd name="T89" fmla="*/ 43 h 855"/>
              <a:gd name="T90" fmla="*/ 167 w 297"/>
              <a:gd name="T91" fmla="*/ 7 h 855"/>
              <a:gd name="T92" fmla="*/ 147 w 297"/>
              <a:gd name="T93" fmla="*/ 1 h 855"/>
              <a:gd name="T94" fmla="*/ 124 w 297"/>
              <a:gd name="T95" fmla="*/ 1 h 855"/>
              <a:gd name="T96" fmla="*/ 113 w 297"/>
              <a:gd name="T97" fmla="*/ 7 h 855"/>
              <a:gd name="T98" fmla="*/ 94 w 297"/>
              <a:gd name="T99" fmla="*/ 33 h 855"/>
              <a:gd name="T100" fmla="*/ 95 w 297"/>
              <a:gd name="T101" fmla="*/ 54 h 855"/>
              <a:gd name="T102" fmla="*/ 98 w 297"/>
              <a:gd name="T103" fmla="*/ 79 h 855"/>
              <a:gd name="T104" fmla="*/ 101 w 297"/>
              <a:gd name="T105" fmla="*/ 109 h 855"/>
              <a:gd name="T106" fmla="*/ 109 w 297"/>
              <a:gd name="T107" fmla="*/ 116 h 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97" h="855">
                <a:moveTo>
                  <a:pt x="109" y="116"/>
                </a:moveTo>
                <a:lnTo>
                  <a:pt x="109" y="131"/>
                </a:lnTo>
                <a:lnTo>
                  <a:pt x="102" y="131"/>
                </a:lnTo>
                <a:lnTo>
                  <a:pt x="102" y="131"/>
                </a:lnTo>
                <a:lnTo>
                  <a:pt x="103" y="131"/>
                </a:lnTo>
                <a:lnTo>
                  <a:pt x="94" y="136"/>
                </a:lnTo>
                <a:lnTo>
                  <a:pt x="94" y="136"/>
                </a:lnTo>
                <a:lnTo>
                  <a:pt x="84" y="140"/>
                </a:lnTo>
                <a:lnTo>
                  <a:pt x="79" y="144"/>
                </a:lnTo>
                <a:lnTo>
                  <a:pt x="73" y="151"/>
                </a:lnTo>
                <a:lnTo>
                  <a:pt x="73" y="151"/>
                </a:lnTo>
                <a:lnTo>
                  <a:pt x="71" y="154"/>
                </a:lnTo>
                <a:lnTo>
                  <a:pt x="65" y="158"/>
                </a:lnTo>
                <a:lnTo>
                  <a:pt x="65" y="158"/>
                </a:lnTo>
                <a:lnTo>
                  <a:pt x="46" y="163"/>
                </a:lnTo>
                <a:lnTo>
                  <a:pt x="35" y="169"/>
                </a:lnTo>
                <a:lnTo>
                  <a:pt x="28" y="173"/>
                </a:lnTo>
                <a:lnTo>
                  <a:pt x="28" y="173"/>
                </a:lnTo>
                <a:lnTo>
                  <a:pt x="24" y="188"/>
                </a:lnTo>
                <a:lnTo>
                  <a:pt x="16" y="219"/>
                </a:lnTo>
                <a:lnTo>
                  <a:pt x="3" y="271"/>
                </a:lnTo>
                <a:lnTo>
                  <a:pt x="3" y="271"/>
                </a:lnTo>
                <a:lnTo>
                  <a:pt x="0" y="281"/>
                </a:lnTo>
                <a:lnTo>
                  <a:pt x="0" y="294"/>
                </a:lnTo>
                <a:lnTo>
                  <a:pt x="0" y="305"/>
                </a:lnTo>
                <a:lnTo>
                  <a:pt x="0" y="312"/>
                </a:lnTo>
                <a:lnTo>
                  <a:pt x="0" y="312"/>
                </a:lnTo>
                <a:lnTo>
                  <a:pt x="4" y="322"/>
                </a:lnTo>
                <a:lnTo>
                  <a:pt x="8" y="327"/>
                </a:lnTo>
                <a:lnTo>
                  <a:pt x="15" y="334"/>
                </a:lnTo>
                <a:lnTo>
                  <a:pt x="15" y="334"/>
                </a:lnTo>
                <a:lnTo>
                  <a:pt x="27" y="341"/>
                </a:lnTo>
                <a:lnTo>
                  <a:pt x="31" y="342"/>
                </a:lnTo>
                <a:lnTo>
                  <a:pt x="31" y="342"/>
                </a:lnTo>
                <a:lnTo>
                  <a:pt x="35" y="405"/>
                </a:lnTo>
                <a:lnTo>
                  <a:pt x="37" y="450"/>
                </a:lnTo>
                <a:lnTo>
                  <a:pt x="38" y="466"/>
                </a:lnTo>
                <a:lnTo>
                  <a:pt x="37" y="476"/>
                </a:lnTo>
                <a:lnTo>
                  <a:pt x="37" y="476"/>
                </a:lnTo>
                <a:lnTo>
                  <a:pt x="37" y="480"/>
                </a:lnTo>
                <a:lnTo>
                  <a:pt x="38" y="484"/>
                </a:lnTo>
                <a:lnTo>
                  <a:pt x="41" y="492"/>
                </a:lnTo>
                <a:lnTo>
                  <a:pt x="43" y="498"/>
                </a:lnTo>
                <a:lnTo>
                  <a:pt x="46" y="499"/>
                </a:lnTo>
                <a:lnTo>
                  <a:pt x="46" y="499"/>
                </a:lnTo>
                <a:lnTo>
                  <a:pt x="43" y="510"/>
                </a:lnTo>
                <a:lnTo>
                  <a:pt x="43" y="518"/>
                </a:lnTo>
                <a:lnTo>
                  <a:pt x="43" y="525"/>
                </a:lnTo>
                <a:lnTo>
                  <a:pt x="43" y="525"/>
                </a:lnTo>
                <a:lnTo>
                  <a:pt x="46" y="530"/>
                </a:lnTo>
                <a:lnTo>
                  <a:pt x="50" y="536"/>
                </a:lnTo>
                <a:lnTo>
                  <a:pt x="56" y="537"/>
                </a:lnTo>
                <a:lnTo>
                  <a:pt x="58" y="538"/>
                </a:lnTo>
                <a:lnTo>
                  <a:pt x="58" y="538"/>
                </a:lnTo>
                <a:lnTo>
                  <a:pt x="63" y="538"/>
                </a:lnTo>
                <a:lnTo>
                  <a:pt x="69" y="541"/>
                </a:lnTo>
                <a:lnTo>
                  <a:pt x="79" y="545"/>
                </a:lnTo>
                <a:lnTo>
                  <a:pt x="79" y="545"/>
                </a:lnTo>
                <a:lnTo>
                  <a:pt x="87" y="571"/>
                </a:lnTo>
                <a:lnTo>
                  <a:pt x="94" y="597"/>
                </a:lnTo>
                <a:lnTo>
                  <a:pt x="94" y="597"/>
                </a:lnTo>
                <a:lnTo>
                  <a:pt x="88" y="609"/>
                </a:lnTo>
                <a:lnTo>
                  <a:pt x="84" y="622"/>
                </a:lnTo>
                <a:lnTo>
                  <a:pt x="83" y="637"/>
                </a:lnTo>
                <a:lnTo>
                  <a:pt x="83" y="637"/>
                </a:lnTo>
                <a:lnTo>
                  <a:pt x="83" y="645"/>
                </a:lnTo>
                <a:lnTo>
                  <a:pt x="86" y="656"/>
                </a:lnTo>
                <a:lnTo>
                  <a:pt x="92" y="679"/>
                </a:lnTo>
                <a:lnTo>
                  <a:pt x="99" y="701"/>
                </a:lnTo>
                <a:lnTo>
                  <a:pt x="102" y="713"/>
                </a:lnTo>
                <a:lnTo>
                  <a:pt x="102" y="713"/>
                </a:lnTo>
                <a:lnTo>
                  <a:pt x="106" y="725"/>
                </a:lnTo>
                <a:lnTo>
                  <a:pt x="113" y="746"/>
                </a:lnTo>
                <a:lnTo>
                  <a:pt x="121" y="765"/>
                </a:lnTo>
                <a:lnTo>
                  <a:pt x="124" y="776"/>
                </a:lnTo>
                <a:lnTo>
                  <a:pt x="124" y="795"/>
                </a:lnTo>
                <a:lnTo>
                  <a:pt x="121" y="817"/>
                </a:lnTo>
                <a:lnTo>
                  <a:pt x="121" y="817"/>
                </a:lnTo>
                <a:lnTo>
                  <a:pt x="114" y="830"/>
                </a:lnTo>
                <a:lnTo>
                  <a:pt x="110" y="840"/>
                </a:lnTo>
                <a:lnTo>
                  <a:pt x="109" y="845"/>
                </a:lnTo>
                <a:lnTo>
                  <a:pt x="109" y="845"/>
                </a:lnTo>
                <a:lnTo>
                  <a:pt x="110" y="848"/>
                </a:lnTo>
                <a:lnTo>
                  <a:pt x="114" y="852"/>
                </a:lnTo>
                <a:lnTo>
                  <a:pt x="117" y="853"/>
                </a:lnTo>
                <a:lnTo>
                  <a:pt x="121" y="853"/>
                </a:lnTo>
                <a:lnTo>
                  <a:pt x="127" y="855"/>
                </a:lnTo>
                <a:lnTo>
                  <a:pt x="135" y="853"/>
                </a:lnTo>
                <a:lnTo>
                  <a:pt x="135" y="853"/>
                </a:lnTo>
                <a:lnTo>
                  <a:pt x="148" y="853"/>
                </a:lnTo>
                <a:lnTo>
                  <a:pt x="157" y="855"/>
                </a:lnTo>
                <a:lnTo>
                  <a:pt x="161" y="855"/>
                </a:lnTo>
                <a:lnTo>
                  <a:pt x="163" y="852"/>
                </a:lnTo>
                <a:lnTo>
                  <a:pt x="163" y="852"/>
                </a:lnTo>
                <a:lnTo>
                  <a:pt x="169" y="826"/>
                </a:lnTo>
                <a:lnTo>
                  <a:pt x="172" y="806"/>
                </a:lnTo>
                <a:lnTo>
                  <a:pt x="172" y="806"/>
                </a:lnTo>
                <a:lnTo>
                  <a:pt x="174" y="807"/>
                </a:lnTo>
                <a:lnTo>
                  <a:pt x="177" y="807"/>
                </a:lnTo>
                <a:lnTo>
                  <a:pt x="180" y="806"/>
                </a:lnTo>
                <a:lnTo>
                  <a:pt x="180" y="806"/>
                </a:lnTo>
                <a:lnTo>
                  <a:pt x="188" y="803"/>
                </a:lnTo>
                <a:lnTo>
                  <a:pt x="189" y="800"/>
                </a:lnTo>
                <a:lnTo>
                  <a:pt x="191" y="795"/>
                </a:lnTo>
                <a:lnTo>
                  <a:pt x="191" y="795"/>
                </a:lnTo>
                <a:lnTo>
                  <a:pt x="192" y="788"/>
                </a:lnTo>
                <a:lnTo>
                  <a:pt x="192" y="778"/>
                </a:lnTo>
                <a:lnTo>
                  <a:pt x="191" y="769"/>
                </a:lnTo>
                <a:lnTo>
                  <a:pt x="191" y="769"/>
                </a:lnTo>
                <a:lnTo>
                  <a:pt x="192" y="763"/>
                </a:lnTo>
                <a:lnTo>
                  <a:pt x="193" y="757"/>
                </a:lnTo>
                <a:lnTo>
                  <a:pt x="193" y="757"/>
                </a:lnTo>
                <a:lnTo>
                  <a:pt x="196" y="732"/>
                </a:lnTo>
                <a:lnTo>
                  <a:pt x="196" y="732"/>
                </a:lnTo>
                <a:lnTo>
                  <a:pt x="199" y="725"/>
                </a:lnTo>
                <a:lnTo>
                  <a:pt x="202" y="714"/>
                </a:lnTo>
                <a:lnTo>
                  <a:pt x="202" y="714"/>
                </a:lnTo>
                <a:lnTo>
                  <a:pt x="212" y="654"/>
                </a:lnTo>
                <a:lnTo>
                  <a:pt x="212" y="654"/>
                </a:lnTo>
                <a:lnTo>
                  <a:pt x="212" y="637"/>
                </a:lnTo>
                <a:lnTo>
                  <a:pt x="212" y="616"/>
                </a:lnTo>
                <a:lnTo>
                  <a:pt x="212" y="616"/>
                </a:lnTo>
                <a:lnTo>
                  <a:pt x="218" y="600"/>
                </a:lnTo>
                <a:lnTo>
                  <a:pt x="218" y="600"/>
                </a:lnTo>
                <a:lnTo>
                  <a:pt x="227" y="577"/>
                </a:lnTo>
                <a:lnTo>
                  <a:pt x="234" y="560"/>
                </a:lnTo>
                <a:lnTo>
                  <a:pt x="237" y="551"/>
                </a:lnTo>
                <a:lnTo>
                  <a:pt x="237" y="551"/>
                </a:lnTo>
                <a:lnTo>
                  <a:pt x="236" y="530"/>
                </a:lnTo>
                <a:lnTo>
                  <a:pt x="234" y="510"/>
                </a:lnTo>
                <a:lnTo>
                  <a:pt x="233" y="477"/>
                </a:lnTo>
                <a:lnTo>
                  <a:pt x="233" y="477"/>
                </a:lnTo>
                <a:lnTo>
                  <a:pt x="238" y="473"/>
                </a:lnTo>
                <a:lnTo>
                  <a:pt x="244" y="469"/>
                </a:lnTo>
                <a:lnTo>
                  <a:pt x="245" y="466"/>
                </a:lnTo>
                <a:lnTo>
                  <a:pt x="245" y="466"/>
                </a:lnTo>
                <a:lnTo>
                  <a:pt x="255" y="429"/>
                </a:lnTo>
                <a:lnTo>
                  <a:pt x="255" y="429"/>
                </a:lnTo>
                <a:lnTo>
                  <a:pt x="268" y="428"/>
                </a:lnTo>
                <a:lnTo>
                  <a:pt x="279" y="427"/>
                </a:lnTo>
                <a:lnTo>
                  <a:pt x="283" y="425"/>
                </a:lnTo>
                <a:lnTo>
                  <a:pt x="287" y="423"/>
                </a:lnTo>
                <a:lnTo>
                  <a:pt x="287" y="423"/>
                </a:lnTo>
                <a:lnTo>
                  <a:pt x="290" y="418"/>
                </a:lnTo>
                <a:lnTo>
                  <a:pt x="292" y="416"/>
                </a:lnTo>
                <a:lnTo>
                  <a:pt x="293" y="412"/>
                </a:lnTo>
                <a:lnTo>
                  <a:pt x="293" y="412"/>
                </a:lnTo>
                <a:lnTo>
                  <a:pt x="297" y="401"/>
                </a:lnTo>
                <a:lnTo>
                  <a:pt x="297" y="391"/>
                </a:lnTo>
                <a:lnTo>
                  <a:pt x="297" y="384"/>
                </a:lnTo>
                <a:lnTo>
                  <a:pt x="297" y="384"/>
                </a:lnTo>
                <a:lnTo>
                  <a:pt x="296" y="372"/>
                </a:lnTo>
                <a:lnTo>
                  <a:pt x="294" y="368"/>
                </a:lnTo>
                <a:lnTo>
                  <a:pt x="293" y="367"/>
                </a:lnTo>
                <a:lnTo>
                  <a:pt x="293" y="367"/>
                </a:lnTo>
                <a:lnTo>
                  <a:pt x="275" y="356"/>
                </a:lnTo>
                <a:lnTo>
                  <a:pt x="256" y="346"/>
                </a:lnTo>
                <a:lnTo>
                  <a:pt x="256" y="346"/>
                </a:lnTo>
                <a:lnTo>
                  <a:pt x="253" y="343"/>
                </a:lnTo>
                <a:lnTo>
                  <a:pt x="252" y="342"/>
                </a:lnTo>
                <a:lnTo>
                  <a:pt x="252" y="341"/>
                </a:lnTo>
                <a:lnTo>
                  <a:pt x="252" y="341"/>
                </a:lnTo>
                <a:lnTo>
                  <a:pt x="253" y="338"/>
                </a:lnTo>
                <a:lnTo>
                  <a:pt x="255" y="335"/>
                </a:lnTo>
                <a:lnTo>
                  <a:pt x="259" y="334"/>
                </a:lnTo>
                <a:lnTo>
                  <a:pt x="259" y="334"/>
                </a:lnTo>
                <a:lnTo>
                  <a:pt x="268" y="330"/>
                </a:lnTo>
                <a:lnTo>
                  <a:pt x="272" y="327"/>
                </a:lnTo>
                <a:lnTo>
                  <a:pt x="277" y="323"/>
                </a:lnTo>
                <a:lnTo>
                  <a:pt x="277" y="323"/>
                </a:lnTo>
                <a:lnTo>
                  <a:pt x="285" y="312"/>
                </a:lnTo>
                <a:lnTo>
                  <a:pt x="287" y="308"/>
                </a:lnTo>
                <a:lnTo>
                  <a:pt x="289" y="305"/>
                </a:lnTo>
                <a:lnTo>
                  <a:pt x="289" y="305"/>
                </a:lnTo>
                <a:lnTo>
                  <a:pt x="292" y="273"/>
                </a:lnTo>
                <a:lnTo>
                  <a:pt x="292" y="273"/>
                </a:lnTo>
                <a:lnTo>
                  <a:pt x="293" y="264"/>
                </a:lnTo>
                <a:lnTo>
                  <a:pt x="293" y="258"/>
                </a:lnTo>
                <a:lnTo>
                  <a:pt x="292" y="249"/>
                </a:lnTo>
                <a:lnTo>
                  <a:pt x="292" y="249"/>
                </a:lnTo>
                <a:lnTo>
                  <a:pt x="286" y="238"/>
                </a:lnTo>
                <a:lnTo>
                  <a:pt x="281" y="230"/>
                </a:lnTo>
                <a:lnTo>
                  <a:pt x="275" y="222"/>
                </a:lnTo>
                <a:lnTo>
                  <a:pt x="271" y="214"/>
                </a:lnTo>
                <a:lnTo>
                  <a:pt x="271" y="214"/>
                </a:lnTo>
                <a:lnTo>
                  <a:pt x="264" y="193"/>
                </a:lnTo>
                <a:lnTo>
                  <a:pt x="256" y="173"/>
                </a:lnTo>
                <a:lnTo>
                  <a:pt x="256" y="173"/>
                </a:lnTo>
                <a:lnTo>
                  <a:pt x="251" y="159"/>
                </a:lnTo>
                <a:lnTo>
                  <a:pt x="247" y="154"/>
                </a:lnTo>
                <a:lnTo>
                  <a:pt x="238" y="148"/>
                </a:lnTo>
                <a:lnTo>
                  <a:pt x="238" y="148"/>
                </a:lnTo>
                <a:lnTo>
                  <a:pt x="221" y="138"/>
                </a:lnTo>
                <a:lnTo>
                  <a:pt x="211" y="133"/>
                </a:lnTo>
                <a:lnTo>
                  <a:pt x="211" y="133"/>
                </a:lnTo>
                <a:lnTo>
                  <a:pt x="214" y="129"/>
                </a:lnTo>
                <a:lnTo>
                  <a:pt x="214" y="127"/>
                </a:lnTo>
                <a:lnTo>
                  <a:pt x="212" y="125"/>
                </a:lnTo>
                <a:lnTo>
                  <a:pt x="211" y="125"/>
                </a:lnTo>
                <a:lnTo>
                  <a:pt x="211" y="125"/>
                </a:lnTo>
                <a:lnTo>
                  <a:pt x="200" y="123"/>
                </a:lnTo>
                <a:lnTo>
                  <a:pt x="196" y="121"/>
                </a:lnTo>
                <a:lnTo>
                  <a:pt x="193" y="120"/>
                </a:lnTo>
                <a:lnTo>
                  <a:pt x="193" y="120"/>
                </a:lnTo>
                <a:lnTo>
                  <a:pt x="170" y="123"/>
                </a:lnTo>
                <a:lnTo>
                  <a:pt x="172" y="105"/>
                </a:lnTo>
                <a:lnTo>
                  <a:pt x="172" y="105"/>
                </a:lnTo>
                <a:lnTo>
                  <a:pt x="180" y="101"/>
                </a:lnTo>
                <a:lnTo>
                  <a:pt x="180" y="101"/>
                </a:lnTo>
                <a:lnTo>
                  <a:pt x="185" y="98"/>
                </a:lnTo>
                <a:lnTo>
                  <a:pt x="187" y="95"/>
                </a:lnTo>
                <a:lnTo>
                  <a:pt x="189" y="87"/>
                </a:lnTo>
                <a:lnTo>
                  <a:pt x="189" y="87"/>
                </a:lnTo>
                <a:lnTo>
                  <a:pt x="192" y="78"/>
                </a:lnTo>
                <a:lnTo>
                  <a:pt x="191" y="72"/>
                </a:lnTo>
                <a:lnTo>
                  <a:pt x="191" y="72"/>
                </a:lnTo>
                <a:lnTo>
                  <a:pt x="192" y="71"/>
                </a:lnTo>
                <a:lnTo>
                  <a:pt x="193" y="68"/>
                </a:lnTo>
                <a:lnTo>
                  <a:pt x="195" y="64"/>
                </a:lnTo>
                <a:lnTo>
                  <a:pt x="196" y="61"/>
                </a:lnTo>
                <a:lnTo>
                  <a:pt x="196" y="61"/>
                </a:lnTo>
                <a:lnTo>
                  <a:pt x="192" y="53"/>
                </a:lnTo>
                <a:lnTo>
                  <a:pt x="191" y="48"/>
                </a:lnTo>
                <a:lnTo>
                  <a:pt x="189" y="43"/>
                </a:lnTo>
                <a:lnTo>
                  <a:pt x="189" y="43"/>
                </a:lnTo>
                <a:lnTo>
                  <a:pt x="188" y="34"/>
                </a:lnTo>
                <a:lnTo>
                  <a:pt x="185" y="24"/>
                </a:lnTo>
                <a:lnTo>
                  <a:pt x="185" y="24"/>
                </a:lnTo>
                <a:lnTo>
                  <a:pt x="176" y="15"/>
                </a:lnTo>
                <a:lnTo>
                  <a:pt x="167" y="7"/>
                </a:lnTo>
                <a:lnTo>
                  <a:pt x="167" y="7"/>
                </a:lnTo>
                <a:lnTo>
                  <a:pt x="161" y="5"/>
                </a:lnTo>
                <a:lnTo>
                  <a:pt x="152" y="3"/>
                </a:lnTo>
                <a:lnTo>
                  <a:pt x="152" y="3"/>
                </a:lnTo>
                <a:lnTo>
                  <a:pt x="147" y="1"/>
                </a:lnTo>
                <a:lnTo>
                  <a:pt x="142" y="1"/>
                </a:lnTo>
                <a:lnTo>
                  <a:pt x="142" y="1"/>
                </a:lnTo>
                <a:lnTo>
                  <a:pt x="132" y="0"/>
                </a:lnTo>
                <a:lnTo>
                  <a:pt x="127" y="0"/>
                </a:lnTo>
                <a:lnTo>
                  <a:pt x="124" y="1"/>
                </a:lnTo>
                <a:lnTo>
                  <a:pt x="124" y="1"/>
                </a:lnTo>
                <a:lnTo>
                  <a:pt x="121" y="3"/>
                </a:lnTo>
                <a:lnTo>
                  <a:pt x="118" y="4"/>
                </a:lnTo>
                <a:lnTo>
                  <a:pt x="113" y="7"/>
                </a:lnTo>
                <a:lnTo>
                  <a:pt x="113" y="7"/>
                </a:lnTo>
                <a:lnTo>
                  <a:pt x="110" y="9"/>
                </a:lnTo>
                <a:lnTo>
                  <a:pt x="106" y="13"/>
                </a:lnTo>
                <a:lnTo>
                  <a:pt x="106" y="13"/>
                </a:lnTo>
                <a:lnTo>
                  <a:pt x="99" y="26"/>
                </a:lnTo>
                <a:lnTo>
                  <a:pt x="94" y="33"/>
                </a:lnTo>
                <a:lnTo>
                  <a:pt x="94" y="43"/>
                </a:lnTo>
                <a:lnTo>
                  <a:pt x="94" y="43"/>
                </a:lnTo>
                <a:lnTo>
                  <a:pt x="95" y="49"/>
                </a:lnTo>
                <a:lnTo>
                  <a:pt x="95" y="52"/>
                </a:lnTo>
                <a:lnTo>
                  <a:pt x="95" y="54"/>
                </a:lnTo>
                <a:lnTo>
                  <a:pt x="95" y="54"/>
                </a:lnTo>
                <a:lnTo>
                  <a:pt x="95" y="60"/>
                </a:lnTo>
                <a:lnTo>
                  <a:pt x="97" y="68"/>
                </a:lnTo>
                <a:lnTo>
                  <a:pt x="98" y="79"/>
                </a:lnTo>
                <a:lnTo>
                  <a:pt x="98" y="79"/>
                </a:lnTo>
                <a:lnTo>
                  <a:pt x="99" y="90"/>
                </a:lnTo>
                <a:lnTo>
                  <a:pt x="101" y="101"/>
                </a:lnTo>
                <a:lnTo>
                  <a:pt x="101" y="101"/>
                </a:lnTo>
                <a:lnTo>
                  <a:pt x="101" y="106"/>
                </a:lnTo>
                <a:lnTo>
                  <a:pt x="101" y="109"/>
                </a:lnTo>
                <a:lnTo>
                  <a:pt x="102" y="109"/>
                </a:lnTo>
                <a:lnTo>
                  <a:pt x="102" y="109"/>
                </a:lnTo>
                <a:lnTo>
                  <a:pt x="105" y="110"/>
                </a:lnTo>
                <a:lnTo>
                  <a:pt x="106" y="113"/>
                </a:lnTo>
                <a:lnTo>
                  <a:pt x="109" y="116"/>
                </a:lnTo>
                <a:lnTo>
                  <a:pt x="109" y="11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32"/>
          <p:cNvSpPr>
            <a:spLocks/>
          </p:cNvSpPr>
          <p:nvPr/>
        </p:nvSpPr>
        <p:spPr bwMode="auto">
          <a:xfrm>
            <a:off x="2882770" y="796244"/>
            <a:ext cx="495430" cy="1607436"/>
          </a:xfrm>
          <a:custGeom>
            <a:avLst/>
            <a:gdLst>
              <a:gd name="T0" fmla="*/ 45 w 274"/>
              <a:gd name="T1" fmla="*/ 426 h 889"/>
              <a:gd name="T2" fmla="*/ 54 w 274"/>
              <a:gd name="T3" fmla="*/ 464 h 889"/>
              <a:gd name="T4" fmla="*/ 58 w 274"/>
              <a:gd name="T5" fmla="*/ 465 h 889"/>
              <a:gd name="T6" fmla="*/ 71 w 274"/>
              <a:gd name="T7" fmla="*/ 568 h 889"/>
              <a:gd name="T8" fmla="*/ 88 w 274"/>
              <a:gd name="T9" fmla="*/ 681 h 889"/>
              <a:gd name="T10" fmla="*/ 100 w 274"/>
              <a:gd name="T11" fmla="*/ 744 h 889"/>
              <a:gd name="T12" fmla="*/ 111 w 274"/>
              <a:gd name="T13" fmla="*/ 780 h 889"/>
              <a:gd name="T14" fmla="*/ 115 w 274"/>
              <a:gd name="T15" fmla="*/ 808 h 889"/>
              <a:gd name="T16" fmla="*/ 103 w 274"/>
              <a:gd name="T17" fmla="*/ 834 h 889"/>
              <a:gd name="T18" fmla="*/ 88 w 274"/>
              <a:gd name="T19" fmla="*/ 850 h 889"/>
              <a:gd name="T20" fmla="*/ 116 w 274"/>
              <a:gd name="T21" fmla="*/ 859 h 889"/>
              <a:gd name="T22" fmla="*/ 112 w 274"/>
              <a:gd name="T23" fmla="*/ 884 h 889"/>
              <a:gd name="T24" fmla="*/ 164 w 274"/>
              <a:gd name="T25" fmla="*/ 889 h 889"/>
              <a:gd name="T26" fmla="*/ 182 w 274"/>
              <a:gd name="T27" fmla="*/ 874 h 889"/>
              <a:gd name="T28" fmla="*/ 187 w 274"/>
              <a:gd name="T29" fmla="*/ 851 h 889"/>
              <a:gd name="T30" fmla="*/ 194 w 274"/>
              <a:gd name="T31" fmla="*/ 847 h 889"/>
              <a:gd name="T32" fmla="*/ 195 w 274"/>
              <a:gd name="T33" fmla="*/ 793 h 889"/>
              <a:gd name="T34" fmla="*/ 209 w 274"/>
              <a:gd name="T35" fmla="*/ 764 h 889"/>
              <a:gd name="T36" fmla="*/ 206 w 274"/>
              <a:gd name="T37" fmla="*/ 636 h 889"/>
              <a:gd name="T38" fmla="*/ 223 w 274"/>
              <a:gd name="T39" fmla="*/ 583 h 889"/>
              <a:gd name="T40" fmla="*/ 234 w 274"/>
              <a:gd name="T41" fmla="*/ 516 h 889"/>
              <a:gd name="T42" fmla="*/ 242 w 274"/>
              <a:gd name="T43" fmla="*/ 453 h 889"/>
              <a:gd name="T44" fmla="*/ 244 w 274"/>
              <a:gd name="T45" fmla="*/ 439 h 889"/>
              <a:gd name="T46" fmla="*/ 254 w 274"/>
              <a:gd name="T47" fmla="*/ 390 h 889"/>
              <a:gd name="T48" fmla="*/ 268 w 274"/>
              <a:gd name="T49" fmla="*/ 347 h 889"/>
              <a:gd name="T50" fmla="*/ 273 w 274"/>
              <a:gd name="T51" fmla="*/ 298 h 889"/>
              <a:gd name="T52" fmla="*/ 268 w 274"/>
              <a:gd name="T53" fmla="*/ 217 h 889"/>
              <a:gd name="T54" fmla="*/ 250 w 274"/>
              <a:gd name="T55" fmla="*/ 176 h 889"/>
              <a:gd name="T56" fmla="*/ 212 w 274"/>
              <a:gd name="T57" fmla="*/ 154 h 889"/>
              <a:gd name="T58" fmla="*/ 187 w 274"/>
              <a:gd name="T59" fmla="*/ 124 h 889"/>
              <a:gd name="T60" fmla="*/ 183 w 274"/>
              <a:gd name="T61" fmla="*/ 118 h 889"/>
              <a:gd name="T62" fmla="*/ 205 w 274"/>
              <a:gd name="T63" fmla="*/ 92 h 889"/>
              <a:gd name="T64" fmla="*/ 209 w 274"/>
              <a:gd name="T65" fmla="*/ 39 h 889"/>
              <a:gd name="T66" fmla="*/ 160 w 274"/>
              <a:gd name="T67" fmla="*/ 2 h 889"/>
              <a:gd name="T68" fmla="*/ 120 w 274"/>
              <a:gd name="T69" fmla="*/ 4 h 889"/>
              <a:gd name="T70" fmla="*/ 100 w 274"/>
              <a:gd name="T71" fmla="*/ 22 h 889"/>
              <a:gd name="T72" fmla="*/ 94 w 274"/>
              <a:gd name="T73" fmla="*/ 45 h 889"/>
              <a:gd name="T74" fmla="*/ 99 w 274"/>
              <a:gd name="T75" fmla="*/ 64 h 889"/>
              <a:gd name="T76" fmla="*/ 94 w 274"/>
              <a:gd name="T77" fmla="*/ 115 h 889"/>
              <a:gd name="T78" fmla="*/ 112 w 274"/>
              <a:gd name="T79" fmla="*/ 129 h 889"/>
              <a:gd name="T80" fmla="*/ 94 w 274"/>
              <a:gd name="T81" fmla="*/ 144 h 889"/>
              <a:gd name="T82" fmla="*/ 86 w 274"/>
              <a:gd name="T83" fmla="*/ 154 h 889"/>
              <a:gd name="T84" fmla="*/ 41 w 274"/>
              <a:gd name="T85" fmla="*/ 198 h 889"/>
              <a:gd name="T86" fmla="*/ 18 w 274"/>
              <a:gd name="T87" fmla="*/ 253 h 889"/>
              <a:gd name="T88" fmla="*/ 20 w 274"/>
              <a:gd name="T89" fmla="*/ 269 h 889"/>
              <a:gd name="T90" fmla="*/ 14 w 274"/>
              <a:gd name="T91" fmla="*/ 311 h 889"/>
              <a:gd name="T92" fmla="*/ 10 w 274"/>
              <a:gd name="T93" fmla="*/ 392 h 889"/>
              <a:gd name="T94" fmla="*/ 0 w 274"/>
              <a:gd name="T95" fmla="*/ 483 h 889"/>
              <a:gd name="T96" fmla="*/ 7 w 274"/>
              <a:gd name="T97" fmla="*/ 513 h 889"/>
              <a:gd name="T98" fmla="*/ 17 w 274"/>
              <a:gd name="T99" fmla="*/ 519 h 889"/>
              <a:gd name="T100" fmla="*/ 21 w 274"/>
              <a:gd name="T101" fmla="*/ 517 h 889"/>
              <a:gd name="T102" fmla="*/ 25 w 274"/>
              <a:gd name="T103" fmla="*/ 508 h 889"/>
              <a:gd name="T104" fmla="*/ 21 w 274"/>
              <a:gd name="T105" fmla="*/ 476 h 889"/>
              <a:gd name="T106" fmla="*/ 32 w 274"/>
              <a:gd name="T107" fmla="*/ 486 h 889"/>
              <a:gd name="T108" fmla="*/ 33 w 274"/>
              <a:gd name="T109" fmla="*/ 498 h 889"/>
              <a:gd name="T110" fmla="*/ 43 w 274"/>
              <a:gd name="T111" fmla="*/ 476 h 889"/>
              <a:gd name="T112" fmla="*/ 33 w 274"/>
              <a:gd name="T113" fmla="*/ 444 h 889"/>
              <a:gd name="T114" fmla="*/ 40 w 274"/>
              <a:gd name="T115" fmla="*/ 399 h 889"/>
              <a:gd name="T116" fmla="*/ 47 w 274"/>
              <a:gd name="T117" fmla="*/ 389 h 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74" h="889">
                <a:moveTo>
                  <a:pt x="47" y="389"/>
                </a:moveTo>
                <a:lnTo>
                  <a:pt x="47" y="389"/>
                </a:lnTo>
                <a:lnTo>
                  <a:pt x="49" y="414"/>
                </a:lnTo>
                <a:lnTo>
                  <a:pt x="49" y="414"/>
                </a:lnTo>
                <a:lnTo>
                  <a:pt x="47" y="419"/>
                </a:lnTo>
                <a:lnTo>
                  <a:pt x="45" y="426"/>
                </a:lnTo>
                <a:lnTo>
                  <a:pt x="44" y="433"/>
                </a:lnTo>
                <a:lnTo>
                  <a:pt x="44" y="433"/>
                </a:lnTo>
                <a:lnTo>
                  <a:pt x="45" y="442"/>
                </a:lnTo>
                <a:lnTo>
                  <a:pt x="48" y="452"/>
                </a:lnTo>
                <a:lnTo>
                  <a:pt x="51" y="460"/>
                </a:lnTo>
                <a:lnTo>
                  <a:pt x="54" y="464"/>
                </a:lnTo>
                <a:lnTo>
                  <a:pt x="54" y="464"/>
                </a:lnTo>
                <a:lnTo>
                  <a:pt x="55" y="464"/>
                </a:lnTo>
                <a:lnTo>
                  <a:pt x="56" y="463"/>
                </a:lnTo>
                <a:lnTo>
                  <a:pt x="56" y="464"/>
                </a:lnTo>
                <a:lnTo>
                  <a:pt x="58" y="465"/>
                </a:lnTo>
                <a:lnTo>
                  <a:pt x="58" y="465"/>
                </a:lnTo>
                <a:lnTo>
                  <a:pt x="59" y="499"/>
                </a:lnTo>
                <a:lnTo>
                  <a:pt x="60" y="525"/>
                </a:lnTo>
                <a:lnTo>
                  <a:pt x="63" y="538"/>
                </a:lnTo>
                <a:lnTo>
                  <a:pt x="66" y="549"/>
                </a:lnTo>
                <a:lnTo>
                  <a:pt x="66" y="549"/>
                </a:lnTo>
                <a:lnTo>
                  <a:pt x="71" y="568"/>
                </a:lnTo>
                <a:lnTo>
                  <a:pt x="75" y="587"/>
                </a:lnTo>
                <a:lnTo>
                  <a:pt x="77" y="602"/>
                </a:lnTo>
                <a:lnTo>
                  <a:pt x="77" y="610"/>
                </a:lnTo>
                <a:lnTo>
                  <a:pt x="77" y="610"/>
                </a:lnTo>
                <a:lnTo>
                  <a:pt x="82" y="645"/>
                </a:lnTo>
                <a:lnTo>
                  <a:pt x="88" y="681"/>
                </a:lnTo>
                <a:lnTo>
                  <a:pt x="88" y="681"/>
                </a:lnTo>
                <a:lnTo>
                  <a:pt x="94" y="701"/>
                </a:lnTo>
                <a:lnTo>
                  <a:pt x="97" y="714"/>
                </a:lnTo>
                <a:lnTo>
                  <a:pt x="99" y="720"/>
                </a:lnTo>
                <a:lnTo>
                  <a:pt x="99" y="720"/>
                </a:lnTo>
                <a:lnTo>
                  <a:pt x="100" y="744"/>
                </a:lnTo>
                <a:lnTo>
                  <a:pt x="103" y="767"/>
                </a:lnTo>
                <a:lnTo>
                  <a:pt x="103" y="767"/>
                </a:lnTo>
                <a:lnTo>
                  <a:pt x="108" y="778"/>
                </a:lnTo>
                <a:lnTo>
                  <a:pt x="108" y="778"/>
                </a:lnTo>
                <a:lnTo>
                  <a:pt x="109" y="779"/>
                </a:lnTo>
                <a:lnTo>
                  <a:pt x="111" y="780"/>
                </a:lnTo>
                <a:lnTo>
                  <a:pt x="114" y="783"/>
                </a:lnTo>
                <a:lnTo>
                  <a:pt x="116" y="786"/>
                </a:lnTo>
                <a:lnTo>
                  <a:pt x="116" y="786"/>
                </a:lnTo>
                <a:lnTo>
                  <a:pt x="118" y="789"/>
                </a:lnTo>
                <a:lnTo>
                  <a:pt x="116" y="794"/>
                </a:lnTo>
                <a:lnTo>
                  <a:pt x="115" y="808"/>
                </a:lnTo>
                <a:lnTo>
                  <a:pt x="109" y="825"/>
                </a:lnTo>
                <a:lnTo>
                  <a:pt x="109" y="825"/>
                </a:lnTo>
                <a:lnTo>
                  <a:pt x="108" y="828"/>
                </a:lnTo>
                <a:lnTo>
                  <a:pt x="107" y="831"/>
                </a:lnTo>
                <a:lnTo>
                  <a:pt x="103" y="834"/>
                </a:lnTo>
                <a:lnTo>
                  <a:pt x="103" y="834"/>
                </a:lnTo>
                <a:lnTo>
                  <a:pt x="93" y="838"/>
                </a:lnTo>
                <a:lnTo>
                  <a:pt x="89" y="839"/>
                </a:lnTo>
                <a:lnTo>
                  <a:pt x="88" y="840"/>
                </a:lnTo>
                <a:lnTo>
                  <a:pt x="88" y="842"/>
                </a:lnTo>
                <a:lnTo>
                  <a:pt x="88" y="842"/>
                </a:lnTo>
                <a:lnTo>
                  <a:pt x="88" y="850"/>
                </a:lnTo>
                <a:lnTo>
                  <a:pt x="89" y="853"/>
                </a:lnTo>
                <a:lnTo>
                  <a:pt x="92" y="855"/>
                </a:lnTo>
                <a:lnTo>
                  <a:pt x="92" y="855"/>
                </a:lnTo>
                <a:lnTo>
                  <a:pt x="99" y="857"/>
                </a:lnTo>
                <a:lnTo>
                  <a:pt x="107" y="858"/>
                </a:lnTo>
                <a:lnTo>
                  <a:pt x="116" y="859"/>
                </a:lnTo>
                <a:lnTo>
                  <a:pt x="116" y="859"/>
                </a:lnTo>
                <a:lnTo>
                  <a:pt x="115" y="864"/>
                </a:lnTo>
                <a:lnTo>
                  <a:pt x="111" y="870"/>
                </a:lnTo>
                <a:lnTo>
                  <a:pt x="109" y="879"/>
                </a:lnTo>
                <a:lnTo>
                  <a:pt x="109" y="881"/>
                </a:lnTo>
                <a:lnTo>
                  <a:pt x="112" y="884"/>
                </a:lnTo>
                <a:lnTo>
                  <a:pt x="112" y="884"/>
                </a:lnTo>
                <a:lnTo>
                  <a:pt x="118" y="887"/>
                </a:lnTo>
                <a:lnTo>
                  <a:pt x="123" y="888"/>
                </a:lnTo>
                <a:lnTo>
                  <a:pt x="139" y="888"/>
                </a:lnTo>
                <a:lnTo>
                  <a:pt x="139" y="888"/>
                </a:lnTo>
                <a:lnTo>
                  <a:pt x="164" y="889"/>
                </a:lnTo>
                <a:lnTo>
                  <a:pt x="174" y="889"/>
                </a:lnTo>
                <a:lnTo>
                  <a:pt x="176" y="888"/>
                </a:lnTo>
                <a:lnTo>
                  <a:pt x="176" y="888"/>
                </a:lnTo>
                <a:lnTo>
                  <a:pt x="178" y="883"/>
                </a:lnTo>
                <a:lnTo>
                  <a:pt x="182" y="874"/>
                </a:lnTo>
                <a:lnTo>
                  <a:pt x="182" y="874"/>
                </a:lnTo>
                <a:lnTo>
                  <a:pt x="182" y="870"/>
                </a:lnTo>
                <a:lnTo>
                  <a:pt x="183" y="865"/>
                </a:lnTo>
                <a:lnTo>
                  <a:pt x="183" y="858"/>
                </a:lnTo>
                <a:lnTo>
                  <a:pt x="183" y="858"/>
                </a:lnTo>
                <a:lnTo>
                  <a:pt x="184" y="857"/>
                </a:lnTo>
                <a:lnTo>
                  <a:pt x="187" y="851"/>
                </a:lnTo>
                <a:lnTo>
                  <a:pt x="187" y="851"/>
                </a:lnTo>
                <a:lnTo>
                  <a:pt x="190" y="849"/>
                </a:lnTo>
                <a:lnTo>
                  <a:pt x="190" y="849"/>
                </a:lnTo>
                <a:lnTo>
                  <a:pt x="193" y="850"/>
                </a:lnTo>
                <a:lnTo>
                  <a:pt x="193" y="849"/>
                </a:lnTo>
                <a:lnTo>
                  <a:pt x="194" y="847"/>
                </a:lnTo>
                <a:lnTo>
                  <a:pt x="194" y="834"/>
                </a:lnTo>
                <a:lnTo>
                  <a:pt x="194" y="834"/>
                </a:lnTo>
                <a:lnTo>
                  <a:pt x="194" y="816"/>
                </a:lnTo>
                <a:lnTo>
                  <a:pt x="194" y="805"/>
                </a:lnTo>
                <a:lnTo>
                  <a:pt x="194" y="795"/>
                </a:lnTo>
                <a:lnTo>
                  <a:pt x="195" y="793"/>
                </a:lnTo>
                <a:lnTo>
                  <a:pt x="197" y="790"/>
                </a:lnTo>
                <a:lnTo>
                  <a:pt x="197" y="790"/>
                </a:lnTo>
                <a:lnTo>
                  <a:pt x="201" y="786"/>
                </a:lnTo>
                <a:lnTo>
                  <a:pt x="204" y="783"/>
                </a:lnTo>
                <a:lnTo>
                  <a:pt x="206" y="776"/>
                </a:lnTo>
                <a:lnTo>
                  <a:pt x="209" y="764"/>
                </a:lnTo>
                <a:lnTo>
                  <a:pt x="209" y="764"/>
                </a:lnTo>
                <a:lnTo>
                  <a:pt x="210" y="752"/>
                </a:lnTo>
                <a:lnTo>
                  <a:pt x="210" y="734"/>
                </a:lnTo>
                <a:lnTo>
                  <a:pt x="208" y="690"/>
                </a:lnTo>
                <a:lnTo>
                  <a:pt x="206" y="649"/>
                </a:lnTo>
                <a:lnTo>
                  <a:pt x="206" y="636"/>
                </a:lnTo>
                <a:lnTo>
                  <a:pt x="208" y="629"/>
                </a:lnTo>
                <a:lnTo>
                  <a:pt x="208" y="629"/>
                </a:lnTo>
                <a:lnTo>
                  <a:pt x="212" y="621"/>
                </a:lnTo>
                <a:lnTo>
                  <a:pt x="216" y="609"/>
                </a:lnTo>
                <a:lnTo>
                  <a:pt x="220" y="595"/>
                </a:lnTo>
                <a:lnTo>
                  <a:pt x="223" y="583"/>
                </a:lnTo>
                <a:lnTo>
                  <a:pt x="223" y="583"/>
                </a:lnTo>
                <a:lnTo>
                  <a:pt x="224" y="570"/>
                </a:lnTo>
                <a:lnTo>
                  <a:pt x="227" y="557"/>
                </a:lnTo>
                <a:lnTo>
                  <a:pt x="231" y="540"/>
                </a:lnTo>
                <a:lnTo>
                  <a:pt x="234" y="516"/>
                </a:lnTo>
                <a:lnTo>
                  <a:pt x="234" y="516"/>
                </a:lnTo>
                <a:lnTo>
                  <a:pt x="238" y="491"/>
                </a:lnTo>
                <a:lnTo>
                  <a:pt x="238" y="491"/>
                </a:lnTo>
                <a:lnTo>
                  <a:pt x="238" y="472"/>
                </a:lnTo>
                <a:lnTo>
                  <a:pt x="238" y="457"/>
                </a:lnTo>
                <a:lnTo>
                  <a:pt x="242" y="453"/>
                </a:lnTo>
                <a:lnTo>
                  <a:pt x="242" y="453"/>
                </a:lnTo>
                <a:lnTo>
                  <a:pt x="243" y="452"/>
                </a:lnTo>
                <a:lnTo>
                  <a:pt x="244" y="446"/>
                </a:lnTo>
                <a:lnTo>
                  <a:pt x="244" y="446"/>
                </a:lnTo>
                <a:lnTo>
                  <a:pt x="244" y="442"/>
                </a:lnTo>
                <a:lnTo>
                  <a:pt x="244" y="439"/>
                </a:lnTo>
                <a:lnTo>
                  <a:pt x="244" y="439"/>
                </a:lnTo>
                <a:lnTo>
                  <a:pt x="244" y="433"/>
                </a:lnTo>
                <a:lnTo>
                  <a:pt x="246" y="418"/>
                </a:lnTo>
                <a:lnTo>
                  <a:pt x="248" y="396"/>
                </a:lnTo>
                <a:lnTo>
                  <a:pt x="248" y="396"/>
                </a:lnTo>
                <a:lnTo>
                  <a:pt x="251" y="393"/>
                </a:lnTo>
                <a:lnTo>
                  <a:pt x="254" y="390"/>
                </a:lnTo>
                <a:lnTo>
                  <a:pt x="255" y="388"/>
                </a:lnTo>
                <a:lnTo>
                  <a:pt x="255" y="388"/>
                </a:lnTo>
                <a:lnTo>
                  <a:pt x="263" y="363"/>
                </a:lnTo>
                <a:lnTo>
                  <a:pt x="263" y="363"/>
                </a:lnTo>
                <a:lnTo>
                  <a:pt x="266" y="351"/>
                </a:lnTo>
                <a:lnTo>
                  <a:pt x="268" y="347"/>
                </a:lnTo>
                <a:lnTo>
                  <a:pt x="268" y="344"/>
                </a:lnTo>
                <a:lnTo>
                  <a:pt x="268" y="344"/>
                </a:lnTo>
                <a:lnTo>
                  <a:pt x="269" y="337"/>
                </a:lnTo>
                <a:lnTo>
                  <a:pt x="270" y="325"/>
                </a:lnTo>
                <a:lnTo>
                  <a:pt x="273" y="298"/>
                </a:lnTo>
                <a:lnTo>
                  <a:pt x="273" y="298"/>
                </a:lnTo>
                <a:lnTo>
                  <a:pt x="274" y="284"/>
                </a:lnTo>
                <a:lnTo>
                  <a:pt x="274" y="268"/>
                </a:lnTo>
                <a:lnTo>
                  <a:pt x="274" y="268"/>
                </a:lnTo>
                <a:lnTo>
                  <a:pt x="272" y="240"/>
                </a:lnTo>
                <a:lnTo>
                  <a:pt x="268" y="217"/>
                </a:lnTo>
                <a:lnTo>
                  <a:pt x="268" y="217"/>
                </a:lnTo>
                <a:lnTo>
                  <a:pt x="265" y="205"/>
                </a:lnTo>
                <a:lnTo>
                  <a:pt x="262" y="197"/>
                </a:lnTo>
                <a:lnTo>
                  <a:pt x="257" y="187"/>
                </a:lnTo>
                <a:lnTo>
                  <a:pt x="257" y="187"/>
                </a:lnTo>
                <a:lnTo>
                  <a:pt x="253" y="180"/>
                </a:lnTo>
                <a:lnTo>
                  <a:pt x="250" y="176"/>
                </a:lnTo>
                <a:lnTo>
                  <a:pt x="246" y="174"/>
                </a:lnTo>
                <a:lnTo>
                  <a:pt x="246" y="174"/>
                </a:lnTo>
                <a:lnTo>
                  <a:pt x="227" y="163"/>
                </a:lnTo>
                <a:lnTo>
                  <a:pt x="227" y="163"/>
                </a:lnTo>
                <a:lnTo>
                  <a:pt x="217" y="157"/>
                </a:lnTo>
                <a:lnTo>
                  <a:pt x="212" y="154"/>
                </a:lnTo>
                <a:lnTo>
                  <a:pt x="212" y="154"/>
                </a:lnTo>
                <a:lnTo>
                  <a:pt x="208" y="149"/>
                </a:lnTo>
                <a:lnTo>
                  <a:pt x="199" y="139"/>
                </a:lnTo>
                <a:lnTo>
                  <a:pt x="193" y="129"/>
                </a:lnTo>
                <a:lnTo>
                  <a:pt x="187" y="124"/>
                </a:lnTo>
                <a:lnTo>
                  <a:pt x="187" y="124"/>
                </a:lnTo>
                <a:lnTo>
                  <a:pt x="186" y="124"/>
                </a:lnTo>
                <a:lnTo>
                  <a:pt x="183" y="124"/>
                </a:lnTo>
                <a:lnTo>
                  <a:pt x="182" y="126"/>
                </a:lnTo>
                <a:lnTo>
                  <a:pt x="182" y="124"/>
                </a:lnTo>
                <a:lnTo>
                  <a:pt x="182" y="124"/>
                </a:lnTo>
                <a:lnTo>
                  <a:pt x="183" y="118"/>
                </a:lnTo>
                <a:lnTo>
                  <a:pt x="186" y="114"/>
                </a:lnTo>
                <a:lnTo>
                  <a:pt x="186" y="114"/>
                </a:lnTo>
                <a:lnTo>
                  <a:pt x="194" y="107"/>
                </a:lnTo>
                <a:lnTo>
                  <a:pt x="199" y="100"/>
                </a:lnTo>
                <a:lnTo>
                  <a:pt x="205" y="92"/>
                </a:lnTo>
                <a:lnTo>
                  <a:pt x="205" y="92"/>
                </a:lnTo>
                <a:lnTo>
                  <a:pt x="209" y="79"/>
                </a:lnTo>
                <a:lnTo>
                  <a:pt x="212" y="63"/>
                </a:lnTo>
                <a:lnTo>
                  <a:pt x="213" y="47"/>
                </a:lnTo>
                <a:lnTo>
                  <a:pt x="212" y="41"/>
                </a:lnTo>
                <a:lnTo>
                  <a:pt x="209" y="39"/>
                </a:lnTo>
                <a:lnTo>
                  <a:pt x="209" y="39"/>
                </a:lnTo>
                <a:lnTo>
                  <a:pt x="204" y="34"/>
                </a:lnTo>
                <a:lnTo>
                  <a:pt x="197" y="29"/>
                </a:lnTo>
                <a:lnTo>
                  <a:pt x="189" y="21"/>
                </a:lnTo>
                <a:lnTo>
                  <a:pt x="176" y="13"/>
                </a:lnTo>
                <a:lnTo>
                  <a:pt x="176" y="13"/>
                </a:lnTo>
                <a:lnTo>
                  <a:pt x="160" y="2"/>
                </a:lnTo>
                <a:lnTo>
                  <a:pt x="154" y="0"/>
                </a:lnTo>
                <a:lnTo>
                  <a:pt x="146" y="0"/>
                </a:lnTo>
                <a:lnTo>
                  <a:pt x="146" y="0"/>
                </a:lnTo>
                <a:lnTo>
                  <a:pt x="130" y="0"/>
                </a:lnTo>
                <a:lnTo>
                  <a:pt x="124" y="2"/>
                </a:lnTo>
                <a:lnTo>
                  <a:pt x="120" y="4"/>
                </a:lnTo>
                <a:lnTo>
                  <a:pt x="120" y="4"/>
                </a:lnTo>
                <a:lnTo>
                  <a:pt x="116" y="10"/>
                </a:lnTo>
                <a:lnTo>
                  <a:pt x="114" y="13"/>
                </a:lnTo>
                <a:lnTo>
                  <a:pt x="114" y="13"/>
                </a:lnTo>
                <a:lnTo>
                  <a:pt x="105" y="18"/>
                </a:lnTo>
                <a:lnTo>
                  <a:pt x="100" y="22"/>
                </a:lnTo>
                <a:lnTo>
                  <a:pt x="97" y="25"/>
                </a:lnTo>
                <a:lnTo>
                  <a:pt x="97" y="28"/>
                </a:lnTo>
                <a:lnTo>
                  <a:pt x="97" y="28"/>
                </a:lnTo>
                <a:lnTo>
                  <a:pt x="94" y="39"/>
                </a:lnTo>
                <a:lnTo>
                  <a:pt x="94" y="45"/>
                </a:lnTo>
                <a:lnTo>
                  <a:pt x="94" y="45"/>
                </a:lnTo>
                <a:lnTo>
                  <a:pt x="94" y="51"/>
                </a:lnTo>
                <a:lnTo>
                  <a:pt x="97" y="56"/>
                </a:lnTo>
                <a:lnTo>
                  <a:pt x="97" y="56"/>
                </a:lnTo>
                <a:lnTo>
                  <a:pt x="99" y="60"/>
                </a:lnTo>
                <a:lnTo>
                  <a:pt x="100" y="62"/>
                </a:lnTo>
                <a:lnTo>
                  <a:pt x="99" y="64"/>
                </a:lnTo>
                <a:lnTo>
                  <a:pt x="99" y="64"/>
                </a:lnTo>
                <a:lnTo>
                  <a:pt x="96" y="73"/>
                </a:lnTo>
                <a:lnTo>
                  <a:pt x="94" y="81"/>
                </a:lnTo>
                <a:lnTo>
                  <a:pt x="94" y="81"/>
                </a:lnTo>
                <a:lnTo>
                  <a:pt x="94" y="115"/>
                </a:lnTo>
                <a:lnTo>
                  <a:pt x="94" y="115"/>
                </a:lnTo>
                <a:lnTo>
                  <a:pt x="96" y="122"/>
                </a:lnTo>
                <a:lnTo>
                  <a:pt x="99" y="126"/>
                </a:lnTo>
                <a:lnTo>
                  <a:pt x="99" y="126"/>
                </a:lnTo>
                <a:lnTo>
                  <a:pt x="107" y="127"/>
                </a:lnTo>
                <a:lnTo>
                  <a:pt x="111" y="127"/>
                </a:lnTo>
                <a:lnTo>
                  <a:pt x="112" y="129"/>
                </a:lnTo>
                <a:lnTo>
                  <a:pt x="112" y="129"/>
                </a:lnTo>
                <a:lnTo>
                  <a:pt x="111" y="133"/>
                </a:lnTo>
                <a:lnTo>
                  <a:pt x="112" y="137"/>
                </a:lnTo>
                <a:lnTo>
                  <a:pt x="112" y="137"/>
                </a:lnTo>
                <a:lnTo>
                  <a:pt x="105" y="138"/>
                </a:lnTo>
                <a:lnTo>
                  <a:pt x="94" y="144"/>
                </a:lnTo>
                <a:lnTo>
                  <a:pt x="94" y="144"/>
                </a:lnTo>
                <a:lnTo>
                  <a:pt x="92" y="146"/>
                </a:lnTo>
                <a:lnTo>
                  <a:pt x="92" y="148"/>
                </a:lnTo>
                <a:lnTo>
                  <a:pt x="90" y="150"/>
                </a:lnTo>
                <a:lnTo>
                  <a:pt x="86" y="154"/>
                </a:lnTo>
                <a:lnTo>
                  <a:pt x="86" y="154"/>
                </a:lnTo>
                <a:lnTo>
                  <a:pt x="77" y="160"/>
                </a:lnTo>
                <a:lnTo>
                  <a:pt x="67" y="165"/>
                </a:lnTo>
                <a:lnTo>
                  <a:pt x="59" y="171"/>
                </a:lnTo>
                <a:lnTo>
                  <a:pt x="55" y="174"/>
                </a:lnTo>
                <a:lnTo>
                  <a:pt x="55" y="174"/>
                </a:lnTo>
                <a:lnTo>
                  <a:pt x="41" y="198"/>
                </a:lnTo>
                <a:lnTo>
                  <a:pt x="30" y="216"/>
                </a:lnTo>
                <a:lnTo>
                  <a:pt x="22" y="231"/>
                </a:lnTo>
                <a:lnTo>
                  <a:pt x="22" y="231"/>
                </a:lnTo>
                <a:lnTo>
                  <a:pt x="17" y="246"/>
                </a:lnTo>
                <a:lnTo>
                  <a:pt x="17" y="249"/>
                </a:lnTo>
                <a:lnTo>
                  <a:pt x="18" y="253"/>
                </a:lnTo>
                <a:lnTo>
                  <a:pt x="18" y="253"/>
                </a:lnTo>
                <a:lnTo>
                  <a:pt x="24" y="257"/>
                </a:lnTo>
                <a:lnTo>
                  <a:pt x="25" y="259"/>
                </a:lnTo>
                <a:lnTo>
                  <a:pt x="22" y="264"/>
                </a:lnTo>
                <a:lnTo>
                  <a:pt x="22" y="264"/>
                </a:lnTo>
                <a:lnTo>
                  <a:pt x="20" y="269"/>
                </a:lnTo>
                <a:lnTo>
                  <a:pt x="18" y="276"/>
                </a:lnTo>
                <a:lnTo>
                  <a:pt x="17" y="283"/>
                </a:lnTo>
                <a:lnTo>
                  <a:pt x="17" y="289"/>
                </a:lnTo>
                <a:lnTo>
                  <a:pt x="17" y="289"/>
                </a:lnTo>
                <a:lnTo>
                  <a:pt x="17" y="300"/>
                </a:lnTo>
                <a:lnTo>
                  <a:pt x="14" y="311"/>
                </a:lnTo>
                <a:lnTo>
                  <a:pt x="14" y="311"/>
                </a:lnTo>
                <a:lnTo>
                  <a:pt x="13" y="326"/>
                </a:lnTo>
                <a:lnTo>
                  <a:pt x="10" y="354"/>
                </a:lnTo>
                <a:lnTo>
                  <a:pt x="10" y="379"/>
                </a:lnTo>
                <a:lnTo>
                  <a:pt x="10" y="392"/>
                </a:lnTo>
                <a:lnTo>
                  <a:pt x="10" y="392"/>
                </a:lnTo>
                <a:lnTo>
                  <a:pt x="11" y="396"/>
                </a:lnTo>
                <a:lnTo>
                  <a:pt x="11" y="396"/>
                </a:lnTo>
                <a:lnTo>
                  <a:pt x="6" y="459"/>
                </a:lnTo>
                <a:lnTo>
                  <a:pt x="6" y="459"/>
                </a:lnTo>
                <a:lnTo>
                  <a:pt x="0" y="483"/>
                </a:lnTo>
                <a:lnTo>
                  <a:pt x="0" y="483"/>
                </a:lnTo>
                <a:lnTo>
                  <a:pt x="0" y="489"/>
                </a:lnTo>
                <a:lnTo>
                  <a:pt x="0" y="495"/>
                </a:lnTo>
                <a:lnTo>
                  <a:pt x="0" y="505"/>
                </a:lnTo>
                <a:lnTo>
                  <a:pt x="0" y="505"/>
                </a:lnTo>
                <a:lnTo>
                  <a:pt x="5" y="509"/>
                </a:lnTo>
                <a:lnTo>
                  <a:pt x="7" y="513"/>
                </a:lnTo>
                <a:lnTo>
                  <a:pt x="7" y="513"/>
                </a:lnTo>
                <a:lnTo>
                  <a:pt x="13" y="517"/>
                </a:lnTo>
                <a:lnTo>
                  <a:pt x="15" y="519"/>
                </a:lnTo>
                <a:lnTo>
                  <a:pt x="15" y="519"/>
                </a:lnTo>
                <a:lnTo>
                  <a:pt x="17" y="519"/>
                </a:lnTo>
                <a:lnTo>
                  <a:pt x="17" y="519"/>
                </a:lnTo>
                <a:lnTo>
                  <a:pt x="15" y="510"/>
                </a:lnTo>
                <a:lnTo>
                  <a:pt x="14" y="505"/>
                </a:lnTo>
                <a:lnTo>
                  <a:pt x="14" y="505"/>
                </a:lnTo>
                <a:lnTo>
                  <a:pt x="17" y="512"/>
                </a:lnTo>
                <a:lnTo>
                  <a:pt x="20" y="516"/>
                </a:lnTo>
                <a:lnTo>
                  <a:pt x="21" y="517"/>
                </a:lnTo>
                <a:lnTo>
                  <a:pt x="22" y="519"/>
                </a:lnTo>
                <a:lnTo>
                  <a:pt x="22" y="519"/>
                </a:lnTo>
                <a:lnTo>
                  <a:pt x="25" y="516"/>
                </a:lnTo>
                <a:lnTo>
                  <a:pt x="25" y="513"/>
                </a:lnTo>
                <a:lnTo>
                  <a:pt x="25" y="508"/>
                </a:lnTo>
                <a:lnTo>
                  <a:pt x="25" y="508"/>
                </a:lnTo>
                <a:lnTo>
                  <a:pt x="21" y="497"/>
                </a:lnTo>
                <a:lnTo>
                  <a:pt x="18" y="487"/>
                </a:lnTo>
                <a:lnTo>
                  <a:pt x="18" y="487"/>
                </a:lnTo>
                <a:lnTo>
                  <a:pt x="20" y="482"/>
                </a:lnTo>
                <a:lnTo>
                  <a:pt x="21" y="478"/>
                </a:lnTo>
                <a:lnTo>
                  <a:pt x="21" y="476"/>
                </a:lnTo>
                <a:lnTo>
                  <a:pt x="22" y="476"/>
                </a:lnTo>
                <a:lnTo>
                  <a:pt x="22" y="476"/>
                </a:lnTo>
                <a:lnTo>
                  <a:pt x="26" y="479"/>
                </a:lnTo>
                <a:lnTo>
                  <a:pt x="29" y="482"/>
                </a:lnTo>
                <a:lnTo>
                  <a:pt x="32" y="486"/>
                </a:lnTo>
                <a:lnTo>
                  <a:pt x="32" y="486"/>
                </a:lnTo>
                <a:lnTo>
                  <a:pt x="29" y="491"/>
                </a:lnTo>
                <a:lnTo>
                  <a:pt x="29" y="497"/>
                </a:lnTo>
                <a:lnTo>
                  <a:pt x="29" y="498"/>
                </a:lnTo>
                <a:lnTo>
                  <a:pt x="29" y="498"/>
                </a:lnTo>
                <a:lnTo>
                  <a:pt x="29" y="498"/>
                </a:lnTo>
                <a:lnTo>
                  <a:pt x="33" y="498"/>
                </a:lnTo>
                <a:lnTo>
                  <a:pt x="39" y="494"/>
                </a:lnTo>
                <a:lnTo>
                  <a:pt x="43" y="490"/>
                </a:lnTo>
                <a:lnTo>
                  <a:pt x="44" y="487"/>
                </a:lnTo>
                <a:lnTo>
                  <a:pt x="44" y="483"/>
                </a:lnTo>
                <a:lnTo>
                  <a:pt x="44" y="483"/>
                </a:lnTo>
                <a:lnTo>
                  <a:pt x="43" y="476"/>
                </a:lnTo>
                <a:lnTo>
                  <a:pt x="40" y="471"/>
                </a:lnTo>
                <a:lnTo>
                  <a:pt x="37" y="465"/>
                </a:lnTo>
                <a:lnTo>
                  <a:pt x="36" y="459"/>
                </a:lnTo>
                <a:lnTo>
                  <a:pt x="36" y="459"/>
                </a:lnTo>
                <a:lnTo>
                  <a:pt x="34" y="452"/>
                </a:lnTo>
                <a:lnTo>
                  <a:pt x="33" y="444"/>
                </a:lnTo>
                <a:lnTo>
                  <a:pt x="32" y="431"/>
                </a:lnTo>
                <a:lnTo>
                  <a:pt x="32" y="431"/>
                </a:lnTo>
                <a:lnTo>
                  <a:pt x="34" y="419"/>
                </a:lnTo>
                <a:lnTo>
                  <a:pt x="39" y="409"/>
                </a:lnTo>
                <a:lnTo>
                  <a:pt x="39" y="409"/>
                </a:lnTo>
                <a:lnTo>
                  <a:pt x="40" y="399"/>
                </a:lnTo>
                <a:lnTo>
                  <a:pt x="44" y="399"/>
                </a:lnTo>
                <a:lnTo>
                  <a:pt x="44" y="399"/>
                </a:lnTo>
                <a:lnTo>
                  <a:pt x="45" y="392"/>
                </a:lnTo>
                <a:lnTo>
                  <a:pt x="47" y="389"/>
                </a:lnTo>
                <a:lnTo>
                  <a:pt x="47" y="389"/>
                </a:lnTo>
                <a:lnTo>
                  <a:pt x="47" y="389"/>
                </a:lnTo>
                <a:lnTo>
                  <a:pt x="47" y="38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22"/>
          <p:cNvSpPr>
            <a:spLocks noEditPoints="1"/>
          </p:cNvSpPr>
          <p:nvPr/>
        </p:nvSpPr>
        <p:spPr bwMode="auto">
          <a:xfrm>
            <a:off x="967662" y="781961"/>
            <a:ext cx="662108" cy="1609769"/>
          </a:xfrm>
          <a:custGeom>
            <a:avLst/>
            <a:gdLst>
              <a:gd name="T0" fmla="*/ 217 w 633"/>
              <a:gd name="T1" fmla="*/ 10 h 1539"/>
              <a:gd name="T2" fmla="*/ 160 w 633"/>
              <a:gd name="T3" fmla="*/ 89 h 1539"/>
              <a:gd name="T4" fmla="*/ 182 w 633"/>
              <a:gd name="T5" fmla="*/ 192 h 1539"/>
              <a:gd name="T6" fmla="*/ 114 w 633"/>
              <a:gd name="T7" fmla="*/ 268 h 1539"/>
              <a:gd name="T8" fmla="*/ 64 w 633"/>
              <a:gd name="T9" fmla="*/ 347 h 1539"/>
              <a:gd name="T10" fmla="*/ 0 w 633"/>
              <a:gd name="T11" fmla="*/ 570 h 1539"/>
              <a:gd name="T12" fmla="*/ 19 w 633"/>
              <a:gd name="T13" fmla="*/ 633 h 1539"/>
              <a:gd name="T14" fmla="*/ 42 w 633"/>
              <a:gd name="T15" fmla="*/ 670 h 1539"/>
              <a:gd name="T16" fmla="*/ 57 w 633"/>
              <a:gd name="T17" fmla="*/ 797 h 1539"/>
              <a:gd name="T18" fmla="*/ 81 w 633"/>
              <a:gd name="T19" fmla="*/ 860 h 1539"/>
              <a:gd name="T20" fmla="*/ 106 w 633"/>
              <a:gd name="T21" fmla="*/ 889 h 1539"/>
              <a:gd name="T22" fmla="*/ 131 w 633"/>
              <a:gd name="T23" fmla="*/ 1065 h 1539"/>
              <a:gd name="T24" fmla="*/ 142 w 633"/>
              <a:gd name="T25" fmla="*/ 1279 h 1539"/>
              <a:gd name="T26" fmla="*/ 153 w 633"/>
              <a:gd name="T27" fmla="*/ 1471 h 1539"/>
              <a:gd name="T28" fmla="*/ 168 w 633"/>
              <a:gd name="T29" fmla="*/ 1517 h 1539"/>
              <a:gd name="T30" fmla="*/ 224 w 633"/>
              <a:gd name="T31" fmla="*/ 1527 h 1539"/>
              <a:gd name="T32" fmla="*/ 281 w 633"/>
              <a:gd name="T33" fmla="*/ 1497 h 1539"/>
              <a:gd name="T34" fmla="*/ 271 w 633"/>
              <a:gd name="T35" fmla="*/ 1452 h 1539"/>
              <a:gd name="T36" fmla="*/ 263 w 633"/>
              <a:gd name="T37" fmla="*/ 1306 h 1539"/>
              <a:gd name="T38" fmla="*/ 281 w 633"/>
              <a:gd name="T39" fmla="*/ 910 h 1539"/>
              <a:gd name="T40" fmla="*/ 313 w 633"/>
              <a:gd name="T41" fmla="*/ 946 h 1539"/>
              <a:gd name="T42" fmla="*/ 306 w 633"/>
              <a:gd name="T43" fmla="*/ 1039 h 1539"/>
              <a:gd name="T44" fmla="*/ 327 w 633"/>
              <a:gd name="T45" fmla="*/ 1101 h 1539"/>
              <a:gd name="T46" fmla="*/ 308 w 633"/>
              <a:gd name="T47" fmla="*/ 1280 h 1539"/>
              <a:gd name="T48" fmla="*/ 293 w 633"/>
              <a:gd name="T49" fmla="*/ 1375 h 1539"/>
              <a:gd name="T50" fmla="*/ 284 w 633"/>
              <a:gd name="T51" fmla="*/ 1432 h 1539"/>
              <a:gd name="T52" fmla="*/ 323 w 633"/>
              <a:gd name="T53" fmla="*/ 1475 h 1539"/>
              <a:gd name="T54" fmla="*/ 379 w 633"/>
              <a:gd name="T55" fmla="*/ 1537 h 1539"/>
              <a:gd name="T56" fmla="*/ 441 w 633"/>
              <a:gd name="T57" fmla="*/ 1530 h 1539"/>
              <a:gd name="T58" fmla="*/ 428 w 633"/>
              <a:gd name="T59" fmla="*/ 1480 h 1539"/>
              <a:gd name="T60" fmla="*/ 391 w 633"/>
              <a:gd name="T61" fmla="*/ 1417 h 1539"/>
              <a:gd name="T62" fmla="*/ 411 w 633"/>
              <a:gd name="T63" fmla="*/ 1361 h 1539"/>
              <a:gd name="T64" fmla="*/ 479 w 633"/>
              <a:gd name="T65" fmla="*/ 1145 h 1539"/>
              <a:gd name="T66" fmla="*/ 590 w 633"/>
              <a:gd name="T67" fmla="*/ 1154 h 1539"/>
              <a:gd name="T68" fmla="*/ 633 w 633"/>
              <a:gd name="T69" fmla="*/ 959 h 1539"/>
              <a:gd name="T70" fmla="*/ 570 w 633"/>
              <a:gd name="T71" fmla="*/ 848 h 1539"/>
              <a:gd name="T72" fmla="*/ 570 w 633"/>
              <a:gd name="T73" fmla="*/ 793 h 1539"/>
              <a:gd name="T74" fmla="*/ 540 w 633"/>
              <a:gd name="T75" fmla="*/ 749 h 1539"/>
              <a:gd name="T76" fmla="*/ 526 w 633"/>
              <a:gd name="T77" fmla="*/ 544 h 1539"/>
              <a:gd name="T78" fmla="*/ 493 w 633"/>
              <a:gd name="T79" fmla="*/ 436 h 1539"/>
              <a:gd name="T80" fmla="*/ 474 w 633"/>
              <a:gd name="T81" fmla="*/ 359 h 1539"/>
              <a:gd name="T82" fmla="*/ 417 w 633"/>
              <a:gd name="T83" fmla="*/ 264 h 1539"/>
              <a:gd name="T84" fmla="*/ 321 w 633"/>
              <a:gd name="T85" fmla="*/ 221 h 1539"/>
              <a:gd name="T86" fmla="*/ 348 w 633"/>
              <a:gd name="T87" fmla="*/ 191 h 1539"/>
              <a:gd name="T88" fmla="*/ 366 w 633"/>
              <a:gd name="T89" fmla="*/ 153 h 1539"/>
              <a:gd name="T90" fmla="*/ 361 w 633"/>
              <a:gd name="T91" fmla="*/ 61 h 1539"/>
              <a:gd name="T92" fmla="*/ 313 w 633"/>
              <a:gd name="T93" fmla="*/ 7 h 1539"/>
              <a:gd name="T94" fmla="*/ 441 w 633"/>
              <a:gd name="T95" fmla="*/ 653 h 1539"/>
              <a:gd name="T96" fmla="*/ 487 w 633"/>
              <a:gd name="T97" fmla="*/ 737 h 1539"/>
              <a:gd name="T98" fmla="*/ 493 w 633"/>
              <a:gd name="T99" fmla="*/ 796 h 1539"/>
              <a:gd name="T100" fmla="*/ 496 w 633"/>
              <a:gd name="T101" fmla="*/ 834 h 1539"/>
              <a:gd name="T102" fmla="*/ 487 w 633"/>
              <a:gd name="T103" fmla="*/ 916 h 1539"/>
              <a:gd name="T104" fmla="*/ 445 w 633"/>
              <a:gd name="T105" fmla="*/ 871 h 1539"/>
              <a:gd name="T106" fmla="*/ 534 w 633"/>
              <a:gd name="T107" fmla="*/ 848 h 1539"/>
              <a:gd name="T108" fmla="*/ 551 w 633"/>
              <a:gd name="T109" fmla="*/ 863 h 1539"/>
              <a:gd name="T110" fmla="*/ 583 w 633"/>
              <a:gd name="T111" fmla="*/ 891 h 1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33" h="1539">
                <a:moveTo>
                  <a:pt x="277" y="4"/>
                </a:moveTo>
                <a:lnTo>
                  <a:pt x="277" y="4"/>
                </a:lnTo>
                <a:lnTo>
                  <a:pt x="271" y="2"/>
                </a:lnTo>
                <a:lnTo>
                  <a:pt x="257" y="0"/>
                </a:lnTo>
                <a:lnTo>
                  <a:pt x="247" y="0"/>
                </a:lnTo>
                <a:lnTo>
                  <a:pt x="237" y="1"/>
                </a:lnTo>
                <a:lnTo>
                  <a:pt x="226" y="5"/>
                </a:lnTo>
                <a:lnTo>
                  <a:pt x="217" y="10"/>
                </a:lnTo>
                <a:lnTo>
                  <a:pt x="217" y="10"/>
                </a:lnTo>
                <a:lnTo>
                  <a:pt x="198" y="27"/>
                </a:lnTo>
                <a:lnTo>
                  <a:pt x="189" y="36"/>
                </a:lnTo>
                <a:lnTo>
                  <a:pt x="179" y="45"/>
                </a:lnTo>
                <a:lnTo>
                  <a:pt x="173" y="56"/>
                </a:lnTo>
                <a:lnTo>
                  <a:pt x="166" y="66"/>
                </a:lnTo>
                <a:lnTo>
                  <a:pt x="162" y="77"/>
                </a:lnTo>
                <a:lnTo>
                  <a:pt x="160" y="89"/>
                </a:lnTo>
                <a:lnTo>
                  <a:pt x="160" y="89"/>
                </a:lnTo>
                <a:lnTo>
                  <a:pt x="158" y="128"/>
                </a:lnTo>
                <a:lnTo>
                  <a:pt x="160" y="141"/>
                </a:lnTo>
                <a:lnTo>
                  <a:pt x="160" y="149"/>
                </a:lnTo>
                <a:lnTo>
                  <a:pt x="160" y="149"/>
                </a:lnTo>
                <a:lnTo>
                  <a:pt x="164" y="159"/>
                </a:lnTo>
                <a:lnTo>
                  <a:pt x="172" y="174"/>
                </a:lnTo>
                <a:lnTo>
                  <a:pt x="182" y="192"/>
                </a:lnTo>
                <a:lnTo>
                  <a:pt x="199" y="223"/>
                </a:lnTo>
                <a:lnTo>
                  <a:pt x="195" y="238"/>
                </a:lnTo>
                <a:lnTo>
                  <a:pt x="145" y="262"/>
                </a:lnTo>
                <a:lnTo>
                  <a:pt x="145" y="262"/>
                </a:lnTo>
                <a:lnTo>
                  <a:pt x="139" y="264"/>
                </a:lnTo>
                <a:lnTo>
                  <a:pt x="130" y="265"/>
                </a:lnTo>
                <a:lnTo>
                  <a:pt x="119" y="266"/>
                </a:lnTo>
                <a:lnTo>
                  <a:pt x="114" y="268"/>
                </a:lnTo>
                <a:lnTo>
                  <a:pt x="110" y="270"/>
                </a:lnTo>
                <a:lnTo>
                  <a:pt x="110" y="270"/>
                </a:lnTo>
                <a:lnTo>
                  <a:pt x="101" y="278"/>
                </a:lnTo>
                <a:lnTo>
                  <a:pt x="92" y="289"/>
                </a:lnTo>
                <a:lnTo>
                  <a:pt x="75" y="312"/>
                </a:lnTo>
                <a:lnTo>
                  <a:pt x="75" y="312"/>
                </a:lnTo>
                <a:lnTo>
                  <a:pt x="71" y="324"/>
                </a:lnTo>
                <a:lnTo>
                  <a:pt x="64" y="347"/>
                </a:lnTo>
                <a:lnTo>
                  <a:pt x="50" y="412"/>
                </a:lnTo>
                <a:lnTo>
                  <a:pt x="32" y="500"/>
                </a:lnTo>
                <a:lnTo>
                  <a:pt x="32" y="500"/>
                </a:lnTo>
                <a:lnTo>
                  <a:pt x="26" y="510"/>
                </a:lnTo>
                <a:lnTo>
                  <a:pt x="15" y="531"/>
                </a:lnTo>
                <a:lnTo>
                  <a:pt x="8" y="544"/>
                </a:lnTo>
                <a:lnTo>
                  <a:pt x="4" y="557"/>
                </a:lnTo>
                <a:lnTo>
                  <a:pt x="0" y="570"/>
                </a:lnTo>
                <a:lnTo>
                  <a:pt x="0" y="576"/>
                </a:lnTo>
                <a:lnTo>
                  <a:pt x="0" y="583"/>
                </a:lnTo>
                <a:lnTo>
                  <a:pt x="0" y="583"/>
                </a:lnTo>
                <a:lnTo>
                  <a:pt x="2" y="593"/>
                </a:lnTo>
                <a:lnTo>
                  <a:pt x="4" y="601"/>
                </a:lnTo>
                <a:lnTo>
                  <a:pt x="11" y="614"/>
                </a:lnTo>
                <a:lnTo>
                  <a:pt x="16" y="626"/>
                </a:lnTo>
                <a:lnTo>
                  <a:pt x="19" y="633"/>
                </a:lnTo>
                <a:lnTo>
                  <a:pt x="21" y="639"/>
                </a:lnTo>
                <a:lnTo>
                  <a:pt x="21" y="639"/>
                </a:lnTo>
                <a:lnTo>
                  <a:pt x="25" y="657"/>
                </a:lnTo>
                <a:lnTo>
                  <a:pt x="28" y="660"/>
                </a:lnTo>
                <a:lnTo>
                  <a:pt x="32" y="664"/>
                </a:lnTo>
                <a:lnTo>
                  <a:pt x="32" y="664"/>
                </a:lnTo>
                <a:lnTo>
                  <a:pt x="38" y="668"/>
                </a:lnTo>
                <a:lnTo>
                  <a:pt x="42" y="670"/>
                </a:lnTo>
                <a:lnTo>
                  <a:pt x="46" y="672"/>
                </a:lnTo>
                <a:lnTo>
                  <a:pt x="46" y="672"/>
                </a:lnTo>
                <a:lnTo>
                  <a:pt x="53" y="725"/>
                </a:lnTo>
                <a:lnTo>
                  <a:pt x="57" y="763"/>
                </a:lnTo>
                <a:lnTo>
                  <a:pt x="57" y="782"/>
                </a:lnTo>
                <a:lnTo>
                  <a:pt x="57" y="782"/>
                </a:lnTo>
                <a:lnTo>
                  <a:pt x="57" y="787"/>
                </a:lnTo>
                <a:lnTo>
                  <a:pt x="57" y="797"/>
                </a:lnTo>
                <a:lnTo>
                  <a:pt x="58" y="810"/>
                </a:lnTo>
                <a:lnTo>
                  <a:pt x="60" y="823"/>
                </a:lnTo>
                <a:lnTo>
                  <a:pt x="60" y="823"/>
                </a:lnTo>
                <a:lnTo>
                  <a:pt x="64" y="837"/>
                </a:lnTo>
                <a:lnTo>
                  <a:pt x="70" y="847"/>
                </a:lnTo>
                <a:lnTo>
                  <a:pt x="75" y="856"/>
                </a:lnTo>
                <a:lnTo>
                  <a:pt x="75" y="856"/>
                </a:lnTo>
                <a:lnTo>
                  <a:pt x="81" y="860"/>
                </a:lnTo>
                <a:lnTo>
                  <a:pt x="87" y="863"/>
                </a:lnTo>
                <a:lnTo>
                  <a:pt x="89" y="863"/>
                </a:lnTo>
                <a:lnTo>
                  <a:pt x="89" y="863"/>
                </a:lnTo>
                <a:lnTo>
                  <a:pt x="92" y="863"/>
                </a:lnTo>
                <a:lnTo>
                  <a:pt x="98" y="864"/>
                </a:lnTo>
                <a:lnTo>
                  <a:pt x="106" y="867"/>
                </a:lnTo>
                <a:lnTo>
                  <a:pt x="106" y="867"/>
                </a:lnTo>
                <a:lnTo>
                  <a:pt x="106" y="889"/>
                </a:lnTo>
                <a:lnTo>
                  <a:pt x="106" y="920"/>
                </a:lnTo>
                <a:lnTo>
                  <a:pt x="106" y="920"/>
                </a:lnTo>
                <a:lnTo>
                  <a:pt x="110" y="939"/>
                </a:lnTo>
                <a:lnTo>
                  <a:pt x="118" y="967"/>
                </a:lnTo>
                <a:lnTo>
                  <a:pt x="125" y="995"/>
                </a:lnTo>
                <a:lnTo>
                  <a:pt x="128" y="1009"/>
                </a:lnTo>
                <a:lnTo>
                  <a:pt x="128" y="1009"/>
                </a:lnTo>
                <a:lnTo>
                  <a:pt x="131" y="1065"/>
                </a:lnTo>
                <a:lnTo>
                  <a:pt x="134" y="1102"/>
                </a:lnTo>
                <a:lnTo>
                  <a:pt x="135" y="1119"/>
                </a:lnTo>
                <a:lnTo>
                  <a:pt x="135" y="1119"/>
                </a:lnTo>
                <a:lnTo>
                  <a:pt x="136" y="1124"/>
                </a:lnTo>
                <a:lnTo>
                  <a:pt x="138" y="1137"/>
                </a:lnTo>
                <a:lnTo>
                  <a:pt x="139" y="1162"/>
                </a:lnTo>
                <a:lnTo>
                  <a:pt x="139" y="1162"/>
                </a:lnTo>
                <a:lnTo>
                  <a:pt x="142" y="1279"/>
                </a:lnTo>
                <a:lnTo>
                  <a:pt x="143" y="1356"/>
                </a:lnTo>
                <a:lnTo>
                  <a:pt x="143" y="1392"/>
                </a:lnTo>
                <a:lnTo>
                  <a:pt x="143" y="1392"/>
                </a:lnTo>
                <a:lnTo>
                  <a:pt x="143" y="1398"/>
                </a:lnTo>
                <a:lnTo>
                  <a:pt x="143" y="1407"/>
                </a:lnTo>
                <a:lnTo>
                  <a:pt x="147" y="1434"/>
                </a:lnTo>
                <a:lnTo>
                  <a:pt x="153" y="1471"/>
                </a:lnTo>
                <a:lnTo>
                  <a:pt x="153" y="1471"/>
                </a:lnTo>
                <a:lnTo>
                  <a:pt x="157" y="1476"/>
                </a:lnTo>
                <a:lnTo>
                  <a:pt x="160" y="1479"/>
                </a:lnTo>
                <a:lnTo>
                  <a:pt x="160" y="1481"/>
                </a:lnTo>
                <a:lnTo>
                  <a:pt x="160" y="1481"/>
                </a:lnTo>
                <a:lnTo>
                  <a:pt x="160" y="1486"/>
                </a:lnTo>
                <a:lnTo>
                  <a:pt x="161" y="1497"/>
                </a:lnTo>
                <a:lnTo>
                  <a:pt x="164" y="1509"/>
                </a:lnTo>
                <a:lnTo>
                  <a:pt x="168" y="1517"/>
                </a:lnTo>
                <a:lnTo>
                  <a:pt x="168" y="1517"/>
                </a:lnTo>
                <a:lnTo>
                  <a:pt x="170" y="1519"/>
                </a:lnTo>
                <a:lnTo>
                  <a:pt x="174" y="1522"/>
                </a:lnTo>
                <a:lnTo>
                  <a:pt x="187" y="1526"/>
                </a:lnTo>
                <a:lnTo>
                  <a:pt x="200" y="1527"/>
                </a:lnTo>
                <a:lnTo>
                  <a:pt x="209" y="1527"/>
                </a:lnTo>
                <a:lnTo>
                  <a:pt x="209" y="1527"/>
                </a:lnTo>
                <a:lnTo>
                  <a:pt x="224" y="1527"/>
                </a:lnTo>
                <a:lnTo>
                  <a:pt x="247" y="1528"/>
                </a:lnTo>
                <a:lnTo>
                  <a:pt x="270" y="1528"/>
                </a:lnTo>
                <a:lnTo>
                  <a:pt x="277" y="1528"/>
                </a:lnTo>
                <a:lnTo>
                  <a:pt x="281" y="1527"/>
                </a:lnTo>
                <a:lnTo>
                  <a:pt x="281" y="1527"/>
                </a:lnTo>
                <a:lnTo>
                  <a:pt x="281" y="1524"/>
                </a:lnTo>
                <a:lnTo>
                  <a:pt x="283" y="1518"/>
                </a:lnTo>
                <a:lnTo>
                  <a:pt x="281" y="1497"/>
                </a:lnTo>
                <a:lnTo>
                  <a:pt x="279" y="1477"/>
                </a:lnTo>
                <a:lnTo>
                  <a:pt x="276" y="1468"/>
                </a:lnTo>
                <a:lnTo>
                  <a:pt x="274" y="1463"/>
                </a:lnTo>
                <a:lnTo>
                  <a:pt x="274" y="1463"/>
                </a:lnTo>
                <a:lnTo>
                  <a:pt x="270" y="1458"/>
                </a:lnTo>
                <a:lnTo>
                  <a:pt x="270" y="1455"/>
                </a:lnTo>
                <a:lnTo>
                  <a:pt x="270" y="1454"/>
                </a:lnTo>
                <a:lnTo>
                  <a:pt x="271" y="1452"/>
                </a:lnTo>
                <a:lnTo>
                  <a:pt x="271" y="1452"/>
                </a:lnTo>
                <a:lnTo>
                  <a:pt x="274" y="1454"/>
                </a:lnTo>
                <a:lnTo>
                  <a:pt x="275" y="1454"/>
                </a:lnTo>
                <a:lnTo>
                  <a:pt x="274" y="1450"/>
                </a:lnTo>
                <a:lnTo>
                  <a:pt x="274" y="1450"/>
                </a:lnTo>
                <a:lnTo>
                  <a:pt x="272" y="1435"/>
                </a:lnTo>
                <a:lnTo>
                  <a:pt x="270" y="1403"/>
                </a:lnTo>
                <a:lnTo>
                  <a:pt x="263" y="1306"/>
                </a:lnTo>
                <a:lnTo>
                  <a:pt x="257" y="1165"/>
                </a:lnTo>
                <a:lnTo>
                  <a:pt x="257" y="1165"/>
                </a:lnTo>
                <a:lnTo>
                  <a:pt x="258" y="1071"/>
                </a:lnTo>
                <a:lnTo>
                  <a:pt x="259" y="976"/>
                </a:lnTo>
                <a:lnTo>
                  <a:pt x="259" y="976"/>
                </a:lnTo>
                <a:lnTo>
                  <a:pt x="263" y="965"/>
                </a:lnTo>
                <a:lnTo>
                  <a:pt x="270" y="941"/>
                </a:lnTo>
                <a:lnTo>
                  <a:pt x="281" y="910"/>
                </a:lnTo>
                <a:lnTo>
                  <a:pt x="281" y="910"/>
                </a:lnTo>
                <a:lnTo>
                  <a:pt x="291" y="925"/>
                </a:lnTo>
                <a:lnTo>
                  <a:pt x="298" y="939"/>
                </a:lnTo>
                <a:lnTo>
                  <a:pt x="306" y="949"/>
                </a:lnTo>
                <a:lnTo>
                  <a:pt x="306" y="949"/>
                </a:lnTo>
                <a:lnTo>
                  <a:pt x="309" y="950"/>
                </a:lnTo>
                <a:lnTo>
                  <a:pt x="310" y="949"/>
                </a:lnTo>
                <a:lnTo>
                  <a:pt x="313" y="946"/>
                </a:lnTo>
                <a:lnTo>
                  <a:pt x="313" y="946"/>
                </a:lnTo>
                <a:lnTo>
                  <a:pt x="313" y="949"/>
                </a:lnTo>
                <a:lnTo>
                  <a:pt x="313" y="966"/>
                </a:lnTo>
                <a:lnTo>
                  <a:pt x="313" y="966"/>
                </a:lnTo>
                <a:lnTo>
                  <a:pt x="311" y="992"/>
                </a:lnTo>
                <a:lnTo>
                  <a:pt x="308" y="1017"/>
                </a:lnTo>
                <a:lnTo>
                  <a:pt x="306" y="1027"/>
                </a:lnTo>
                <a:lnTo>
                  <a:pt x="306" y="1039"/>
                </a:lnTo>
                <a:lnTo>
                  <a:pt x="308" y="1050"/>
                </a:lnTo>
                <a:lnTo>
                  <a:pt x="309" y="1059"/>
                </a:lnTo>
                <a:lnTo>
                  <a:pt x="309" y="1059"/>
                </a:lnTo>
                <a:lnTo>
                  <a:pt x="317" y="1075"/>
                </a:lnTo>
                <a:lnTo>
                  <a:pt x="322" y="1086"/>
                </a:lnTo>
                <a:lnTo>
                  <a:pt x="326" y="1094"/>
                </a:lnTo>
                <a:lnTo>
                  <a:pt x="327" y="1098"/>
                </a:lnTo>
                <a:lnTo>
                  <a:pt x="327" y="1101"/>
                </a:lnTo>
                <a:lnTo>
                  <a:pt x="327" y="1101"/>
                </a:lnTo>
                <a:lnTo>
                  <a:pt x="322" y="1171"/>
                </a:lnTo>
                <a:lnTo>
                  <a:pt x="318" y="1218"/>
                </a:lnTo>
                <a:lnTo>
                  <a:pt x="315" y="1237"/>
                </a:lnTo>
                <a:lnTo>
                  <a:pt x="313" y="1247"/>
                </a:lnTo>
                <a:lnTo>
                  <a:pt x="313" y="1247"/>
                </a:lnTo>
                <a:lnTo>
                  <a:pt x="310" y="1262"/>
                </a:lnTo>
                <a:lnTo>
                  <a:pt x="308" y="1280"/>
                </a:lnTo>
                <a:lnTo>
                  <a:pt x="306" y="1318"/>
                </a:lnTo>
                <a:lnTo>
                  <a:pt x="306" y="1318"/>
                </a:lnTo>
                <a:lnTo>
                  <a:pt x="304" y="1335"/>
                </a:lnTo>
                <a:lnTo>
                  <a:pt x="301" y="1348"/>
                </a:lnTo>
                <a:lnTo>
                  <a:pt x="298" y="1360"/>
                </a:lnTo>
                <a:lnTo>
                  <a:pt x="296" y="1367"/>
                </a:lnTo>
                <a:lnTo>
                  <a:pt x="296" y="1367"/>
                </a:lnTo>
                <a:lnTo>
                  <a:pt x="293" y="1375"/>
                </a:lnTo>
                <a:lnTo>
                  <a:pt x="292" y="1384"/>
                </a:lnTo>
                <a:lnTo>
                  <a:pt x="292" y="1400"/>
                </a:lnTo>
                <a:lnTo>
                  <a:pt x="292" y="1400"/>
                </a:lnTo>
                <a:lnTo>
                  <a:pt x="291" y="1407"/>
                </a:lnTo>
                <a:lnTo>
                  <a:pt x="288" y="1417"/>
                </a:lnTo>
                <a:lnTo>
                  <a:pt x="285" y="1426"/>
                </a:lnTo>
                <a:lnTo>
                  <a:pt x="284" y="1432"/>
                </a:lnTo>
                <a:lnTo>
                  <a:pt x="284" y="1432"/>
                </a:lnTo>
                <a:lnTo>
                  <a:pt x="285" y="1437"/>
                </a:lnTo>
                <a:lnTo>
                  <a:pt x="285" y="1439"/>
                </a:lnTo>
                <a:lnTo>
                  <a:pt x="288" y="1442"/>
                </a:lnTo>
                <a:lnTo>
                  <a:pt x="288" y="1442"/>
                </a:lnTo>
                <a:lnTo>
                  <a:pt x="308" y="1458"/>
                </a:lnTo>
                <a:lnTo>
                  <a:pt x="318" y="1468"/>
                </a:lnTo>
                <a:lnTo>
                  <a:pt x="323" y="1475"/>
                </a:lnTo>
                <a:lnTo>
                  <a:pt x="323" y="1475"/>
                </a:lnTo>
                <a:lnTo>
                  <a:pt x="330" y="1485"/>
                </a:lnTo>
                <a:lnTo>
                  <a:pt x="345" y="1513"/>
                </a:lnTo>
                <a:lnTo>
                  <a:pt x="345" y="1513"/>
                </a:lnTo>
                <a:lnTo>
                  <a:pt x="351" y="1522"/>
                </a:lnTo>
                <a:lnTo>
                  <a:pt x="357" y="1528"/>
                </a:lnTo>
                <a:lnTo>
                  <a:pt x="365" y="1532"/>
                </a:lnTo>
                <a:lnTo>
                  <a:pt x="372" y="1535"/>
                </a:lnTo>
                <a:lnTo>
                  <a:pt x="379" y="1537"/>
                </a:lnTo>
                <a:lnTo>
                  <a:pt x="385" y="1537"/>
                </a:lnTo>
                <a:lnTo>
                  <a:pt x="391" y="1539"/>
                </a:lnTo>
                <a:lnTo>
                  <a:pt x="391" y="1539"/>
                </a:lnTo>
                <a:lnTo>
                  <a:pt x="400" y="1539"/>
                </a:lnTo>
                <a:lnTo>
                  <a:pt x="417" y="1537"/>
                </a:lnTo>
                <a:lnTo>
                  <a:pt x="426" y="1536"/>
                </a:lnTo>
                <a:lnTo>
                  <a:pt x="436" y="1534"/>
                </a:lnTo>
                <a:lnTo>
                  <a:pt x="441" y="1530"/>
                </a:lnTo>
                <a:lnTo>
                  <a:pt x="443" y="1527"/>
                </a:lnTo>
                <a:lnTo>
                  <a:pt x="445" y="1524"/>
                </a:lnTo>
                <a:lnTo>
                  <a:pt x="445" y="1524"/>
                </a:lnTo>
                <a:lnTo>
                  <a:pt x="445" y="1520"/>
                </a:lnTo>
                <a:lnTo>
                  <a:pt x="443" y="1517"/>
                </a:lnTo>
                <a:lnTo>
                  <a:pt x="441" y="1505"/>
                </a:lnTo>
                <a:lnTo>
                  <a:pt x="434" y="1493"/>
                </a:lnTo>
                <a:lnTo>
                  <a:pt x="428" y="1480"/>
                </a:lnTo>
                <a:lnTo>
                  <a:pt x="412" y="1458"/>
                </a:lnTo>
                <a:lnTo>
                  <a:pt x="406" y="1450"/>
                </a:lnTo>
                <a:lnTo>
                  <a:pt x="402" y="1446"/>
                </a:lnTo>
                <a:lnTo>
                  <a:pt x="402" y="1446"/>
                </a:lnTo>
                <a:lnTo>
                  <a:pt x="399" y="1443"/>
                </a:lnTo>
                <a:lnTo>
                  <a:pt x="398" y="1439"/>
                </a:lnTo>
                <a:lnTo>
                  <a:pt x="394" y="1430"/>
                </a:lnTo>
                <a:lnTo>
                  <a:pt x="391" y="1417"/>
                </a:lnTo>
                <a:lnTo>
                  <a:pt x="391" y="1417"/>
                </a:lnTo>
                <a:lnTo>
                  <a:pt x="394" y="1415"/>
                </a:lnTo>
                <a:lnTo>
                  <a:pt x="400" y="1409"/>
                </a:lnTo>
                <a:lnTo>
                  <a:pt x="406" y="1401"/>
                </a:lnTo>
                <a:lnTo>
                  <a:pt x="408" y="1399"/>
                </a:lnTo>
                <a:lnTo>
                  <a:pt x="409" y="1396"/>
                </a:lnTo>
                <a:lnTo>
                  <a:pt x="409" y="1396"/>
                </a:lnTo>
                <a:lnTo>
                  <a:pt x="411" y="1361"/>
                </a:lnTo>
                <a:lnTo>
                  <a:pt x="412" y="1328"/>
                </a:lnTo>
                <a:lnTo>
                  <a:pt x="412" y="1328"/>
                </a:lnTo>
                <a:lnTo>
                  <a:pt x="419" y="1299"/>
                </a:lnTo>
                <a:lnTo>
                  <a:pt x="432" y="1237"/>
                </a:lnTo>
                <a:lnTo>
                  <a:pt x="451" y="1148"/>
                </a:lnTo>
                <a:lnTo>
                  <a:pt x="459" y="1140"/>
                </a:lnTo>
                <a:lnTo>
                  <a:pt x="459" y="1140"/>
                </a:lnTo>
                <a:lnTo>
                  <a:pt x="479" y="1145"/>
                </a:lnTo>
                <a:lnTo>
                  <a:pt x="524" y="1153"/>
                </a:lnTo>
                <a:lnTo>
                  <a:pt x="548" y="1157"/>
                </a:lnTo>
                <a:lnTo>
                  <a:pt x="569" y="1158"/>
                </a:lnTo>
                <a:lnTo>
                  <a:pt x="578" y="1158"/>
                </a:lnTo>
                <a:lnTo>
                  <a:pt x="585" y="1158"/>
                </a:lnTo>
                <a:lnTo>
                  <a:pt x="589" y="1157"/>
                </a:lnTo>
                <a:lnTo>
                  <a:pt x="590" y="1154"/>
                </a:lnTo>
                <a:lnTo>
                  <a:pt x="590" y="1154"/>
                </a:lnTo>
                <a:lnTo>
                  <a:pt x="592" y="1145"/>
                </a:lnTo>
                <a:lnTo>
                  <a:pt x="595" y="1131"/>
                </a:lnTo>
                <a:lnTo>
                  <a:pt x="607" y="1092"/>
                </a:lnTo>
                <a:lnTo>
                  <a:pt x="617" y="1055"/>
                </a:lnTo>
                <a:lnTo>
                  <a:pt x="623" y="1037"/>
                </a:lnTo>
                <a:lnTo>
                  <a:pt x="623" y="1037"/>
                </a:lnTo>
                <a:lnTo>
                  <a:pt x="628" y="996"/>
                </a:lnTo>
                <a:lnTo>
                  <a:pt x="633" y="959"/>
                </a:lnTo>
                <a:lnTo>
                  <a:pt x="619" y="941"/>
                </a:lnTo>
                <a:lnTo>
                  <a:pt x="619" y="941"/>
                </a:lnTo>
                <a:lnTo>
                  <a:pt x="602" y="899"/>
                </a:lnTo>
                <a:lnTo>
                  <a:pt x="587" y="869"/>
                </a:lnTo>
                <a:lnTo>
                  <a:pt x="581" y="859"/>
                </a:lnTo>
                <a:lnTo>
                  <a:pt x="575" y="852"/>
                </a:lnTo>
                <a:lnTo>
                  <a:pt x="575" y="852"/>
                </a:lnTo>
                <a:lnTo>
                  <a:pt x="570" y="848"/>
                </a:lnTo>
                <a:lnTo>
                  <a:pt x="570" y="847"/>
                </a:lnTo>
                <a:lnTo>
                  <a:pt x="570" y="846"/>
                </a:lnTo>
                <a:lnTo>
                  <a:pt x="572" y="846"/>
                </a:lnTo>
                <a:lnTo>
                  <a:pt x="573" y="846"/>
                </a:lnTo>
                <a:lnTo>
                  <a:pt x="573" y="846"/>
                </a:lnTo>
                <a:lnTo>
                  <a:pt x="573" y="837"/>
                </a:lnTo>
                <a:lnTo>
                  <a:pt x="573" y="816"/>
                </a:lnTo>
                <a:lnTo>
                  <a:pt x="570" y="793"/>
                </a:lnTo>
                <a:lnTo>
                  <a:pt x="569" y="784"/>
                </a:lnTo>
                <a:lnTo>
                  <a:pt x="565" y="778"/>
                </a:lnTo>
                <a:lnTo>
                  <a:pt x="565" y="778"/>
                </a:lnTo>
                <a:lnTo>
                  <a:pt x="549" y="761"/>
                </a:lnTo>
                <a:lnTo>
                  <a:pt x="543" y="754"/>
                </a:lnTo>
                <a:lnTo>
                  <a:pt x="541" y="752"/>
                </a:lnTo>
                <a:lnTo>
                  <a:pt x="540" y="749"/>
                </a:lnTo>
                <a:lnTo>
                  <a:pt x="540" y="749"/>
                </a:lnTo>
                <a:lnTo>
                  <a:pt x="539" y="735"/>
                </a:lnTo>
                <a:lnTo>
                  <a:pt x="535" y="706"/>
                </a:lnTo>
                <a:lnTo>
                  <a:pt x="530" y="664"/>
                </a:lnTo>
                <a:lnTo>
                  <a:pt x="530" y="622"/>
                </a:lnTo>
                <a:lnTo>
                  <a:pt x="530" y="622"/>
                </a:lnTo>
                <a:lnTo>
                  <a:pt x="528" y="580"/>
                </a:lnTo>
                <a:lnTo>
                  <a:pt x="526" y="544"/>
                </a:lnTo>
                <a:lnTo>
                  <a:pt x="526" y="544"/>
                </a:lnTo>
                <a:lnTo>
                  <a:pt x="524" y="534"/>
                </a:lnTo>
                <a:lnTo>
                  <a:pt x="522" y="520"/>
                </a:lnTo>
                <a:lnTo>
                  <a:pt x="511" y="483"/>
                </a:lnTo>
                <a:lnTo>
                  <a:pt x="501" y="451"/>
                </a:lnTo>
                <a:lnTo>
                  <a:pt x="497" y="440"/>
                </a:lnTo>
                <a:lnTo>
                  <a:pt x="494" y="436"/>
                </a:lnTo>
                <a:lnTo>
                  <a:pt x="494" y="436"/>
                </a:lnTo>
                <a:lnTo>
                  <a:pt x="493" y="436"/>
                </a:lnTo>
                <a:lnTo>
                  <a:pt x="490" y="432"/>
                </a:lnTo>
                <a:lnTo>
                  <a:pt x="484" y="419"/>
                </a:lnTo>
                <a:lnTo>
                  <a:pt x="479" y="402"/>
                </a:lnTo>
                <a:lnTo>
                  <a:pt x="477" y="393"/>
                </a:lnTo>
                <a:lnTo>
                  <a:pt x="476" y="384"/>
                </a:lnTo>
                <a:lnTo>
                  <a:pt x="476" y="384"/>
                </a:lnTo>
                <a:lnTo>
                  <a:pt x="476" y="372"/>
                </a:lnTo>
                <a:lnTo>
                  <a:pt x="474" y="359"/>
                </a:lnTo>
                <a:lnTo>
                  <a:pt x="466" y="328"/>
                </a:lnTo>
                <a:lnTo>
                  <a:pt x="457" y="300"/>
                </a:lnTo>
                <a:lnTo>
                  <a:pt x="451" y="290"/>
                </a:lnTo>
                <a:lnTo>
                  <a:pt x="449" y="283"/>
                </a:lnTo>
                <a:lnTo>
                  <a:pt x="449" y="283"/>
                </a:lnTo>
                <a:lnTo>
                  <a:pt x="441" y="277"/>
                </a:lnTo>
                <a:lnTo>
                  <a:pt x="430" y="269"/>
                </a:lnTo>
                <a:lnTo>
                  <a:pt x="417" y="264"/>
                </a:lnTo>
                <a:lnTo>
                  <a:pt x="406" y="259"/>
                </a:lnTo>
                <a:lnTo>
                  <a:pt x="406" y="259"/>
                </a:lnTo>
                <a:lnTo>
                  <a:pt x="392" y="255"/>
                </a:lnTo>
                <a:lnTo>
                  <a:pt x="379" y="249"/>
                </a:lnTo>
                <a:lnTo>
                  <a:pt x="369" y="244"/>
                </a:lnTo>
                <a:lnTo>
                  <a:pt x="362" y="242"/>
                </a:lnTo>
                <a:lnTo>
                  <a:pt x="335" y="242"/>
                </a:lnTo>
                <a:lnTo>
                  <a:pt x="321" y="221"/>
                </a:lnTo>
                <a:lnTo>
                  <a:pt x="321" y="221"/>
                </a:lnTo>
                <a:lnTo>
                  <a:pt x="332" y="217"/>
                </a:lnTo>
                <a:lnTo>
                  <a:pt x="341" y="213"/>
                </a:lnTo>
                <a:lnTo>
                  <a:pt x="344" y="211"/>
                </a:lnTo>
                <a:lnTo>
                  <a:pt x="345" y="209"/>
                </a:lnTo>
                <a:lnTo>
                  <a:pt x="345" y="209"/>
                </a:lnTo>
                <a:lnTo>
                  <a:pt x="345" y="202"/>
                </a:lnTo>
                <a:lnTo>
                  <a:pt x="348" y="191"/>
                </a:lnTo>
                <a:lnTo>
                  <a:pt x="351" y="179"/>
                </a:lnTo>
                <a:lnTo>
                  <a:pt x="352" y="174"/>
                </a:lnTo>
                <a:lnTo>
                  <a:pt x="352" y="174"/>
                </a:lnTo>
                <a:lnTo>
                  <a:pt x="355" y="172"/>
                </a:lnTo>
                <a:lnTo>
                  <a:pt x="360" y="166"/>
                </a:lnTo>
                <a:lnTo>
                  <a:pt x="364" y="159"/>
                </a:lnTo>
                <a:lnTo>
                  <a:pt x="366" y="155"/>
                </a:lnTo>
                <a:lnTo>
                  <a:pt x="366" y="153"/>
                </a:lnTo>
                <a:lnTo>
                  <a:pt x="366" y="153"/>
                </a:lnTo>
                <a:lnTo>
                  <a:pt x="368" y="132"/>
                </a:lnTo>
                <a:lnTo>
                  <a:pt x="370" y="113"/>
                </a:lnTo>
                <a:lnTo>
                  <a:pt x="370" y="113"/>
                </a:lnTo>
                <a:lnTo>
                  <a:pt x="369" y="103"/>
                </a:lnTo>
                <a:lnTo>
                  <a:pt x="366" y="83"/>
                </a:lnTo>
                <a:lnTo>
                  <a:pt x="364" y="73"/>
                </a:lnTo>
                <a:lnTo>
                  <a:pt x="361" y="61"/>
                </a:lnTo>
                <a:lnTo>
                  <a:pt x="356" y="51"/>
                </a:lnTo>
                <a:lnTo>
                  <a:pt x="348" y="43"/>
                </a:lnTo>
                <a:lnTo>
                  <a:pt x="348" y="43"/>
                </a:lnTo>
                <a:lnTo>
                  <a:pt x="336" y="30"/>
                </a:lnTo>
                <a:lnTo>
                  <a:pt x="330" y="19"/>
                </a:lnTo>
                <a:lnTo>
                  <a:pt x="322" y="13"/>
                </a:lnTo>
                <a:lnTo>
                  <a:pt x="318" y="10"/>
                </a:lnTo>
                <a:lnTo>
                  <a:pt x="313" y="7"/>
                </a:lnTo>
                <a:lnTo>
                  <a:pt x="313" y="7"/>
                </a:lnTo>
                <a:lnTo>
                  <a:pt x="308" y="5"/>
                </a:lnTo>
                <a:lnTo>
                  <a:pt x="301" y="4"/>
                </a:lnTo>
                <a:lnTo>
                  <a:pt x="289" y="2"/>
                </a:lnTo>
                <a:lnTo>
                  <a:pt x="277" y="4"/>
                </a:lnTo>
                <a:lnTo>
                  <a:pt x="277" y="4"/>
                </a:lnTo>
                <a:close/>
                <a:moveTo>
                  <a:pt x="441" y="653"/>
                </a:moveTo>
                <a:lnTo>
                  <a:pt x="441" y="653"/>
                </a:lnTo>
                <a:lnTo>
                  <a:pt x="451" y="678"/>
                </a:lnTo>
                <a:lnTo>
                  <a:pt x="451" y="678"/>
                </a:lnTo>
                <a:lnTo>
                  <a:pt x="458" y="685"/>
                </a:lnTo>
                <a:lnTo>
                  <a:pt x="462" y="689"/>
                </a:lnTo>
                <a:lnTo>
                  <a:pt x="462" y="689"/>
                </a:lnTo>
                <a:lnTo>
                  <a:pt x="480" y="721"/>
                </a:lnTo>
                <a:lnTo>
                  <a:pt x="480" y="721"/>
                </a:lnTo>
                <a:lnTo>
                  <a:pt x="487" y="737"/>
                </a:lnTo>
                <a:lnTo>
                  <a:pt x="489" y="746"/>
                </a:lnTo>
                <a:lnTo>
                  <a:pt x="490" y="753"/>
                </a:lnTo>
                <a:lnTo>
                  <a:pt x="490" y="753"/>
                </a:lnTo>
                <a:lnTo>
                  <a:pt x="487" y="782"/>
                </a:lnTo>
                <a:lnTo>
                  <a:pt x="487" y="782"/>
                </a:lnTo>
                <a:lnTo>
                  <a:pt x="488" y="786"/>
                </a:lnTo>
                <a:lnTo>
                  <a:pt x="489" y="789"/>
                </a:lnTo>
                <a:lnTo>
                  <a:pt x="493" y="796"/>
                </a:lnTo>
                <a:lnTo>
                  <a:pt x="501" y="806"/>
                </a:lnTo>
                <a:lnTo>
                  <a:pt x="501" y="806"/>
                </a:lnTo>
                <a:lnTo>
                  <a:pt x="501" y="812"/>
                </a:lnTo>
                <a:lnTo>
                  <a:pt x="498" y="818"/>
                </a:lnTo>
                <a:lnTo>
                  <a:pt x="496" y="826"/>
                </a:lnTo>
                <a:lnTo>
                  <a:pt x="494" y="831"/>
                </a:lnTo>
                <a:lnTo>
                  <a:pt x="494" y="831"/>
                </a:lnTo>
                <a:lnTo>
                  <a:pt x="496" y="834"/>
                </a:lnTo>
                <a:lnTo>
                  <a:pt x="500" y="838"/>
                </a:lnTo>
                <a:lnTo>
                  <a:pt x="505" y="842"/>
                </a:lnTo>
                <a:lnTo>
                  <a:pt x="505" y="842"/>
                </a:lnTo>
                <a:lnTo>
                  <a:pt x="501" y="881"/>
                </a:lnTo>
                <a:lnTo>
                  <a:pt x="501" y="881"/>
                </a:lnTo>
                <a:lnTo>
                  <a:pt x="500" y="889"/>
                </a:lnTo>
                <a:lnTo>
                  <a:pt x="494" y="901"/>
                </a:lnTo>
                <a:lnTo>
                  <a:pt x="487" y="916"/>
                </a:lnTo>
                <a:lnTo>
                  <a:pt x="474" y="999"/>
                </a:lnTo>
                <a:lnTo>
                  <a:pt x="474" y="999"/>
                </a:lnTo>
                <a:lnTo>
                  <a:pt x="468" y="1000"/>
                </a:lnTo>
                <a:lnTo>
                  <a:pt x="464" y="1000"/>
                </a:lnTo>
                <a:lnTo>
                  <a:pt x="463" y="999"/>
                </a:lnTo>
                <a:lnTo>
                  <a:pt x="462" y="999"/>
                </a:lnTo>
                <a:lnTo>
                  <a:pt x="462" y="999"/>
                </a:lnTo>
                <a:lnTo>
                  <a:pt x="445" y="871"/>
                </a:lnTo>
                <a:lnTo>
                  <a:pt x="445" y="871"/>
                </a:lnTo>
                <a:lnTo>
                  <a:pt x="441" y="763"/>
                </a:lnTo>
                <a:lnTo>
                  <a:pt x="441" y="763"/>
                </a:lnTo>
                <a:lnTo>
                  <a:pt x="441" y="703"/>
                </a:lnTo>
                <a:lnTo>
                  <a:pt x="441" y="653"/>
                </a:lnTo>
                <a:lnTo>
                  <a:pt x="441" y="653"/>
                </a:lnTo>
                <a:close/>
                <a:moveTo>
                  <a:pt x="515" y="852"/>
                </a:moveTo>
                <a:lnTo>
                  <a:pt x="534" y="848"/>
                </a:lnTo>
                <a:lnTo>
                  <a:pt x="534" y="848"/>
                </a:lnTo>
                <a:lnTo>
                  <a:pt x="534" y="851"/>
                </a:lnTo>
                <a:lnTo>
                  <a:pt x="538" y="856"/>
                </a:lnTo>
                <a:lnTo>
                  <a:pt x="539" y="859"/>
                </a:lnTo>
                <a:lnTo>
                  <a:pt x="543" y="860"/>
                </a:lnTo>
                <a:lnTo>
                  <a:pt x="547" y="863"/>
                </a:lnTo>
                <a:lnTo>
                  <a:pt x="551" y="863"/>
                </a:lnTo>
                <a:lnTo>
                  <a:pt x="551" y="863"/>
                </a:lnTo>
                <a:lnTo>
                  <a:pt x="556" y="863"/>
                </a:lnTo>
                <a:lnTo>
                  <a:pt x="558" y="861"/>
                </a:lnTo>
                <a:lnTo>
                  <a:pt x="561" y="859"/>
                </a:lnTo>
                <a:lnTo>
                  <a:pt x="562" y="856"/>
                </a:lnTo>
                <a:lnTo>
                  <a:pt x="562" y="851"/>
                </a:lnTo>
                <a:lnTo>
                  <a:pt x="562" y="848"/>
                </a:lnTo>
                <a:lnTo>
                  <a:pt x="565" y="863"/>
                </a:lnTo>
                <a:lnTo>
                  <a:pt x="583" y="891"/>
                </a:lnTo>
                <a:lnTo>
                  <a:pt x="602" y="941"/>
                </a:lnTo>
                <a:lnTo>
                  <a:pt x="579" y="945"/>
                </a:lnTo>
                <a:lnTo>
                  <a:pt x="498" y="935"/>
                </a:lnTo>
                <a:lnTo>
                  <a:pt x="498" y="920"/>
                </a:lnTo>
                <a:lnTo>
                  <a:pt x="509" y="891"/>
                </a:lnTo>
                <a:lnTo>
                  <a:pt x="515" y="85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4"/>
          <p:cNvSpPr>
            <a:spLocks/>
          </p:cNvSpPr>
          <p:nvPr/>
        </p:nvSpPr>
        <p:spPr bwMode="auto">
          <a:xfrm>
            <a:off x="2827593" y="2709267"/>
            <a:ext cx="605784" cy="1709496"/>
          </a:xfrm>
          <a:custGeom>
            <a:avLst/>
            <a:gdLst>
              <a:gd name="T0" fmla="*/ 167 w 675"/>
              <a:gd name="T1" fmla="*/ 61 h 1902"/>
              <a:gd name="T2" fmla="*/ 182 w 675"/>
              <a:gd name="T3" fmla="*/ 103 h 1902"/>
              <a:gd name="T4" fmla="*/ 189 w 675"/>
              <a:gd name="T5" fmla="*/ 134 h 1902"/>
              <a:gd name="T6" fmla="*/ 182 w 675"/>
              <a:gd name="T7" fmla="*/ 183 h 1902"/>
              <a:gd name="T8" fmla="*/ 192 w 675"/>
              <a:gd name="T9" fmla="*/ 231 h 1902"/>
              <a:gd name="T10" fmla="*/ 182 w 675"/>
              <a:gd name="T11" fmla="*/ 256 h 1902"/>
              <a:gd name="T12" fmla="*/ 23 w 675"/>
              <a:gd name="T13" fmla="*/ 371 h 1902"/>
              <a:gd name="T14" fmla="*/ 0 w 675"/>
              <a:gd name="T15" fmla="*/ 517 h 1902"/>
              <a:gd name="T16" fmla="*/ 11 w 675"/>
              <a:gd name="T17" fmla="*/ 686 h 1902"/>
              <a:gd name="T18" fmla="*/ 39 w 675"/>
              <a:gd name="T19" fmla="*/ 724 h 1902"/>
              <a:gd name="T20" fmla="*/ 43 w 675"/>
              <a:gd name="T21" fmla="*/ 896 h 1902"/>
              <a:gd name="T22" fmla="*/ 50 w 675"/>
              <a:gd name="T23" fmla="*/ 931 h 1902"/>
              <a:gd name="T24" fmla="*/ 135 w 675"/>
              <a:gd name="T25" fmla="*/ 1212 h 1902"/>
              <a:gd name="T26" fmla="*/ 152 w 675"/>
              <a:gd name="T27" fmla="*/ 1305 h 1902"/>
              <a:gd name="T28" fmla="*/ 146 w 675"/>
              <a:gd name="T29" fmla="*/ 1374 h 1902"/>
              <a:gd name="T30" fmla="*/ 157 w 675"/>
              <a:gd name="T31" fmla="*/ 1508 h 1902"/>
              <a:gd name="T32" fmla="*/ 118 w 675"/>
              <a:gd name="T33" fmla="*/ 1543 h 1902"/>
              <a:gd name="T34" fmla="*/ 91 w 675"/>
              <a:gd name="T35" fmla="*/ 1601 h 1902"/>
              <a:gd name="T36" fmla="*/ 92 w 675"/>
              <a:gd name="T37" fmla="*/ 1660 h 1902"/>
              <a:gd name="T38" fmla="*/ 139 w 675"/>
              <a:gd name="T39" fmla="*/ 1707 h 1902"/>
              <a:gd name="T40" fmla="*/ 172 w 675"/>
              <a:gd name="T41" fmla="*/ 1774 h 1902"/>
              <a:gd name="T42" fmla="*/ 179 w 675"/>
              <a:gd name="T43" fmla="*/ 1880 h 1902"/>
              <a:gd name="T44" fmla="*/ 293 w 675"/>
              <a:gd name="T45" fmla="*/ 1901 h 1902"/>
              <a:gd name="T46" fmla="*/ 370 w 675"/>
              <a:gd name="T47" fmla="*/ 1895 h 1902"/>
              <a:gd name="T48" fmla="*/ 405 w 675"/>
              <a:gd name="T49" fmla="*/ 1879 h 1902"/>
              <a:gd name="T50" fmla="*/ 347 w 675"/>
              <a:gd name="T51" fmla="*/ 1819 h 1902"/>
              <a:gd name="T52" fmla="*/ 305 w 675"/>
              <a:gd name="T53" fmla="*/ 1755 h 1902"/>
              <a:gd name="T54" fmla="*/ 290 w 675"/>
              <a:gd name="T55" fmla="*/ 1651 h 1902"/>
              <a:gd name="T56" fmla="*/ 532 w 675"/>
              <a:gd name="T57" fmla="*/ 1394 h 1902"/>
              <a:gd name="T58" fmla="*/ 544 w 675"/>
              <a:gd name="T59" fmla="*/ 1323 h 1902"/>
              <a:gd name="T60" fmla="*/ 531 w 675"/>
              <a:gd name="T61" fmla="*/ 1120 h 1902"/>
              <a:gd name="T62" fmla="*/ 492 w 675"/>
              <a:gd name="T63" fmla="*/ 965 h 1902"/>
              <a:gd name="T64" fmla="*/ 508 w 675"/>
              <a:gd name="T65" fmla="*/ 959 h 1902"/>
              <a:gd name="T66" fmla="*/ 534 w 675"/>
              <a:gd name="T67" fmla="*/ 956 h 1902"/>
              <a:gd name="T68" fmla="*/ 579 w 675"/>
              <a:gd name="T69" fmla="*/ 934 h 1902"/>
              <a:gd name="T70" fmla="*/ 591 w 675"/>
              <a:gd name="T71" fmla="*/ 951 h 1902"/>
              <a:gd name="T72" fmla="*/ 584 w 675"/>
              <a:gd name="T73" fmla="*/ 961 h 1902"/>
              <a:gd name="T74" fmla="*/ 613 w 675"/>
              <a:gd name="T75" fmla="*/ 986 h 1902"/>
              <a:gd name="T76" fmla="*/ 650 w 675"/>
              <a:gd name="T77" fmla="*/ 991 h 1902"/>
              <a:gd name="T78" fmla="*/ 675 w 675"/>
              <a:gd name="T79" fmla="*/ 936 h 1902"/>
              <a:gd name="T80" fmla="*/ 651 w 675"/>
              <a:gd name="T81" fmla="*/ 904 h 1902"/>
              <a:gd name="T82" fmla="*/ 522 w 675"/>
              <a:gd name="T83" fmla="*/ 506 h 1902"/>
              <a:gd name="T84" fmla="*/ 502 w 675"/>
              <a:gd name="T85" fmla="*/ 414 h 1902"/>
              <a:gd name="T86" fmla="*/ 465 w 675"/>
              <a:gd name="T87" fmla="*/ 330 h 1902"/>
              <a:gd name="T88" fmla="*/ 414 w 675"/>
              <a:gd name="T89" fmla="*/ 295 h 1902"/>
              <a:gd name="T90" fmla="*/ 374 w 675"/>
              <a:gd name="T91" fmla="*/ 217 h 1902"/>
              <a:gd name="T92" fmla="*/ 386 w 675"/>
              <a:gd name="T93" fmla="*/ 217 h 1902"/>
              <a:gd name="T94" fmla="*/ 405 w 675"/>
              <a:gd name="T95" fmla="*/ 157 h 1902"/>
              <a:gd name="T96" fmla="*/ 394 w 675"/>
              <a:gd name="T97" fmla="*/ 148 h 1902"/>
              <a:gd name="T98" fmla="*/ 404 w 675"/>
              <a:gd name="T99" fmla="*/ 81 h 1902"/>
              <a:gd name="T100" fmla="*/ 391 w 675"/>
              <a:gd name="T101" fmla="*/ 39 h 1902"/>
              <a:gd name="T102" fmla="*/ 352 w 675"/>
              <a:gd name="T103" fmla="*/ 8 h 1902"/>
              <a:gd name="T104" fmla="*/ 300 w 675"/>
              <a:gd name="T105" fmla="*/ 0 h 1902"/>
              <a:gd name="T106" fmla="*/ 256 w 675"/>
              <a:gd name="T107" fmla="*/ 3 h 1902"/>
              <a:gd name="T108" fmla="*/ 242 w 675"/>
              <a:gd name="T109" fmla="*/ 8 h 1902"/>
              <a:gd name="T110" fmla="*/ 231 w 675"/>
              <a:gd name="T111" fmla="*/ 15 h 1902"/>
              <a:gd name="T112" fmla="*/ 213 w 675"/>
              <a:gd name="T113" fmla="*/ 16 h 19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75" h="1902">
                <a:moveTo>
                  <a:pt x="207" y="15"/>
                </a:moveTo>
                <a:lnTo>
                  <a:pt x="192" y="44"/>
                </a:lnTo>
                <a:lnTo>
                  <a:pt x="192" y="44"/>
                </a:lnTo>
                <a:lnTo>
                  <a:pt x="179" y="51"/>
                </a:lnTo>
                <a:lnTo>
                  <a:pt x="171" y="59"/>
                </a:lnTo>
                <a:lnTo>
                  <a:pt x="167" y="61"/>
                </a:lnTo>
                <a:lnTo>
                  <a:pt x="167" y="64"/>
                </a:lnTo>
                <a:lnTo>
                  <a:pt x="167" y="64"/>
                </a:lnTo>
                <a:lnTo>
                  <a:pt x="176" y="84"/>
                </a:lnTo>
                <a:lnTo>
                  <a:pt x="181" y="96"/>
                </a:lnTo>
                <a:lnTo>
                  <a:pt x="182" y="101"/>
                </a:lnTo>
                <a:lnTo>
                  <a:pt x="182" y="103"/>
                </a:lnTo>
                <a:lnTo>
                  <a:pt x="182" y="103"/>
                </a:lnTo>
                <a:lnTo>
                  <a:pt x="179" y="117"/>
                </a:lnTo>
                <a:lnTo>
                  <a:pt x="177" y="128"/>
                </a:lnTo>
                <a:lnTo>
                  <a:pt x="177" y="128"/>
                </a:lnTo>
                <a:lnTo>
                  <a:pt x="184" y="130"/>
                </a:lnTo>
                <a:lnTo>
                  <a:pt x="189" y="134"/>
                </a:lnTo>
                <a:lnTo>
                  <a:pt x="192" y="138"/>
                </a:lnTo>
                <a:lnTo>
                  <a:pt x="192" y="138"/>
                </a:lnTo>
                <a:lnTo>
                  <a:pt x="192" y="141"/>
                </a:lnTo>
                <a:lnTo>
                  <a:pt x="191" y="148"/>
                </a:lnTo>
                <a:lnTo>
                  <a:pt x="186" y="165"/>
                </a:lnTo>
                <a:lnTo>
                  <a:pt x="182" y="183"/>
                </a:lnTo>
                <a:lnTo>
                  <a:pt x="182" y="190"/>
                </a:lnTo>
                <a:lnTo>
                  <a:pt x="182" y="192"/>
                </a:lnTo>
                <a:lnTo>
                  <a:pt x="182" y="192"/>
                </a:lnTo>
                <a:lnTo>
                  <a:pt x="184" y="199"/>
                </a:lnTo>
                <a:lnTo>
                  <a:pt x="188" y="213"/>
                </a:lnTo>
                <a:lnTo>
                  <a:pt x="192" y="231"/>
                </a:lnTo>
                <a:lnTo>
                  <a:pt x="192" y="231"/>
                </a:lnTo>
                <a:lnTo>
                  <a:pt x="192" y="235"/>
                </a:lnTo>
                <a:lnTo>
                  <a:pt x="191" y="241"/>
                </a:lnTo>
                <a:lnTo>
                  <a:pt x="188" y="250"/>
                </a:lnTo>
                <a:lnTo>
                  <a:pt x="186" y="254"/>
                </a:lnTo>
                <a:lnTo>
                  <a:pt x="182" y="256"/>
                </a:lnTo>
                <a:lnTo>
                  <a:pt x="182" y="256"/>
                </a:lnTo>
                <a:lnTo>
                  <a:pt x="74" y="305"/>
                </a:lnTo>
                <a:lnTo>
                  <a:pt x="74" y="305"/>
                </a:lnTo>
                <a:lnTo>
                  <a:pt x="49" y="335"/>
                </a:lnTo>
                <a:lnTo>
                  <a:pt x="30" y="360"/>
                </a:lnTo>
                <a:lnTo>
                  <a:pt x="23" y="371"/>
                </a:lnTo>
                <a:lnTo>
                  <a:pt x="19" y="379"/>
                </a:lnTo>
                <a:lnTo>
                  <a:pt x="19" y="379"/>
                </a:lnTo>
                <a:lnTo>
                  <a:pt x="14" y="404"/>
                </a:lnTo>
                <a:lnTo>
                  <a:pt x="8" y="443"/>
                </a:lnTo>
                <a:lnTo>
                  <a:pt x="2" y="485"/>
                </a:lnTo>
                <a:lnTo>
                  <a:pt x="0" y="517"/>
                </a:lnTo>
                <a:lnTo>
                  <a:pt x="0" y="517"/>
                </a:lnTo>
                <a:lnTo>
                  <a:pt x="0" y="557"/>
                </a:lnTo>
                <a:lnTo>
                  <a:pt x="2" y="613"/>
                </a:lnTo>
                <a:lnTo>
                  <a:pt x="5" y="643"/>
                </a:lnTo>
                <a:lnTo>
                  <a:pt x="7" y="668"/>
                </a:lnTo>
                <a:lnTo>
                  <a:pt x="11" y="686"/>
                </a:lnTo>
                <a:lnTo>
                  <a:pt x="12" y="691"/>
                </a:lnTo>
                <a:lnTo>
                  <a:pt x="14" y="695"/>
                </a:lnTo>
                <a:lnTo>
                  <a:pt x="14" y="695"/>
                </a:lnTo>
                <a:lnTo>
                  <a:pt x="23" y="705"/>
                </a:lnTo>
                <a:lnTo>
                  <a:pt x="32" y="716"/>
                </a:lnTo>
                <a:lnTo>
                  <a:pt x="39" y="724"/>
                </a:lnTo>
                <a:lnTo>
                  <a:pt x="44" y="729"/>
                </a:lnTo>
                <a:lnTo>
                  <a:pt x="44" y="729"/>
                </a:lnTo>
                <a:lnTo>
                  <a:pt x="45" y="738"/>
                </a:lnTo>
                <a:lnTo>
                  <a:pt x="45" y="761"/>
                </a:lnTo>
                <a:lnTo>
                  <a:pt x="44" y="828"/>
                </a:lnTo>
                <a:lnTo>
                  <a:pt x="43" y="896"/>
                </a:lnTo>
                <a:lnTo>
                  <a:pt x="43" y="918"/>
                </a:lnTo>
                <a:lnTo>
                  <a:pt x="43" y="924"/>
                </a:lnTo>
                <a:lnTo>
                  <a:pt x="44" y="926"/>
                </a:lnTo>
                <a:lnTo>
                  <a:pt x="44" y="926"/>
                </a:lnTo>
                <a:lnTo>
                  <a:pt x="46" y="928"/>
                </a:lnTo>
                <a:lnTo>
                  <a:pt x="50" y="931"/>
                </a:lnTo>
                <a:lnTo>
                  <a:pt x="61" y="944"/>
                </a:lnTo>
                <a:lnTo>
                  <a:pt x="74" y="961"/>
                </a:lnTo>
                <a:lnTo>
                  <a:pt x="108" y="966"/>
                </a:lnTo>
                <a:lnTo>
                  <a:pt x="108" y="966"/>
                </a:lnTo>
                <a:lnTo>
                  <a:pt x="124" y="1111"/>
                </a:lnTo>
                <a:lnTo>
                  <a:pt x="135" y="1212"/>
                </a:lnTo>
                <a:lnTo>
                  <a:pt x="140" y="1247"/>
                </a:lnTo>
                <a:lnTo>
                  <a:pt x="143" y="1262"/>
                </a:lnTo>
                <a:lnTo>
                  <a:pt x="143" y="1262"/>
                </a:lnTo>
                <a:lnTo>
                  <a:pt x="146" y="1270"/>
                </a:lnTo>
                <a:lnTo>
                  <a:pt x="151" y="1285"/>
                </a:lnTo>
                <a:lnTo>
                  <a:pt x="152" y="1305"/>
                </a:lnTo>
                <a:lnTo>
                  <a:pt x="154" y="1315"/>
                </a:lnTo>
                <a:lnTo>
                  <a:pt x="152" y="1326"/>
                </a:lnTo>
                <a:lnTo>
                  <a:pt x="152" y="1326"/>
                </a:lnTo>
                <a:lnTo>
                  <a:pt x="150" y="1344"/>
                </a:lnTo>
                <a:lnTo>
                  <a:pt x="146" y="1359"/>
                </a:lnTo>
                <a:lnTo>
                  <a:pt x="146" y="1374"/>
                </a:lnTo>
                <a:lnTo>
                  <a:pt x="146" y="1381"/>
                </a:lnTo>
                <a:lnTo>
                  <a:pt x="147" y="1390"/>
                </a:lnTo>
                <a:lnTo>
                  <a:pt x="147" y="1390"/>
                </a:lnTo>
                <a:lnTo>
                  <a:pt x="151" y="1418"/>
                </a:lnTo>
                <a:lnTo>
                  <a:pt x="155" y="1458"/>
                </a:lnTo>
                <a:lnTo>
                  <a:pt x="157" y="1508"/>
                </a:lnTo>
                <a:lnTo>
                  <a:pt x="157" y="1508"/>
                </a:lnTo>
                <a:lnTo>
                  <a:pt x="140" y="1522"/>
                </a:lnTo>
                <a:lnTo>
                  <a:pt x="127" y="1533"/>
                </a:lnTo>
                <a:lnTo>
                  <a:pt x="122" y="1538"/>
                </a:lnTo>
                <a:lnTo>
                  <a:pt x="118" y="1543"/>
                </a:lnTo>
                <a:lnTo>
                  <a:pt x="118" y="1543"/>
                </a:lnTo>
                <a:lnTo>
                  <a:pt x="109" y="1561"/>
                </a:lnTo>
                <a:lnTo>
                  <a:pt x="104" y="1571"/>
                </a:lnTo>
                <a:lnTo>
                  <a:pt x="103" y="1577"/>
                </a:lnTo>
                <a:lnTo>
                  <a:pt x="103" y="1577"/>
                </a:lnTo>
                <a:lnTo>
                  <a:pt x="99" y="1586"/>
                </a:lnTo>
                <a:lnTo>
                  <a:pt x="91" y="1601"/>
                </a:lnTo>
                <a:lnTo>
                  <a:pt x="78" y="1622"/>
                </a:lnTo>
                <a:lnTo>
                  <a:pt x="78" y="1622"/>
                </a:lnTo>
                <a:lnTo>
                  <a:pt x="80" y="1628"/>
                </a:lnTo>
                <a:lnTo>
                  <a:pt x="85" y="1642"/>
                </a:lnTo>
                <a:lnTo>
                  <a:pt x="88" y="1651"/>
                </a:lnTo>
                <a:lnTo>
                  <a:pt x="92" y="1660"/>
                </a:lnTo>
                <a:lnTo>
                  <a:pt x="97" y="1666"/>
                </a:lnTo>
                <a:lnTo>
                  <a:pt x="103" y="1671"/>
                </a:lnTo>
                <a:lnTo>
                  <a:pt x="103" y="1671"/>
                </a:lnTo>
                <a:lnTo>
                  <a:pt x="110" y="1676"/>
                </a:lnTo>
                <a:lnTo>
                  <a:pt x="119" y="1684"/>
                </a:lnTo>
                <a:lnTo>
                  <a:pt x="139" y="1707"/>
                </a:lnTo>
                <a:lnTo>
                  <a:pt x="162" y="1735"/>
                </a:lnTo>
                <a:lnTo>
                  <a:pt x="162" y="1735"/>
                </a:lnTo>
                <a:lnTo>
                  <a:pt x="167" y="1752"/>
                </a:lnTo>
                <a:lnTo>
                  <a:pt x="171" y="1766"/>
                </a:lnTo>
                <a:lnTo>
                  <a:pt x="172" y="1774"/>
                </a:lnTo>
                <a:lnTo>
                  <a:pt x="172" y="1774"/>
                </a:lnTo>
                <a:lnTo>
                  <a:pt x="167" y="1853"/>
                </a:lnTo>
                <a:lnTo>
                  <a:pt x="182" y="1858"/>
                </a:lnTo>
                <a:lnTo>
                  <a:pt x="182" y="1858"/>
                </a:lnTo>
                <a:lnTo>
                  <a:pt x="179" y="1868"/>
                </a:lnTo>
                <a:lnTo>
                  <a:pt x="179" y="1877"/>
                </a:lnTo>
                <a:lnTo>
                  <a:pt x="179" y="1880"/>
                </a:lnTo>
                <a:lnTo>
                  <a:pt x="182" y="1883"/>
                </a:lnTo>
                <a:lnTo>
                  <a:pt x="182" y="1883"/>
                </a:lnTo>
                <a:lnTo>
                  <a:pt x="189" y="1885"/>
                </a:lnTo>
                <a:lnTo>
                  <a:pt x="204" y="1888"/>
                </a:lnTo>
                <a:lnTo>
                  <a:pt x="248" y="1895"/>
                </a:lnTo>
                <a:lnTo>
                  <a:pt x="293" y="1901"/>
                </a:lnTo>
                <a:lnTo>
                  <a:pt x="308" y="1902"/>
                </a:lnTo>
                <a:lnTo>
                  <a:pt x="315" y="1902"/>
                </a:lnTo>
                <a:lnTo>
                  <a:pt x="315" y="1902"/>
                </a:lnTo>
                <a:lnTo>
                  <a:pt x="330" y="1901"/>
                </a:lnTo>
                <a:lnTo>
                  <a:pt x="356" y="1898"/>
                </a:lnTo>
                <a:lnTo>
                  <a:pt x="370" y="1895"/>
                </a:lnTo>
                <a:lnTo>
                  <a:pt x="384" y="1891"/>
                </a:lnTo>
                <a:lnTo>
                  <a:pt x="396" y="1888"/>
                </a:lnTo>
                <a:lnTo>
                  <a:pt x="400" y="1885"/>
                </a:lnTo>
                <a:lnTo>
                  <a:pt x="404" y="1883"/>
                </a:lnTo>
                <a:lnTo>
                  <a:pt x="404" y="1883"/>
                </a:lnTo>
                <a:lnTo>
                  <a:pt x="405" y="1879"/>
                </a:lnTo>
                <a:lnTo>
                  <a:pt x="405" y="1875"/>
                </a:lnTo>
                <a:lnTo>
                  <a:pt x="402" y="1870"/>
                </a:lnTo>
                <a:lnTo>
                  <a:pt x="399" y="1866"/>
                </a:lnTo>
                <a:lnTo>
                  <a:pt x="389" y="1853"/>
                </a:lnTo>
                <a:lnTo>
                  <a:pt x="375" y="1840"/>
                </a:lnTo>
                <a:lnTo>
                  <a:pt x="347" y="1819"/>
                </a:lnTo>
                <a:lnTo>
                  <a:pt x="335" y="1809"/>
                </a:lnTo>
                <a:lnTo>
                  <a:pt x="335" y="1809"/>
                </a:lnTo>
                <a:lnTo>
                  <a:pt x="325" y="1793"/>
                </a:lnTo>
                <a:lnTo>
                  <a:pt x="315" y="1774"/>
                </a:lnTo>
                <a:lnTo>
                  <a:pt x="305" y="1755"/>
                </a:lnTo>
                <a:lnTo>
                  <a:pt x="305" y="1755"/>
                </a:lnTo>
                <a:lnTo>
                  <a:pt x="300" y="1742"/>
                </a:lnTo>
                <a:lnTo>
                  <a:pt x="298" y="1726"/>
                </a:lnTo>
                <a:lnTo>
                  <a:pt x="295" y="1709"/>
                </a:lnTo>
                <a:lnTo>
                  <a:pt x="293" y="1692"/>
                </a:lnTo>
                <a:lnTo>
                  <a:pt x="290" y="1663"/>
                </a:lnTo>
                <a:lnTo>
                  <a:pt x="290" y="1651"/>
                </a:lnTo>
                <a:lnTo>
                  <a:pt x="290" y="1651"/>
                </a:lnTo>
                <a:lnTo>
                  <a:pt x="512" y="1419"/>
                </a:lnTo>
                <a:lnTo>
                  <a:pt x="512" y="1419"/>
                </a:lnTo>
                <a:lnTo>
                  <a:pt x="521" y="1410"/>
                </a:lnTo>
                <a:lnTo>
                  <a:pt x="527" y="1401"/>
                </a:lnTo>
                <a:lnTo>
                  <a:pt x="532" y="1394"/>
                </a:lnTo>
                <a:lnTo>
                  <a:pt x="534" y="1386"/>
                </a:lnTo>
                <a:lnTo>
                  <a:pt x="538" y="1378"/>
                </a:lnTo>
                <a:lnTo>
                  <a:pt x="539" y="1369"/>
                </a:lnTo>
                <a:lnTo>
                  <a:pt x="542" y="1350"/>
                </a:lnTo>
                <a:lnTo>
                  <a:pt x="542" y="1350"/>
                </a:lnTo>
                <a:lnTo>
                  <a:pt x="544" y="1323"/>
                </a:lnTo>
                <a:lnTo>
                  <a:pt x="547" y="1291"/>
                </a:lnTo>
                <a:lnTo>
                  <a:pt x="547" y="1263"/>
                </a:lnTo>
                <a:lnTo>
                  <a:pt x="547" y="1247"/>
                </a:lnTo>
                <a:lnTo>
                  <a:pt x="547" y="1247"/>
                </a:lnTo>
                <a:lnTo>
                  <a:pt x="537" y="1173"/>
                </a:lnTo>
                <a:lnTo>
                  <a:pt x="531" y="1120"/>
                </a:lnTo>
                <a:lnTo>
                  <a:pt x="527" y="1084"/>
                </a:lnTo>
                <a:lnTo>
                  <a:pt x="527" y="1084"/>
                </a:lnTo>
                <a:lnTo>
                  <a:pt x="524" y="1071"/>
                </a:lnTo>
                <a:lnTo>
                  <a:pt x="520" y="1051"/>
                </a:lnTo>
                <a:lnTo>
                  <a:pt x="506" y="1005"/>
                </a:lnTo>
                <a:lnTo>
                  <a:pt x="492" y="965"/>
                </a:lnTo>
                <a:lnTo>
                  <a:pt x="489" y="952"/>
                </a:lnTo>
                <a:lnTo>
                  <a:pt x="487" y="946"/>
                </a:lnTo>
                <a:lnTo>
                  <a:pt x="487" y="946"/>
                </a:lnTo>
                <a:lnTo>
                  <a:pt x="490" y="946"/>
                </a:lnTo>
                <a:lnTo>
                  <a:pt x="495" y="949"/>
                </a:lnTo>
                <a:lnTo>
                  <a:pt x="508" y="959"/>
                </a:lnTo>
                <a:lnTo>
                  <a:pt x="523" y="968"/>
                </a:lnTo>
                <a:lnTo>
                  <a:pt x="528" y="971"/>
                </a:lnTo>
                <a:lnTo>
                  <a:pt x="532" y="971"/>
                </a:lnTo>
                <a:lnTo>
                  <a:pt x="532" y="971"/>
                </a:lnTo>
                <a:lnTo>
                  <a:pt x="533" y="966"/>
                </a:lnTo>
                <a:lnTo>
                  <a:pt x="534" y="956"/>
                </a:lnTo>
                <a:lnTo>
                  <a:pt x="534" y="925"/>
                </a:lnTo>
                <a:lnTo>
                  <a:pt x="532" y="882"/>
                </a:lnTo>
                <a:lnTo>
                  <a:pt x="532" y="882"/>
                </a:lnTo>
                <a:lnTo>
                  <a:pt x="555" y="909"/>
                </a:lnTo>
                <a:lnTo>
                  <a:pt x="572" y="929"/>
                </a:lnTo>
                <a:lnTo>
                  <a:pt x="579" y="934"/>
                </a:lnTo>
                <a:lnTo>
                  <a:pt x="581" y="936"/>
                </a:lnTo>
                <a:lnTo>
                  <a:pt x="581" y="936"/>
                </a:lnTo>
                <a:lnTo>
                  <a:pt x="582" y="936"/>
                </a:lnTo>
                <a:lnTo>
                  <a:pt x="584" y="938"/>
                </a:lnTo>
                <a:lnTo>
                  <a:pt x="587" y="944"/>
                </a:lnTo>
                <a:lnTo>
                  <a:pt x="591" y="951"/>
                </a:lnTo>
                <a:lnTo>
                  <a:pt x="591" y="951"/>
                </a:lnTo>
                <a:lnTo>
                  <a:pt x="589" y="952"/>
                </a:lnTo>
                <a:lnTo>
                  <a:pt x="586" y="954"/>
                </a:lnTo>
                <a:lnTo>
                  <a:pt x="585" y="955"/>
                </a:lnTo>
                <a:lnTo>
                  <a:pt x="584" y="959"/>
                </a:lnTo>
                <a:lnTo>
                  <a:pt x="584" y="961"/>
                </a:lnTo>
                <a:lnTo>
                  <a:pt x="586" y="966"/>
                </a:lnTo>
                <a:lnTo>
                  <a:pt x="591" y="971"/>
                </a:lnTo>
                <a:lnTo>
                  <a:pt x="591" y="971"/>
                </a:lnTo>
                <a:lnTo>
                  <a:pt x="597" y="976"/>
                </a:lnTo>
                <a:lnTo>
                  <a:pt x="605" y="981"/>
                </a:lnTo>
                <a:lnTo>
                  <a:pt x="613" y="986"/>
                </a:lnTo>
                <a:lnTo>
                  <a:pt x="621" y="988"/>
                </a:lnTo>
                <a:lnTo>
                  <a:pt x="628" y="991"/>
                </a:lnTo>
                <a:lnTo>
                  <a:pt x="637" y="992"/>
                </a:lnTo>
                <a:lnTo>
                  <a:pt x="644" y="992"/>
                </a:lnTo>
                <a:lnTo>
                  <a:pt x="650" y="991"/>
                </a:lnTo>
                <a:lnTo>
                  <a:pt x="650" y="991"/>
                </a:lnTo>
                <a:lnTo>
                  <a:pt x="656" y="987"/>
                </a:lnTo>
                <a:lnTo>
                  <a:pt x="660" y="981"/>
                </a:lnTo>
                <a:lnTo>
                  <a:pt x="664" y="973"/>
                </a:lnTo>
                <a:lnTo>
                  <a:pt x="667" y="965"/>
                </a:lnTo>
                <a:lnTo>
                  <a:pt x="672" y="947"/>
                </a:lnTo>
                <a:lnTo>
                  <a:pt x="675" y="936"/>
                </a:lnTo>
                <a:lnTo>
                  <a:pt x="675" y="936"/>
                </a:lnTo>
                <a:lnTo>
                  <a:pt x="675" y="933"/>
                </a:lnTo>
                <a:lnTo>
                  <a:pt x="672" y="928"/>
                </a:lnTo>
                <a:lnTo>
                  <a:pt x="664" y="917"/>
                </a:lnTo>
                <a:lnTo>
                  <a:pt x="654" y="908"/>
                </a:lnTo>
                <a:lnTo>
                  <a:pt x="651" y="904"/>
                </a:lnTo>
                <a:lnTo>
                  <a:pt x="650" y="902"/>
                </a:lnTo>
                <a:lnTo>
                  <a:pt x="660" y="882"/>
                </a:lnTo>
                <a:lnTo>
                  <a:pt x="542" y="621"/>
                </a:lnTo>
                <a:lnTo>
                  <a:pt x="542" y="621"/>
                </a:lnTo>
                <a:lnTo>
                  <a:pt x="529" y="553"/>
                </a:lnTo>
                <a:lnTo>
                  <a:pt x="522" y="506"/>
                </a:lnTo>
                <a:lnTo>
                  <a:pt x="517" y="483"/>
                </a:lnTo>
                <a:lnTo>
                  <a:pt x="517" y="483"/>
                </a:lnTo>
                <a:lnTo>
                  <a:pt x="510" y="453"/>
                </a:lnTo>
                <a:lnTo>
                  <a:pt x="505" y="431"/>
                </a:lnTo>
                <a:lnTo>
                  <a:pt x="502" y="414"/>
                </a:lnTo>
                <a:lnTo>
                  <a:pt x="502" y="414"/>
                </a:lnTo>
                <a:lnTo>
                  <a:pt x="500" y="399"/>
                </a:lnTo>
                <a:lnTo>
                  <a:pt x="494" y="382"/>
                </a:lnTo>
                <a:lnTo>
                  <a:pt x="485" y="361"/>
                </a:lnTo>
                <a:lnTo>
                  <a:pt x="473" y="340"/>
                </a:lnTo>
                <a:lnTo>
                  <a:pt x="473" y="340"/>
                </a:lnTo>
                <a:lnTo>
                  <a:pt x="465" y="330"/>
                </a:lnTo>
                <a:lnTo>
                  <a:pt x="457" y="321"/>
                </a:lnTo>
                <a:lnTo>
                  <a:pt x="447" y="314"/>
                </a:lnTo>
                <a:lnTo>
                  <a:pt x="438" y="307"/>
                </a:lnTo>
                <a:lnTo>
                  <a:pt x="422" y="298"/>
                </a:lnTo>
                <a:lnTo>
                  <a:pt x="414" y="295"/>
                </a:lnTo>
                <a:lnTo>
                  <a:pt x="414" y="295"/>
                </a:lnTo>
                <a:lnTo>
                  <a:pt x="412" y="294"/>
                </a:lnTo>
                <a:lnTo>
                  <a:pt x="411" y="292"/>
                </a:lnTo>
                <a:lnTo>
                  <a:pt x="410" y="283"/>
                </a:lnTo>
                <a:lnTo>
                  <a:pt x="409" y="271"/>
                </a:lnTo>
                <a:lnTo>
                  <a:pt x="369" y="231"/>
                </a:lnTo>
                <a:lnTo>
                  <a:pt x="374" y="217"/>
                </a:lnTo>
                <a:lnTo>
                  <a:pt x="374" y="217"/>
                </a:lnTo>
                <a:lnTo>
                  <a:pt x="375" y="218"/>
                </a:lnTo>
                <a:lnTo>
                  <a:pt x="379" y="220"/>
                </a:lnTo>
                <a:lnTo>
                  <a:pt x="382" y="220"/>
                </a:lnTo>
                <a:lnTo>
                  <a:pt x="384" y="219"/>
                </a:lnTo>
                <a:lnTo>
                  <a:pt x="386" y="217"/>
                </a:lnTo>
                <a:lnTo>
                  <a:pt x="389" y="212"/>
                </a:lnTo>
                <a:lnTo>
                  <a:pt x="389" y="212"/>
                </a:lnTo>
                <a:lnTo>
                  <a:pt x="395" y="196"/>
                </a:lnTo>
                <a:lnTo>
                  <a:pt x="401" y="176"/>
                </a:lnTo>
                <a:lnTo>
                  <a:pt x="404" y="166"/>
                </a:lnTo>
                <a:lnTo>
                  <a:pt x="405" y="157"/>
                </a:lnTo>
                <a:lnTo>
                  <a:pt x="405" y="151"/>
                </a:lnTo>
                <a:lnTo>
                  <a:pt x="404" y="148"/>
                </a:lnTo>
                <a:lnTo>
                  <a:pt x="404" y="148"/>
                </a:lnTo>
                <a:lnTo>
                  <a:pt x="401" y="146"/>
                </a:lnTo>
                <a:lnTo>
                  <a:pt x="399" y="146"/>
                </a:lnTo>
                <a:lnTo>
                  <a:pt x="394" y="148"/>
                </a:lnTo>
                <a:lnTo>
                  <a:pt x="390" y="151"/>
                </a:lnTo>
                <a:lnTo>
                  <a:pt x="389" y="153"/>
                </a:lnTo>
                <a:lnTo>
                  <a:pt x="389" y="153"/>
                </a:lnTo>
                <a:lnTo>
                  <a:pt x="398" y="118"/>
                </a:lnTo>
                <a:lnTo>
                  <a:pt x="404" y="92"/>
                </a:lnTo>
                <a:lnTo>
                  <a:pt x="404" y="81"/>
                </a:lnTo>
                <a:lnTo>
                  <a:pt x="404" y="74"/>
                </a:lnTo>
                <a:lnTo>
                  <a:pt x="404" y="74"/>
                </a:lnTo>
                <a:lnTo>
                  <a:pt x="401" y="63"/>
                </a:lnTo>
                <a:lnTo>
                  <a:pt x="398" y="51"/>
                </a:lnTo>
                <a:lnTo>
                  <a:pt x="395" y="45"/>
                </a:lnTo>
                <a:lnTo>
                  <a:pt x="391" y="39"/>
                </a:lnTo>
                <a:lnTo>
                  <a:pt x="386" y="34"/>
                </a:lnTo>
                <a:lnTo>
                  <a:pt x="379" y="29"/>
                </a:lnTo>
                <a:lnTo>
                  <a:pt x="379" y="29"/>
                </a:lnTo>
                <a:lnTo>
                  <a:pt x="367" y="21"/>
                </a:lnTo>
                <a:lnTo>
                  <a:pt x="359" y="15"/>
                </a:lnTo>
                <a:lnTo>
                  <a:pt x="352" y="8"/>
                </a:lnTo>
                <a:lnTo>
                  <a:pt x="346" y="7"/>
                </a:lnTo>
                <a:lnTo>
                  <a:pt x="340" y="5"/>
                </a:lnTo>
                <a:lnTo>
                  <a:pt x="340" y="5"/>
                </a:lnTo>
                <a:lnTo>
                  <a:pt x="319" y="0"/>
                </a:lnTo>
                <a:lnTo>
                  <a:pt x="311" y="0"/>
                </a:lnTo>
                <a:lnTo>
                  <a:pt x="300" y="0"/>
                </a:lnTo>
                <a:lnTo>
                  <a:pt x="300" y="0"/>
                </a:lnTo>
                <a:lnTo>
                  <a:pt x="288" y="2"/>
                </a:lnTo>
                <a:lnTo>
                  <a:pt x="277" y="5"/>
                </a:lnTo>
                <a:lnTo>
                  <a:pt x="266" y="10"/>
                </a:lnTo>
                <a:lnTo>
                  <a:pt x="266" y="10"/>
                </a:lnTo>
                <a:lnTo>
                  <a:pt x="256" y="3"/>
                </a:lnTo>
                <a:lnTo>
                  <a:pt x="250" y="0"/>
                </a:lnTo>
                <a:lnTo>
                  <a:pt x="247" y="0"/>
                </a:lnTo>
                <a:lnTo>
                  <a:pt x="246" y="0"/>
                </a:lnTo>
                <a:lnTo>
                  <a:pt x="246" y="0"/>
                </a:lnTo>
                <a:lnTo>
                  <a:pt x="244" y="6"/>
                </a:lnTo>
                <a:lnTo>
                  <a:pt x="242" y="8"/>
                </a:lnTo>
                <a:lnTo>
                  <a:pt x="241" y="10"/>
                </a:lnTo>
                <a:lnTo>
                  <a:pt x="241" y="10"/>
                </a:lnTo>
                <a:lnTo>
                  <a:pt x="239" y="11"/>
                </a:lnTo>
                <a:lnTo>
                  <a:pt x="236" y="12"/>
                </a:lnTo>
                <a:lnTo>
                  <a:pt x="234" y="15"/>
                </a:lnTo>
                <a:lnTo>
                  <a:pt x="231" y="15"/>
                </a:lnTo>
                <a:lnTo>
                  <a:pt x="231" y="15"/>
                </a:lnTo>
                <a:lnTo>
                  <a:pt x="225" y="15"/>
                </a:lnTo>
                <a:lnTo>
                  <a:pt x="221" y="15"/>
                </a:lnTo>
                <a:lnTo>
                  <a:pt x="216" y="19"/>
                </a:lnTo>
                <a:lnTo>
                  <a:pt x="216" y="19"/>
                </a:lnTo>
                <a:lnTo>
                  <a:pt x="213" y="16"/>
                </a:lnTo>
                <a:lnTo>
                  <a:pt x="209" y="15"/>
                </a:lnTo>
                <a:lnTo>
                  <a:pt x="208" y="15"/>
                </a:lnTo>
                <a:lnTo>
                  <a:pt x="207" y="15"/>
                </a:lnTo>
                <a:lnTo>
                  <a:pt x="207" y="1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519397" y="2644319"/>
            <a:ext cx="614494" cy="1729786"/>
          </a:xfrm>
          <a:custGeom>
            <a:avLst/>
            <a:gdLst>
              <a:gd name="T0" fmla="*/ 181 w 455"/>
              <a:gd name="T1" fmla="*/ 24 h 1279"/>
              <a:gd name="T2" fmla="*/ 167 w 455"/>
              <a:gd name="T3" fmla="*/ 37 h 1279"/>
              <a:gd name="T4" fmla="*/ 160 w 455"/>
              <a:gd name="T5" fmla="*/ 82 h 1279"/>
              <a:gd name="T6" fmla="*/ 147 w 455"/>
              <a:gd name="T7" fmla="*/ 86 h 1279"/>
              <a:gd name="T8" fmla="*/ 141 w 455"/>
              <a:gd name="T9" fmla="*/ 90 h 1279"/>
              <a:gd name="T10" fmla="*/ 146 w 455"/>
              <a:gd name="T11" fmla="*/ 116 h 1279"/>
              <a:gd name="T12" fmla="*/ 159 w 455"/>
              <a:gd name="T13" fmla="*/ 148 h 1279"/>
              <a:gd name="T14" fmla="*/ 2 w 455"/>
              <a:gd name="T15" fmla="*/ 400 h 1279"/>
              <a:gd name="T16" fmla="*/ 3 w 455"/>
              <a:gd name="T17" fmla="*/ 434 h 1279"/>
              <a:gd name="T18" fmla="*/ 19 w 455"/>
              <a:gd name="T19" fmla="*/ 461 h 1279"/>
              <a:gd name="T20" fmla="*/ 47 w 455"/>
              <a:gd name="T21" fmla="*/ 469 h 1279"/>
              <a:gd name="T22" fmla="*/ 72 w 455"/>
              <a:gd name="T23" fmla="*/ 464 h 1279"/>
              <a:gd name="T24" fmla="*/ 46 w 455"/>
              <a:gd name="T25" fmla="*/ 548 h 1279"/>
              <a:gd name="T26" fmla="*/ 30 w 455"/>
              <a:gd name="T27" fmla="*/ 633 h 1279"/>
              <a:gd name="T28" fmla="*/ 57 w 455"/>
              <a:gd name="T29" fmla="*/ 675 h 1279"/>
              <a:gd name="T30" fmla="*/ 85 w 455"/>
              <a:gd name="T31" fmla="*/ 914 h 1279"/>
              <a:gd name="T32" fmla="*/ 82 w 455"/>
              <a:gd name="T33" fmla="*/ 961 h 1279"/>
              <a:gd name="T34" fmla="*/ 83 w 455"/>
              <a:gd name="T35" fmla="*/ 976 h 1279"/>
              <a:gd name="T36" fmla="*/ 83 w 455"/>
              <a:gd name="T37" fmla="*/ 1048 h 1279"/>
              <a:gd name="T38" fmla="*/ 88 w 455"/>
              <a:gd name="T39" fmla="*/ 1150 h 1279"/>
              <a:gd name="T40" fmla="*/ 93 w 455"/>
              <a:gd name="T41" fmla="*/ 1164 h 1279"/>
              <a:gd name="T42" fmla="*/ 89 w 455"/>
              <a:gd name="T43" fmla="*/ 1183 h 1279"/>
              <a:gd name="T44" fmla="*/ 91 w 455"/>
              <a:gd name="T45" fmla="*/ 1225 h 1279"/>
              <a:gd name="T46" fmla="*/ 105 w 455"/>
              <a:gd name="T47" fmla="*/ 1251 h 1279"/>
              <a:gd name="T48" fmla="*/ 143 w 455"/>
              <a:gd name="T49" fmla="*/ 1274 h 1279"/>
              <a:gd name="T50" fmla="*/ 184 w 455"/>
              <a:gd name="T51" fmla="*/ 1278 h 1279"/>
              <a:gd name="T52" fmla="*/ 190 w 455"/>
              <a:gd name="T53" fmla="*/ 1262 h 1279"/>
              <a:gd name="T54" fmla="*/ 188 w 455"/>
              <a:gd name="T55" fmla="*/ 1238 h 1279"/>
              <a:gd name="T56" fmla="*/ 202 w 455"/>
              <a:gd name="T57" fmla="*/ 1217 h 1279"/>
              <a:gd name="T58" fmla="*/ 210 w 455"/>
              <a:gd name="T59" fmla="*/ 1200 h 1279"/>
              <a:gd name="T60" fmla="*/ 212 w 455"/>
              <a:gd name="T61" fmla="*/ 1175 h 1279"/>
              <a:gd name="T62" fmla="*/ 216 w 455"/>
              <a:gd name="T63" fmla="*/ 1013 h 1279"/>
              <a:gd name="T64" fmla="*/ 199 w 455"/>
              <a:gd name="T65" fmla="*/ 929 h 1279"/>
              <a:gd name="T66" fmla="*/ 216 w 455"/>
              <a:gd name="T67" fmla="*/ 848 h 1279"/>
              <a:gd name="T68" fmla="*/ 242 w 455"/>
              <a:gd name="T69" fmla="*/ 944 h 1279"/>
              <a:gd name="T70" fmla="*/ 239 w 455"/>
              <a:gd name="T71" fmla="*/ 1154 h 1279"/>
              <a:gd name="T72" fmla="*/ 241 w 455"/>
              <a:gd name="T73" fmla="*/ 1206 h 1279"/>
              <a:gd name="T74" fmla="*/ 249 w 455"/>
              <a:gd name="T75" fmla="*/ 1230 h 1279"/>
              <a:gd name="T76" fmla="*/ 255 w 455"/>
              <a:gd name="T77" fmla="*/ 1249 h 1279"/>
              <a:gd name="T78" fmla="*/ 333 w 455"/>
              <a:gd name="T79" fmla="*/ 1253 h 1279"/>
              <a:gd name="T80" fmla="*/ 350 w 455"/>
              <a:gd name="T81" fmla="*/ 1249 h 1279"/>
              <a:gd name="T82" fmla="*/ 344 w 455"/>
              <a:gd name="T83" fmla="*/ 1230 h 1279"/>
              <a:gd name="T84" fmla="*/ 343 w 455"/>
              <a:gd name="T85" fmla="*/ 1193 h 1279"/>
              <a:gd name="T86" fmla="*/ 371 w 455"/>
              <a:gd name="T87" fmla="*/ 1087 h 1279"/>
              <a:gd name="T88" fmla="*/ 380 w 455"/>
              <a:gd name="T89" fmla="*/ 973 h 1279"/>
              <a:gd name="T90" fmla="*/ 376 w 455"/>
              <a:gd name="T91" fmla="*/ 955 h 1279"/>
              <a:gd name="T92" fmla="*/ 388 w 455"/>
              <a:gd name="T93" fmla="*/ 675 h 1279"/>
              <a:gd name="T94" fmla="*/ 425 w 455"/>
              <a:gd name="T95" fmla="*/ 482 h 1279"/>
              <a:gd name="T96" fmla="*/ 450 w 455"/>
              <a:gd name="T97" fmla="*/ 438 h 1279"/>
              <a:gd name="T98" fmla="*/ 455 w 455"/>
              <a:gd name="T99" fmla="*/ 408 h 1279"/>
              <a:gd name="T100" fmla="*/ 441 w 455"/>
              <a:gd name="T101" fmla="*/ 305 h 1279"/>
              <a:gd name="T102" fmla="*/ 402 w 455"/>
              <a:gd name="T103" fmla="*/ 222 h 1279"/>
              <a:gd name="T104" fmla="*/ 297 w 455"/>
              <a:gd name="T105" fmla="*/ 133 h 1279"/>
              <a:gd name="T106" fmla="*/ 311 w 455"/>
              <a:gd name="T107" fmla="*/ 98 h 1279"/>
              <a:gd name="T108" fmla="*/ 305 w 455"/>
              <a:gd name="T109" fmla="*/ 91 h 1279"/>
              <a:gd name="T110" fmla="*/ 302 w 455"/>
              <a:gd name="T111" fmla="*/ 64 h 1279"/>
              <a:gd name="T112" fmla="*/ 298 w 455"/>
              <a:gd name="T113" fmla="*/ 50 h 1279"/>
              <a:gd name="T114" fmla="*/ 294 w 455"/>
              <a:gd name="T115" fmla="*/ 38 h 1279"/>
              <a:gd name="T116" fmla="*/ 276 w 455"/>
              <a:gd name="T117" fmla="*/ 21 h 1279"/>
              <a:gd name="T118" fmla="*/ 258 w 455"/>
              <a:gd name="T119" fmla="*/ 6 h 1279"/>
              <a:gd name="T120" fmla="*/ 245 w 455"/>
              <a:gd name="T121" fmla="*/ 1 h 1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55" h="1279">
                <a:moveTo>
                  <a:pt x="216" y="10"/>
                </a:moveTo>
                <a:lnTo>
                  <a:pt x="216" y="10"/>
                </a:lnTo>
                <a:lnTo>
                  <a:pt x="197" y="17"/>
                </a:lnTo>
                <a:lnTo>
                  <a:pt x="181" y="24"/>
                </a:lnTo>
                <a:lnTo>
                  <a:pt x="175" y="28"/>
                </a:lnTo>
                <a:lnTo>
                  <a:pt x="170" y="31"/>
                </a:lnTo>
                <a:lnTo>
                  <a:pt x="170" y="31"/>
                </a:lnTo>
                <a:lnTo>
                  <a:pt x="167" y="37"/>
                </a:lnTo>
                <a:lnTo>
                  <a:pt x="164" y="44"/>
                </a:lnTo>
                <a:lnTo>
                  <a:pt x="163" y="54"/>
                </a:lnTo>
                <a:lnTo>
                  <a:pt x="162" y="64"/>
                </a:lnTo>
                <a:lnTo>
                  <a:pt x="160" y="82"/>
                </a:lnTo>
                <a:lnTo>
                  <a:pt x="159" y="91"/>
                </a:lnTo>
                <a:lnTo>
                  <a:pt x="159" y="91"/>
                </a:lnTo>
                <a:lnTo>
                  <a:pt x="152" y="87"/>
                </a:lnTo>
                <a:lnTo>
                  <a:pt x="147" y="86"/>
                </a:lnTo>
                <a:lnTo>
                  <a:pt x="144" y="86"/>
                </a:lnTo>
                <a:lnTo>
                  <a:pt x="142" y="87"/>
                </a:lnTo>
                <a:lnTo>
                  <a:pt x="142" y="87"/>
                </a:lnTo>
                <a:lnTo>
                  <a:pt x="141" y="90"/>
                </a:lnTo>
                <a:lnTo>
                  <a:pt x="141" y="93"/>
                </a:lnTo>
                <a:lnTo>
                  <a:pt x="141" y="102"/>
                </a:lnTo>
                <a:lnTo>
                  <a:pt x="143" y="109"/>
                </a:lnTo>
                <a:lnTo>
                  <a:pt x="146" y="116"/>
                </a:lnTo>
                <a:lnTo>
                  <a:pt x="146" y="116"/>
                </a:lnTo>
                <a:lnTo>
                  <a:pt x="151" y="124"/>
                </a:lnTo>
                <a:lnTo>
                  <a:pt x="153" y="129"/>
                </a:lnTo>
                <a:lnTo>
                  <a:pt x="159" y="148"/>
                </a:lnTo>
                <a:lnTo>
                  <a:pt x="72" y="190"/>
                </a:lnTo>
                <a:lnTo>
                  <a:pt x="5" y="330"/>
                </a:lnTo>
                <a:lnTo>
                  <a:pt x="2" y="400"/>
                </a:lnTo>
                <a:lnTo>
                  <a:pt x="2" y="400"/>
                </a:lnTo>
                <a:lnTo>
                  <a:pt x="0" y="408"/>
                </a:lnTo>
                <a:lnTo>
                  <a:pt x="0" y="415"/>
                </a:lnTo>
                <a:lnTo>
                  <a:pt x="2" y="424"/>
                </a:lnTo>
                <a:lnTo>
                  <a:pt x="3" y="434"/>
                </a:lnTo>
                <a:lnTo>
                  <a:pt x="6" y="443"/>
                </a:lnTo>
                <a:lnTo>
                  <a:pt x="11" y="453"/>
                </a:lnTo>
                <a:lnTo>
                  <a:pt x="15" y="457"/>
                </a:lnTo>
                <a:lnTo>
                  <a:pt x="19" y="461"/>
                </a:lnTo>
                <a:lnTo>
                  <a:pt x="19" y="461"/>
                </a:lnTo>
                <a:lnTo>
                  <a:pt x="29" y="466"/>
                </a:lnTo>
                <a:lnTo>
                  <a:pt x="37" y="468"/>
                </a:lnTo>
                <a:lnTo>
                  <a:pt x="47" y="469"/>
                </a:lnTo>
                <a:lnTo>
                  <a:pt x="55" y="469"/>
                </a:lnTo>
                <a:lnTo>
                  <a:pt x="62" y="468"/>
                </a:lnTo>
                <a:lnTo>
                  <a:pt x="67" y="466"/>
                </a:lnTo>
                <a:lnTo>
                  <a:pt x="72" y="464"/>
                </a:lnTo>
                <a:lnTo>
                  <a:pt x="72" y="464"/>
                </a:lnTo>
                <a:lnTo>
                  <a:pt x="63" y="490"/>
                </a:lnTo>
                <a:lnTo>
                  <a:pt x="55" y="517"/>
                </a:lnTo>
                <a:lnTo>
                  <a:pt x="46" y="548"/>
                </a:lnTo>
                <a:lnTo>
                  <a:pt x="37" y="580"/>
                </a:lnTo>
                <a:lnTo>
                  <a:pt x="31" y="610"/>
                </a:lnTo>
                <a:lnTo>
                  <a:pt x="30" y="623"/>
                </a:lnTo>
                <a:lnTo>
                  <a:pt x="30" y="633"/>
                </a:lnTo>
                <a:lnTo>
                  <a:pt x="31" y="642"/>
                </a:lnTo>
                <a:lnTo>
                  <a:pt x="34" y="647"/>
                </a:lnTo>
                <a:lnTo>
                  <a:pt x="34" y="647"/>
                </a:lnTo>
                <a:lnTo>
                  <a:pt x="57" y="675"/>
                </a:lnTo>
                <a:lnTo>
                  <a:pt x="68" y="690"/>
                </a:lnTo>
                <a:lnTo>
                  <a:pt x="68" y="690"/>
                </a:lnTo>
                <a:lnTo>
                  <a:pt x="85" y="876"/>
                </a:lnTo>
                <a:lnTo>
                  <a:pt x="85" y="914"/>
                </a:lnTo>
                <a:lnTo>
                  <a:pt x="85" y="914"/>
                </a:lnTo>
                <a:lnTo>
                  <a:pt x="85" y="929"/>
                </a:lnTo>
                <a:lnTo>
                  <a:pt x="83" y="945"/>
                </a:lnTo>
                <a:lnTo>
                  <a:pt x="82" y="961"/>
                </a:lnTo>
                <a:lnTo>
                  <a:pt x="82" y="967"/>
                </a:lnTo>
                <a:lnTo>
                  <a:pt x="83" y="971"/>
                </a:lnTo>
                <a:lnTo>
                  <a:pt x="83" y="971"/>
                </a:lnTo>
                <a:lnTo>
                  <a:pt x="83" y="976"/>
                </a:lnTo>
                <a:lnTo>
                  <a:pt x="84" y="983"/>
                </a:lnTo>
                <a:lnTo>
                  <a:pt x="84" y="1003"/>
                </a:lnTo>
                <a:lnTo>
                  <a:pt x="83" y="1048"/>
                </a:lnTo>
                <a:lnTo>
                  <a:pt x="83" y="1048"/>
                </a:lnTo>
                <a:lnTo>
                  <a:pt x="83" y="1076"/>
                </a:lnTo>
                <a:lnTo>
                  <a:pt x="84" y="1109"/>
                </a:lnTo>
                <a:lnTo>
                  <a:pt x="87" y="1138"/>
                </a:lnTo>
                <a:lnTo>
                  <a:pt x="88" y="1150"/>
                </a:lnTo>
                <a:lnTo>
                  <a:pt x="89" y="1154"/>
                </a:lnTo>
                <a:lnTo>
                  <a:pt x="89" y="1154"/>
                </a:lnTo>
                <a:lnTo>
                  <a:pt x="91" y="1159"/>
                </a:lnTo>
                <a:lnTo>
                  <a:pt x="93" y="1164"/>
                </a:lnTo>
                <a:lnTo>
                  <a:pt x="93" y="1172"/>
                </a:lnTo>
                <a:lnTo>
                  <a:pt x="93" y="1172"/>
                </a:lnTo>
                <a:lnTo>
                  <a:pt x="91" y="1177"/>
                </a:lnTo>
                <a:lnTo>
                  <a:pt x="89" y="1183"/>
                </a:lnTo>
                <a:lnTo>
                  <a:pt x="88" y="1191"/>
                </a:lnTo>
                <a:lnTo>
                  <a:pt x="88" y="1201"/>
                </a:lnTo>
                <a:lnTo>
                  <a:pt x="89" y="1212"/>
                </a:lnTo>
                <a:lnTo>
                  <a:pt x="91" y="1225"/>
                </a:lnTo>
                <a:lnTo>
                  <a:pt x="96" y="1238"/>
                </a:lnTo>
                <a:lnTo>
                  <a:pt x="96" y="1238"/>
                </a:lnTo>
                <a:lnTo>
                  <a:pt x="100" y="1246"/>
                </a:lnTo>
                <a:lnTo>
                  <a:pt x="105" y="1251"/>
                </a:lnTo>
                <a:lnTo>
                  <a:pt x="110" y="1257"/>
                </a:lnTo>
                <a:lnTo>
                  <a:pt x="116" y="1262"/>
                </a:lnTo>
                <a:lnTo>
                  <a:pt x="130" y="1269"/>
                </a:lnTo>
                <a:lnTo>
                  <a:pt x="143" y="1274"/>
                </a:lnTo>
                <a:lnTo>
                  <a:pt x="157" y="1278"/>
                </a:lnTo>
                <a:lnTo>
                  <a:pt x="169" y="1279"/>
                </a:lnTo>
                <a:lnTo>
                  <a:pt x="178" y="1279"/>
                </a:lnTo>
                <a:lnTo>
                  <a:pt x="184" y="1278"/>
                </a:lnTo>
                <a:lnTo>
                  <a:pt x="184" y="1278"/>
                </a:lnTo>
                <a:lnTo>
                  <a:pt x="188" y="1274"/>
                </a:lnTo>
                <a:lnTo>
                  <a:pt x="189" y="1268"/>
                </a:lnTo>
                <a:lnTo>
                  <a:pt x="190" y="1262"/>
                </a:lnTo>
                <a:lnTo>
                  <a:pt x="190" y="1256"/>
                </a:lnTo>
                <a:lnTo>
                  <a:pt x="189" y="1243"/>
                </a:lnTo>
                <a:lnTo>
                  <a:pt x="188" y="1238"/>
                </a:lnTo>
                <a:lnTo>
                  <a:pt x="188" y="1238"/>
                </a:lnTo>
                <a:lnTo>
                  <a:pt x="194" y="1228"/>
                </a:lnTo>
                <a:lnTo>
                  <a:pt x="199" y="1221"/>
                </a:lnTo>
                <a:lnTo>
                  <a:pt x="200" y="1219"/>
                </a:lnTo>
                <a:lnTo>
                  <a:pt x="202" y="1217"/>
                </a:lnTo>
                <a:lnTo>
                  <a:pt x="202" y="1217"/>
                </a:lnTo>
                <a:lnTo>
                  <a:pt x="204" y="1216"/>
                </a:lnTo>
                <a:lnTo>
                  <a:pt x="206" y="1212"/>
                </a:lnTo>
                <a:lnTo>
                  <a:pt x="210" y="1200"/>
                </a:lnTo>
                <a:lnTo>
                  <a:pt x="213" y="1187"/>
                </a:lnTo>
                <a:lnTo>
                  <a:pt x="213" y="1180"/>
                </a:lnTo>
                <a:lnTo>
                  <a:pt x="212" y="1175"/>
                </a:lnTo>
                <a:lnTo>
                  <a:pt x="212" y="1175"/>
                </a:lnTo>
                <a:lnTo>
                  <a:pt x="212" y="1166"/>
                </a:lnTo>
                <a:lnTo>
                  <a:pt x="212" y="1146"/>
                </a:lnTo>
                <a:lnTo>
                  <a:pt x="213" y="1090"/>
                </a:lnTo>
                <a:lnTo>
                  <a:pt x="216" y="1013"/>
                </a:lnTo>
                <a:lnTo>
                  <a:pt x="216" y="1013"/>
                </a:lnTo>
                <a:lnTo>
                  <a:pt x="207" y="973"/>
                </a:lnTo>
                <a:lnTo>
                  <a:pt x="201" y="944"/>
                </a:lnTo>
                <a:lnTo>
                  <a:pt x="199" y="929"/>
                </a:lnTo>
                <a:lnTo>
                  <a:pt x="199" y="929"/>
                </a:lnTo>
                <a:lnTo>
                  <a:pt x="201" y="914"/>
                </a:lnTo>
                <a:lnTo>
                  <a:pt x="207" y="886"/>
                </a:lnTo>
                <a:lnTo>
                  <a:pt x="216" y="848"/>
                </a:lnTo>
                <a:lnTo>
                  <a:pt x="231" y="809"/>
                </a:lnTo>
                <a:lnTo>
                  <a:pt x="231" y="809"/>
                </a:lnTo>
                <a:lnTo>
                  <a:pt x="237" y="887"/>
                </a:lnTo>
                <a:lnTo>
                  <a:pt x="242" y="944"/>
                </a:lnTo>
                <a:lnTo>
                  <a:pt x="244" y="978"/>
                </a:lnTo>
                <a:lnTo>
                  <a:pt x="244" y="1105"/>
                </a:lnTo>
                <a:lnTo>
                  <a:pt x="244" y="1105"/>
                </a:lnTo>
                <a:lnTo>
                  <a:pt x="239" y="1154"/>
                </a:lnTo>
                <a:lnTo>
                  <a:pt x="238" y="1188"/>
                </a:lnTo>
                <a:lnTo>
                  <a:pt x="239" y="1200"/>
                </a:lnTo>
                <a:lnTo>
                  <a:pt x="239" y="1204"/>
                </a:lnTo>
                <a:lnTo>
                  <a:pt x="241" y="1206"/>
                </a:lnTo>
                <a:lnTo>
                  <a:pt x="241" y="1206"/>
                </a:lnTo>
                <a:lnTo>
                  <a:pt x="243" y="1211"/>
                </a:lnTo>
                <a:lnTo>
                  <a:pt x="245" y="1216"/>
                </a:lnTo>
                <a:lnTo>
                  <a:pt x="249" y="1230"/>
                </a:lnTo>
                <a:lnTo>
                  <a:pt x="252" y="1242"/>
                </a:lnTo>
                <a:lnTo>
                  <a:pt x="253" y="1247"/>
                </a:lnTo>
                <a:lnTo>
                  <a:pt x="255" y="1249"/>
                </a:lnTo>
                <a:lnTo>
                  <a:pt x="255" y="1249"/>
                </a:lnTo>
                <a:lnTo>
                  <a:pt x="259" y="1251"/>
                </a:lnTo>
                <a:lnTo>
                  <a:pt x="270" y="1252"/>
                </a:lnTo>
                <a:lnTo>
                  <a:pt x="301" y="1253"/>
                </a:lnTo>
                <a:lnTo>
                  <a:pt x="333" y="1253"/>
                </a:lnTo>
                <a:lnTo>
                  <a:pt x="344" y="1251"/>
                </a:lnTo>
                <a:lnTo>
                  <a:pt x="348" y="1251"/>
                </a:lnTo>
                <a:lnTo>
                  <a:pt x="350" y="1249"/>
                </a:lnTo>
                <a:lnTo>
                  <a:pt x="350" y="1249"/>
                </a:lnTo>
                <a:lnTo>
                  <a:pt x="350" y="1247"/>
                </a:lnTo>
                <a:lnTo>
                  <a:pt x="350" y="1244"/>
                </a:lnTo>
                <a:lnTo>
                  <a:pt x="348" y="1238"/>
                </a:lnTo>
                <a:lnTo>
                  <a:pt x="344" y="1230"/>
                </a:lnTo>
                <a:lnTo>
                  <a:pt x="338" y="1220"/>
                </a:lnTo>
                <a:lnTo>
                  <a:pt x="327" y="1204"/>
                </a:lnTo>
                <a:lnTo>
                  <a:pt x="322" y="1196"/>
                </a:lnTo>
                <a:lnTo>
                  <a:pt x="343" y="1193"/>
                </a:lnTo>
                <a:lnTo>
                  <a:pt x="343" y="1193"/>
                </a:lnTo>
                <a:lnTo>
                  <a:pt x="356" y="1143"/>
                </a:lnTo>
                <a:lnTo>
                  <a:pt x="366" y="1108"/>
                </a:lnTo>
                <a:lnTo>
                  <a:pt x="371" y="1087"/>
                </a:lnTo>
                <a:lnTo>
                  <a:pt x="371" y="1087"/>
                </a:lnTo>
                <a:lnTo>
                  <a:pt x="377" y="1028"/>
                </a:lnTo>
                <a:lnTo>
                  <a:pt x="380" y="988"/>
                </a:lnTo>
                <a:lnTo>
                  <a:pt x="380" y="973"/>
                </a:lnTo>
                <a:lnTo>
                  <a:pt x="379" y="968"/>
                </a:lnTo>
                <a:lnTo>
                  <a:pt x="379" y="963"/>
                </a:lnTo>
                <a:lnTo>
                  <a:pt x="379" y="963"/>
                </a:lnTo>
                <a:lnTo>
                  <a:pt x="376" y="955"/>
                </a:lnTo>
                <a:lnTo>
                  <a:pt x="374" y="940"/>
                </a:lnTo>
                <a:lnTo>
                  <a:pt x="370" y="903"/>
                </a:lnTo>
                <a:lnTo>
                  <a:pt x="367" y="855"/>
                </a:lnTo>
                <a:lnTo>
                  <a:pt x="388" y="675"/>
                </a:lnTo>
                <a:lnTo>
                  <a:pt x="420" y="647"/>
                </a:lnTo>
                <a:lnTo>
                  <a:pt x="420" y="489"/>
                </a:lnTo>
                <a:lnTo>
                  <a:pt x="420" y="489"/>
                </a:lnTo>
                <a:lnTo>
                  <a:pt x="425" y="482"/>
                </a:lnTo>
                <a:lnTo>
                  <a:pt x="432" y="474"/>
                </a:lnTo>
                <a:lnTo>
                  <a:pt x="438" y="464"/>
                </a:lnTo>
                <a:lnTo>
                  <a:pt x="444" y="452"/>
                </a:lnTo>
                <a:lnTo>
                  <a:pt x="450" y="438"/>
                </a:lnTo>
                <a:lnTo>
                  <a:pt x="454" y="424"/>
                </a:lnTo>
                <a:lnTo>
                  <a:pt x="455" y="415"/>
                </a:lnTo>
                <a:lnTo>
                  <a:pt x="455" y="408"/>
                </a:lnTo>
                <a:lnTo>
                  <a:pt x="455" y="408"/>
                </a:lnTo>
                <a:lnTo>
                  <a:pt x="454" y="376"/>
                </a:lnTo>
                <a:lnTo>
                  <a:pt x="450" y="347"/>
                </a:lnTo>
                <a:lnTo>
                  <a:pt x="446" y="323"/>
                </a:lnTo>
                <a:lnTo>
                  <a:pt x="441" y="305"/>
                </a:lnTo>
                <a:lnTo>
                  <a:pt x="441" y="305"/>
                </a:lnTo>
                <a:lnTo>
                  <a:pt x="433" y="286"/>
                </a:lnTo>
                <a:lnTo>
                  <a:pt x="420" y="257"/>
                </a:lnTo>
                <a:lnTo>
                  <a:pt x="402" y="222"/>
                </a:lnTo>
                <a:lnTo>
                  <a:pt x="381" y="201"/>
                </a:lnTo>
                <a:lnTo>
                  <a:pt x="290" y="157"/>
                </a:lnTo>
                <a:lnTo>
                  <a:pt x="297" y="133"/>
                </a:lnTo>
                <a:lnTo>
                  <a:pt x="297" y="133"/>
                </a:lnTo>
                <a:lnTo>
                  <a:pt x="306" y="119"/>
                </a:lnTo>
                <a:lnTo>
                  <a:pt x="311" y="107"/>
                </a:lnTo>
                <a:lnTo>
                  <a:pt x="312" y="102"/>
                </a:lnTo>
                <a:lnTo>
                  <a:pt x="311" y="98"/>
                </a:lnTo>
                <a:lnTo>
                  <a:pt x="311" y="98"/>
                </a:lnTo>
                <a:lnTo>
                  <a:pt x="308" y="93"/>
                </a:lnTo>
                <a:lnTo>
                  <a:pt x="306" y="91"/>
                </a:lnTo>
                <a:lnTo>
                  <a:pt x="305" y="91"/>
                </a:lnTo>
                <a:lnTo>
                  <a:pt x="305" y="91"/>
                </a:lnTo>
                <a:lnTo>
                  <a:pt x="305" y="91"/>
                </a:lnTo>
                <a:lnTo>
                  <a:pt x="303" y="75"/>
                </a:lnTo>
                <a:lnTo>
                  <a:pt x="302" y="64"/>
                </a:lnTo>
                <a:lnTo>
                  <a:pt x="301" y="59"/>
                </a:lnTo>
                <a:lnTo>
                  <a:pt x="301" y="59"/>
                </a:lnTo>
                <a:lnTo>
                  <a:pt x="300" y="56"/>
                </a:lnTo>
                <a:lnTo>
                  <a:pt x="298" y="50"/>
                </a:lnTo>
                <a:lnTo>
                  <a:pt x="298" y="44"/>
                </a:lnTo>
                <a:lnTo>
                  <a:pt x="297" y="42"/>
                </a:lnTo>
                <a:lnTo>
                  <a:pt x="297" y="42"/>
                </a:lnTo>
                <a:lnTo>
                  <a:pt x="294" y="38"/>
                </a:lnTo>
                <a:lnTo>
                  <a:pt x="286" y="31"/>
                </a:lnTo>
                <a:lnTo>
                  <a:pt x="280" y="24"/>
                </a:lnTo>
                <a:lnTo>
                  <a:pt x="276" y="21"/>
                </a:lnTo>
                <a:lnTo>
                  <a:pt x="276" y="21"/>
                </a:lnTo>
                <a:lnTo>
                  <a:pt x="268" y="17"/>
                </a:lnTo>
                <a:lnTo>
                  <a:pt x="262" y="13"/>
                </a:lnTo>
                <a:lnTo>
                  <a:pt x="262" y="13"/>
                </a:lnTo>
                <a:lnTo>
                  <a:pt x="258" y="6"/>
                </a:lnTo>
                <a:lnTo>
                  <a:pt x="254" y="2"/>
                </a:lnTo>
                <a:lnTo>
                  <a:pt x="252" y="0"/>
                </a:lnTo>
                <a:lnTo>
                  <a:pt x="252" y="0"/>
                </a:lnTo>
                <a:lnTo>
                  <a:pt x="245" y="1"/>
                </a:lnTo>
                <a:lnTo>
                  <a:pt x="241" y="3"/>
                </a:lnTo>
                <a:lnTo>
                  <a:pt x="216" y="1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6"/>
          <p:cNvSpPr>
            <a:spLocks noEditPoints="1"/>
          </p:cNvSpPr>
          <p:nvPr/>
        </p:nvSpPr>
        <p:spPr bwMode="auto">
          <a:xfrm>
            <a:off x="4681788" y="2709267"/>
            <a:ext cx="610258" cy="1709496"/>
          </a:xfrm>
          <a:custGeom>
            <a:avLst/>
            <a:gdLst>
              <a:gd name="T0" fmla="*/ 169 w 473"/>
              <a:gd name="T1" fmla="*/ 214 h 1325"/>
              <a:gd name="T2" fmla="*/ 100 w 473"/>
              <a:gd name="T3" fmla="*/ 232 h 1325"/>
              <a:gd name="T4" fmla="*/ 66 w 473"/>
              <a:gd name="T5" fmla="*/ 305 h 1325"/>
              <a:gd name="T6" fmla="*/ 42 w 473"/>
              <a:gd name="T7" fmla="*/ 377 h 1325"/>
              <a:gd name="T8" fmla="*/ 42 w 473"/>
              <a:gd name="T9" fmla="*/ 515 h 1325"/>
              <a:gd name="T10" fmla="*/ 24 w 473"/>
              <a:gd name="T11" fmla="*/ 604 h 1325"/>
              <a:gd name="T12" fmla="*/ 4 w 473"/>
              <a:gd name="T13" fmla="*/ 722 h 1325"/>
              <a:gd name="T14" fmla="*/ 42 w 473"/>
              <a:gd name="T15" fmla="*/ 736 h 1325"/>
              <a:gd name="T16" fmla="*/ 60 w 473"/>
              <a:gd name="T17" fmla="*/ 724 h 1325"/>
              <a:gd name="T18" fmla="*/ 48 w 473"/>
              <a:gd name="T19" fmla="*/ 646 h 1325"/>
              <a:gd name="T20" fmla="*/ 108 w 473"/>
              <a:gd name="T21" fmla="*/ 497 h 1325"/>
              <a:gd name="T22" fmla="*/ 79 w 473"/>
              <a:gd name="T23" fmla="*/ 622 h 1325"/>
              <a:gd name="T24" fmla="*/ 78 w 473"/>
              <a:gd name="T25" fmla="*/ 652 h 1325"/>
              <a:gd name="T26" fmla="*/ 75 w 473"/>
              <a:gd name="T27" fmla="*/ 830 h 1325"/>
              <a:gd name="T28" fmla="*/ 106 w 473"/>
              <a:gd name="T29" fmla="*/ 1016 h 1325"/>
              <a:gd name="T30" fmla="*/ 120 w 473"/>
              <a:gd name="T31" fmla="*/ 1149 h 1325"/>
              <a:gd name="T32" fmla="*/ 126 w 473"/>
              <a:gd name="T33" fmla="*/ 1226 h 1325"/>
              <a:gd name="T34" fmla="*/ 105 w 473"/>
              <a:gd name="T35" fmla="*/ 1291 h 1325"/>
              <a:gd name="T36" fmla="*/ 147 w 473"/>
              <a:gd name="T37" fmla="*/ 1285 h 1325"/>
              <a:gd name="T38" fmla="*/ 181 w 473"/>
              <a:gd name="T39" fmla="*/ 1243 h 1325"/>
              <a:gd name="T40" fmla="*/ 188 w 473"/>
              <a:gd name="T41" fmla="*/ 1193 h 1325"/>
              <a:gd name="T42" fmla="*/ 215 w 473"/>
              <a:gd name="T43" fmla="*/ 1132 h 1325"/>
              <a:gd name="T44" fmla="*/ 214 w 473"/>
              <a:gd name="T45" fmla="*/ 1089 h 1325"/>
              <a:gd name="T46" fmla="*/ 190 w 473"/>
              <a:gd name="T47" fmla="*/ 969 h 1325"/>
              <a:gd name="T48" fmla="*/ 245 w 473"/>
              <a:gd name="T49" fmla="*/ 969 h 1325"/>
              <a:gd name="T50" fmla="*/ 224 w 473"/>
              <a:gd name="T51" fmla="*/ 1185 h 1325"/>
              <a:gd name="T52" fmla="*/ 238 w 473"/>
              <a:gd name="T53" fmla="*/ 1273 h 1325"/>
              <a:gd name="T54" fmla="*/ 269 w 473"/>
              <a:gd name="T55" fmla="*/ 1322 h 1325"/>
              <a:gd name="T56" fmla="*/ 320 w 473"/>
              <a:gd name="T57" fmla="*/ 1318 h 1325"/>
              <a:gd name="T58" fmla="*/ 293 w 473"/>
              <a:gd name="T59" fmla="*/ 1256 h 1325"/>
              <a:gd name="T60" fmla="*/ 311 w 473"/>
              <a:gd name="T61" fmla="*/ 1244 h 1325"/>
              <a:gd name="T62" fmla="*/ 305 w 473"/>
              <a:gd name="T63" fmla="*/ 1202 h 1325"/>
              <a:gd name="T64" fmla="*/ 317 w 473"/>
              <a:gd name="T65" fmla="*/ 1167 h 1325"/>
              <a:gd name="T66" fmla="*/ 328 w 473"/>
              <a:gd name="T67" fmla="*/ 1038 h 1325"/>
              <a:gd name="T68" fmla="*/ 359 w 473"/>
              <a:gd name="T69" fmla="*/ 796 h 1325"/>
              <a:gd name="T70" fmla="*/ 386 w 473"/>
              <a:gd name="T71" fmla="*/ 664 h 1325"/>
              <a:gd name="T72" fmla="*/ 396 w 473"/>
              <a:gd name="T73" fmla="*/ 645 h 1325"/>
              <a:gd name="T74" fmla="*/ 377 w 473"/>
              <a:gd name="T75" fmla="*/ 612 h 1325"/>
              <a:gd name="T76" fmla="*/ 389 w 473"/>
              <a:gd name="T77" fmla="*/ 509 h 1325"/>
              <a:gd name="T78" fmla="*/ 471 w 473"/>
              <a:gd name="T79" fmla="*/ 492 h 1325"/>
              <a:gd name="T80" fmla="*/ 473 w 473"/>
              <a:gd name="T81" fmla="*/ 371 h 1325"/>
              <a:gd name="T82" fmla="*/ 443 w 473"/>
              <a:gd name="T83" fmla="*/ 280 h 1325"/>
              <a:gd name="T84" fmla="*/ 371 w 473"/>
              <a:gd name="T85" fmla="*/ 204 h 1325"/>
              <a:gd name="T86" fmla="*/ 308 w 473"/>
              <a:gd name="T87" fmla="*/ 178 h 1325"/>
              <a:gd name="T88" fmla="*/ 293 w 473"/>
              <a:gd name="T89" fmla="*/ 138 h 1325"/>
              <a:gd name="T90" fmla="*/ 307 w 473"/>
              <a:gd name="T91" fmla="*/ 96 h 1325"/>
              <a:gd name="T92" fmla="*/ 305 w 473"/>
              <a:gd name="T93" fmla="*/ 62 h 1325"/>
              <a:gd name="T94" fmla="*/ 295 w 473"/>
              <a:gd name="T95" fmla="*/ 23 h 1325"/>
              <a:gd name="T96" fmla="*/ 227 w 473"/>
              <a:gd name="T97" fmla="*/ 0 h 1325"/>
              <a:gd name="T98" fmla="*/ 188 w 473"/>
              <a:gd name="T99" fmla="*/ 20 h 1325"/>
              <a:gd name="T100" fmla="*/ 162 w 473"/>
              <a:gd name="T101" fmla="*/ 60 h 1325"/>
              <a:gd name="T102" fmla="*/ 168 w 473"/>
              <a:gd name="T103" fmla="*/ 102 h 1325"/>
              <a:gd name="T104" fmla="*/ 185 w 473"/>
              <a:gd name="T105" fmla="*/ 150 h 1325"/>
              <a:gd name="T106" fmla="*/ 395 w 473"/>
              <a:gd name="T107" fmla="*/ 383 h 1325"/>
              <a:gd name="T108" fmla="*/ 377 w 473"/>
              <a:gd name="T109" fmla="*/ 455 h 1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73" h="1325">
                <a:moveTo>
                  <a:pt x="197" y="174"/>
                </a:moveTo>
                <a:lnTo>
                  <a:pt x="191" y="198"/>
                </a:lnTo>
                <a:lnTo>
                  <a:pt x="191" y="198"/>
                </a:lnTo>
                <a:lnTo>
                  <a:pt x="190" y="199"/>
                </a:lnTo>
                <a:lnTo>
                  <a:pt x="184" y="205"/>
                </a:lnTo>
                <a:lnTo>
                  <a:pt x="175" y="211"/>
                </a:lnTo>
                <a:lnTo>
                  <a:pt x="169" y="214"/>
                </a:lnTo>
                <a:lnTo>
                  <a:pt x="162" y="216"/>
                </a:lnTo>
                <a:lnTo>
                  <a:pt x="162" y="216"/>
                </a:lnTo>
                <a:lnTo>
                  <a:pt x="135" y="220"/>
                </a:lnTo>
                <a:lnTo>
                  <a:pt x="123" y="223"/>
                </a:lnTo>
                <a:lnTo>
                  <a:pt x="108" y="227"/>
                </a:lnTo>
                <a:lnTo>
                  <a:pt x="108" y="227"/>
                </a:lnTo>
                <a:lnTo>
                  <a:pt x="100" y="232"/>
                </a:lnTo>
                <a:lnTo>
                  <a:pt x="96" y="238"/>
                </a:lnTo>
                <a:lnTo>
                  <a:pt x="91" y="245"/>
                </a:lnTo>
                <a:lnTo>
                  <a:pt x="87" y="254"/>
                </a:lnTo>
                <a:lnTo>
                  <a:pt x="78" y="277"/>
                </a:lnTo>
                <a:lnTo>
                  <a:pt x="73" y="290"/>
                </a:lnTo>
                <a:lnTo>
                  <a:pt x="66" y="305"/>
                </a:lnTo>
                <a:lnTo>
                  <a:pt x="66" y="305"/>
                </a:lnTo>
                <a:lnTo>
                  <a:pt x="52" y="332"/>
                </a:lnTo>
                <a:lnTo>
                  <a:pt x="43" y="355"/>
                </a:lnTo>
                <a:lnTo>
                  <a:pt x="40" y="364"/>
                </a:lnTo>
                <a:lnTo>
                  <a:pt x="39" y="370"/>
                </a:lnTo>
                <a:lnTo>
                  <a:pt x="39" y="374"/>
                </a:lnTo>
                <a:lnTo>
                  <a:pt x="42" y="377"/>
                </a:lnTo>
                <a:lnTo>
                  <a:pt x="42" y="377"/>
                </a:lnTo>
                <a:lnTo>
                  <a:pt x="60" y="382"/>
                </a:lnTo>
                <a:lnTo>
                  <a:pt x="72" y="383"/>
                </a:lnTo>
                <a:lnTo>
                  <a:pt x="72" y="383"/>
                </a:lnTo>
                <a:lnTo>
                  <a:pt x="60" y="444"/>
                </a:lnTo>
                <a:lnTo>
                  <a:pt x="49" y="489"/>
                </a:lnTo>
                <a:lnTo>
                  <a:pt x="42" y="515"/>
                </a:lnTo>
                <a:lnTo>
                  <a:pt x="42" y="515"/>
                </a:lnTo>
                <a:lnTo>
                  <a:pt x="40" y="521"/>
                </a:lnTo>
                <a:lnTo>
                  <a:pt x="37" y="531"/>
                </a:lnTo>
                <a:lnTo>
                  <a:pt x="34" y="556"/>
                </a:lnTo>
                <a:lnTo>
                  <a:pt x="30" y="583"/>
                </a:lnTo>
                <a:lnTo>
                  <a:pt x="27" y="595"/>
                </a:lnTo>
                <a:lnTo>
                  <a:pt x="24" y="604"/>
                </a:lnTo>
                <a:lnTo>
                  <a:pt x="24" y="604"/>
                </a:lnTo>
                <a:lnTo>
                  <a:pt x="15" y="628"/>
                </a:lnTo>
                <a:lnTo>
                  <a:pt x="6" y="661"/>
                </a:lnTo>
                <a:lnTo>
                  <a:pt x="0" y="693"/>
                </a:lnTo>
                <a:lnTo>
                  <a:pt x="0" y="705"/>
                </a:lnTo>
                <a:lnTo>
                  <a:pt x="0" y="712"/>
                </a:lnTo>
                <a:lnTo>
                  <a:pt x="0" y="712"/>
                </a:lnTo>
                <a:lnTo>
                  <a:pt x="4" y="722"/>
                </a:lnTo>
                <a:lnTo>
                  <a:pt x="10" y="733"/>
                </a:lnTo>
                <a:lnTo>
                  <a:pt x="18" y="739"/>
                </a:lnTo>
                <a:lnTo>
                  <a:pt x="21" y="742"/>
                </a:lnTo>
                <a:lnTo>
                  <a:pt x="24" y="742"/>
                </a:lnTo>
                <a:lnTo>
                  <a:pt x="24" y="742"/>
                </a:lnTo>
                <a:lnTo>
                  <a:pt x="36" y="739"/>
                </a:lnTo>
                <a:lnTo>
                  <a:pt x="42" y="736"/>
                </a:lnTo>
                <a:lnTo>
                  <a:pt x="42" y="736"/>
                </a:lnTo>
                <a:lnTo>
                  <a:pt x="45" y="736"/>
                </a:lnTo>
                <a:lnTo>
                  <a:pt x="51" y="734"/>
                </a:lnTo>
                <a:lnTo>
                  <a:pt x="58" y="730"/>
                </a:lnTo>
                <a:lnTo>
                  <a:pt x="60" y="727"/>
                </a:lnTo>
                <a:lnTo>
                  <a:pt x="60" y="724"/>
                </a:lnTo>
                <a:lnTo>
                  <a:pt x="60" y="724"/>
                </a:lnTo>
                <a:lnTo>
                  <a:pt x="55" y="712"/>
                </a:lnTo>
                <a:lnTo>
                  <a:pt x="49" y="694"/>
                </a:lnTo>
                <a:lnTo>
                  <a:pt x="43" y="676"/>
                </a:lnTo>
                <a:lnTo>
                  <a:pt x="42" y="669"/>
                </a:lnTo>
                <a:lnTo>
                  <a:pt x="42" y="664"/>
                </a:lnTo>
                <a:lnTo>
                  <a:pt x="42" y="664"/>
                </a:lnTo>
                <a:lnTo>
                  <a:pt x="48" y="646"/>
                </a:lnTo>
                <a:lnTo>
                  <a:pt x="63" y="613"/>
                </a:lnTo>
                <a:lnTo>
                  <a:pt x="76" y="582"/>
                </a:lnTo>
                <a:lnTo>
                  <a:pt x="84" y="562"/>
                </a:lnTo>
                <a:lnTo>
                  <a:pt x="84" y="562"/>
                </a:lnTo>
                <a:lnTo>
                  <a:pt x="88" y="547"/>
                </a:lnTo>
                <a:lnTo>
                  <a:pt x="96" y="525"/>
                </a:lnTo>
                <a:lnTo>
                  <a:pt x="108" y="497"/>
                </a:lnTo>
                <a:lnTo>
                  <a:pt x="108" y="497"/>
                </a:lnTo>
                <a:lnTo>
                  <a:pt x="103" y="534"/>
                </a:lnTo>
                <a:lnTo>
                  <a:pt x="96" y="586"/>
                </a:lnTo>
                <a:lnTo>
                  <a:pt x="96" y="586"/>
                </a:lnTo>
                <a:lnTo>
                  <a:pt x="93" y="594"/>
                </a:lnTo>
                <a:lnTo>
                  <a:pt x="90" y="603"/>
                </a:lnTo>
                <a:lnTo>
                  <a:pt x="79" y="622"/>
                </a:lnTo>
                <a:lnTo>
                  <a:pt x="72" y="637"/>
                </a:lnTo>
                <a:lnTo>
                  <a:pt x="70" y="643"/>
                </a:lnTo>
                <a:lnTo>
                  <a:pt x="70" y="645"/>
                </a:lnTo>
                <a:lnTo>
                  <a:pt x="72" y="646"/>
                </a:lnTo>
                <a:lnTo>
                  <a:pt x="72" y="646"/>
                </a:lnTo>
                <a:lnTo>
                  <a:pt x="78" y="651"/>
                </a:lnTo>
                <a:lnTo>
                  <a:pt x="78" y="652"/>
                </a:lnTo>
                <a:lnTo>
                  <a:pt x="78" y="652"/>
                </a:lnTo>
                <a:lnTo>
                  <a:pt x="75" y="694"/>
                </a:lnTo>
                <a:lnTo>
                  <a:pt x="72" y="734"/>
                </a:lnTo>
                <a:lnTo>
                  <a:pt x="72" y="778"/>
                </a:lnTo>
                <a:lnTo>
                  <a:pt x="72" y="778"/>
                </a:lnTo>
                <a:lnTo>
                  <a:pt x="73" y="802"/>
                </a:lnTo>
                <a:lnTo>
                  <a:pt x="75" y="830"/>
                </a:lnTo>
                <a:lnTo>
                  <a:pt x="82" y="890"/>
                </a:lnTo>
                <a:lnTo>
                  <a:pt x="90" y="942"/>
                </a:lnTo>
                <a:lnTo>
                  <a:pt x="93" y="960"/>
                </a:lnTo>
                <a:lnTo>
                  <a:pt x="96" y="969"/>
                </a:lnTo>
                <a:lnTo>
                  <a:pt x="96" y="969"/>
                </a:lnTo>
                <a:lnTo>
                  <a:pt x="100" y="986"/>
                </a:lnTo>
                <a:lnTo>
                  <a:pt x="106" y="1016"/>
                </a:lnTo>
                <a:lnTo>
                  <a:pt x="120" y="1083"/>
                </a:lnTo>
                <a:lnTo>
                  <a:pt x="120" y="1083"/>
                </a:lnTo>
                <a:lnTo>
                  <a:pt x="123" y="1096"/>
                </a:lnTo>
                <a:lnTo>
                  <a:pt x="124" y="1110"/>
                </a:lnTo>
                <a:lnTo>
                  <a:pt x="123" y="1131"/>
                </a:lnTo>
                <a:lnTo>
                  <a:pt x="121" y="1144"/>
                </a:lnTo>
                <a:lnTo>
                  <a:pt x="120" y="1149"/>
                </a:lnTo>
                <a:lnTo>
                  <a:pt x="132" y="1149"/>
                </a:lnTo>
                <a:lnTo>
                  <a:pt x="132" y="1149"/>
                </a:lnTo>
                <a:lnTo>
                  <a:pt x="132" y="1180"/>
                </a:lnTo>
                <a:lnTo>
                  <a:pt x="130" y="1205"/>
                </a:lnTo>
                <a:lnTo>
                  <a:pt x="129" y="1217"/>
                </a:lnTo>
                <a:lnTo>
                  <a:pt x="126" y="1226"/>
                </a:lnTo>
                <a:lnTo>
                  <a:pt x="126" y="1226"/>
                </a:lnTo>
                <a:lnTo>
                  <a:pt x="117" y="1244"/>
                </a:lnTo>
                <a:lnTo>
                  <a:pt x="108" y="1265"/>
                </a:lnTo>
                <a:lnTo>
                  <a:pt x="103" y="1276"/>
                </a:lnTo>
                <a:lnTo>
                  <a:pt x="102" y="1283"/>
                </a:lnTo>
                <a:lnTo>
                  <a:pt x="102" y="1286"/>
                </a:lnTo>
                <a:lnTo>
                  <a:pt x="103" y="1289"/>
                </a:lnTo>
                <a:lnTo>
                  <a:pt x="105" y="1291"/>
                </a:lnTo>
                <a:lnTo>
                  <a:pt x="108" y="1292"/>
                </a:lnTo>
                <a:lnTo>
                  <a:pt x="108" y="1292"/>
                </a:lnTo>
                <a:lnTo>
                  <a:pt x="115" y="1294"/>
                </a:lnTo>
                <a:lnTo>
                  <a:pt x="123" y="1292"/>
                </a:lnTo>
                <a:lnTo>
                  <a:pt x="130" y="1291"/>
                </a:lnTo>
                <a:lnTo>
                  <a:pt x="138" y="1289"/>
                </a:lnTo>
                <a:lnTo>
                  <a:pt x="147" y="1285"/>
                </a:lnTo>
                <a:lnTo>
                  <a:pt x="154" y="1280"/>
                </a:lnTo>
                <a:lnTo>
                  <a:pt x="162" y="1274"/>
                </a:lnTo>
                <a:lnTo>
                  <a:pt x="168" y="1268"/>
                </a:lnTo>
                <a:lnTo>
                  <a:pt x="168" y="1268"/>
                </a:lnTo>
                <a:lnTo>
                  <a:pt x="174" y="1261"/>
                </a:lnTo>
                <a:lnTo>
                  <a:pt x="177" y="1252"/>
                </a:lnTo>
                <a:lnTo>
                  <a:pt x="181" y="1243"/>
                </a:lnTo>
                <a:lnTo>
                  <a:pt x="183" y="1234"/>
                </a:lnTo>
                <a:lnTo>
                  <a:pt x="185" y="1219"/>
                </a:lnTo>
                <a:lnTo>
                  <a:pt x="185" y="1208"/>
                </a:lnTo>
                <a:lnTo>
                  <a:pt x="185" y="1208"/>
                </a:lnTo>
                <a:lnTo>
                  <a:pt x="185" y="1204"/>
                </a:lnTo>
                <a:lnTo>
                  <a:pt x="185" y="1199"/>
                </a:lnTo>
                <a:lnTo>
                  <a:pt x="188" y="1193"/>
                </a:lnTo>
                <a:lnTo>
                  <a:pt x="197" y="1185"/>
                </a:lnTo>
                <a:lnTo>
                  <a:pt x="197" y="1185"/>
                </a:lnTo>
                <a:lnTo>
                  <a:pt x="202" y="1177"/>
                </a:lnTo>
                <a:lnTo>
                  <a:pt x="206" y="1168"/>
                </a:lnTo>
                <a:lnTo>
                  <a:pt x="209" y="1159"/>
                </a:lnTo>
                <a:lnTo>
                  <a:pt x="212" y="1149"/>
                </a:lnTo>
                <a:lnTo>
                  <a:pt x="215" y="1132"/>
                </a:lnTo>
                <a:lnTo>
                  <a:pt x="215" y="1125"/>
                </a:lnTo>
                <a:lnTo>
                  <a:pt x="215" y="1113"/>
                </a:lnTo>
                <a:lnTo>
                  <a:pt x="215" y="1113"/>
                </a:lnTo>
                <a:lnTo>
                  <a:pt x="215" y="1110"/>
                </a:lnTo>
                <a:lnTo>
                  <a:pt x="215" y="1101"/>
                </a:lnTo>
                <a:lnTo>
                  <a:pt x="215" y="1101"/>
                </a:lnTo>
                <a:lnTo>
                  <a:pt x="214" y="1089"/>
                </a:lnTo>
                <a:lnTo>
                  <a:pt x="209" y="1072"/>
                </a:lnTo>
                <a:lnTo>
                  <a:pt x="203" y="1056"/>
                </a:lnTo>
                <a:lnTo>
                  <a:pt x="197" y="1047"/>
                </a:lnTo>
                <a:lnTo>
                  <a:pt x="197" y="1047"/>
                </a:lnTo>
                <a:lnTo>
                  <a:pt x="196" y="1039"/>
                </a:lnTo>
                <a:lnTo>
                  <a:pt x="193" y="1022"/>
                </a:lnTo>
                <a:lnTo>
                  <a:pt x="190" y="969"/>
                </a:lnTo>
                <a:lnTo>
                  <a:pt x="185" y="897"/>
                </a:lnTo>
                <a:lnTo>
                  <a:pt x="215" y="754"/>
                </a:lnTo>
                <a:lnTo>
                  <a:pt x="215" y="754"/>
                </a:lnTo>
                <a:lnTo>
                  <a:pt x="230" y="860"/>
                </a:lnTo>
                <a:lnTo>
                  <a:pt x="241" y="933"/>
                </a:lnTo>
                <a:lnTo>
                  <a:pt x="245" y="969"/>
                </a:lnTo>
                <a:lnTo>
                  <a:pt x="245" y="969"/>
                </a:lnTo>
                <a:lnTo>
                  <a:pt x="241" y="1002"/>
                </a:lnTo>
                <a:lnTo>
                  <a:pt x="239" y="1023"/>
                </a:lnTo>
                <a:lnTo>
                  <a:pt x="239" y="1035"/>
                </a:lnTo>
                <a:lnTo>
                  <a:pt x="239" y="1035"/>
                </a:lnTo>
                <a:lnTo>
                  <a:pt x="236" y="1063"/>
                </a:lnTo>
                <a:lnTo>
                  <a:pt x="230" y="1123"/>
                </a:lnTo>
                <a:lnTo>
                  <a:pt x="224" y="1185"/>
                </a:lnTo>
                <a:lnTo>
                  <a:pt x="221" y="1220"/>
                </a:lnTo>
                <a:lnTo>
                  <a:pt x="221" y="1220"/>
                </a:lnTo>
                <a:lnTo>
                  <a:pt x="224" y="1232"/>
                </a:lnTo>
                <a:lnTo>
                  <a:pt x="227" y="1241"/>
                </a:lnTo>
                <a:lnTo>
                  <a:pt x="233" y="1250"/>
                </a:lnTo>
                <a:lnTo>
                  <a:pt x="233" y="1250"/>
                </a:lnTo>
                <a:lnTo>
                  <a:pt x="238" y="1273"/>
                </a:lnTo>
                <a:lnTo>
                  <a:pt x="241" y="1291"/>
                </a:lnTo>
                <a:lnTo>
                  <a:pt x="245" y="1304"/>
                </a:lnTo>
                <a:lnTo>
                  <a:pt x="245" y="1304"/>
                </a:lnTo>
                <a:lnTo>
                  <a:pt x="250" y="1313"/>
                </a:lnTo>
                <a:lnTo>
                  <a:pt x="256" y="1318"/>
                </a:lnTo>
                <a:lnTo>
                  <a:pt x="262" y="1321"/>
                </a:lnTo>
                <a:lnTo>
                  <a:pt x="269" y="1322"/>
                </a:lnTo>
                <a:lnTo>
                  <a:pt x="269" y="1322"/>
                </a:lnTo>
                <a:lnTo>
                  <a:pt x="296" y="1324"/>
                </a:lnTo>
                <a:lnTo>
                  <a:pt x="310" y="1325"/>
                </a:lnTo>
                <a:lnTo>
                  <a:pt x="314" y="1324"/>
                </a:lnTo>
                <a:lnTo>
                  <a:pt x="317" y="1322"/>
                </a:lnTo>
                <a:lnTo>
                  <a:pt x="317" y="1322"/>
                </a:lnTo>
                <a:lnTo>
                  <a:pt x="320" y="1318"/>
                </a:lnTo>
                <a:lnTo>
                  <a:pt x="323" y="1312"/>
                </a:lnTo>
                <a:lnTo>
                  <a:pt x="325" y="1304"/>
                </a:lnTo>
                <a:lnTo>
                  <a:pt x="323" y="1298"/>
                </a:lnTo>
                <a:lnTo>
                  <a:pt x="323" y="1298"/>
                </a:lnTo>
                <a:lnTo>
                  <a:pt x="317" y="1288"/>
                </a:lnTo>
                <a:lnTo>
                  <a:pt x="307" y="1274"/>
                </a:lnTo>
                <a:lnTo>
                  <a:pt x="293" y="1256"/>
                </a:lnTo>
                <a:lnTo>
                  <a:pt x="293" y="1256"/>
                </a:lnTo>
                <a:lnTo>
                  <a:pt x="293" y="1255"/>
                </a:lnTo>
                <a:lnTo>
                  <a:pt x="296" y="1255"/>
                </a:lnTo>
                <a:lnTo>
                  <a:pt x="304" y="1252"/>
                </a:lnTo>
                <a:lnTo>
                  <a:pt x="310" y="1249"/>
                </a:lnTo>
                <a:lnTo>
                  <a:pt x="311" y="1246"/>
                </a:lnTo>
                <a:lnTo>
                  <a:pt x="311" y="1244"/>
                </a:lnTo>
                <a:lnTo>
                  <a:pt x="311" y="1244"/>
                </a:lnTo>
                <a:lnTo>
                  <a:pt x="302" y="1235"/>
                </a:lnTo>
                <a:lnTo>
                  <a:pt x="299" y="1229"/>
                </a:lnTo>
                <a:lnTo>
                  <a:pt x="299" y="1225"/>
                </a:lnTo>
                <a:lnTo>
                  <a:pt x="299" y="1220"/>
                </a:lnTo>
                <a:lnTo>
                  <a:pt x="299" y="1220"/>
                </a:lnTo>
                <a:lnTo>
                  <a:pt x="305" y="1202"/>
                </a:lnTo>
                <a:lnTo>
                  <a:pt x="308" y="1195"/>
                </a:lnTo>
                <a:lnTo>
                  <a:pt x="311" y="1190"/>
                </a:lnTo>
                <a:lnTo>
                  <a:pt x="311" y="1190"/>
                </a:lnTo>
                <a:lnTo>
                  <a:pt x="314" y="1187"/>
                </a:lnTo>
                <a:lnTo>
                  <a:pt x="316" y="1183"/>
                </a:lnTo>
                <a:lnTo>
                  <a:pt x="317" y="1177"/>
                </a:lnTo>
                <a:lnTo>
                  <a:pt x="317" y="1167"/>
                </a:lnTo>
                <a:lnTo>
                  <a:pt x="317" y="1167"/>
                </a:lnTo>
                <a:lnTo>
                  <a:pt x="319" y="1134"/>
                </a:lnTo>
                <a:lnTo>
                  <a:pt x="322" y="1117"/>
                </a:lnTo>
                <a:lnTo>
                  <a:pt x="323" y="1107"/>
                </a:lnTo>
                <a:lnTo>
                  <a:pt x="323" y="1107"/>
                </a:lnTo>
                <a:lnTo>
                  <a:pt x="325" y="1083"/>
                </a:lnTo>
                <a:lnTo>
                  <a:pt x="328" y="1038"/>
                </a:lnTo>
                <a:lnTo>
                  <a:pt x="329" y="975"/>
                </a:lnTo>
                <a:lnTo>
                  <a:pt x="329" y="975"/>
                </a:lnTo>
                <a:lnTo>
                  <a:pt x="341" y="893"/>
                </a:lnTo>
                <a:lnTo>
                  <a:pt x="350" y="833"/>
                </a:lnTo>
                <a:lnTo>
                  <a:pt x="355" y="809"/>
                </a:lnTo>
                <a:lnTo>
                  <a:pt x="359" y="796"/>
                </a:lnTo>
                <a:lnTo>
                  <a:pt x="359" y="796"/>
                </a:lnTo>
                <a:lnTo>
                  <a:pt x="367" y="772"/>
                </a:lnTo>
                <a:lnTo>
                  <a:pt x="374" y="740"/>
                </a:lnTo>
                <a:lnTo>
                  <a:pt x="380" y="709"/>
                </a:lnTo>
                <a:lnTo>
                  <a:pt x="383" y="688"/>
                </a:lnTo>
                <a:lnTo>
                  <a:pt x="383" y="664"/>
                </a:lnTo>
                <a:lnTo>
                  <a:pt x="383" y="664"/>
                </a:lnTo>
                <a:lnTo>
                  <a:pt x="386" y="664"/>
                </a:lnTo>
                <a:lnTo>
                  <a:pt x="393" y="663"/>
                </a:lnTo>
                <a:lnTo>
                  <a:pt x="396" y="661"/>
                </a:lnTo>
                <a:lnTo>
                  <a:pt x="399" y="658"/>
                </a:lnTo>
                <a:lnTo>
                  <a:pt x="401" y="655"/>
                </a:lnTo>
                <a:lnTo>
                  <a:pt x="401" y="652"/>
                </a:lnTo>
                <a:lnTo>
                  <a:pt x="401" y="652"/>
                </a:lnTo>
                <a:lnTo>
                  <a:pt x="396" y="645"/>
                </a:lnTo>
                <a:lnTo>
                  <a:pt x="392" y="639"/>
                </a:lnTo>
                <a:lnTo>
                  <a:pt x="386" y="631"/>
                </a:lnTo>
                <a:lnTo>
                  <a:pt x="383" y="622"/>
                </a:lnTo>
                <a:lnTo>
                  <a:pt x="383" y="622"/>
                </a:lnTo>
                <a:lnTo>
                  <a:pt x="381" y="618"/>
                </a:lnTo>
                <a:lnTo>
                  <a:pt x="380" y="615"/>
                </a:lnTo>
                <a:lnTo>
                  <a:pt x="377" y="612"/>
                </a:lnTo>
                <a:lnTo>
                  <a:pt x="377" y="610"/>
                </a:lnTo>
                <a:lnTo>
                  <a:pt x="375" y="606"/>
                </a:lnTo>
                <a:lnTo>
                  <a:pt x="377" y="592"/>
                </a:lnTo>
                <a:lnTo>
                  <a:pt x="377" y="592"/>
                </a:lnTo>
                <a:lnTo>
                  <a:pt x="384" y="549"/>
                </a:lnTo>
                <a:lnTo>
                  <a:pt x="389" y="527"/>
                </a:lnTo>
                <a:lnTo>
                  <a:pt x="389" y="509"/>
                </a:lnTo>
                <a:lnTo>
                  <a:pt x="389" y="509"/>
                </a:lnTo>
                <a:lnTo>
                  <a:pt x="402" y="507"/>
                </a:lnTo>
                <a:lnTo>
                  <a:pt x="431" y="504"/>
                </a:lnTo>
                <a:lnTo>
                  <a:pt x="446" y="501"/>
                </a:lnTo>
                <a:lnTo>
                  <a:pt x="459" y="498"/>
                </a:lnTo>
                <a:lnTo>
                  <a:pt x="468" y="495"/>
                </a:lnTo>
                <a:lnTo>
                  <a:pt x="471" y="492"/>
                </a:lnTo>
                <a:lnTo>
                  <a:pt x="473" y="491"/>
                </a:lnTo>
                <a:lnTo>
                  <a:pt x="473" y="491"/>
                </a:lnTo>
                <a:lnTo>
                  <a:pt x="473" y="468"/>
                </a:lnTo>
                <a:lnTo>
                  <a:pt x="470" y="429"/>
                </a:lnTo>
                <a:lnTo>
                  <a:pt x="467" y="377"/>
                </a:lnTo>
                <a:lnTo>
                  <a:pt x="473" y="371"/>
                </a:lnTo>
                <a:lnTo>
                  <a:pt x="473" y="371"/>
                </a:lnTo>
                <a:lnTo>
                  <a:pt x="470" y="361"/>
                </a:lnTo>
                <a:lnTo>
                  <a:pt x="465" y="349"/>
                </a:lnTo>
                <a:lnTo>
                  <a:pt x="461" y="329"/>
                </a:lnTo>
                <a:lnTo>
                  <a:pt x="461" y="329"/>
                </a:lnTo>
                <a:lnTo>
                  <a:pt x="458" y="317"/>
                </a:lnTo>
                <a:lnTo>
                  <a:pt x="453" y="305"/>
                </a:lnTo>
                <a:lnTo>
                  <a:pt x="443" y="280"/>
                </a:lnTo>
                <a:lnTo>
                  <a:pt x="425" y="239"/>
                </a:lnTo>
                <a:lnTo>
                  <a:pt x="425" y="239"/>
                </a:lnTo>
                <a:lnTo>
                  <a:pt x="422" y="233"/>
                </a:lnTo>
                <a:lnTo>
                  <a:pt x="417" y="229"/>
                </a:lnTo>
                <a:lnTo>
                  <a:pt x="405" y="220"/>
                </a:lnTo>
                <a:lnTo>
                  <a:pt x="389" y="213"/>
                </a:lnTo>
                <a:lnTo>
                  <a:pt x="371" y="204"/>
                </a:lnTo>
                <a:lnTo>
                  <a:pt x="371" y="204"/>
                </a:lnTo>
                <a:lnTo>
                  <a:pt x="355" y="196"/>
                </a:lnTo>
                <a:lnTo>
                  <a:pt x="341" y="192"/>
                </a:lnTo>
                <a:lnTo>
                  <a:pt x="331" y="189"/>
                </a:lnTo>
                <a:lnTo>
                  <a:pt x="323" y="186"/>
                </a:lnTo>
                <a:lnTo>
                  <a:pt x="323" y="186"/>
                </a:lnTo>
                <a:lnTo>
                  <a:pt x="308" y="178"/>
                </a:lnTo>
                <a:lnTo>
                  <a:pt x="299" y="174"/>
                </a:lnTo>
                <a:lnTo>
                  <a:pt x="281" y="174"/>
                </a:lnTo>
                <a:lnTo>
                  <a:pt x="281" y="174"/>
                </a:lnTo>
                <a:lnTo>
                  <a:pt x="284" y="163"/>
                </a:lnTo>
                <a:lnTo>
                  <a:pt x="287" y="150"/>
                </a:lnTo>
                <a:lnTo>
                  <a:pt x="287" y="150"/>
                </a:lnTo>
                <a:lnTo>
                  <a:pt x="293" y="138"/>
                </a:lnTo>
                <a:lnTo>
                  <a:pt x="293" y="138"/>
                </a:lnTo>
                <a:lnTo>
                  <a:pt x="299" y="136"/>
                </a:lnTo>
                <a:lnTo>
                  <a:pt x="304" y="135"/>
                </a:lnTo>
                <a:lnTo>
                  <a:pt x="305" y="132"/>
                </a:lnTo>
                <a:lnTo>
                  <a:pt x="305" y="132"/>
                </a:lnTo>
                <a:lnTo>
                  <a:pt x="307" y="109"/>
                </a:lnTo>
                <a:lnTo>
                  <a:pt x="307" y="96"/>
                </a:lnTo>
                <a:lnTo>
                  <a:pt x="307" y="91"/>
                </a:lnTo>
                <a:lnTo>
                  <a:pt x="305" y="90"/>
                </a:lnTo>
                <a:lnTo>
                  <a:pt x="305" y="90"/>
                </a:lnTo>
                <a:lnTo>
                  <a:pt x="299" y="90"/>
                </a:lnTo>
                <a:lnTo>
                  <a:pt x="299" y="90"/>
                </a:lnTo>
                <a:lnTo>
                  <a:pt x="304" y="73"/>
                </a:lnTo>
                <a:lnTo>
                  <a:pt x="305" y="62"/>
                </a:lnTo>
                <a:lnTo>
                  <a:pt x="305" y="57"/>
                </a:lnTo>
                <a:lnTo>
                  <a:pt x="305" y="54"/>
                </a:lnTo>
                <a:lnTo>
                  <a:pt x="305" y="54"/>
                </a:lnTo>
                <a:lnTo>
                  <a:pt x="302" y="42"/>
                </a:lnTo>
                <a:lnTo>
                  <a:pt x="299" y="30"/>
                </a:lnTo>
                <a:lnTo>
                  <a:pt x="299" y="30"/>
                </a:lnTo>
                <a:lnTo>
                  <a:pt x="295" y="23"/>
                </a:lnTo>
                <a:lnTo>
                  <a:pt x="287" y="12"/>
                </a:lnTo>
                <a:lnTo>
                  <a:pt x="280" y="3"/>
                </a:lnTo>
                <a:lnTo>
                  <a:pt x="275" y="0"/>
                </a:lnTo>
                <a:lnTo>
                  <a:pt x="275" y="0"/>
                </a:lnTo>
                <a:lnTo>
                  <a:pt x="256" y="0"/>
                </a:lnTo>
                <a:lnTo>
                  <a:pt x="227" y="0"/>
                </a:lnTo>
                <a:lnTo>
                  <a:pt x="227" y="0"/>
                </a:lnTo>
                <a:lnTo>
                  <a:pt x="209" y="3"/>
                </a:lnTo>
                <a:lnTo>
                  <a:pt x="202" y="5"/>
                </a:lnTo>
                <a:lnTo>
                  <a:pt x="197" y="6"/>
                </a:lnTo>
                <a:lnTo>
                  <a:pt x="197" y="6"/>
                </a:lnTo>
                <a:lnTo>
                  <a:pt x="194" y="9"/>
                </a:lnTo>
                <a:lnTo>
                  <a:pt x="191" y="15"/>
                </a:lnTo>
                <a:lnTo>
                  <a:pt x="188" y="20"/>
                </a:lnTo>
                <a:lnTo>
                  <a:pt x="185" y="24"/>
                </a:lnTo>
                <a:lnTo>
                  <a:pt x="185" y="24"/>
                </a:lnTo>
                <a:lnTo>
                  <a:pt x="175" y="33"/>
                </a:lnTo>
                <a:lnTo>
                  <a:pt x="171" y="38"/>
                </a:lnTo>
                <a:lnTo>
                  <a:pt x="168" y="42"/>
                </a:lnTo>
                <a:lnTo>
                  <a:pt x="168" y="42"/>
                </a:lnTo>
                <a:lnTo>
                  <a:pt x="162" y="60"/>
                </a:lnTo>
                <a:lnTo>
                  <a:pt x="162" y="60"/>
                </a:lnTo>
                <a:lnTo>
                  <a:pt x="163" y="67"/>
                </a:lnTo>
                <a:lnTo>
                  <a:pt x="168" y="79"/>
                </a:lnTo>
                <a:lnTo>
                  <a:pt x="174" y="96"/>
                </a:lnTo>
                <a:lnTo>
                  <a:pt x="174" y="96"/>
                </a:lnTo>
                <a:lnTo>
                  <a:pt x="171" y="99"/>
                </a:lnTo>
                <a:lnTo>
                  <a:pt x="168" y="102"/>
                </a:lnTo>
                <a:lnTo>
                  <a:pt x="168" y="108"/>
                </a:lnTo>
                <a:lnTo>
                  <a:pt x="168" y="108"/>
                </a:lnTo>
                <a:lnTo>
                  <a:pt x="171" y="118"/>
                </a:lnTo>
                <a:lnTo>
                  <a:pt x="175" y="132"/>
                </a:lnTo>
                <a:lnTo>
                  <a:pt x="181" y="144"/>
                </a:lnTo>
                <a:lnTo>
                  <a:pt x="184" y="148"/>
                </a:lnTo>
                <a:lnTo>
                  <a:pt x="185" y="150"/>
                </a:lnTo>
                <a:lnTo>
                  <a:pt x="185" y="150"/>
                </a:lnTo>
                <a:lnTo>
                  <a:pt x="188" y="151"/>
                </a:lnTo>
                <a:lnTo>
                  <a:pt x="190" y="153"/>
                </a:lnTo>
                <a:lnTo>
                  <a:pt x="191" y="156"/>
                </a:lnTo>
                <a:lnTo>
                  <a:pt x="197" y="174"/>
                </a:lnTo>
                <a:close/>
                <a:moveTo>
                  <a:pt x="377" y="383"/>
                </a:moveTo>
                <a:lnTo>
                  <a:pt x="395" y="383"/>
                </a:lnTo>
                <a:lnTo>
                  <a:pt x="395" y="383"/>
                </a:lnTo>
                <a:lnTo>
                  <a:pt x="395" y="393"/>
                </a:lnTo>
                <a:lnTo>
                  <a:pt x="395" y="413"/>
                </a:lnTo>
                <a:lnTo>
                  <a:pt x="395" y="413"/>
                </a:lnTo>
                <a:lnTo>
                  <a:pt x="395" y="432"/>
                </a:lnTo>
                <a:lnTo>
                  <a:pt x="395" y="443"/>
                </a:lnTo>
                <a:lnTo>
                  <a:pt x="377" y="455"/>
                </a:lnTo>
                <a:lnTo>
                  <a:pt x="377" y="38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9"/>
          <p:cNvSpPr>
            <a:spLocks noEditPoints="1"/>
          </p:cNvSpPr>
          <p:nvPr/>
        </p:nvSpPr>
        <p:spPr bwMode="auto">
          <a:xfrm>
            <a:off x="8443567" y="2709267"/>
            <a:ext cx="676837" cy="1679557"/>
          </a:xfrm>
          <a:custGeom>
            <a:avLst/>
            <a:gdLst>
              <a:gd name="T0" fmla="*/ 133 w 324"/>
              <a:gd name="T1" fmla="*/ 34 h 804"/>
              <a:gd name="T2" fmla="*/ 130 w 324"/>
              <a:gd name="T3" fmla="*/ 68 h 804"/>
              <a:gd name="T4" fmla="*/ 139 w 324"/>
              <a:gd name="T5" fmla="*/ 92 h 804"/>
              <a:gd name="T6" fmla="*/ 149 w 324"/>
              <a:gd name="T7" fmla="*/ 119 h 804"/>
              <a:gd name="T8" fmla="*/ 104 w 324"/>
              <a:gd name="T9" fmla="*/ 152 h 804"/>
              <a:gd name="T10" fmla="*/ 71 w 324"/>
              <a:gd name="T11" fmla="*/ 213 h 804"/>
              <a:gd name="T12" fmla="*/ 46 w 324"/>
              <a:gd name="T13" fmla="*/ 415 h 804"/>
              <a:gd name="T14" fmla="*/ 31 w 324"/>
              <a:gd name="T15" fmla="*/ 526 h 804"/>
              <a:gd name="T16" fmla="*/ 10 w 324"/>
              <a:gd name="T17" fmla="*/ 639 h 804"/>
              <a:gd name="T18" fmla="*/ 2 w 324"/>
              <a:gd name="T19" fmla="*/ 685 h 804"/>
              <a:gd name="T20" fmla="*/ 60 w 324"/>
              <a:gd name="T21" fmla="*/ 740 h 804"/>
              <a:gd name="T22" fmla="*/ 94 w 324"/>
              <a:gd name="T23" fmla="*/ 677 h 804"/>
              <a:gd name="T24" fmla="*/ 88 w 324"/>
              <a:gd name="T25" fmla="*/ 593 h 804"/>
              <a:gd name="T26" fmla="*/ 77 w 324"/>
              <a:gd name="T27" fmla="*/ 481 h 804"/>
              <a:gd name="T28" fmla="*/ 83 w 324"/>
              <a:gd name="T29" fmla="*/ 471 h 804"/>
              <a:gd name="T30" fmla="*/ 100 w 324"/>
              <a:gd name="T31" fmla="*/ 499 h 804"/>
              <a:gd name="T32" fmla="*/ 110 w 324"/>
              <a:gd name="T33" fmla="*/ 545 h 804"/>
              <a:gd name="T34" fmla="*/ 110 w 324"/>
              <a:gd name="T35" fmla="*/ 607 h 804"/>
              <a:gd name="T36" fmla="*/ 120 w 324"/>
              <a:gd name="T37" fmla="*/ 760 h 804"/>
              <a:gd name="T38" fmla="*/ 122 w 324"/>
              <a:gd name="T39" fmla="*/ 784 h 804"/>
              <a:gd name="T40" fmla="*/ 134 w 324"/>
              <a:gd name="T41" fmla="*/ 803 h 804"/>
              <a:gd name="T42" fmla="*/ 171 w 324"/>
              <a:gd name="T43" fmla="*/ 801 h 804"/>
              <a:gd name="T44" fmla="*/ 167 w 324"/>
              <a:gd name="T45" fmla="*/ 767 h 804"/>
              <a:gd name="T46" fmla="*/ 199 w 324"/>
              <a:gd name="T47" fmla="*/ 767 h 804"/>
              <a:gd name="T48" fmla="*/ 203 w 324"/>
              <a:gd name="T49" fmla="*/ 754 h 804"/>
              <a:gd name="T50" fmla="*/ 190 w 324"/>
              <a:gd name="T51" fmla="*/ 724 h 804"/>
              <a:gd name="T52" fmla="*/ 195 w 324"/>
              <a:gd name="T53" fmla="*/ 699 h 804"/>
              <a:gd name="T54" fmla="*/ 221 w 324"/>
              <a:gd name="T55" fmla="*/ 590 h 804"/>
              <a:gd name="T56" fmla="*/ 248 w 324"/>
              <a:gd name="T57" fmla="*/ 433 h 804"/>
              <a:gd name="T58" fmla="*/ 272 w 324"/>
              <a:gd name="T59" fmla="*/ 424 h 804"/>
              <a:gd name="T60" fmla="*/ 278 w 324"/>
              <a:gd name="T61" fmla="*/ 425 h 804"/>
              <a:gd name="T62" fmla="*/ 285 w 324"/>
              <a:gd name="T63" fmla="*/ 428 h 804"/>
              <a:gd name="T64" fmla="*/ 284 w 324"/>
              <a:gd name="T65" fmla="*/ 453 h 804"/>
              <a:gd name="T66" fmla="*/ 296 w 324"/>
              <a:gd name="T67" fmla="*/ 445 h 804"/>
              <a:gd name="T68" fmla="*/ 294 w 324"/>
              <a:gd name="T69" fmla="*/ 457 h 804"/>
              <a:gd name="T70" fmla="*/ 296 w 324"/>
              <a:gd name="T71" fmla="*/ 470 h 804"/>
              <a:gd name="T72" fmla="*/ 310 w 324"/>
              <a:gd name="T73" fmla="*/ 463 h 804"/>
              <a:gd name="T74" fmla="*/ 324 w 324"/>
              <a:gd name="T75" fmla="*/ 429 h 804"/>
              <a:gd name="T76" fmla="*/ 317 w 324"/>
              <a:gd name="T77" fmla="*/ 337 h 804"/>
              <a:gd name="T78" fmla="*/ 303 w 324"/>
              <a:gd name="T79" fmla="*/ 229 h 804"/>
              <a:gd name="T80" fmla="*/ 291 w 324"/>
              <a:gd name="T81" fmla="*/ 193 h 804"/>
              <a:gd name="T82" fmla="*/ 279 w 324"/>
              <a:gd name="T83" fmla="*/ 165 h 804"/>
              <a:gd name="T84" fmla="*/ 217 w 324"/>
              <a:gd name="T85" fmla="*/ 137 h 804"/>
              <a:gd name="T86" fmla="*/ 225 w 324"/>
              <a:gd name="T87" fmla="*/ 84 h 804"/>
              <a:gd name="T88" fmla="*/ 228 w 324"/>
              <a:gd name="T89" fmla="*/ 56 h 804"/>
              <a:gd name="T90" fmla="*/ 225 w 324"/>
              <a:gd name="T91" fmla="*/ 32 h 804"/>
              <a:gd name="T92" fmla="*/ 210 w 324"/>
              <a:gd name="T93" fmla="*/ 11 h 804"/>
              <a:gd name="T94" fmla="*/ 197 w 324"/>
              <a:gd name="T95" fmla="*/ 1 h 804"/>
              <a:gd name="T96" fmla="*/ 166 w 324"/>
              <a:gd name="T97" fmla="*/ 5 h 804"/>
              <a:gd name="T98" fmla="*/ 60 w 324"/>
              <a:gd name="T99" fmla="*/ 484 h 804"/>
              <a:gd name="T100" fmla="*/ 65 w 324"/>
              <a:gd name="T101" fmla="*/ 537 h 804"/>
              <a:gd name="T102" fmla="*/ 57 w 324"/>
              <a:gd name="T103" fmla="*/ 516 h 804"/>
              <a:gd name="T104" fmla="*/ 60 w 324"/>
              <a:gd name="T105" fmla="*/ 484 h 804"/>
              <a:gd name="T106" fmla="*/ 52 w 324"/>
              <a:gd name="T107" fmla="*/ 533 h 804"/>
              <a:gd name="T108" fmla="*/ 40 w 324"/>
              <a:gd name="T109" fmla="*/ 553 h 804"/>
              <a:gd name="T110" fmla="*/ 44 w 324"/>
              <a:gd name="T111" fmla="*/ 507 h 804"/>
              <a:gd name="T112" fmla="*/ 73 w 324"/>
              <a:gd name="T113" fmla="*/ 513 h 804"/>
              <a:gd name="T114" fmla="*/ 79 w 324"/>
              <a:gd name="T115" fmla="*/ 568 h 804"/>
              <a:gd name="T116" fmla="*/ 72 w 324"/>
              <a:gd name="T117" fmla="*/ 535 h 8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4" h="804">
                <a:moveTo>
                  <a:pt x="151" y="16"/>
                </a:moveTo>
                <a:lnTo>
                  <a:pt x="151" y="16"/>
                </a:lnTo>
                <a:lnTo>
                  <a:pt x="145" y="19"/>
                </a:lnTo>
                <a:lnTo>
                  <a:pt x="140" y="23"/>
                </a:lnTo>
                <a:lnTo>
                  <a:pt x="136" y="29"/>
                </a:lnTo>
                <a:lnTo>
                  <a:pt x="136" y="29"/>
                </a:lnTo>
                <a:lnTo>
                  <a:pt x="133" y="34"/>
                </a:lnTo>
                <a:lnTo>
                  <a:pt x="129" y="36"/>
                </a:lnTo>
                <a:lnTo>
                  <a:pt x="128" y="38"/>
                </a:lnTo>
                <a:lnTo>
                  <a:pt x="127" y="46"/>
                </a:lnTo>
                <a:lnTo>
                  <a:pt x="127" y="46"/>
                </a:lnTo>
                <a:lnTo>
                  <a:pt x="128" y="55"/>
                </a:lnTo>
                <a:lnTo>
                  <a:pt x="129" y="62"/>
                </a:lnTo>
                <a:lnTo>
                  <a:pt x="130" y="68"/>
                </a:lnTo>
                <a:lnTo>
                  <a:pt x="130" y="68"/>
                </a:lnTo>
                <a:lnTo>
                  <a:pt x="130" y="76"/>
                </a:lnTo>
                <a:lnTo>
                  <a:pt x="131" y="83"/>
                </a:lnTo>
                <a:lnTo>
                  <a:pt x="133" y="85"/>
                </a:lnTo>
                <a:lnTo>
                  <a:pt x="134" y="87"/>
                </a:lnTo>
                <a:lnTo>
                  <a:pt x="134" y="87"/>
                </a:lnTo>
                <a:lnTo>
                  <a:pt x="139" y="92"/>
                </a:lnTo>
                <a:lnTo>
                  <a:pt x="140" y="93"/>
                </a:lnTo>
                <a:lnTo>
                  <a:pt x="140" y="93"/>
                </a:lnTo>
                <a:lnTo>
                  <a:pt x="146" y="105"/>
                </a:lnTo>
                <a:lnTo>
                  <a:pt x="149" y="114"/>
                </a:lnTo>
                <a:lnTo>
                  <a:pt x="149" y="117"/>
                </a:lnTo>
                <a:lnTo>
                  <a:pt x="149" y="119"/>
                </a:lnTo>
                <a:lnTo>
                  <a:pt x="149" y="119"/>
                </a:lnTo>
                <a:lnTo>
                  <a:pt x="146" y="121"/>
                </a:lnTo>
                <a:lnTo>
                  <a:pt x="144" y="126"/>
                </a:lnTo>
                <a:lnTo>
                  <a:pt x="140" y="134"/>
                </a:lnTo>
                <a:lnTo>
                  <a:pt x="140" y="134"/>
                </a:lnTo>
                <a:lnTo>
                  <a:pt x="133" y="136"/>
                </a:lnTo>
                <a:lnTo>
                  <a:pt x="115" y="145"/>
                </a:lnTo>
                <a:lnTo>
                  <a:pt x="104" y="152"/>
                </a:lnTo>
                <a:lnTo>
                  <a:pt x="94" y="158"/>
                </a:lnTo>
                <a:lnTo>
                  <a:pt x="85" y="167"/>
                </a:lnTo>
                <a:lnTo>
                  <a:pt x="82" y="172"/>
                </a:lnTo>
                <a:lnTo>
                  <a:pt x="80" y="176"/>
                </a:lnTo>
                <a:lnTo>
                  <a:pt x="80" y="176"/>
                </a:lnTo>
                <a:lnTo>
                  <a:pt x="75" y="191"/>
                </a:lnTo>
                <a:lnTo>
                  <a:pt x="71" y="213"/>
                </a:lnTo>
                <a:lnTo>
                  <a:pt x="62" y="270"/>
                </a:lnTo>
                <a:lnTo>
                  <a:pt x="54" y="323"/>
                </a:lnTo>
                <a:lnTo>
                  <a:pt x="51" y="354"/>
                </a:lnTo>
                <a:lnTo>
                  <a:pt x="51" y="354"/>
                </a:lnTo>
                <a:lnTo>
                  <a:pt x="48" y="363"/>
                </a:lnTo>
                <a:lnTo>
                  <a:pt x="48" y="377"/>
                </a:lnTo>
                <a:lnTo>
                  <a:pt x="46" y="415"/>
                </a:lnTo>
                <a:lnTo>
                  <a:pt x="45" y="464"/>
                </a:lnTo>
                <a:lnTo>
                  <a:pt x="52" y="467"/>
                </a:lnTo>
                <a:lnTo>
                  <a:pt x="51" y="473"/>
                </a:lnTo>
                <a:lnTo>
                  <a:pt x="51" y="473"/>
                </a:lnTo>
                <a:lnTo>
                  <a:pt x="43" y="493"/>
                </a:lnTo>
                <a:lnTo>
                  <a:pt x="36" y="510"/>
                </a:lnTo>
                <a:lnTo>
                  <a:pt x="31" y="526"/>
                </a:lnTo>
                <a:lnTo>
                  <a:pt x="31" y="526"/>
                </a:lnTo>
                <a:lnTo>
                  <a:pt x="28" y="547"/>
                </a:lnTo>
                <a:lnTo>
                  <a:pt x="27" y="557"/>
                </a:lnTo>
                <a:lnTo>
                  <a:pt x="27" y="557"/>
                </a:lnTo>
                <a:lnTo>
                  <a:pt x="20" y="591"/>
                </a:lnTo>
                <a:lnTo>
                  <a:pt x="16" y="619"/>
                </a:lnTo>
                <a:lnTo>
                  <a:pt x="10" y="639"/>
                </a:lnTo>
                <a:lnTo>
                  <a:pt x="10" y="639"/>
                </a:lnTo>
                <a:lnTo>
                  <a:pt x="2" y="666"/>
                </a:lnTo>
                <a:lnTo>
                  <a:pt x="0" y="672"/>
                </a:lnTo>
                <a:lnTo>
                  <a:pt x="0" y="677"/>
                </a:lnTo>
                <a:lnTo>
                  <a:pt x="0" y="682"/>
                </a:lnTo>
                <a:lnTo>
                  <a:pt x="2" y="685"/>
                </a:lnTo>
                <a:lnTo>
                  <a:pt x="2" y="685"/>
                </a:lnTo>
                <a:lnTo>
                  <a:pt x="11" y="699"/>
                </a:lnTo>
                <a:lnTo>
                  <a:pt x="25" y="717"/>
                </a:lnTo>
                <a:lnTo>
                  <a:pt x="33" y="726"/>
                </a:lnTo>
                <a:lnTo>
                  <a:pt x="42" y="733"/>
                </a:lnTo>
                <a:lnTo>
                  <a:pt x="51" y="738"/>
                </a:lnTo>
                <a:lnTo>
                  <a:pt x="55" y="739"/>
                </a:lnTo>
                <a:lnTo>
                  <a:pt x="60" y="740"/>
                </a:lnTo>
                <a:lnTo>
                  <a:pt x="60" y="740"/>
                </a:lnTo>
                <a:lnTo>
                  <a:pt x="84" y="743"/>
                </a:lnTo>
                <a:lnTo>
                  <a:pt x="90" y="743"/>
                </a:lnTo>
                <a:lnTo>
                  <a:pt x="91" y="742"/>
                </a:lnTo>
                <a:lnTo>
                  <a:pt x="91" y="740"/>
                </a:lnTo>
                <a:lnTo>
                  <a:pt x="91" y="740"/>
                </a:lnTo>
                <a:lnTo>
                  <a:pt x="94" y="677"/>
                </a:lnTo>
                <a:lnTo>
                  <a:pt x="97" y="617"/>
                </a:lnTo>
                <a:lnTo>
                  <a:pt x="97" y="617"/>
                </a:lnTo>
                <a:lnTo>
                  <a:pt x="97" y="611"/>
                </a:lnTo>
                <a:lnTo>
                  <a:pt x="97" y="608"/>
                </a:lnTo>
                <a:lnTo>
                  <a:pt x="97" y="604"/>
                </a:lnTo>
                <a:lnTo>
                  <a:pt x="97" y="604"/>
                </a:lnTo>
                <a:lnTo>
                  <a:pt x="88" y="593"/>
                </a:lnTo>
                <a:lnTo>
                  <a:pt x="88" y="593"/>
                </a:lnTo>
                <a:lnTo>
                  <a:pt x="86" y="563"/>
                </a:lnTo>
                <a:lnTo>
                  <a:pt x="85" y="539"/>
                </a:lnTo>
                <a:lnTo>
                  <a:pt x="83" y="520"/>
                </a:lnTo>
                <a:lnTo>
                  <a:pt x="83" y="520"/>
                </a:lnTo>
                <a:lnTo>
                  <a:pt x="80" y="494"/>
                </a:lnTo>
                <a:lnTo>
                  <a:pt x="77" y="481"/>
                </a:lnTo>
                <a:lnTo>
                  <a:pt x="77" y="481"/>
                </a:lnTo>
                <a:lnTo>
                  <a:pt x="81" y="480"/>
                </a:lnTo>
                <a:lnTo>
                  <a:pt x="82" y="479"/>
                </a:lnTo>
                <a:lnTo>
                  <a:pt x="83" y="477"/>
                </a:lnTo>
                <a:lnTo>
                  <a:pt x="83" y="477"/>
                </a:lnTo>
                <a:lnTo>
                  <a:pt x="83" y="471"/>
                </a:lnTo>
                <a:lnTo>
                  <a:pt x="83" y="471"/>
                </a:lnTo>
                <a:lnTo>
                  <a:pt x="86" y="443"/>
                </a:lnTo>
                <a:lnTo>
                  <a:pt x="86" y="443"/>
                </a:lnTo>
                <a:lnTo>
                  <a:pt x="91" y="388"/>
                </a:lnTo>
                <a:lnTo>
                  <a:pt x="91" y="388"/>
                </a:lnTo>
                <a:lnTo>
                  <a:pt x="95" y="438"/>
                </a:lnTo>
                <a:lnTo>
                  <a:pt x="100" y="499"/>
                </a:lnTo>
                <a:lnTo>
                  <a:pt x="100" y="499"/>
                </a:lnTo>
                <a:lnTo>
                  <a:pt x="100" y="504"/>
                </a:lnTo>
                <a:lnTo>
                  <a:pt x="101" y="509"/>
                </a:lnTo>
                <a:lnTo>
                  <a:pt x="104" y="519"/>
                </a:lnTo>
                <a:lnTo>
                  <a:pt x="108" y="528"/>
                </a:lnTo>
                <a:lnTo>
                  <a:pt x="109" y="535"/>
                </a:lnTo>
                <a:lnTo>
                  <a:pt x="109" y="535"/>
                </a:lnTo>
                <a:lnTo>
                  <a:pt x="110" y="545"/>
                </a:lnTo>
                <a:lnTo>
                  <a:pt x="112" y="561"/>
                </a:lnTo>
                <a:lnTo>
                  <a:pt x="115" y="574"/>
                </a:lnTo>
                <a:lnTo>
                  <a:pt x="115" y="580"/>
                </a:lnTo>
                <a:lnTo>
                  <a:pt x="115" y="583"/>
                </a:lnTo>
                <a:lnTo>
                  <a:pt x="115" y="583"/>
                </a:lnTo>
                <a:lnTo>
                  <a:pt x="112" y="591"/>
                </a:lnTo>
                <a:lnTo>
                  <a:pt x="110" y="607"/>
                </a:lnTo>
                <a:lnTo>
                  <a:pt x="109" y="626"/>
                </a:lnTo>
                <a:lnTo>
                  <a:pt x="109" y="648"/>
                </a:lnTo>
                <a:lnTo>
                  <a:pt x="109" y="648"/>
                </a:lnTo>
                <a:lnTo>
                  <a:pt x="118" y="758"/>
                </a:lnTo>
                <a:lnTo>
                  <a:pt x="118" y="758"/>
                </a:lnTo>
                <a:lnTo>
                  <a:pt x="119" y="760"/>
                </a:lnTo>
                <a:lnTo>
                  <a:pt x="120" y="760"/>
                </a:lnTo>
                <a:lnTo>
                  <a:pt x="121" y="758"/>
                </a:lnTo>
                <a:lnTo>
                  <a:pt x="121" y="758"/>
                </a:lnTo>
                <a:lnTo>
                  <a:pt x="122" y="765"/>
                </a:lnTo>
                <a:lnTo>
                  <a:pt x="124" y="772"/>
                </a:lnTo>
                <a:lnTo>
                  <a:pt x="125" y="779"/>
                </a:lnTo>
                <a:lnTo>
                  <a:pt x="125" y="779"/>
                </a:lnTo>
                <a:lnTo>
                  <a:pt x="122" y="784"/>
                </a:lnTo>
                <a:lnTo>
                  <a:pt x="121" y="789"/>
                </a:lnTo>
                <a:lnTo>
                  <a:pt x="121" y="793"/>
                </a:lnTo>
                <a:lnTo>
                  <a:pt x="122" y="795"/>
                </a:lnTo>
                <a:lnTo>
                  <a:pt x="125" y="797"/>
                </a:lnTo>
                <a:lnTo>
                  <a:pt x="125" y="797"/>
                </a:lnTo>
                <a:lnTo>
                  <a:pt x="129" y="800"/>
                </a:lnTo>
                <a:lnTo>
                  <a:pt x="134" y="803"/>
                </a:lnTo>
                <a:lnTo>
                  <a:pt x="137" y="804"/>
                </a:lnTo>
                <a:lnTo>
                  <a:pt x="142" y="804"/>
                </a:lnTo>
                <a:lnTo>
                  <a:pt x="146" y="804"/>
                </a:lnTo>
                <a:lnTo>
                  <a:pt x="152" y="803"/>
                </a:lnTo>
                <a:lnTo>
                  <a:pt x="152" y="803"/>
                </a:lnTo>
                <a:lnTo>
                  <a:pt x="163" y="802"/>
                </a:lnTo>
                <a:lnTo>
                  <a:pt x="171" y="801"/>
                </a:lnTo>
                <a:lnTo>
                  <a:pt x="174" y="801"/>
                </a:lnTo>
                <a:lnTo>
                  <a:pt x="175" y="800"/>
                </a:lnTo>
                <a:lnTo>
                  <a:pt x="175" y="799"/>
                </a:lnTo>
                <a:lnTo>
                  <a:pt x="175" y="799"/>
                </a:lnTo>
                <a:lnTo>
                  <a:pt x="174" y="791"/>
                </a:lnTo>
                <a:lnTo>
                  <a:pt x="171" y="781"/>
                </a:lnTo>
                <a:lnTo>
                  <a:pt x="167" y="767"/>
                </a:lnTo>
                <a:lnTo>
                  <a:pt x="167" y="767"/>
                </a:lnTo>
                <a:lnTo>
                  <a:pt x="173" y="770"/>
                </a:lnTo>
                <a:lnTo>
                  <a:pt x="179" y="772"/>
                </a:lnTo>
                <a:lnTo>
                  <a:pt x="185" y="772"/>
                </a:lnTo>
                <a:lnTo>
                  <a:pt x="185" y="772"/>
                </a:lnTo>
                <a:lnTo>
                  <a:pt x="192" y="771"/>
                </a:lnTo>
                <a:lnTo>
                  <a:pt x="199" y="767"/>
                </a:lnTo>
                <a:lnTo>
                  <a:pt x="204" y="764"/>
                </a:lnTo>
                <a:lnTo>
                  <a:pt x="206" y="762"/>
                </a:lnTo>
                <a:lnTo>
                  <a:pt x="204" y="761"/>
                </a:lnTo>
                <a:lnTo>
                  <a:pt x="204" y="761"/>
                </a:lnTo>
                <a:lnTo>
                  <a:pt x="203" y="757"/>
                </a:lnTo>
                <a:lnTo>
                  <a:pt x="203" y="755"/>
                </a:lnTo>
                <a:lnTo>
                  <a:pt x="203" y="754"/>
                </a:lnTo>
                <a:lnTo>
                  <a:pt x="203" y="754"/>
                </a:lnTo>
                <a:lnTo>
                  <a:pt x="203" y="749"/>
                </a:lnTo>
                <a:lnTo>
                  <a:pt x="202" y="746"/>
                </a:lnTo>
                <a:lnTo>
                  <a:pt x="200" y="740"/>
                </a:lnTo>
                <a:lnTo>
                  <a:pt x="200" y="740"/>
                </a:lnTo>
                <a:lnTo>
                  <a:pt x="193" y="729"/>
                </a:lnTo>
                <a:lnTo>
                  <a:pt x="190" y="724"/>
                </a:lnTo>
                <a:lnTo>
                  <a:pt x="190" y="724"/>
                </a:lnTo>
                <a:lnTo>
                  <a:pt x="190" y="720"/>
                </a:lnTo>
                <a:lnTo>
                  <a:pt x="190" y="720"/>
                </a:lnTo>
                <a:lnTo>
                  <a:pt x="193" y="717"/>
                </a:lnTo>
                <a:lnTo>
                  <a:pt x="193" y="717"/>
                </a:lnTo>
                <a:lnTo>
                  <a:pt x="194" y="708"/>
                </a:lnTo>
                <a:lnTo>
                  <a:pt x="195" y="699"/>
                </a:lnTo>
                <a:lnTo>
                  <a:pt x="195" y="699"/>
                </a:lnTo>
                <a:lnTo>
                  <a:pt x="208" y="662"/>
                </a:lnTo>
                <a:lnTo>
                  <a:pt x="216" y="631"/>
                </a:lnTo>
                <a:lnTo>
                  <a:pt x="219" y="619"/>
                </a:lnTo>
                <a:lnTo>
                  <a:pt x="220" y="610"/>
                </a:lnTo>
                <a:lnTo>
                  <a:pt x="220" y="610"/>
                </a:lnTo>
                <a:lnTo>
                  <a:pt x="221" y="590"/>
                </a:lnTo>
                <a:lnTo>
                  <a:pt x="225" y="563"/>
                </a:lnTo>
                <a:lnTo>
                  <a:pt x="230" y="535"/>
                </a:lnTo>
                <a:lnTo>
                  <a:pt x="235" y="510"/>
                </a:lnTo>
                <a:lnTo>
                  <a:pt x="235" y="510"/>
                </a:lnTo>
                <a:lnTo>
                  <a:pt x="239" y="488"/>
                </a:lnTo>
                <a:lnTo>
                  <a:pt x="244" y="462"/>
                </a:lnTo>
                <a:lnTo>
                  <a:pt x="248" y="433"/>
                </a:lnTo>
                <a:lnTo>
                  <a:pt x="248" y="433"/>
                </a:lnTo>
                <a:lnTo>
                  <a:pt x="257" y="431"/>
                </a:lnTo>
                <a:lnTo>
                  <a:pt x="264" y="430"/>
                </a:lnTo>
                <a:lnTo>
                  <a:pt x="270" y="428"/>
                </a:lnTo>
                <a:lnTo>
                  <a:pt x="270" y="428"/>
                </a:lnTo>
                <a:lnTo>
                  <a:pt x="271" y="426"/>
                </a:lnTo>
                <a:lnTo>
                  <a:pt x="272" y="424"/>
                </a:lnTo>
                <a:lnTo>
                  <a:pt x="273" y="416"/>
                </a:lnTo>
                <a:lnTo>
                  <a:pt x="274" y="404"/>
                </a:lnTo>
                <a:lnTo>
                  <a:pt x="274" y="375"/>
                </a:lnTo>
                <a:lnTo>
                  <a:pt x="274" y="375"/>
                </a:lnTo>
                <a:lnTo>
                  <a:pt x="275" y="401"/>
                </a:lnTo>
                <a:lnTo>
                  <a:pt x="276" y="419"/>
                </a:lnTo>
                <a:lnTo>
                  <a:pt x="278" y="425"/>
                </a:lnTo>
                <a:lnTo>
                  <a:pt x="279" y="428"/>
                </a:lnTo>
                <a:lnTo>
                  <a:pt x="279" y="428"/>
                </a:lnTo>
                <a:lnTo>
                  <a:pt x="282" y="428"/>
                </a:lnTo>
                <a:lnTo>
                  <a:pt x="284" y="428"/>
                </a:lnTo>
                <a:lnTo>
                  <a:pt x="285" y="427"/>
                </a:lnTo>
                <a:lnTo>
                  <a:pt x="285" y="428"/>
                </a:lnTo>
                <a:lnTo>
                  <a:pt x="285" y="428"/>
                </a:lnTo>
                <a:lnTo>
                  <a:pt x="284" y="429"/>
                </a:lnTo>
                <a:lnTo>
                  <a:pt x="283" y="433"/>
                </a:lnTo>
                <a:lnTo>
                  <a:pt x="282" y="439"/>
                </a:lnTo>
                <a:lnTo>
                  <a:pt x="282" y="439"/>
                </a:lnTo>
                <a:lnTo>
                  <a:pt x="283" y="448"/>
                </a:lnTo>
                <a:lnTo>
                  <a:pt x="283" y="452"/>
                </a:lnTo>
                <a:lnTo>
                  <a:pt x="284" y="453"/>
                </a:lnTo>
                <a:lnTo>
                  <a:pt x="284" y="453"/>
                </a:lnTo>
                <a:lnTo>
                  <a:pt x="288" y="447"/>
                </a:lnTo>
                <a:lnTo>
                  <a:pt x="290" y="444"/>
                </a:lnTo>
                <a:lnTo>
                  <a:pt x="291" y="443"/>
                </a:lnTo>
                <a:lnTo>
                  <a:pt x="292" y="443"/>
                </a:lnTo>
                <a:lnTo>
                  <a:pt x="292" y="443"/>
                </a:lnTo>
                <a:lnTo>
                  <a:pt x="296" y="445"/>
                </a:lnTo>
                <a:lnTo>
                  <a:pt x="297" y="446"/>
                </a:lnTo>
                <a:lnTo>
                  <a:pt x="298" y="447"/>
                </a:lnTo>
                <a:lnTo>
                  <a:pt x="298" y="447"/>
                </a:lnTo>
                <a:lnTo>
                  <a:pt x="297" y="452"/>
                </a:lnTo>
                <a:lnTo>
                  <a:pt x="296" y="455"/>
                </a:lnTo>
                <a:lnTo>
                  <a:pt x="294" y="457"/>
                </a:lnTo>
                <a:lnTo>
                  <a:pt x="294" y="457"/>
                </a:lnTo>
                <a:lnTo>
                  <a:pt x="292" y="462"/>
                </a:lnTo>
                <a:lnTo>
                  <a:pt x="291" y="465"/>
                </a:lnTo>
                <a:lnTo>
                  <a:pt x="290" y="467"/>
                </a:lnTo>
                <a:lnTo>
                  <a:pt x="291" y="470"/>
                </a:lnTo>
                <a:lnTo>
                  <a:pt x="291" y="470"/>
                </a:lnTo>
                <a:lnTo>
                  <a:pt x="296" y="470"/>
                </a:lnTo>
                <a:lnTo>
                  <a:pt x="296" y="470"/>
                </a:lnTo>
                <a:lnTo>
                  <a:pt x="296" y="470"/>
                </a:lnTo>
                <a:lnTo>
                  <a:pt x="298" y="471"/>
                </a:lnTo>
                <a:lnTo>
                  <a:pt x="300" y="473"/>
                </a:lnTo>
                <a:lnTo>
                  <a:pt x="300" y="473"/>
                </a:lnTo>
                <a:lnTo>
                  <a:pt x="305" y="470"/>
                </a:lnTo>
                <a:lnTo>
                  <a:pt x="308" y="467"/>
                </a:lnTo>
                <a:lnTo>
                  <a:pt x="310" y="463"/>
                </a:lnTo>
                <a:lnTo>
                  <a:pt x="310" y="463"/>
                </a:lnTo>
                <a:lnTo>
                  <a:pt x="315" y="454"/>
                </a:lnTo>
                <a:lnTo>
                  <a:pt x="316" y="450"/>
                </a:lnTo>
                <a:lnTo>
                  <a:pt x="317" y="446"/>
                </a:lnTo>
                <a:lnTo>
                  <a:pt x="317" y="446"/>
                </a:lnTo>
                <a:lnTo>
                  <a:pt x="319" y="435"/>
                </a:lnTo>
                <a:lnTo>
                  <a:pt x="324" y="429"/>
                </a:lnTo>
                <a:lnTo>
                  <a:pt x="324" y="429"/>
                </a:lnTo>
                <a:lnTo>
                  <a:pt x="321" y="398"/>
                </a:lnTo>
                <a:lnTo>
                  <a:pt x="319" y="359"/>
                </a:lnTo>
                <a:lnTo>
                  <a:pt x="319" y="359"/>
                </a:lnTo>
                <a:lnTo>
                  <a:pt x="319" y="350"/>
                </a:lnTo>
                <a:lnTo>
                  <a:pt x="317" y="337"/>
                </a:lnTo>
                <a:lnTo>
                  <a:pt x="317" y="337"/>
                </a:lnTo>
                <a:lnTo>
                  <a:pt x="310" y="295"/>
                </a:lnTo>
                <a:lnTo>
                  <a:pt x="310" y="295"/>
                </a:lnTo>
                <a:lnTo>
                  <a:pt x="310" y="275"/>
                </a:lnTo>
                <a:lnTo>
                  <a:pt x="310" y="275"/>
                </a:lnTo>
                <a:lnTo>
                  <a:pt x="307" y="252"/>
                </a:lnTo>
                <a:lnTo>
                  <a:pt x="303" y="229"/>
                </a:lnTo>
                <a:lnTo>
                  <a:pt x="303" y="229"/>
                </a:lnTo>
                <a:lnTo>
                  <a:pt x="305" y="228"/>
                </a:lnTo>
                <a:lnTo>
                  <a:pt x="306" y="225"/>
                </a:lnTo>
                <a:lnTo>
                  <a:pt x="306" y="220"/>
                </a:lnTo>
                <a:lnTo>
                  <a:pt x="302" y="212"/>
                </a:lnTo>
                <a:lnTo>
                  <a:pt x="302" y="212"/>
                </a:lnTo>
                <a:lnTo>
                  <a:pt x="297" y="203"/>
                </a:lnTo>
                <a:lnTo>
                  <a:pt x="291" y="193"/>
                </a:lnTo>
                <a:lnTo>
                  <a:pt x="282" y="180"/>
                </a:lnTo>
                <a:lnTo>
                  <a:pt x="282" y="180"/>
                </a:lnTo>
                <a:lnTo>
                  <a:pt x="282" y="177"/>
                </a:lnTo>
                <a:lnTo>
                  <a:pt x="283" y="176"/>
                </a:lnTo>
                <a:lnTo>
                  <a:pt x="283" y="173"/>
                </a:lnTo>
                <a:lnTo>
                  <a:pt x="279" y="165"/>
                </a:lnTo>
                <a:lnTo>
                  <a:pt x="279" y="165"/>
                </a:lnTo>
                <a:lnTo>
                  <a:pt x="276" y="162"/>
                </a:lnTo>
                <a:lnTo>
                  <a:pt x="274" y="159"/>
                </a:lnTo>
                <a:lnTo>
                  <a:pt x="265" y="154"/>
                </a:lnTo>
                <a:lnTo>
                  <a:pt x="255" y="149"/>
                </a:lnTo>
                <a:lnTo>
                  <a:pt x="245" y="145"/>
                </a:lnTo>
                <a:lnTo>
                  <a:pt x="225" y="139"/>
                </a:lnTo>
                <a:lnTo>
                  <a:pt x="217" y="137"/>
                </a:lnTo>
                <a:lnTo>
                  <a:pt x="217" y="137"/>
                </a:lnTo>
                <a:lnTo>
                  <a:pt x="218" y="121"/>
                </a:lnTo>
                <a:lnTo>
                  <a:pt x="218" y="121"/>
                </a:lnTo>
                <a:lnTo>
                  <a:pt x="217" y="112"/>
                </a:lnTo>
                <a:lnTo>
                  <a:pt x="217" y="112"/>
                </a:lnTo>
                <a:lnTo>
                  <a:pt x="225" y="84"/>
                </a:lnTo>
                <a:lnTo>
                  <a:pt x="225" y="84"/>
                </a:lnTo>
                <a:lnTo>
                  <a:pt x="225" y="84"/>
                </a:lnTo>
                <a:lnTo>
                  <a:pt x="226" y="83"/>
                </a:lnTo>
                <a:lnTo>
                  <a:pt x="227" y="80"/>
                </a:lnTo>
                <a:lnTo>
                  <a:pt x="228" y="74"/>
                </a:lnTo>
                <a:lnTo>
                  <a:pt x="228" y="74"/>
                </a:lnTo>
                <a:lnTo>
                  <a:pt x="228" y="61"/>
                </a:lnTo>
                <a:lnTo>
                  <a:pt x="228" y="56"/>
                </a:lnTo>
                <a:lnTo>
                  <a:pt x="228" y="56"/>
                </a:lnTo>
                <a:lnTo>
                  <a:pt x="227" y="57"/>
                </a:lnTo>
                <a:lnTo>
                  <a:pt x="226" y="50"/>
                </a:lnTo>
                <a:lnTo>
                  <a:pt x="226" y="50"/>
                </a:lnTo>
                <a:lnTo>
                  <a:pt x="227" y="39"/>
                </a:lnTo>
                <a:lnTo>
                  <a:pt x="227" y="36"/>
                </a:lnTo>
                <a:lnTo>
                  <a:pt x="225" y="32"/>
                </a:lnTo>
                <a:lnTo>
                  <a:pt x="225" y="32"/>
                </a:lnTo>
                <a:lnTo>
                  <a:pt x="216" y="26"/>
                </a:lnTo>
                <a:lnTo>
                  <a:pt x="212" y="22"/>
                </a:lnTo>
                <a:lnTo>
                  <a:pt x="210" y="19"/>
                </a:lnTo>
                <a:lnTo>
                  <a:pt x="210" y="19"/>
                </a:lnTo>
                <a:lnTo>
                  <a:pt x="210" y="16"/>
                </a:lnTo>
                <a:lnTo>
                  <a:pt x="210" y="11"/>
                </a:lnTo>
                <a:lnTo>
                  <a:pt x="210" y="7"/>
                </a:lnTo>
                <a:lnTo>
                  <a:pt x="209" y="5"/>
                </a:lnTo>
                <a:lnTo>
                  <a:pt x="208" y="4"/>
                </a:lnTo>
                <a:lnTo>
                  <a:pt x="208" y="4"/>
                </a:lnTo>
                <a:lnTo>
                  <a:pt x="202" y="2"/>
                </a:lnTo>
                <a:lnTo>
                  <a:pt x="197" y="1"/>
                </a:lnTo>
                <a:lnTo>
                  <a:pt x="197" y="1"/>
                </a:lnTo>
                <a:lnTo>
                  <a:pt x="191" y="0"/>
                </a:lnTo>
                <a:lnTo>
                  <a:pt x="187" y="0"/>
                </a:lnTo>
                <a:lnTo>
                  <a:pt x="182" y="1"/>
                </a:lnTo>
                <a:lnTo>
                  <a:pt x="182" y="1"/>
                </a:lnTo>
                <a:lnTo>
                  <a:pt x="169" y="5"/>
                </a:lnTo>
                <a:lnTo>
                  <a:pt x="169" y="5"/>
                </a:lnTo>
                <a:lnTo>
                  <a:pt x="166" y="5"/>
                </a:lnTo>
                <a:lnTo>
                  <a:pt x="162" y="5"/>
                </a:lnTo>
                <a:lnTo>
                  <a:pt x="162" y="5"/>
                </a:lnTo>
                <a:lnTo>
                  <a:pt x="155" y="9"/>
                </a:lnTo>
                <a:lnTo>
                  <a:pt x="151" y="11"/>
                </a:lnTo>
                <a:lnTo>
                  <a:pt x="151" y="16"/>
                </a:lnTo>
                <a:close/>
                <a:moveTo>
                  <a:pt x="60" y="484"/>
                </a:moveTo>
                <a:lnTo>
                  <a:pt x="60" y="484"/>
                </a:lnTo>
                <a:lnTo>
                  <a:pt x="63" y="484"/>
                </a:lnTo>
                <a:lnTo>
                  <a:pt x="66" y="484"/>
                </a:lnTo>
                <a:lnTo>
                  <a:pt x="66" y="504"/>
                </a:lnTo>
                <a:lnTo>
                  <a:pt x="66" y="504"/>
                </a:lnTo>
                <a:lnTo>
                  <a:pt x="66" y="522"/>
                </a:lnTo>
                <a:lnTo>
                  <a:pt x="66" y="531"/>
                </a:lnTo>
                <a:lnTo>
                  <a:pt x="65" y="537"/>
                </a:lnTo>
                <a:lnTo>
                  <a:pt x="65" y="537"/>
                </a:lnTo>
                <a:lnTo>
                  <a:pt x="64" y="542"/>
                </a:lnTo>
                <a:lnTo>
                  <a:pt x="63" y="545"/>
                </a:lnTo>
                <a:lnTo>
                  <a:pt x="63" y="548"/>
                </a:lnTo>
                <a:lnTo>
                  <a:pt x="63" y="548"/>
                </a:lnTo>
                <a:lnTo>
                  <a:pt x="60" y="530"/>
                </a:lnTo>
                <a:lnTo>
                  <a:pt x="57" y="516"/>
                </a:lnTo>
                <a:lnTo>
                  <a:pt x="56" y="508"/>
                </a:lnTo>
                <a:lnTo>
                  <a:pt x="56" y="502"/>
                </a:lnTo>
                <a:lnTo>
                  <a:pt x="56" y="502"/>
                </a:lnTo>
                <a:lnTo>
                  <a:pt x="57" y="494"/>
                </a:lnTo>
                <a:lnTo>
                  <a:pt x="60" y="489"/>
                </a:lnTo>
                <a:lnTo>
                  <a:pt x="60" y="485"/>
                </a:lnTo>
                <a:lnTo>
                  <a:pt x="60" y="484"/>
                </a:lnTo>
                <a:lnTo>
                  <a:pt x="60" y="484"/>
                </a:lnTo>
                <a:close/>
                <a:moveTo>
                  <a:pt x="51" y="489"/>
                </a:moveTo>
                <a:lnTo>
                  <a:pt x="51" y="489"/>
                </a:lnTo>
                <a:lnTo>
                  <a:pt x="51" y="507"/>
                </a:lnTo>
                <a:lnTo>
                  <a:pt x="51" y="520"/>
                </a:lnTo>
                <a:lnTo>
                  <a:pt x="52" y="533"/>
                </a:lnTo>
                <a:lnTo>
                  <a:pt x="52" y="533"/>
                </a:lnTo>
                <a:lnTo>
                  <a:pt x="55" y="555"/>
                </a:lnTo>
                <a:lnTo>
                  <a:pt x="55" y="555"/>
                </a:lnTo>
                <a:lnTo>
                  <a:pt x="52" y="554"/>
                </a:lnTo>
                <a:lnTo>
                  <a:pt x="45" y="552"/>
                </a:lnTo>
                <a:lnTo>
                  <a:pt x="45" y="552"/>
                </a:lnTo>
                <a:lnTo>
                  <a:pt x="43" y="552"/>
                </a:lnTo>
                <a:lnTo>
                  <a:pt x="40" y="553"/>
                </a:lnTo>
                <a:lnTo>
                  <a:pt x="38" y="554"/>
                </a:lnTo>
                <a:lnTo>
                  <a:pt x="38" y="554"/>
                </a:lnTo>
                <a:lnTo>
                  <a:pt x="35" y="545"/>
                </a:lnTo>
                <a:lnTo>
                  <a:pt x="35" y="545"/>
                </a:lnTo>
                <a:lnTo>
                  <a:pt x="38" y="530"/>
                </a:lnTo>
                <a:lnTo>
                  <a:pt x="40" y="518"/>
                </a:lnTo>
                <a:lnTo>
                  <a:pt x="44" y="507"/>
                </a:lnTo>
                <a:lnTo>
                  <a:pt x="44" y="507"/>
                </a:lnTo>
                <a:lnTo>
                  <a:pt x="48" y="494"/>
                </a:lnTo>
                <a:lnTo>
                  <a:pt x="48" y="494"/>
                </a:lnTo>
                <a:lnTo>
                  <a:pt x="51" y="489"/>
                </a:lnTo>
                <a:lnTo>
                  <a:pt x="51" y="489"/>
                </a:lnTo>
                <a:close/>
                <a:moveTo>
                  <a:pt x="73" y="513"/>
                </a:moveTo>
                <a:lnTo>
                  <a:pt x="73" y="513"/>
                </a:lnTo>
                <a:lnTo>
                  <a:pt x="73" y="513"/>
                </a:lnTo>
                <a:lnTo>
                  <a:pt x="74" y="516"/>
                </a:lnTo>
                <a:lnTo>
                  <a:pt x="76" y="524"/>
                </a:lnTo>
                <a:lnTo>
                  <a:pt x="79" y="535"/>
                </a:lnTo>
                <a:lnTo>
                  <a:pt x="80" y="547"/>
                </a:lnTo>
                <a:lnTo>
                  <a:pt x="80" y="547"/>
                </a:lnTo>
                <a:lnTo>
                  <a:pt x="79" y="568"/>
                </a:lnTo>
                <a:lnTo>
                  <a:pt x="77" y="576"/>
                </a:lnTo>
                <a:lnTo>
                  <a:pt x="65" y="566"/>
                </a:lnTo>
                <a:lnTo>
                  <a:pt x="65" y="566"/>
                </a:lnTo>
                <a:lnTo>
                  <a:pt x="67" y="557"/>
                </a:lnTo>
                <a:lnTo>
                  <a:pt x="72" y="542"/>
                </a:lnTo>
                <a:lnTo>
                  <a:pt x="72" y="542"/>
                </a:lnTo>
                <a:lnTo>
                  <a:pt x="72" y="535"/>
                </a:lnTo>
                <a:lnTo>
                  <a:pt x="73" y="526"/>
                </a:lnTo>
                <a:lnTo>
                  <a:pt x="73" y="513"/>
                </a:lnTo>
                <a:lnTo>
                  <a:pt x="73" y="51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23"/>
          <p:cNvSpPr>
            <a:spLocks noEditPoints="1"/>
          </p:cNvSpPr>
          <p:nvPr/>
        </p:nvSpPr>
        <p:spPr bwMode="auto">
          <a:xfrm>
            <a:off x="967662" y="2753925"/>
            <a:ext cx="768189" cy="1620180"/>
          </a:xfrm>
          <a:custGeom>
            <a:avLst/>
            <a:gdLst>
              <a:gd name="T0" fmla="*/ 206 w 550"/>
              <a:gd name="T1" fmla="*/ 11 h 1160"/>
              <a:gd name="T2" fmla="*/ 180 w 550"/>
              <a:gd name="T3" fmla="*/ 72 h 1160"/>
              <a:gd name="T4" fmla="*/ 180 w 550"/>
              <a:gd name="T5" fmla="*/ 147 h 1160"/>
              <a:gd name="T6" fmla="*/ 170 w 550"/>
              <a:gd name="T7" fmla="*/ 196 h 1160"/>
              <a:gd name="T8" fmla="*/ 95 w 550"/>
              <a:gd name="T9" fmla="*/ 234 h 1160"/>
              <a:gd name="T10" fmla="*/ 65 w 550"/>
              <a:gd name="T11" fmla="*/ 338 h 1160"/>
              <a:gd name="T12" fmla="*/ 56 w 550"/>
              <a:gd name="T13" fmla="*/ 380 h 1160"/>
              <a:gd name="T14" fmla="*/ 44 w 550"/>
              <a:gd name="T15" fmla="*/ 448 h 1160"/>
              <a:gd name="T16" fmla="*/ 10 w 550"/>
              <a:gd name="T17" fmla="*/ 586 h 1160"/>
              <a:gd name="T18" fmla="*/ 0 w 550"/>
              <a:gd name="T19" fmla="*/ 652 h 1160"/>
              <a:gd name="T20" fmla="*/ 19 w 550"/>
              <a:gd name="T21" fmla="*/ 682 h 1160"/>
              <a:gd name="T22" fmla="*/ 25 w 550"/>
              <a:gd name="T23" fmla="*/ 663 h 1160"/>
              <a:gd name="T24" fmla="*/ 43 w 550"/>
              <a:gd name="T25" fmla="*/ 625 h 1160"/>
              <a:gd name="T26" fmla="*/ 52 w 550"/>
              <a:gd name="T27" fmla="*/ 565 h 1160"/>
              <a:gd name="T28" fmla="*/ 112 w 550"/>
              <a:gd name="T29" fmla="*/ 405 h 1160"/>
              <a:gd name="T30" fmla="*/ 81 w 550"/>
              <a:gd name="T31" fmla="*/ 552 h 1160"/>
              <a:gd name="T32" fmla="*/ 59 w 550"/>
              <a:gd name="T33" fmla="*/ 668 h 1160"/>
              <a:gd name="T34" fmla="*/ 48 w 550"/>
              <a:gd name="T35" fmla="*/ 800 h 1160"/>
              <a:gd name="T36" fmla="*/ 66 w 550"/>
              <a:gd name="T37" fmla="*/ 856 h 1160"/>
              <a:gd name="T38" fmla="*/ 129 w 550"/>
              <a:gd name="T39" fmla="*/ 974 h 1160"/>
              <a:gd name="T40" fmla="*/ 116 w 550"/>
              <a:gd name="T41" fmla="*/ 1088 h 1160"/>
              <a:gd name="T42" fmla="*/ 108 w 550"/>
              <a:gd name="T43" fmla="*/ 1127 h 1160"/>
              <a:gd name="T44" fmla="*/ 155 w 550"/>
              <a:gd name="T45" fmla="*/ 1153 h 1160"/>
              <a:gd name="T46" fmla="*/ 181 w 550"/>
              <a:gd name="T47" fmla="*/ 1094 h 1160"/>
              <a:gd name="T48" fmla="*/ 201 w 550"/>
              <a:gd name="T49" fmla="*/ 1030 h 1160"/>
              <a:gd name="T50" fmla="*/ 198 w 550"/>
              <a:gd name="T51" fmla="*/ 982 h 1160"/>
              <a:gd name="T52" fmla="*/ 179 w 550"/>
              <a:gd name="T53" fmla="*/ 846 h 1160"/>
              <a:gd name="T54" fmla="*/ 188 w 550"/>
              <a:gd name="T55" fmla="*/ 783 h 1160"/>
              <a:gd name="T56" fmla="*/ 222 w 550"/>
              <a:gd name="T57" fmla="*/ 875 h 1160"/>
              <a:gd name="T58" fmla="*/ 223 w 550"/>
              <a:gd name="T59" fmla="*/ 988 h 1160"/>
              <a:gd name="T60" fmla="*/ 208 w 550"/>
              <a:gd name="T61" fmla="*/ 1097 h 1160"/>
              <a:gd name="T62" fmla="*/ 209 w 550"/>
              <a:gd name="T63" fmla="*/ 1152 h 1160"/>
              <a:gd name="T64" fmla="*/ 230 w 550"/>
              <a:gd name="T65" fmla="*/ 1158 h 1160"/>
              <a:gd name="T66" fmla="*/ 283 w 550"/>
              <a:gd name="T67" fmla="*/ 1152 h 1160"/>
              <a:gd name="T68" fmla="*/ 273 w 550"/>
              <a:gd name="T69" fmla="*/ 1089 h 1160"/>
              <a:gd name="T70" fmla="*/ 279 w 550"/>
              <a:gd name="T71" fmla="*/ 1069 h 1160"/>
              <a:gd name="T72" fmla="*/ 296 w 550"/>
              <a:gd name="T73" fmla="*/ 977 h 1160"/>
              <a:gd name="T74" fmla="*/ 306 w 550"/>
              <a:gd name="T75" fmla="*/ 844 h 1160"/>
              <a:gd name="T76" fmla="*/ 319 w 550"/>
              <a:gd name="T77" fmla="*/ 814 h 1160"/>
              <a:gd name="T78" fmla="*/ 323 w 550"/>
              <a:gd name="T79" fmla="*/ 868 h 1160"/>
              <a:gd name="T80" fmla="*/ 354 w 550"/>
              <a:gd name="T81" fmla="*/ 894 h 1160"/>
              <a:gd name="T82" fmla="*/ 428 w 550"/>
              <a:gd name="T83" fmla="*/ 878 h 1160"/>
              <a:gd name="T84" fmla="*/ 476 w 550"/>
              <a:gd name="T85" fmla="*/ 859 h 1160"/>
              <a:gd name="T86" fmla="*/ 550 w 550"/>
              <a:gd name="T87" fmla="*/ 846 h 1160"/>
              <a:gd name="T88" fmla="*/ 528 w 550"/>
              <a:gd name="T89" fmla="*/ 750 h 1160"/>
              <a:gd name="T90" fmla="*/ 457 w 550"/>
              <a:gd name="T91" fmla="*/ 665 h 1160"/>
              <a:gd name="T92" fmla="*/ 422 w 550"/>
              <a:gd name="T93" fmla="*/ 533 h 1160"/>
              <a:gd name="T94" fmla="*/ 453 w 550"/>
              <a:gd name="T95" fmla="*/ 376 h 1160"/>
              <a:gd name="T96" fmla="*/ 404 w 550"/>
              <a:gd name="T97" fmla="*/ 247 h 1160"/>
              <a:gd name="T98" fmla="*/ 315 w 550"/>
              <a:gd name="T99" fmla="*/ 196 h 1160"/>
              <a:gd name="T100" fmla="*/ 279 w 550"/>
              <a:gd name="T101" fmla="*/ 175 h 1160"/>
              <a:gd name="T102" fmla="*/ 315 w 550"/>
              <a:gd name="T103" fmla="*/ 128 h 1160"/>
              <a:gd name="T104" fmla="*/ 319 w 550"/>
              <a:gd name="T105" fmla="*/ 36 h 1160"/>
              <a:gd name="T106" fmla="*/ 286 w 550"/>
              <a:gd name="T107" fmla="*/ 0 h 1160"/>
              <a:gd name="T108" fmla="*/ 261 w 550"/>
              <a:gd name="T109" fmla="*/ 1 h 1160"/>
              <a:gd name="T110" fmla="*/ 376 w 550"/>
              <a:gd name="T111" fmla="*/ 455 h 1160"/>
              <a:gd name="T112" fmla="*/ 350 w 550"/>
              <a:gd name="T113" fmla="*/ 465 h 1160"/>
              <a:gd name="T114" fmla="*/ 347 w 550"/>
              <a:gd name="T115" fmla="*/ 409 h 1160"/>
              <a:gd name="T116" fmla="*/ 366 w 550"/>
              <a:gd name="T117" fmla="*/ 558 h 1160"/>
              <a:gd name="T118" fmla="*/ 393 w 550"/>
              <a:gd name="T119" fmla="*/ 601 h 1160"/>
              <a:gd name="T120" fmla="*/ 384 w 550"/>
              <a:gd name="T121" fmla="*/ 629 h 1160"/>
              <a:gd name="T122" fmla="*/ 387 w 550"/>
              <a:gd name="T123" fmla="*/ 643 h 1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50" h="1160">
                <a:moveTo>
                  <a:pt x="261" y="1"/>
                </a:moveTo>
                <a:lnTo>
                  <a:pt x="261" y="1"/>
                </a:lnTo>
                <a:lnTo>
                  <a:pt x="243" y="1"/>
                </a:lnTo>
                <a:lnTo>
                  <a:pt x="215" y="4"/>
                </a:lnTo>
                <a:lnTo>
                  <a:pt x="215" y="4"/>
                </a:lnTo>
                <a:lnTo>
                  <a:pt x="212" y="6"/>
                </a:lnTo>
                <a:lnTo>
                  <a:pt x="206" y="11"/>
                </a:lnTo>
                <a:lnTo>
                  <a:pt x="198" y="25"/>
                </a:lnTo>
                <a:lnTo>
                  <a:pt x="191" y="39"/>
                </a:lnTo>
                <a:lnTo>
                  <a:pt x="187" y="47"/>
                </a:lnTo>
                <a:lnTo>
                  <a:pt x="187" y="47"/>
                </a:lnTo>
                <a:lnTo>
                  <a:pt x="184" y="57"/>
                </a:lnTo>
                <a:lnTo>
                  <a:pt x="180" y="72"/>
                </a:lnTo>
                <a:lnTo>
                  <a:pt x="180" y="72"/>
                </a:lnTo>
                <a:lnTo>
                  <a:pt x="178" y="91"/>
                </a:lnTo>
                <a:lnTo>
                  <a:pt x="176" y="103"/>
                </a:lnTo>
                <a:lnTo>
                  <a:pt x="176" y="103"/>
                </a:lnTo>
                <a:lnTo>
                  <a:pt x="176" y="110"/>
                </a:lnTo>
                <a:lnTo>
                  <a:pt x="176" y="124"/>
                </a:lnTo>
                <a:lnTo>
                  <a:pt x="179" y="141"/>
                </a:lnTo>
                <a:lnTo>
                  <a:pt x="180" y="147"/>
                </a:lnTo>
                <a:lnTo>
                  <a:pt x="184" y="153"/>
                </a:lnTo>
                <a:lnTo>
                  <a:pt x="184" y="153"/>
                </a:lnTo>
                <a:lnTo>
                  <a:pt x="192" y="164"/>
                </a:lnTo>
                <a:lnTo>
                  <a:pt x="196" y="167"/>
                </a:lnTo>
                <a:lnTo>
                  <a:pt x="197" y="167"/>
                </a:lnTo>
                <a:lnTo>
                  <a:pt x="197" y="181"/>
                </a:lnTo>
                <a:lnTo>
                  <a:pt x="170" y="196"/>
                </a:lnTo>
                <a:lnTo>
                  <a:pt x="170" y="196"/>
                </a:lnTo>
                <a:lnTo>
                  <a:pt x="153" y="200"/>
                </a:lnTo>
                <a:lnTo>
                  <a:pt x="140" y="205"/>
                </a:lnTo>
                <a:lnTo>
                  <a:pt x="127" y="210"/>
                </a:lnTo>
                <a:lnTo>
                  <a:pt x="127" y="210"/>
                </a:lnTo>
                <a:lnTo>
                  <a:pt x="112" y="219"/>
                </a:lnTo>
                <a:lnTo>
                  <a:pt x="95" y="234"/>
                </a:lnTo>
                <a:lnTo>
                  <a:pt x="81" y="248"/>
                </a:lnTo>
                <a:lnTo>
                  <a:pt x="73" y="256"/>
                </a:lnTo>
                <a:lnTo>
                  <a:pt x="73" y="256"/>
                </a:lnTo>
                <a:lnTo>
                  <a:pt x="72" y="270"/>
                </a:lnTo>
                <a:lnTo>
                  <a:pt x="69" y="299"/>
                </a:lnTo>
                <a:lnTo>
                  <a:pt x="66" y="328"/>
                </a:lnTo>
                <a:lnTo>
                  <a:pt x="65" y="338"/>
                </a:lnTo>
                <a:lnTo>
                  <a:pt x="62" y="345"/>
                </a:lnTo>
                <a:lnTo>
                  <a:pt x="62" y="345"/>
                </a:lnTo>
                <a:lnTo>
                  <a:pt x="59" y="355"/>
                </a:lnTo>
                <a:lnTo>
                  <a:pt x="56" y="366"/>
                </a:lnTo>
                <a:lnTo>
                  <a:pt x="55" y="376"/>
                </a:lnTo>
                <a:lnTo>
                  <a:pt x="55" y="379"/>
                </a:lnTo>
                <a:lnTo>
                  <a:pt x="56" y="380"/>
                </a:lnTo>
                <a:lnTo>
                  <a:pt x="62" y="384"/>
                </a:lnTo>
                <a:lnTo>
                  <a:pt x="62" y="384"/>
                </a:lnTo>
                <a:lnTo>
                  <a:pt x="60" y="393"/>
                </a:lnTo>
                <a:lnTo>
                  <a:pt x="55" y="413"/>
                </a:lnTo>
                <a:lnTo>
                  <a:pt x="48" y="435"/>
                </a:lnTo>
                <a:lnTo>
                  <a:pt x="44" y="448"/>
                </a:lnTo>
                <a:lnTo>
                  <a:pt x="44" y="448"/>
                </a:lnTo>
                <a:lnTo>
                  <a:pt x="38" y="473"/>
                </a:lnTo>
                <a:lnTo>
                  <a:pt x="31" y="498"/>
                </a:lnTo>
                <a:lnTo>
                  <a:pt x="31" y="498"/>
                </a:lnTo>
                <a:lnTo>
                  <a:pt x="17" y="572"/>
                </a:lnTo>
                <a:lnTo>
                  <a:pt x="17" y="572"/>
                </a:lnTo>
                <a:lnTo>
                  <a:pt x="14" y="578"/>
                </a:lnTo>
                <a:lnTo>
                  <a:pt x="10" y="586"/>
                </a:lnTo>
                <a:lnTo>
                  <a:pt x="6" y="593"/>
                </a:lnTo>
                <a:lnTo>
                  <a:pt x="6" y="593"/>
                </a:lnTo>
                <a:lnTo>
                  <a:pt x="4" y="605"/>
                </a:lnTo>
                <a:lnTo>
                  <a:pt x="2" y="622"/>
                </a:lnTo>
                <a:lnTo>
                  <a:pt x="2" y="622"/>
                </a:lnTo>
                <a:lnTo>
                  <a:pt x="0" y="642"/>
                </a:lnTo>
                <a:lnTo>
                  <a:pt x="0" y="652"/>
                </a:lnTo>
                <a:lnTo>
                  <a:pt x="1" y="657"/>
                </a:lnTo>
                <a:lnTo>
                  <a:pt x="2" y="661"/>
                </a:lnTo>
                <a:lnTo>
                  <a:pt x="2" y="661"/>
                </a:lnTo>
                <a:lnTo>
                  <a:pt x="12" y="676"/>
                </a:lnTo>
                <a:lnTo>
                  <a:pt x="17" y="682"/>
                </a:lnTo>
                <a:lnTo>
                  <a:pt x="18" y="682"/>
                </a:lnTo>
                <a:lnTo>
                  <a:pt x="19" y="682"/>
                </a:lnTo>
                <a:lnTo>
                  <a:pt x="19" y="682"/>
                </a:lnTo>
                <a:lnTo>
                  <a:pt x="21" y="681"/>
                </a:lnTo>
                <a:lnTo>
                  <a:pt x="21" y="677"/>
                </a:lnTo>
                <a:lnTo>
                  <a:pt x="19" y="671"/>
                </a:lnTo>
                <a:lnTo>
                  <a:pt x="17" y="661"/>
                </a:lnTo>
                <a:lnTo>
                  <a:pt x="17" y="661"/>
                </a:lnTo>
                <a:lnTo>
                  <a:pt x="25" y="663"/>
                </a:lnTo>
                <a:lnTo>
                  <a:pt x="34" y="665"/>
                </a:lnTo>
                <a:lnTo>
                  <a:pt x="34" y="665"/>
                </a:lnTo>
                <a:lnTo>
                  <a:pt x="35" y="652"/>
                </a:lnTo>
                <a:lnTo>
                  <a:pt x="36" y="642"/>
                </a:lnTo>
                <a:lnTo>
                  <a:pt x="38" y="637"/>
                </a:lnTo>
                <a:lnTo>
                  <a:pt x="38" y="637"/>
                </a:lnTo>
                <a:lnTo>
                  <a:pt x="43" y="625"/>
                </a:lnTo>
                <a:lnTo>
                  <a:pt x="48" y="612"/>
                </a:lnTo>
                <a:lnTo>
                  <a:pt x="48" y="612"/>
                </a:lnTo>
                <a:lnTo>
                  <a:pt x="49" y="603"/>
                </a:lnTo>
                <a:lnTo>
                  <a:pt x="49" y="589"/>
                </a:lnTo>
                <a:lnTo>
                  <a:pt x="51" y="576"/>
                </a:lnTo>
                <a:lnTo>
                  <a:pt x="52" y="565"/>
                </a:lnTo>
                <a:lnTo>
                  <a:pt x="52" y="565"/>
                </a:lnTo>
                <a:lnTo>
                  <a:pt x="69" y="516"/>
                </a:lnTo>
                <a:lnTo>
                  <a:pt x="83" y="477"/>
                </a:lnTo>
                <a:lnTo>
                  <a:pt x="83" y="477"/>
                </a:lnTo>
                <a:lnTo>
                  <a:pt x="98" y="439"/>
                </a:lnTo>
                <a:lnTo>
                  <a:pt x="107" y="414"/>
                </a:lnTo>
                <a:lnTo>
                  <a:pt x="111" y="408"/>
                </a:lnTo>
                <a:lnTo>
                  <a:pt x="112" y="405"/>
                </a:lnTo>
                <a:lnTo>
                  <a:pt x="112" y="405"/>
                </a:lnTo>
                <a:lnTo>
                  <a:pt x="117" y="410"/>
                </a:lnTo>
                <a:lnTo>
                  <a:pt x="120" y="413"/>
                </a:lnTo>
                <a:lnTo>
                  <a:pt x="120" y="413"/>
                </a:lnTo>
                <a:lnTo>
                  <a:pt x="99" y="481"/>
                </a:lnTo>
                <a:lnTo>
                  <a:pt x="81" y="552"/>
                </a:lnTo>
                <a:lnTo>
                  <a:pt x="81" y="552"/>
                </a:lnTo>
                <a:lnTo>
                  <a:pt x="81" y="578"/>
                </a:lnTo>
                <a:lnTo>
                  <a:pt x="81" y="604"/>
                </a:lnTo>
                <a:lnTo>
                  <a:pt x="81" y="604"/>
                </a:lnTo>
                <a:lnTo>
                  <a:pt x="69" y="635"/>
                </a:lnTo>
                <a:lnTo>
                  <a:pt x="61" y="657"/>
                </a:lnTo>
                <a:lnTo>
                  <a:pt x="59" y="668"/>
                </a:lnTo>
                <a:lnTo>
                  <a:pt x="59" y="668"/>
                </a:lnTo>
                <a:lnTo>
                  <a:pt x="59" y="685"/>
                </a:lnTo>
                <a:lnTo>
                  <a:pt x="56" y="718"/>
                </a:lnTo>
                <a:lnTo>
                  <a:pt x="52" y="767"/>
                </a:lnTo>
                <a:lnTo>
                  <a:pt x="52" y="767"/>
                </a:lnTo>
                <a:lnTo>
                  <a:pt x="49" y="780"/>
                </a:lnTo>
                <a:lnTo>
                  <a:pt x="48" y="790"/>
                </a:lnTo>
                <a:lnTo>
                  <a:pt x="48" y="800"/>
                </a:lnTo>
                <a:lnTo>
                  <a:pt x="48" y="800"/>
                </a:lnTo>
                <a:lnTo>
                  <a:pt x="51" y="814"/>
                </a:lnTo>
                <a:lnTo>
                  <a:pt x="56" y="834"/>
                </a:lnTo>
                <a:lnTo>
                  <a:pt x="62" y="851"/>
                </a:lnTo>
                <a:lnTo>
                  <a:pt x="65" y="855"/>
                </a:lnTo>
                <a:lnTo>
                  <a:pt x="66" y="856"/>
                </a:lnTo>
                <a:lnTo>
                  <a:pt x="66" y="856"/>
                </a:lnTo>
                <a:lnTo>
                  <a:pt x="102" y="810"/>
                </a:lnTo>
                <a:lnTo>
                  <a:pt x="102" y="810"/>
                </a:lnTo>
                <a:lnTo>
                  <a:pt x="108" y="878"/>
                </a:lnTo>
                <a:lnTo>
                  <a:pt x="112" y="926"/>
                </a:lnTo>
                <a:lnTo>
                  <a:pt x="116" y="949"/>
                </a:lnTo>
                <a:lnTo>
                  <a:pt x="116" y="949"/>
                </a:lnTo>
                <a:lnTo>
                  <a:pt x="129" y="974"/>
                </a:lnTo>
                <a:lnTo>
                  <a:pt x="141" y="995"/>
                </a:lnTo>
                <a:lnTo>
                  <a:pt x="141" y="995"/>
                </a:lnTo>
                <a:lnTo>
                  <a:pt x="145" y="1024"/>
                </a:lnTo>
                <a:lnTo>
                  <a:pt x="133" y="1063"/>
                </a:lnTo>
                <a:lnTo>
                  <a:pt x="133" y="1063"/>
                </a:lnTo>
                <a:lnTo>
                  <a:pt x="128" y="1069"/>
                </a:lnTo>
                <a:lnTo>
                  <a:pt x="116" y="1088"/>
                </a:lnTo>
                <a:lnTo>
                  <a:pt x="111" y="1098"/>
                </a:lnTo>
                <a:lnTo>
                  <a:pt x="107" y="1109"/>
                </a:lnTo>
                <a:lnTo>
                  <a:pt x="107" y="1114"/>
                </a:lnTo>
                <a:lnTo>
                  <a:pt x="106" y="1118"/>
                </a:lnTo>
                <a:lnTo>
                  <a:pt x="107" y="1123"/>
                </a:lnTo>
                <a:lnTo>
                  <a:pt x="108" y="1127"/>
                </a:lnTo>
                <a:lnTo>
                  <a:pt x="108" y="1127"/>
                </a:lnTo>
                <a:lnTo>
                  <a:pt x="115" y="1133"/>
                </a:lnTo>
                <a:lnTo>
                  <a:pt x="121" y="1140"/>
                </a:lnTo>
                <a:lnTo>
                  <a:pt x="128" y="1145"/>
                </a:lnTo>
                <a:lnTo>
                  <a:pt x="136" y="1149"/>
                </a:lnTo>
                <a:lnTo>
                  <a:pt x="144" y="1152"/>
                </a:lnTo>
                <a:lnTo>
                  <a:pt x="150" y="1153"/>
                </a:lnTo>
                <a:lnTo>
                  <a:pt x="155" y="1153"/>
                </a:lnTo>
                <a:lnTo>
                  <a:pt x="158" y="1152"/>
                </a:lnTo>
                <a:lnTo>
                  <a:pt x="158" y="1152"/>
                </a:lnTo>
                <a:lnTo>
                  <a:pt x="161" y="1148"/>
                </a:lnTo>
                <a:lnTo>
                  <a:pt x="163" y="1141"/>
                </a:lnTo>
                <a:lnTo>
                  <a:pt x="170" y="1124"/>
                </a:lnTo>
                <a:lnTo>
                  <a:pt x="178" y="1105"/>
                </a:lnTo>
                <a:lnTo>
                  <a:pt x="181" y="1094"/>
                </a:lnTo>
                <a:lnTo>
                  <a:pt x="187" y="1084"/>
                </a:lnTo>
                <a:lnTo>
                  <a:pt x="187" y="1084"/>
                </a:lnTo>
                <a:lnTo>
                  <a:pt x="196" y="1068"/>
                </a:lnTo>
                <a:lnTo>
                  <a:pt x="200" y="1056"/>
                </a:lnTo>
                <a:lnTo>
                  <a:pt x="202" y="1045"/>
                </a:lnTo>
                <a:lnTo>
                  <a:pt x="201" y="1030"/>
                </a:lnTo>
                <a:lnTo>
                  <a:pt x="201" y="1030"/>
                </a:lnTo>
                <a:lnTo>
                  <a:pt x="201" y="1017"/>
                </a:lnTo>
                <a:lnTo>
                  <a:pt x="201" y="1011"/>
                </a:lnTo>
                <a:lnTo>
                  <a:pt x="202" y="1007"/>
                </a:lnTo>
                <a:lnTo>
                  <a:pt x="201" y="1005"/>
                </a:lnTo>
                <a:lnTo>
                  <a:pt x="201" y="1005"/>
                </a:lnTo>
                <a:lnTo>
                  <a:pt x="200" y="999"/>
                </a:lnTo>
                <a:lnTo>
                  <a:pt x="198" y="982"/>
                </a:lnTo>
                <a:lnTo>
                  <a:pt x="195" y="949"/>
                </a:lnTo>
                <a:lnTo>
                  <a:pt x="195" y="949"/>
                </a:lnTo>
                <a:lnTo>
                  <a:pt x="187" y="897"/>
                </a:lnTo>
                <a:lnTo>
                  <a:pt x="183" y="867"/>
                </a:lnTo>
                <a:lnTo>
                  <a:pt x="180" y="854"/>
                </a:lnTo>
                <a:lnTo>
                  <a:pt x="180" y="854"/>
                </a:lnTo>
                <a:lnTo>
                  <a:pt x="179" y="846"/>
                </a:lnTo>
                <a:lnTo>
                  <a:pt x="178" y="831"/>
                </a:lnTo>
                <a:lnTo>
                  <a:pt x="178" y="816"/>
                </a:lnTo>
                <a:lnTo>
                  <a:pt x="179" y="810"/>
                </a:lnTo>
                <a:lnTo>
                  <a:pt x="180" y="807"/>
                </a:lnTo>
                <a:lnTo>
                  <a:pt x="180" y="807"/>
                </a:lnTo>
                <a:lnTo>
                  <a:pt x="184" y="797"/>
                </a:lnTo>
                <a:lnTo>
                  <a:pt x="188" y="783"/>
                </a:lnTo>
                <a:lnTo>
                  <a:pt x="195" y="765"/>
                </a:lnTo>
                <a:lnTo>
                  <a:pt x="215" y="775"/>
                </a:lnTo>
                <a:lnTo>
                  <a:pt x="215" y="775"/>
                </a:lnTo>
                <a:lnTo>
                  <a:pt x="218" y="821"/>
                </a:lnTo>
                <a:lnTo>
                  <a:pt x="221" y="855"/>
                </a:lnTo>
                <a:lnTo>
                  <a:pt x="222" y="875"/>
                </a:lnTo>
                <a:lnTo>
                  <a:pt x="222" y="875"/>
                </a:lnTo>
                <a:lnTo>
                  <a:pt x="223" y="894"/>
                </a:lnTo>
                <a:lnTo>
                  <a:pt x="222" y="927"/>
                </a:lnTo>
                <a:lnTo>
                  <a:pt x="222" y="961"/>
                </a:lnTo>
                <a:lnTo>
                  <a:pt x="222" y="974"/>
                </a:lnTo>
                <a:lnTo>
                  <a:pt x="222" y="980"/>
                </a:lnTo>
                <a:lnTo>
                  <a:pt x="222" y="980"/>
                </a:lnTo>
                <a:lnTo>
                  <a:pt x="223" y="988"/>
                </a:lnTo>
                <a:lnTo>
                  <a:pt x="223" y="999"/>
                </a:lnTo>
                <a:lnTo>
                  <a:pt x="221" y="1028"/>
                </a:lnTo>
                <a:lnTo>
                  <a:pt x="215" y="1067"/>
                </a:lnTo>
                <a:lnTo>
                  <a:pt x="215" y="1067"/>
                </a:lnTo>
                <a:lnTo>
                  <a:pt x="209" y="1092"/>
                </a:lnTo>
                <a:lnTo>
                  <a:pt x="209" y="1092"/>
                </a:lnTo>
                <a:lnTo>
                  <a:pt x="208" y="1097"/>
                </a:lnTo>
                <a:lnTo>
                  <a:pt x="208" y="1103"/>
                </a:lnTo>
                <a:lnTo>
                  <a:pt x="209" y="1116"/>
                </a:lnTo>
                <a:lnTo>
                  <a:pt x="209" y="1116"/>
                </a:lnTo>
                <a:lnTo>
                  <a:pt x="208" y="1133"/>
                </a:lnTo>
                <a:lnTo>
                  <a:pt x="206" y="1144"/>
                </a:lnTo>
                <a:lnTo>
                  <a:pt x="208" y="1148"/>
                </a:lnTo>
                <a:lnTo>
                  <a:pt x="209" y="1152"/>
                </a:lnTo>
                <a:lnTo>
                  <a:pt x="209" y="1152"/>
                </a:lnTo>
                <a:lnTo>
                  <a:pt x="210" y="1154"/>
                </a:lnTo>
                <a:lnTo>
                  <a:pt x="213" y="1156"/>
                </a:lnTo>
                <a:lnTo>
                  <a:pt x="218" y="1157"/>
                </a:lnTo>
                <a:lnTo>
                  <a:pt x="225" y="1157"/>
                </a:lnTo>
                <a:lnTo>
                  <a:pt x="230" y="1158"/>
                </a:lnTo>
                <a:lnTo>
                  <a:pt x="230" y="1158"/>
                </a:lnTo>
                <a:lnTo>
                  <a:pt x="240" y="1160"/>
                </a:lnTo>
                <a:lnTo>
                  <a:pt x="257" y="1160"/>
                </a:lnTo>
                <a:lnTo>
                  <a:pt x="266" y="1160"/>
                </a:lnTo>
                <a:lnTo>
                  <a:pt x="274" y="1157"/>
                </a:lnTo>
                <a:lnTo>
                  <a:pt x="281" y="1154"/>
                </a:lnTo>
                <a:lnTo>
                  <a:pt x="282" y="1153"/>
                </a:lnTo>
                <a:lnTo>
                  <a:pt x="283" y="1152"/>
                </a:lnTo>
                <a:lnTo>
                  <a:pt x="283" y="1152"/>
                </a:lnTo>
                <a:lnTo>
                  <a:pt x="283" y="1144"/>
                </a:lnTo>
                <a:lnTo>
                  <a:pt x="282" y="1139"/>
                </a:lnTo>
                <a:lnTo>
                  <a:pt x="279" y="1127"/>
                </a:lnTo>
                <a:lnTo>
                  <a:pt x="279" y="1127"/>
                </a:lnTo>
                <a:lnTo>
                  <a:pt x="274" y="1102"/>
                </a:lnTo>
                <a:lnTo>
                  <a:pt x="273" y="1089"/>
                </a:lnTo>
                <a:lnTo>
                  <a:pt x="273" y="1080"/>
                </a:lnTo>
                <a:lnTo>
                  <a:pt x="273" y="1080"/>
                </a:lnTo>
                <a:lnTo>
                  <a:pt x="273" y="1079"/>
                </a:lnTo>
                <a:lnTo>
                  <a:pt x="274" y="1079"/>
                </a:lnTo>
                <a:lnTo>
                  <a:pt x="277" y="1076"/>
                </a:lnTo>
                <a:lnTo>
                  <a:pt x="279" y="1069"/>
                </a:lnTo>
                <a:lnTo>
                  <a:pt x="279" y="1069"/>
                </a:lnTo>
                <a:lnTo>
                  <a:pt x="282" y="1059"/>
                </a:lnTo>
                <a:lnTo>
                  <a:pt x="282" y="1048"/>
                </a:lnTo>
                <a:lnTo>
                  <a:pt x="283" y="1028"/>
                </a:lnTo>
                <a:lnTo>
                  <a:pt x="283" y="1028"/>
                </a:lnTo>
                <a:lnTo>
                  <a:pt x="285" y="1012"/>
                </a:lnTo>
                <a:lnTo>
                  <a:pt x="290" y="994"/>
                </a:lnTo>
                <a:lnTo>
                  <a:pt x="296" y="977"/>
                </a:lnTo>
                <a:lnTo>
                  <a:pt x="300" y="966"/>
                </a:lnTo>
                <a:lnTo>
                  <a:pt x="300" y="966"/>
                </a:lnTo>
                <a:lnTo>
                  <a:pt x="303" y="960"/>
                </a:lnTo>
                <a:lnTo>
                  <a:pt x="303" y="945"/>
                </a:lnTo>
                <a:lnTo>
                  <a:pt x="306" y="902"/>
                </a:lnTo>
                <a:lnTo>
                  <a:pt x="306" y="859"/>
                </a:lnTo>
                <a:lnTo>
                  <a:pt x="306" y="844"/>
                </a:lnTo>
                <a:lnTo>
                  <a:pt x="304" y="839"/>
                </a:lnTo>
                <a:lnTo>
                  <a:pt x="304" y="839"/>
                </a:lnTo>
                <a:lnTo>
                  <a:pt x="304" y="837"/>
                </a:lnTo>
                <a:lnTo>
                  <a:pt x="304" y="833"/>
                </a:lnTo>
                <a:lnTo>
                  <a:pt x="306" y="820"/>
                </a:lnTo>
                <a:lnTo>
                  <a:pt x="308" y="803"/>
                </a:lnTo>
                <a:lnTo>
                  <a:pt x="319" y="814"/>
                </a:lnTo>
                <a:lnTo>
                  <a:pt x="319" y="814"/>
                </a:lnTo>
                <a:lnTo>
                  <a:pt x="317" y="821"/>
                </a:lnTo>
                <a:lnTo>
                  <a:pt x="316" y="838"/>
                </a:lnTo>
                <a:lnTo>
                  <a:pt x="316" y="848"/>
                </a:lnTo>
                <a:lnTo>
                  <a:pt x="317" y="858"/>
                </a:lnTo>
                <a:lnTo>
                  <a:pt x="320" y="865"/>
                </a:lnTo>
                <a:lnTo>
                  <a:pt x="323" y="868"/>
                </a:lnTo>
                <a:lnTo>
                  <a:pt x="325" y="871"/>
                </a:lnTo>
                <a:lnTo>
                  <a:pt x="325" y="871"/>
                </a:lnTo>
                <a:lnTo>
                  <a:pt x="332" y="876"/>
                </a:lnTo>
                <a:lnTo>
                  <a:pt x="337" y="881"/>
                </a:lnTo>
                <a:lnTo>
                  <a:pt x="342" y="885"/>
                </a:lnTo>
                <a:lnTo>
                  <a:pt x="347" y="890"/>
                </a:lnTo>
                <a:lnTo>
                  <a:pt x="354" y="894"/>
                </a:lnTo>
                <a:lnTo>
                  <a:pt x="362" y="895"/>
                </a:lnTo>
                <a:lnTo>
                  <a:pt x="371" y="895"/>
                </a:lnTo>
                <a:lnTo>
                  <a:pt x="383" y="892"/>
                </a:lnTo>
                <a:lnTo>
                  <a:pt x="383" y="892"/>
                </a:lnTo>
                <a:lnTo>
                  <a:pt x="404" y="885"/>
                </a:lnTo>
                <a:lnTo>
                  <a:pt x="418" y="881"/>
                </a:lnTo>
                <a:lnTo>
                  <a:pt x="428" y="878"/>
                </a:lnTo>
                <a:lnTo>
                  <a:pt x="439" y="878"/>
                </a:lnTo>
                <a:lnTo>
                  <a:pt x="439" y="878"/>
                </a:lnTo>
                <a:lnTo>
                  <a:pt x="444" y="877"/>
                </a:lnTo>
                <a:lnTo>
                  <a:pt x="449" y="875"/>
                </a:lnTo>
                <a:lnTo>
                  <a:pt x="459" y="868"/>
                </a:lnTo>
                <a:lnTo>
                  <a:pt x="469" y="861"/>
                </a:lnTo>
                <a:lnTo>
                  <a:pt x="476" y="859"/>
                </a:lnTo>
                <a:lnTo>
                  <a:pt x="482" y="856"/>
                </a:lnTo>
                <a:lnTo>
                  <a:pt x="482" y="856"/>
                </a:lnTo>
                <a:lnTo>
                  <a:pt x="500" y="854"/>
                </a:lnTo>
                <a:lnTo>
                  <a:pt x="521" y="852"/>
                </a:lnTo>
                <a:lnTo>
                  <a:pt x="540" y="851"/>
                </a:lnTo>
                <a:lnTo>
                  <a:pt x="546" y="848"/>
                </a:lnTo>
                <a:lnTo>
                  <a:pt x="550" y="846"/>
                </a:lnTo>
                <a:lnTo>
                  <a:pt x="550" y="846"/>
                </a:lnTo>
                <a:lnTo>
                  <a:pt x="550" y="843"/>
                </a:lnTo>
                <a:lnTo>
                  <a:pt x="550" y="839"/>
                </a:lnTo>
                <a:lnTo>
                  <a:pt x="549" y="829"/>
                </a:lnTo>
                <a:lnTo>
                  <a:pt x="542" y="797"/>
                </a:lnTo>
                <a:lnTo>
                  <a:pt x="534" y="766"/>
                </a:lnTo>
                <a:lnTo>
                  <a:pt x="528" y="750"/>
                </a:lnTo>
                <a:lnTo>
                  <a:pt x="528" y="750"/>
                </a:lnTo>
                <a:lnTo>
                  <a:pt x="482" y="697"/>
                </a:lnTo>
                <a:lnTo>
                  <a:pt x="482" y="697"/>
                </a:lnTo>
                <a:lnTo>
                  <a:pt x="468" y="678"/>
                </a:lnTo>
                <a:lnTo>
                  <a:pt x="460" y="669"/>
                </a:lnTo>
                <a:lnTo>
                  <a:pt x="457" y="665"/>
                </a:lnTo>
                <a:lnTo>
                  <a:pt x="457" y="665"/>
                </a:lnTo>
                <a:lnTo>
                  <a:pt x="453" y="661"/>
                </a:lnTo>
                <a:lnTo>
                  <a:pt x="447" y="656"/>
                </a:lnTo>
                <a:lnTo>
                  <a:pt x="436" y="651"/>
                </a:lnTo>
                <a:lnTo>
                  <a:pt x="428" y="608"/>
                </a:lnTo>
                <a:lnTo>
                  <a:pt x="428" y="608"/>
                </a:lnTo>
                <a:lnTo>
                  <a:pt x="422" y="533"/>
                </a:lnTo>
                <a:lnTo>
                  <a:pt x="422" y="533"/>
                </a:lnTo>
                <a:lnTo>
                  <a:pt x="421" y="486"/>
                </a:lnTo>
                <a:lnTo>
                  <a:pt x="421" y="456"/>
                </a:lnTo>
                <a:lnTo>
                  <a:pt x="422" y="440"/>
                </a:lnTo>
                <a:lnTo>
                  <a:pt x="422" y="440"/>
                </a:lnTo>
                <a:lnTo>
                  <a:pt x="426" y="414"/>
                </a:lnTo>
                <a:lnTo>
                  <a:pt x="428" y="388"/>
                </a:lnTo>
                <a:lnTo>
                  <a:pt x="453" y="376"/>
                </a:lnTo>
                <a:lnTo>
                  <a:pt x="453" y="376"/>
                </a:lnTo>
                <a:lnTo>
                  <a:pt x="434" y="320"/>
                </a:lnTo>
                <a:lnTo>
                  <a:pt x="419" y="278"/>
                </a:lnTo>
                <a:lnTo>
                  <a:pt x="413" y="263"/>
                </a:lnTo>
                <a:lnTo>
                  <a:pt x="408" y="252"/>
                </a:lnTo>
                <a:lnTo>
                  <a:pt x="408" y="252"/>
                </a:lnTo>
                <a:lnTo>
                  <a:pt x="404" y="247"/>
                </a:lnTo>
                <a:lnTo>
                  <a:pt x="398" y="242"/>
                </a:lnTo>
                <a:lnTo>
                  <a:pt x="387" y="232"/>
                </a:lnTo>
                <a:lnTo>
                  <a:pt x="375" y="225"/>
                </a:lnTo>
                <a:lnTo>
                  <a:pt x="368" y="221"/>
                </a:lnTo>
                <a:lnTo>
                  <a:pt x="368" y="221"/>
                </a:lnTo>
                <a:lnTo>
                  <a:pt x="315" y="196"/>
                </a:lnTo>
                <a:lnTo>
                  <a:pt x="315" y="196"/>
                </a:lnTo>
                <a:lnTo>
                  <a:pt x="302" y="185"/>
                </a:lnTo>
                <a:lnTo>
                  <a:pt x="294" y="180"/>
                </a:lnTo>
                <a:lnTo>
                  <a:pt x="290" y="178"/>
                </a:lnTo>
                <a:lnTo>
                  <a:pt x="290" y="178"/>
                </a:lnTo>
                <a:lnTo>
                  <a:pt x="287" y="178"/>
                </a:lnTo>
                <a:lnTo>
                  <a:pt x="285" y="176"/>
                </a:lnTo>
                <a:lnTo>
                  <a:pt x="279" y="175"/>
                </a:lnTo>
                <a:lnTo>
                  <a:pt x="279" y="175"/>
                </a:lnTo>
                <a:lnTo>
                  <a:pt x="281" y="170"/>
                </a:lnTo>
                <a:lnTo>
                  <a:pt x="283" y="163"/>
                </a:lnTo>
                <a:lnTo>
                  <a:pt x="283" y="163"/>
                </a:lnTo>
                <a:lnTo>
                  <a:pt x="287" y="158"/>
                </a:lnTo>
                <a:lnTo>
                  <a:pt x="299" y="146"/>
                </a:lnTo>
                <a:lnTo>
                  <a:pt x="315" y="128"/>
                </a:lnTo>
                <a:lnTo>
                  <a:pt x="315" y="128"/>
                </a:lnTo>
                <a:lnTo>
                  <a:pt x="316" y="115"/>
                </a:lnTo>
                <a:lnTo>
                  <a:pt x="319" y="93"/>
                </a:lnTo>
                <a:lnTo>
                  <a:pt x="319" y="93"/>
                </a:lnTo>
                <a:lnTo>
                  <a:pt x="319" y="79"/>
                </a:lnTo>
                <a:lnTo>
                  <a:pt x="319" y="60"/>
                </a:lnTo>
                <a:lnTo>
                  <a:pt x="319" y="36"/>
                </a:lnTo>
                <a:lnTo>
                  <a:pt x="319" y="36"/>
                </a:lnTo>
                <a:lnTo>
                  <a:pt x="312" y="26"/>
                </a:lnTo>
                <a:lnTo>
                  <a:pt x="307" y="18"/>
                </a:lnTo>
                <a:lnTo>
                  <a:pt x="300" y="11"/>
                </a:lnTo>
                <a:lnTo>
                  <a:pt x="300" y="11"/>
                </a:lnTo>
                <a:lnTo>
                  <a:pt x="290" y="2"/>
                </a:lnTo>
                <a:lnTo>
                  <a:pt x="286" y="0"/>
                </a:lnTo>
                <a:lnTo>
                  <a:pt x="285" y="0"/>
                </a:lnTo>
                <a:lnTo>
                  <a:pt x="283" y="1"/>
                </a:lnTo>
                <a:lnTo>
                  <a:pt x="283" y="1"/>
                </a:lnTo>
                <a:lnTo>
                  <a:pt x="279" y="1"/>
                </a:lnTo>
                <a:lnTo>
                  <a:pt x="274" y="1"/>
                </a:lnTo>
                <a:lnTo>
                  <a:pt x="269" y="1"/>
                </a:lnTo>
                <a:lnTo>
                  <a:pt x="261" y="1"/>
                </a:lnTo>
                <a:close/>
                <a:moveTo>
                  <a:pt x="372" y="402"/>
                </a:moveTo>
                <a:lnTo>
                  <a:pt x="372" y="416"/>
                </a:lnTo>
                <a:lnTo>
                  <a:pt x="372" y="416"/>
                </a:lnTo>
                <a:lnTo>
                  <a:pt x="374" y="430"/>
                </a:lnTo>
                <a:lnTo>
                  <a:pt x="375" y="444"/>
                </a:lnTo>
                <a:lnTo>
                  <a:pt x="375" y="444"/>
                </a:lnTo>
                <a:lnTo>
                  <a:pt x="376" y="455"/>
                </a:lnTo>
                <a:lnTo>
                  <a:pt x="375" y="470"/>
                </a:lnTo>
                <a:lnTo>
                  <a:pt x="372" y="494"/>
                </a:lnTo>
                <a:lnTo>
                  <a:pt x="372" y="494"/>
                </a:lnTo>
                <a:lnTo>
                  <a:pt x="362" y="481"/>
                </a:lnTo>
                <a:lnTo>
                  <a:pt x="354" y="472"/>
                </a:lnTo>
                <a:lnTo>
                  <a:pt x="350" y="465"/>
                </a:lnTo>
                <a:lnTo>
                  <a:pt x="350" y="465"/>
                </a:lnTo>
                <a:lnTo>
                  <a:pt x="351" y="455"/>
                </a:lnTo>
                <a:lnTo>
                  <a:pt x="353" y="448"/>
                </a:lnTo>
                <a:lnTo>
                  <a:pt x="354" y="444"/>
                </a:lnTo>
                <a:lnTo>
                  <a:pt x="354" y="444"/>
                </a:lnTo>
                <a:lnTo>
                  <a:pt x="354" y="438"/>
                </a:lnTo>
                <a:lnTo>
                  <a:pt x="351" y="426"/>
                </a:lnTo>
                <a:lnTo>
                  <a:pt x="347" y="409"/>
                </a:lnTo>
                <a:lnTo>
                  <a:pt x="372" y="402"/>
                </a:lnTo>
                <a:close/>
                <a:moveTo>
                  <a:pt x="383" y="622"/>
                </a:moveTo>
                <a:lnTo>
                  <a:pt x="364" y="589"/>
                </a:lnTo>
                <a:lnTo>
                  <a:pt x="358" y="537"/>
                </a:lnTo>
                <a:lnTo>
                  <a:pt x="358" y="537"/>
                </a:lnTo>
                <a:lnTo>
                  <a:pt x="362" y="549"/>
                </a:lnTo>
                <a:lnTo>
                  <a:pt x="366" y="558"/>
                </a:lnTo>
                <a:lnTo>
                  <a:pt x="367" y="561"/>
                </a:lnTo>
                <a:lnTo>
                  <a:pt x="368" y="562"/>
                </a:lnTo>
                <a:lnTo>
                  <a:pt x="368" y="562"/>
                </a:lnTo>
                <a:lnTo>
                  <a:pt x="374" y="567"/>
                </a:lnTo>
                <a:lnTo>
                  <a:pt x="380" y="580"/>
                </a:lnTo>
                <a:lnTo>
                  <a:pt x="388" y="593"/>
                </a:lnTo>
                <a:lnTo>
                  <a:pt x="393" y="601"/>
                </a:lnTo>
                <a:lnTo>
                  <a:pt x="393" y="601"/>
                </a:lnTo>
                <a:lnTo>
                  <a:pt x="393" y="603"/>
                </a:lnTo>
                <a:lnTo>
                  <a:pt x="393" y="606"/>
                </a:lnTo>
                <a:lnTo>
                  <a:pt x="392" y="617"/>
                </a:lnTo>
                <a:lnTo>
                  <a:pt x="387" y="640"/>
                </a:lnTo>
                <a:lnTo>
                  <a:pt x="387" y="640"/>
                </a:lnTo>
                <a:lnTo>
                  <a:pt x="384" y="629"/>
                </a:lnTo>
                <a:lnTo>
                  <a:pt x="383" y="622"/>
                </a:lnTo>
                <a:lnTo>
                  <a:pt x="383" y="622"/>
                </a:lnTo>
                <a:close/>
                <a:moveTo>
                  <a:pt x="387" y="643"/>
                </a:moveTo>
                <a:lnTo>
                  <a:pt x="387" y="643"/>
                </a:lnTo>
                <a:lnTo>
                  <a:pt x="387" y="640"/>
                </a:lnTo>
                <a:lnTo>
                  <a:pt x="387" y="640"/>
                </a:lnTo>
                <a:lnTo>
                  <a:pt x="387" y="643"/>
                </a:lnTo>
                <a:lnTo>
                  <a:pt x="387" y="64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5"/>
          <p:cNvSpPr>
            <a:spLocks/>
          </p:cNvSpPr>
          <p:nvPr/>
        </p:nvSpPr>
        <p:spPr bwMode="auto">
          <a:xfrm>
            <a:off x="2882770" y="4648975"/>
            <a:ext cx="575142" cy="1763346"/>
          </a:xfrm>
          <a:custGeom>
            <a:avLst/>
            <a:gdLst>
              <a:gd name="T0" fmla="*/ 83 w 273"/>
              <a:gd name="T1" fmla="*/ 27 h 837"/>
              <a:gd name="T2" fmla="*/ 73 w 273"/>
              <a:gd name="T3" fmla="*/ 51 h 837"/>
              <a:gd name="T4" fmla="*/ 76 w 273"/>
              <a:gd name="T5" fmla="*/ 63 h 837"/>
              <a:gd name="T6" fmla="*/ 77 w 273"/>
              <a:gd name="T7" fmla="*/ 80 h 837"/>
              <a:gd name="T8" fmla="*/ 92 w 273"/>
              <a:gd name="T9" fmla="*/ 98 h 837"/>
              <a:gd name="T10" fmla="*/ 94 w 273"/>
              <a:gd name="T11" fmla="*/ 105 h 837"/>
              <a:gd name="T12" fmla="*/ 97 w 273"/>
              <a:gd name="T13" fmla="*/ 117 h 837"/>
              <a:gd name="T14" fmla="*/ 75 w 273"/>
              <a:gd name="T15" fmla="*/ 142 h 837"/>
              <a:gd name="T16" fmla="*/ 32 w 273"/>
              <a:gd name="T17" fmla="*/ 171 h 837"/>
              <a:gd name="T18" fmla="*/ 18 w 273"/>
              <a:gd name="T19" fmla="*/ 196 h 837"/>
              <a:gd name="T20" fmla="*/ 20 w 273"/>
              <a:gd name="T21" fmla="*/ 279 h 837"/>
              <a:gd name="T22" fmla="*/ 19 w 273"/>
              <a:gd name="T23" fmla="*/ 363 h 837"/>
              <a:gd name="T24" fmla="*/ 23 w 273"/>
              <a:gd name="T25" fmla="*/ 439 h 837"/>
              <a:gd name="T26" fmla="*/ 27 w 273"/>
              <a:gd name="T27" fmla="*/ 444 h 837"/>
              <a:gd name="T28" fmla="*/ 29 w 273"/>
              <a:gd name="T29" fmla="*/ 454 h 837"/>
              <a:gd name="T30" fmla="*/ 0 w 273"/>
              <a:gd name="T31" fmla="*/ 539 h 837"/>
              <a:gd name="T32" fmla="*/ 5 w 273"/>
              <a:gd name="T33" fmla="*/ 548 h 837"/>
              <a:gd name="T34" fmla="*/ 59 w 273"/>
              <a:gd name="T35" fmla="*/ 607 h 837"/>
              <a:gd name="T36" fmla="*/ 63 w 273"/>
              <a:gd name="T37" fmla="*/ 596 h 837"/>
              <a:gd name="T38" fmla="*/ 77 w 273"/>
              <a:gd name="T39" fmla="*/ 563 h 837"/>
              <a:gd name="T40" fmla="*/ 75 w 273"/>
              <a:gd name="T41" fmla="*/ 607 h 837"/>
              <a:gd name="T42" fmla="*/ 78 w 273"/>
              <a:gd name="T43" fmla="*/ 702 h 837"/>
              <a:gd name="T44" fmla="*/ 81 w 273"/>
              <a:gd name="T45" fmla="*/ 737 h 837"/>
              <a:gd name="T46" fmla="*/ 95 w 273"/>
              <a:gd name="T47" fmla="*/ 781 h 837"/>
              <a:gd name="T48" fmla="*/ 99 w 273"/>
              <a:gd name="T49" fmla="*/ 819 h 837"/>
              <a:gd name="T50" fmla="*/ 128 w 273"/>
              <a:gd name="T51" fmla="*/ 833 h 837"/>
              <a:gd name="T52" fmla="*/ 149 w 273"/>
              <a:gd name="T53" fmla="*/ 833 h 837"/>
              <a:gd name="T54" fmla="*/ 149 w 273"/>
              <a:gd name="T55" fmla="*/ 810 h 837"/>
              <a:gd name="T56" fmla="*/ 156 w 273"/>
              <a:gd name="T57" fmla="*/ 798 h 837"/>
              <a:gd name="T58" fmla="*/ 170 w 273"/>
              <a:gd name="T59" fmla="*/ 797 h 837"/>
              <a:gd name="T60" fmla="*/ 174 w 273"/>
              <a:gd name="T61" fmla="*/ 774 h 837"/>
              <a:gd name="T62" fmla="*/ 227 w 273"/>
              <a:gd name="T63" fmla="*/ 618 h 837"/>
              <a:gd name="T64" fmla="*/ 262 w 273"/>
              <a:gd name="T65" fmla="*/ 538 h 837"/>
              <a:gd name="T66" fmla="*/ 265 w 273"/>
              <a:gd name="T67" fmla="*/ 502 h 837"/>
              <a:gd name="T68" fmla="*/ 256 w 273"/>
              <a:gd name="T69" fmla="*/ 414 h 837"/>
              <a:gd name="T70" fmla="*/ 273 w 273"/>
              <a:gd name="T71" fmla="*/ 419 h 837"/>
              <a:gd name="T72" fmla="*/ 265 w 273"/>
              <a:gd name="T73" fmla="*/ 379 h 837"/>
              <a:gd name="T74" fmla="*/ 255 w 273"/>
              <a:gd name="T75" fmla="*/ 325 h 837"/>
              <a:gd name="T76" fmla="*/ 251 w 273"/>
              <a:gd name="T77" fmla="*/ 307 h 837"/>
              <a:gd name="T78" fmla="*/ 240 w 273"/>
              <a:gd name="T79" fmla="*/ 241 h 837"/>
              <a:gd name="T80" fmla="*/ 226 w 273"/>
              <a:gd name="T81" fmla="*/ 171 h 837"/>
              <a:gd name="T82" fmla="*/ 218 w 273"/>
              <a:gd name="T83" fmla="*/ 149 h 837"/>
              <a:gd name="T84" fmla="*/ 168 w 273"/>
              <a:gd name="T85" fmla="*/ 134 h 837"/>
              <a:gd name="T86" fmla="*/ 163 w 273"/>
              <a:gd name="T87" fmla="*/ 121 h 837"/>
              <a:gd name="T88" fmla="*/ 174 w 273"/>
              <a:gd name="T89" fmla="*/ 93 h 837"/>
              <a:gd name="T90" fmla="*/ 170 w 273"/>
              <a:gd name="T91" fmla="*/ 46 h 837"/>
              <a:gd name="T92" fmla="*/ 174 w 273"/>
              <a:gd name="T93" fmla="*/ 36 h 837"/>
              <a:gd name="T94" fmla="*/ 163 w 273"/>
              <a:gd name="T95" fmla="*/ 17 h 837"/>
              <a:gd name="T96" fmla="*/ 149 w 273"/>
              <a:gd name="T97" fmla="*/ 5 h 837"/>
              <a:gd name="T98" fmla="*/ 139 w 273"/>
              <a:gd name="T99" fmla="*/ 0 h 837"/>
              <a:gd name="T100" fmla="*/ 137 w 273"/>
              <a:gd name="T101" fmla="*/ 2 h 837"/>
              <a:gd name="T102" fmla="*/ 129 w 273"/>
              <a:gd name="T103" fmla="*/ 1 h 837"/>
              <a:gd name="T104" fmla="*/ 119 w 273"/>
              <a:gd name="T105" fmla="*/ 2 h 837"/>
              <a:gd name="T106" fmla="*/ 111 w 273"/>
              <a:gd name="T107" fmla="*/ 3 h 8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73" h="837">
                <a:moveTo>
                  <a:pt x="110" y="2"/>
                </a:moveTo>
                <a:lnTo>
                  <a:pt x="96" y="8"/>
                </a:lnTo>
                <a:lnTo>
                  <a:pt x="99" y="11"/>
                </a:lnTo>
                <a:lnTo>
                  <a:pt x="82" y="25"/>
                </a:lnTo>
                <a:lnTo>
                  <a:pt x="83" y="27"/>
                </a:lnTo>
                <a:lnTo>
                  <a:pt x="75" y="40"/>
                </a:lnTo>
                <a:lnTo>
                  <a:pt x="76" y="46"/>
                </a:lnTo>
                <a:lnTo>
                  <a:pt x="76" y="46"/>
                </a:lnTo>
                <a:lnTo>
                  <a:pt x="75" y="48"/>
                </a:lnTo>
                <a:lnTo>
                  <a:pt x="73" y="51"/>
                </a:lnTo>
                <a:lnTo>
                  <a:pt x="73" y="51"/>
                </a:lnTo>
                <a:lnTo>
                  <a:pt x="75" y="54"/>
                </a:lnTo>
                <a:lnTo>
                  <a:pt x="77" y="57"/>
                </a:lnTo>
                <a:lnTo>
                  <a:pt x="77" y="57"/>
                </a:lnTo>
                <a:lnTo>
                  <a:pt x="76" y="63"/>
                </a:lnTo>
                <a:lnTo>
                  <a:pt x="76" y="71"/>
                </a:lnTo>
                <a:lnTo>
                  <a:pt x="76" y="71"/>
                </a:lnTo>
                <a:lnTo>
                  <a:pt x="76" y="75"/>
                </a:lnTo>
                <a:lnTo>
                  <a:pt x="77" y="80"/>
                </a:lnTo>
                <a:lnTo>
                  <a:pt x="77" y="80"/>
                </a:lnTo>
                <a:lnTo>
                  <a:pt x="79" y="83"/>
                </a:lnTo>
                <a:lnTo>
                  <a:pt x="82" y="87"/>
                </a:lnTo>
                <a:lnTo>
                  <a:pt x="82" y="87"/>
                </a:lnTo>
                <a:lnTo>
                  <a:pt x="87" y="92"/>
                </a:lnTo>
                <a:lnTo>
                  <a:pt x="92" y="98"/>
                </a:lnTo>
                <a:lnTo>
                  <a:pt x="92" y="98"/>
                </a:lnTo>
                <a:lnTo>
                  <a:pt x="93" y="99"/>
                </a:lnTo>
                <a:lnTo>
                  <a:pt x="93" y="102"/>
                </a:lnTo>
                <a:lnTo>
                  <a:pt x="93" y="102"/>
                </a:lnTo>
                <a:lnTo>
                  <a:pt x="94" y="105"/>
                </a:lnTo>
                <a:lnTo>
                  <a:pt x="95" y="107"/>
                </a:lnTo>
                <a:lnTo>
                  <a:pt x="97" y="109"/>
                </a:lnTo>
                <a:lnTo>
                  <a:pt x="97" y="116"/>
                </a:lnTo>
                <a:lnTo>
                  <a:pt x="97" y="116"/>
                </a:lnTo>
                <a:lnTo>
                  <a:pt x="97" y="117"/>
                </a:lnTo>
                <a:lnTo>
                  <a:pt x="96" y="120"/>
                </a:lnTo>
                <a:lnTo>
                  <a:pt x="96" y="120"/>
                </a:lnTo>
                <a:lnTo>
                  <a:pt x="92" y="126"/>
                </a:lnTo>
                <a:lnTo>
                  <a:pt x="92" y="126"/>
                </a:lnTo>
                <a:lnTo>
                  <a:pt x="75" y="142"/>
                </a:lnTo>
                <a:lnTo>
                  <a:pt x="63" y="153"/>
                </a:lnTo>
                <a:lnTo>
                  <a:pt x="55" y="160"/>
                </a:lnTo>
                <a:lnTo>
                  <a:pt x="55" y="160"/>
                </a:lnTo>
                <a:lnTo>
                  <a:pt x="39" y="167"/>
                </a:lnTo>
                <a:lnTo>
                  <a:pt x="32" y="171"/>
                </a:lnTo>
                <a:lnTo>
                  <a:pt x="27" y="174"/>
                </a:lnTo>
                <a:lnTo>
                  <a:pt x="27" y="174"/>
                </a:lnTo>
                <a:lnTo>
                  <a:pt x="24" y="179"/>
                </a:lnTo>
                <a:lnTo>
                  <a:pt x="21" y="185"/>
                </a:lnTo>
                <a:lnTo>
                  <a:pt x="18" y="196"/>
                </a:lnTo>
                <a:lnTo>
                  <a:pt x="18" y="196"/>
                </a:lnTo>
                <a:lnTo>
                  <a:pt x="20" y="235"/>
                </a:lnTo>
                <a:lnTo>
                  <a:pt x="21" y="263"/>
                </a:lnTo>
                <a:lnTo>
                  <a:pt x="21" y="273"/>
                </a:lnTo>
                <a:lnTo>
                  <a:pt x="20" y="279"/>
                </a:lnTo>
                <a:lnTo>
                  <a:pt x="20" y="279"/>
                </a:lnTo>
                <a:lnTo>
                  <a:pt x="20" y="283"/>
                </a:lnTo>
                <a:lnTo>
                  <a:pt x="19" y="293"/>
                </a:lnTo>
                <a:lnTo>
                  <a:pt x="19" y="321"/>
                </a:lnTo>
                <a:lnTo>
                  <a:pt x="19" y="363"/>
                </a:lnTo>
                <a:lnTo>
                  <a:pt x="19" y="363"/>
                </a:lnTo>
                <a:lnTo>
                  <a:pt x="23" y="427"/>
                </a:lnTo>
                <a:lnTo>
                  <a:pt x="23" y="427"/>
                </a:lnTo>
                <a:lnTo>
                  <a:pt x="23" y="439"/>
                </a:lnTo>
                <a:lnTo>
                  <a:pt x="23" y="439"/>
                </a:lnTo>
                <a:lnTo>
                  <a:pt x="26" y="439"/>
                </a:lnTo>
                <a:lnTo>
                  <a:pt x="27" y="441"/>
                </a:lnTo>
                <a:lnTo>
                  <a:pt x="27" y="441"/>
                </a:lnTo>
                <a:lnTo>
                  <a:pt x="27" y="443"/>
                </a:lnTo>
                <a:lnTo>
                  <a:pt x="27" y="444"/>
                </a:lnTo>
                <a:lnTo>
                  <a:pt x="27" y="447"/>
                </a:lnTo>
                <a:lnTo>
                  <a:pt x="27" y="447"/>
                </a:lnTo>
                <a:lnTo>
                  <a:pt x="28" y="452"/>
                </a:lnTo>
                <a:lnTo>
                  <a:pt x="29" y="454"/>
                </a:lnTo>
                <a:lnTo>
                  <a:pt x="29" y="454"/>
                </a:lnTo>
                <a:lnTo>
                  <a:pt x="11" y="509"/>
                </a:lnTo>
                <a:lnTo>
                  <a:pt x="11" y="509"/>
                </a:lnTo>
                <a:lnTo>
                  <a:pt x="4" y="525"/>
                </a:lnTo>
                <a:lnTo>
                  <a:pt x="1" y="535"/>
                </a:lnTo>
                <a:lnTo>
                  <a:pt x="0" y="539"/>
                </a:lnTo>
                <a:lnTo>
                  <a:pt x="0" y="542"/>
                </a:lnTo>
                <a:lnTo>
                  <a:pt x="0" y="542"/>
                </a:lnTo>
                <a:lnTo>
                  <a:pt x="2" y="545"/>
                </a:lnTo>
                <a:lnTo>
                  <a:pt x="5" y="548"/>
                </a:lnTo>
                <a:lnTo>
                  <a:pt x="5" y="548"/>
                </a:lnTo>
                <a:lnTo>
                  <a:pt x="33" y="580"/>
                </a:lnTo>
                <a:lnTo>
                  <a:pt x="50" y="599"/>
                </a:lnTo>
                <a:lnTo>
                  <a:pt x="57" y="605"/>
                </a:lnTo>
                <a:lnTo>
                  <a:pt x="59" y="607"/>
                </a:lnTo>
                <a:lnTo>
                  <a:pt x="59" y="607"/>
                </a:lnTo>
                <a:lnTo>
                  <a:pt x="61" y="606"/>
                </a:lnTo>
                <a:lnTo>
                  <a:pt x="61" y="605"/>
                </a:lnTo>
                <a:lnTo>
                  <a:pt x="61" y="601"/>
                </a:lnTo>
                <a:lnTo>
                  <a:pt x="63" y="596"/>
                </a:lnTo>
                <a:lnTo>
                  <a:pt x="63" y="596"/>
                </a:lnTo>
                <a:lnTo>
                  <a:pt x="75" y="560"/>
                </a:lnTo>
                <a:lnTo>
                  <a:pt x="75" y="560"/>
                </a:lnTo>
                <a:lnTo>
                  <a:pt x="76" y="561"/>
                </a:lnTo>
                <a:lnTo>
                  <a:pt x="77" y="563"/>
                </a:lnTo>
                <a:lnTo>
                  <a:pt x="77" y="563"/>
                </a:lnTo>
                <a:lnTo>
                  <a:pt x="79" y="579"/>
                </a:lnTo>
                <a:lnTo>
                  <a:pt x="82" y="595"/>
                </a:lnTo>
                <a:lnTo>
                  <a:pt x="82" y="595"/>
                </a:lnTo>
                <a:lnTo>
                  <a:pt x="77" y="600"/>
                </a:lnTo>
                <a:lnTo>
                  <a:pt x="75" y="607"/>
                </a:lnTo>
                <a:lnTo>
                  <a:pt x="73" y="615"/>
                </a:lnTo>
                <a:lnTo>
                  <a:pt x="73" y="615"/>
                </a:lnTo>
                <a:lnTo>
                  <a:pt x="74" y="633"/>
                </a:lnTo>
                <a:lnTo>
                  <a:pt x="76" y="662"/>
                </a:lnTo>
                <a:lnTo>
                  <a:pt x="78" y="702"/>
                </a:lnTo>
                <a:lnTo>
                  <a:pt x="78" y="702"/>
                </a:lnTo>
                <a:lnTo>
                  <a:pt x="77" y="713"/>
                </a:lnTo>
                <a:lnTo>
                  <a:pt x="77" y="723"/>
                </a:lnTo>
                <a:lnTo>
                  <a:pt x="77" y="723"/>
                </a:lnTo>
                <a:lnTo>
                  <a:pt x="81" y="737"/>
                </a:lnTo>
                <a:lnTo>
                  <a:pt x="84" y="750"/>
                </a:lnTo>
                <a:lnTo>
                  <a:pt x="84" y="750"/>
                </a:lnTo>
                <a:lnTo>
                  <a:pt x="86" y="769"/>
                </a:lnTo>
                <a:lnTo>
                  <a:pt x="86" y="769"/>
                </a:lnTo>
                <a:lnTo>
                  <a:pt x="95" y="781"/>
                </a:lnTo>
                <a:lnTo>
                  <a:pt x="95" y="781"/>
                </a:lnTo>
                <a:lnTo>
                  <a:pt x="97" y="809"/>
                </a:lnTo>
                <a:lnTo>
                  <a:pt x="97" y="809"/>
                </a:lnTo>
                <a:lnTo>
                  <a:pt x="99" y="819"/>
                </a:lnTo>
                <a:lnTo>
                  <a:pt x="99" y="819"/>
                </a:lnTo>
                <a:lnTo>
                  <a:pt x="102" y="823"/>
                </a:lnTo>
                <a:lnTo>
                  <a:pt x="110" y="827"/>
                </a:lnTo>
                <a:lnTo>
                  <a:pt x="119" y="831"/>
                </a:lnTo>
                <a:lnTo>
                  <a:pt x="128" y="833"/>
                </a:lnTo>
                <a:lnTo>
                  <a:pt x="128" y="833"/>
                </a:lnTo>
                <a:lnTo>
                  <a:pt x="141" y="837"/>
                </a:lnTo>
                <a:lnTo>
                  <a:pt x="144" y="837"/>
                </a:lnTo>
                <a:lnTo>
                  <a:pt x="146" y="837"/>
                </a:lnTo>
                <a:lnTo>
                  <a:pt x="148" y="836"/>
                </a:lnTo>
                <a:lnTo>
                  <a:pt x="149" y="833"/>
                </a:lnTo>
                <a:lnTo>
                  <a:pt x="149" y="833"/>
                </a:lnTo>
                <a:lnTo>
                  <a:pt x="150" y="827"/>
                </a:lnTo>
                <a:lnTo>
                  <a:pt x="150" y="819"/>
                </a:lnTo>
                <a:lnTo>
                  <a:pt x="150" y="814"/>
                </a:lnTo>
                <a:lnTo>
                  <a:pt x="149" y="810"/>
                </a:lnTo>
                <a:lnTo>
                  <a:pt x="149" y="810"/>
                </a:lnTo>
                <a:lnTo>
                  <a:pt x="141" y="782"/>
                </a:lnTo>
                <a:lnTo>
                  <a:pt x="141" y="782"/>
                </a:lnTo>
                <a:lnTo>
                  <a:pt x="149" y="791"/>
                </a:lnTo>
                <a:lnTo>
                  <a:pt x="156" y="798"/>
                </a:lnTo>
                <a:lnTo>
                  <a:pt x="159" y="799"/>
                </a:lnTo>
                <a:lnTo>
                  <a:pt x="163" y="799"/>
                </a:lnTo>
                <a:lnTo>
                  <a:pt x="163" y="799"/>
                </a:lnTo>
                <a:lnTo>
                  <a:pt x="167" y="798"/>
                </a:lnTo>
                <a:lnTo>
                  <a:pt x="170" y="797"/>
                </a:lnTo>
                <a:lnTo>
                  <a:pt x="173" y="795"/>
                </a:lnTo>
                <a:lnTo>
                  <a:pt x="175" y="790"/>
                </a:lnTo>
                <a:lnTo>
                  <a:pt x="175" y="790"/>
                </a:lnTo>
                <a:lnTo>
                  <a:pt x="175" y="783"/>
                </a:lnTo>
                <a:lnTo>
                  <a:pt x="174" y="774"/>
                </a:lnTo>
                <a:lnTo>
                  <a:pt x="170" y="759"/>
                </a:lnTo>
                <a:lnTo>
                  <a:pt x="170" y="759"/>
                </a:lnTo>
                <a:lnTo>
                  <a:pt x="164" y="743"/>
                </a:lnTo>
                <a:lnTo>
                  <a:pt x="158" y="731"/>
                </a:lnTo>
                <a:lnTo>
                  <a:pt x="227" y="618"/>
                </a:lnTo>
                <a:lnTo>
                  <a:pt x="227" y="618"/>
                </a:lnTo>
                <a:lnTo>
                  <a:pt x="241" y="584"/>
                </a:lnTo>
                <a:lnTo>
                  <a:pt x="258" y="546"/>
                </a:lnTo>
                <a:lnTo>
                  <a:pt x="258" y="546"/>
                </a:lnTo>
                <a:lnTo>
                  <a:pt x="262" y="538"/>
                </a:lnTo>
                <a:lnTo>
                  <a:pt x="263" y="529"/>
                </a:lnTo>
                <a:lnTo>
                  <a:pt x="266" y="511"/>
                </a:lnTo>
                <a:lnTo>
                  <a:pt x="266" y="511"/>
                </a:lnTo>
                <a:lnTo>
                  <a:pt x="265" y="508"/>
                </a:lnTo>
                <a:lnTo>
                  <a:pt x="265" y="502"/>
                </a:lnTo>
                <a:lnTo>
                  <a:pt x="260" y="489"/>
                </a:lnTo>
                <a:lnTo>
                  <a:pt x="255" y="470"/>
                </a:lnTo>
                <a:lnTo>
                  <a:pt x="255" y="470"/>
                </a:lnTo>
                <a:lnTo>
                  <a:pt x="255" y="441"/>
                </a:lnTo>
                <a:lnTo>
                  <a:pt x="256" y="414"/>
                </a:lnTo>
                <a:lnTo>
                  <a:pt x="256" y="414"/>
                </a:lnTo>
                <a:lnTo>
                  <a:pt x="263" y="417"/>
                </a:lnTo>
                <a:lnTo>
                  <a:pt x="268" y="419"/>
                </a:lnTo>
                <a:lnTo>
                  <a:pt x="271" y="419"/>
                </a:lnTo>
                <a:lnTo>
                  <a:pt x="273" y="419"/>
                </a:lnTo>
                <a:lnTo>
                  <a:pt x="273" y="419"/>
                </a:lnTo>
                <a:lnTo>
                  <a:pt x="273" y="417"/>
                </a:lnTo>
                <a:lnTo>
                  <a:pt x="273" y="415"/>
                </a:lnTo>
                <a:lnTo>
                  <a:pt x="272" y="406"/>
                </a:lnTo>
                <a:lnTo>
                  <a:pt x="265" y="379"/>
                </a:lnTo>
                <a:lnTo>
                  <a:pt x="254" y="335"/>
                </a:lnTo>
                <a:lnTo>
                  <a:pt x="254" y="335"/>
                </a:lnTo>
                <a:lnTo>
                  <a:pt x="254" y="333"/>
                </a:lnTo>
                <a:lnTo>
                  <a:pt x="254" y="330"/>
                </a:lnTo>
                <a:lnTo>
                  <a:pt x="255" y="325"/>
                </a:lnTo>
                <a:lnTo>
                  <a:pt x="256" y="321"/>
                </a:lnTo>
                <a:lnTo>
                  <a:pt x="256" y="317"/>
                </a:lnTo>
                <a:lnTo>
                  <a:pt x="255" y="312"/>
                </a:lnTo>
                <a:lnTo>
                  <a:pt x="251" y="307"/>
                </a:lnTo>
                <a:lnTo>
                  <a:pt x="251" y="307"/>
                </a:lnTo>
                <a:lnTo>
                  <a:pt x="249" y="299"/>
                </a:lnTo>
                <a:lnTo>
                  <a:pt x="247" y="289"/>
                </a:lnTo>
                <a:lnTo>
                  <a:pt x="242" y="267"/>
                </a:lnTo>
                <a:lnTo>
                  <a:pt x="240" y="241"/>
                </a:lnTo>
                <a:lnTo>
                  <a:pt x="240" y="241"/>
                </a:lnTo>
                <a:lnTo>
                  <a:pt x="233" y="212"/>
                </a:lnTo>
                <a:lnTo>
                  <a:pt x="228" y="191"/>
                </a:lnTo>
                <a:lnTo>
                  <a:pt x="227" y="179"/>
                </a:lnTo>
                <a:lnTo>
                  <a:pt x="227" y="179"/>
                </a:lnTo>
                <a:lnTo>
                  <a:pt x="226" y="171"/>
                </a:lnTo>
                <a:lnTo>
                  <a:pt x="223" y="161"/>
                </a:lnTo>
                <a:lnTo>
                  <a:pt x="221" y="154"/>
                </a:lnTo>
                <a:lnTo>
                  <a:pt x="220" y="151"/>
                </a:lnTo>
                <a:lnTo>
                  <a:pt x="218" y="149"/>
                </a:lnTo>
                <a:lnTo>
                  <a:pt x="218" y="149"/>
                </a:lnTo>
                <a:lnTo>
                  <a:pt x="200" y="144"/>
                </a:lnTo>
                <a:lnTo>
                  <a:pt x="183" y="138"/>
                </a:lnTo>
                <a:lnTo>
                  <a:pt x="183" y="138"/>
                </a:lnTo>
                <a:lnTo>
                  <a:pt x="175" y="136"/>
                </a:lnTo>
                <a:lnTo>
                  <a:pt x="168" y="134"/>
                </a:lnTo>
                <a:lnTo>
                  <a:pt x="165" y="133"/>
                </a:lnTo>
                <a:lnTo>
                  <a:pt x="165" y="133"/>
                </a:lnTo>
                <a:lnTo>
                  <a:pt x="164" y="126"/>
                </a:lnTo>
                <a:lnTo>
                  <a:pt x="163" y="121"/>
                </a:lnTo>
                <a:lnTo>
                  <a:pt x="163" y="121"/>
                </a:lnTo>
                <a:lnTo>
                  <a:pt x="165" y="120"/>
                </a:lnTo>
                <a:lnTo>
                  <a:pt x="167" y="118"/>
                </a:lnTo>
                <a:lnTo>
                  <a:pt x="168" y="115"/>
                </a:lnTo>
                <a:lnTo>
                  <a:pt x="168" y="115"/>
                </a:lnTo>
                <a:lnTo>
                  <a:pt x="174" y="93"/>
                </a:lnTo>
                <a:lnTo>
                  <a:pt x="174" y="93"/>
                </a:lnTo>
                <a:lnTo>
                  <a:pt x="174" y="61"/>
                </a:lnTo>
                <a:lnTo>
                  <a:pt x="174" y="61"/>
                </a:lnTo>
                <a:lnTo>
                  <a:pt x="172" y="53"/>
                </a:lnTo>
                <a:lnTo>
                  <a:pt x="170" y="46"/>
                </a:lnTo>
                <a:lnTo>
                  <a:pt x="170" y="46"/>
                </a:lnTo>
                <a:lnTo>
                  <a:pt x="174" y="43"/>
                </a:lnTo>
                <a:lnTo>
                  <a:pt x="176" y="39"/>
                </a:lnTo>
                <a:lnTo>
                  <a:pt x="176" y="39"/>
                </a:lnTo>
                <a:lnTo>
                  <a:pt x="174" y="36"/>
                </a:lnTo>
                <a:lnTo>
                  <a:pt x="170" y="31"/>
                </a:lnTo>
                <a:lnTo>
                  <a:pt x="170" y="31"/>
                </a:lnTo>
                <a:lnTo>
                  <a:pt x="165" y="20"/>
                </a:lnTo>
                <a:lnTo>
                  <a:pt x="165" y="20"/>
                </a:lnTo>
                <a:lnTo>
                  <a:pt x="163" y="17"/>
                </a:lnTo>
                <a:lnTo>
                  <a:pt x="158" y="14"/>
                </a:lnTo>
                <a:lnTo>
                  <a:pt x="158" y="14"/>
                </a:lnTo>
                <a:lnTo>
                  <a:pt x="153" y="8"/>
                </a:lnTo>
                <a:lnTo>
                  <a:pt x="149" y="5"/>
                </a:lnTo>
                <a:lnTo>
                  <a:pt x="149" y="5"/>
                </a:lnTo>
                <a:lnTo>
                  <a:pt x="148" y="3"/>
                </a:lnTo>
                <a:lnTo>
                  <a:pt x="146" y="2"/>
                </a:lnTo>
                <a:lnTo>
                  <a:pt x="146" y="2"/>
                </a:lnTo>
                <a:lnTo>
                  <a:pt x="142" y="1"/>
                </a:lnTo>
                <a:lnTo>
                  <a:pt x="139" y="0"/>
                </a:lnTo>
                <a:lnTo>
                  <a:pt x="139" y="0"/>
                </a:lnTo>
                <a:lnTo>
                  <a:pt x="139" y="2"/>
                </a:lnTo>
                <a:lnTo>
                  <a:pt x="138" y="2"/>
                </a:lnTo>
                <a:lnTo>
                  <a:pt x="137" y="2"/>
                </a:lnTo>
                <a:lnTo>
                  <a:pt x="137" y="2"/>
                </a:lnTo>
                <a:lnTo>
                  <a:pt x="131" y="0"/>
                </a:lnTo>
                <a:lnTo>
                  <a:pt x="131" y="0"/>
                </a:lnTo>
                <a:lnTo>
                  <a:pt x="131" y="1"/>
                </a:lnTo>
                <a:lnTo>
                  <a:pt x="129" y="1"/>
                </a:lnTo>
                <a:lnTo>
                  <a:pt x="129" y="1"/>
                </a:lnTo>
                <a:lnTo>
                  <a:pt x="124" y="1"/>
                </a:lnTo>
                <a:lnTo>
                  <a:pt x="122" y="0"/>
                </a:lnTo>
                <a:lnTo>
                  <a:pt x="122" y="0"/>
                </a:lnTo>
                <a:lnTo>
                  <a:pt x="120" y="1"/>
                </a:lnTo>
                <a:lnTo>
                  <a:pt x="119" y="2"/>
                </a:lnTo>
                <a:lnTo>
                  <a:pt x="117" y="2"/>
                </a:lnTo>
                <a:lnTo>
                  <a:pt x="114" y="6"/>
                </a:lnTo>
                <a:lnTo>
                  <a:pt x="114" y="6"/>
                </a:lnTo>
                <a:lnTo>
                  <a:pt x="112" y="3"/>
                </a:lnTo>
                <a:lnTo>
                  <a:pt x="111" y="3"/>
                </a:lnTo>
                <a:lnTo>
                  <a:pt x="110" y="2"/>
                </a:lnTo>
                <a:lnTo>
                  <a:pt x="110" y="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31"/>
          <p:cNvSpPr>
            <a:spLocks/>
          </p:cNvSpPr>
          <p:nvPr/>
        </p:nvSpPr>
        <p:spPr bwMode="auto">
          <a:xfrm>
            <a:off x="6385753" y="4710327"/>
            <a:ext cx="878057" cy="1680491"/>
          </a:xfrm>
          <a:custGeom>
            <a:avLst/>
            <a:gdLst>
              <a:gd name="T0" fmla="*/ 132 w 418"/>
              <a:gd name="T1" fmla="*/ 16 h 800"/>
              <a:gd name="T2" fmla="*/ 123 w 418"/>
              <a:gd name="T3" fmla="*/ 60 h 800"/>
              <a:gd name="T4" fmla="*/ 123 w 418"/>
              <a:gd name="T5" fmla="*/ 118 h 800"/>
              <a:gd name="T6" fmla="*/ 106 w 418"/>
              <a:gd name="T7" fmla="*/ 141 h 800"/>
              <a:gd name="T8" fmla="*/ 60 w 418"/>
              <a:gd name="T9" fmla="*/ 239 h 800"/>
              <a:gd name="T10" fmla="*/ 56 w 418"/>
              <a:gd name="T11" fmla="*/ 362 h 800"/>
              <a:gd name="T12" fmla="*/ 31 w 418"/>
              <a:gd name="T13" fmla="*/ 393 h 800"/>
              <a:gd name="T14" fmla="*/ 2 w 418"/>
              <a:gd name="T15" fmla="*/ 421 h 800"/>
              <a:gd name="T16" fmla="*/ 9 w 418"/>
              <a:gd name="T17" fmla="*/ 460 h 800"/>
              <a:gd name="T18" fmla="*/ 28 w 418"/>
              <a:gd name="T19" fmla="*/ 484 h 800"/>
              <a:gd name="T20" fmla="*/ 47 w 418"/>
              <a:gd name="T21" fmla="*/ 481 h 800"/>
              <a:gd name="T22" fmla="*/ 98 w 418"/>
              <a:gd name="T23" fmla="*/ 517 h 800"/>
              <a:gd name="T24" fmla="*/ 134 w 418"/>
              <a:gd name="T25" fmla="*/ 523 h 800"/>
              <a:gd name="T26" fmla="*/ 165 w 418"/>
              <a:gd name="T27" fmla="*/ 619 h 800"/>
              <a:gd name="T28" fmla="*/ 120 w 418"/>
              <a:gd name="T29" fmla="*/ 655 h 800"/>
              <a:gd name="T30" fmla="*/ 104 w 418"/>
              <a:gd name="T31" fmla="*/ 659 h 800"/>
              <a:gd name="T32" fmla="*/ 115 w 418"/>
              <a:gd name="T33" fmla="*/ 698 h 800"/>
              <a:gd name="T34" fmla="*/ 118 w 418"/>
              <a:gd name="T35" fmla="*/ 732 h 800"/>
              <a:gd name="T36" fmla="*/ 140 w 418"/>
              <a:gd name="T37" fmla="*/ 765 h 800"/>
              <a:gd name="T38" fmla="*/ 165 w 418"/>
              <a:gd name="T39" fmla="*/ 770 h 800"/>
              <a:gd name="T40" fmla="*/ 165 w 418"/>
              <a:gd name="T41" fmla="*/ 737 h 800"/>
              <a:gd name="T42" fmla="*/ 199 w 418"/>
              <a:gd name="T43" fmla="*/ 677 h 800"/>
              <a:gd name="T44" fmla="*/ 210 w 418"/>
              <a:gd name="T45" fmla="*/ 731 h 800"/>
              <a:gd name="T46" fmla="*/ 231 w 418"/>
              <a:gd name="T47" fmla="*/ 774 h 800"/>
              <a:gd name="T48" fmla="*/ 240 w 418"/>
              <a:gd name="T49" fmla="*/ 797 h 800"/>
              <a:gd name="T50" fmla="*/ 296 w 418"/>
              <a:gd name="T51" fmla="*/ 800 h 800"/>
              <a:gd name="T52" fmla="*/ 319 w 418"/>
              <a:gd name="T53" fmla="*/ 784 h 800"/>
              <a:gd name="T54" fmla="*/ 286 w 418"/>
              <a:gd name="T55" fmla="*/ 733 h 800"/>
              <a:gd name="T56" fmla="*/ 285 w 418"/>
              <a:gd name="T57" fmla="*/ 706 h 800"/>
              <a:gd name="T58" fmla="*/ 256 w 418"/>
              <a:gd name="T59" fmla="*/ 602 h 800"/>
              <a:gd name="T60" fmla="*/ 265 w 418"/>
              <a:gd name="T61" fmla="*/ 551 h 800"/>
              <a:gd name="T62" fmla="*/ 283 w 418"/>
              <a:gd name="T63" fmla="*/ 437 h 800"/>
              <a:gd name="T64" fmla="*/ 295 w 418"/>
              <a:gd name="T65" fmla="*/ 447 h 800"/>
              <a:gd name="T66" fmla="*/ 307 w 418"/>
              <a:gd name="T67" fmla="*/ 443 h 800"/>
              <a:gd name="T68" fmla="*/ 288 w 418"/>
              <a:gd name="T69" fmla="*/ 343 h 800"/>
              <a:gd name="T70" fmla="*/ 298 w 418"/>
              <a:gd name="T71" fmla="*/ 286 h 800"/>
              <a:gd name="T72" fmla="*/ 332 w 418"/>
              <a:gd name="T73" fmla="*/ 317 h 800"/>
              <a:gd name="T74" fmla="*/ 356 w 418"/>
              <a:gd name="T75" fmla="*/ 337 h 800"/>
              <a:gd name="T76" fmla="*/ 373 w 418"/>
              <a:gd name="T77" fmla="*/ 371 h 800"/>
              <a:gd name="T78" fmla="*/ 399 w 418"/>
              <a:gd name="T79" fmla="*/ 379 h 800"/>
              <a:gd name="T80" fmla="*/ 418 w 418"/>
              <a:gd name="T81" fmla="*/ 361 h 800"/>
              <a:gd name="T82" fmla="*/ 407 w 418"/>
              <a:gd name="T83" fmla="*/ 338 h 800"/>
              <a:gd name="T84" fmla="*/ 398 w 418"/>
              <a:gd name="T85" fmla="*/ 323 h 800"/>
              <a:gd name="T86" fmla="*/ 373 w 418"/>
              <a:gd name="T87" fmla="*/ 290 h 800"/>
              <a:gd name="T88" fmla="*/ 298 w 418"/>
              <a:gd name="T89" fmla="*/ 207 h 800"/>
              <a:gd name="T90" fmla="*/ 276 w 418"/>
              <a:gd name="T91" fmla="*/ 167 h 800"/>
              <a:gd name="T92" fmla="*/ 262 w 418"/>
              <a:gd name="T93" fmla="*/ 152 h 800"/>
              <a:gd name="T94" fmla="*/ 236 w 418"/>
              <a:gd name="T95" fmla="*/ 133 h 800"/>
              <a:gd name="T96" fmla="*/ 228 w 418"/>
              <a:gd name="T97" fmla="*/ 79 h 800"/>
              <a:gd name="T98" fmla="*/ 245 w 418"/>
              <a:gd name="T99" fmla="*/ 65 h 800"/>
              <a:gd name="T100" fmla="*/ 223 w 418"/>
              <a:gd name="T101" fmla="*/ 37 h 800"/>
              <a:gd name="T102" fmla="*/ 208 w 418"/>
              <a:gd name="T103" fmla="*/ 24 h 800"/>
              <a:gd name="T104" fmla="*/ 190 w 418"/>
              <a:gd name="T105" fmla="*/ 7 h 800"/>
              <a:gd name="T106" fmla="*/ 177 w 418"/>
              <a:gd name="T107" fmla="*/ 0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18" h="800">
                <a:moveTo>
                  <a:pt x="164" y="0"/>
                </a:moveTo>
                <a:lnTo>
                  <a:pt x="164" y="0"/>
                </a:lnTo>
                <a:lnTo>
                  <a:pt x="153" y="2"/>
                </a:lnTo>
                <a:lnTo>
                  <a:pt x="143" y="6"/>
                </a:lnTo>
                <a:lnTo>
                  <a:pt x="136" y="10"/>
                </a:lnTo>
                <a:lnTo>
                  <a:pt x="132" y="16"/>
                </a:lnTo>
                <a:lnTo>
                  <a:pt x="128" y="21"/>
                </a:lnTo>
                <a:lnTo>
                  <a:pt x="127" y="26"/>
                </a:lnTo>
                <a:lnTo>
                  <a:pt x="126" y="33"/>
                </a:lnTo>
                <a:lnTo>
                  <a:pt x="126" y="33"/>
                </a:lnTo>
                <a:lnTo>
                  <a:pt x="124" y="43"/>
                </a:lnTo>
                <a:lnTo>
                  <a:pt x="123" y="60"/>
                </a:lnTo>
                <a:lnTo>
                  <a:pt x="123" y="60"/>
                </a:lnTo>
                <a:lnTo>
                  <a:pt x="124" y="79"/>
                </a:lnTo>
                <a:lnTo>
                  <a:pt x="126" y="90"/>
                </a:lnTo>
                <a:lnTo>
                  <a:pt x="134" y="93"/>
                </a:lnTo>
                <a:lnTo>
                  <a:pt x="134" y="93"/>
                </a:lnTo>
                <a:lnTo>
                  <a:pt x="123" y="118"/>
                </a:lnTo>
                <a:lnTo>
                  <a:pt x="123" y="118"/>
                </a:lnTo>
                <a:lnTo>
                  <a:pt x="117" y="129"/>
                </a:lnTo>
                <a:lnTo>
                  <a:pt x="115" y="135"/>
                </a:lnTo>
                <a:lnTo>
                  <a:pt x="115" y="135"/>
                </a:lnTo>
                <a:lnTo>
                  <a:pt x="113" y="136"/>
                </a:lnTo>
                <a:lnTo>
                  <a:pt x="106" y="141"/>
                </a:lnTo>
                <a:lnTo>
                  <a:pt x="106" y="141"/>
                </a:lnTo>
                <a:lnTo>
                  <a:pt x="97" y="146"/>
                </a:lnTo>
                <a:lnTo>
                  <a:pt x="83" y="155"/>
                </a:lnTo>
                <a:lnTo>
                  <a:pt x="64" y="167"/>
                </a:lnTo>
                <a:lnTo>
                  <a:pt x="64" y="167"/>
                </a:lnTo>
                <a:lnTo>
                  <a:pt x="60" y="239"/>
                </a:lnTo>
                <a:lnTo>
                  <a:pt x="56" y="320"/>
                </a:lnTo>
                <a:lnTo>
                  <a:pt x="56" y="320"/>
                </a:lnTo>
                <a:lnTo>
                  <a:pt x="56" y="345"/>
                </a:lnTo>
                <a:lnTo>
                  <a:pt x="56" y="356"/>
                </a:lnTo>
                <a:lnTo>
                  <a:pt x="56" y="362"/>
                </a:lnTo>
                <a:lnTo>
                  <a:pt x="56" y="362"/>
                </a:lnTo>
                <a:lnTo>
                  <a:pt x="55" y="366"/>
                </a:lnTo>
                <a:lnTo>
                  <a:pt x="54" y="374"/>
                </a:lnTo>
                <a:lnTo>
                  <a:pt x="53" y="384"/>
                </a:lnTo>
                <a:lnTo>
                  <a:pt x="53" y="384"/>
                </a:lnTo>
                <a:lnTo>
                  <a:pt x="41" y="389"/>
                </a:lnTo>
                <a:lnTo>
                  <a:pt x="31" y="393"/>
                </a:lnTo>
                <a:lnTo>
                  <a:pt x="25" y="397"/>
                </a:lnTo>
                <a:lnTo>
                  <a:pt x="19" y="401"/>
                </a:lnTo>
                <a:lnTo>
                  <a:pt x="19" y="401"/>
                </a:lnTo>
                <a:lnTo>
                  <a:pt x="11" y="408"/>
                </a:lnTo>
                <a:lnTo>
                  <a:pt x="6" y="415"/>
                </a:lnTo>
                <a:lnTo>
                  <a:pt x="2" y="421"/>
                </a:lnTo>
                <a:lnTo>
                  <a:pt x="0" y="428"/>
                </a:lnTo>
                <a:lnTo>
                  <a:pt x="0" y="428"/>
                </a:lnTo>
                <a:lnTo>
                  <a:pt x="0" y="434"/>
                </a:lnTo>
                <a:lnTo>
                  <a:pt x="2" y="442"/>
                </a:lnTo>
                <a:lnTo>
                  <a:pt x="5" y="451"/>
                </a:lnTo>
                <a:lnTo>
                  <a:pt x="9" y="460"/>
                </a:lnTo>
                <a:lnTo>
                  <a:pt x="14" y="469"/>
                </a:lnTo>
                <a:lnTo>
                  <a:pt x="18" y="477"/>
                </a:lnTo>
                <a:lnTo>
                  <a:pt x="23" y="482"/>
                </a:lnTo>
                <a:lnTo>
                  <a:pt x="26" y="483"/>
                </a:lnTo>
                <a:lnTo>
                  <a:pt x="28" y="484"/>
                </a:lnTo>
                <a:lnTo>
                  <a:pt x="28" y="484"/>
                </a:lnTo>
                <a:lnTo>
                  <a:pt x="36" y="483"/>
                </a:lnTo>
                <a:lnTo>
                  <a:pt x="42" y="481"/>
                </a:lnTo>
                <a:lnTo>
                  <a:pt x="45" y="480"/>
                </a:lnTo>
                <a:lnTo>
                  <a:pt x="46" y="480"/>
                </a:lnTo>
                <a:lnTo>
                  <a:pt x="47" y="481"/>
                </a:lnTo>
                <a:lnTo>
                  <a:pt x="47" y="481"/>
                </a:lnTo>
                <a:lnTo>
                  <a:pt x="53" y="488"/>
                </a:lnTo>
                <a:lnTo>
                  <a:pt x="64" y="498"/>
                </a:lnTo>
                <a:lnTo>
                  <a:pt x="72" y="504"/>
                </a:lnTo>
                <a:lnTo>
                  <a:pt x="80" y="509"/>
                </a:lnTo>
                <a:lnTo>
                  <a:pt x="89" y="514"/>
                </a:lnTo>
                <a:lnTo>
                  <a:pt x="98" y="517"/>
                </a:lnTo>
                <a:lnTo>
                  <a:pt x="98" y="517"/>
                </a:lnTo>
                <a:lnTo>
                  <a:pt x="114" y="522"/>
                </a:lnTo>
                <a:lnTo>
                  <a:pt x="125" y="524"/>
                </a:lnTo>
                <a:lnTo>
                  <a:pt x="131" y="524"/>
                </a:lnTo>
                <a:lnTo>
                  <a:pt x="134" y="523"/>
                </a:lnTo>
                <a:lnTo>
                  <a:pt x="134" y="523"/>
                </a:lnTo>
                <a:lnTo>
                  <a:pt x="138" y="519"/>
                </a:lnTo>
                <a:lnTo>
                  <a:pt x="143" y="517"/>
                </a:lnTo>
                <a:lnTo>
                  <a:pt x="170" y="542"/>
                </a:lnTo>
                <a:lnTo>
                  <a:pt x="179" y="611"/>
                </a:lnTo>
                <a:lnTo>
                  <a:pt x="179" y="611"/>
                </a:lnTo>
                <a:lnTo>
                  <a:pt x="165" y="619"/>
                </a:lnTo>
                <a:lnTo>
                  <a:pt x="154" y="626"/>
                </a:lnTo>
                <a:lnTo>
                  <a:pt x="145" y="634"/>
                </a:lnTo>
                <a:lnTo>
                  <a:pt x="128" y="651"/>
                </a:lnTo>
                <a:lnTo>
                  <a:pt x="123" y="656"/>
                </a:lnTo>
                <a:lnTo>
                  <a:pt x="123" y="656"/>
                </a:lnTo>
                <a:lnTo>
                  <a:pt x="120" y="655"/>
                </a:lnTo>
                <a:lnTo>
                  <a:pt x="116" y="653"/>
                </a:lnTo>
                <a:lnTo>
                  <a:pt x="113" y="653"/>
                </a:lnTo>
                <a:lnTo>
                  <a:pt x="109" y="654"/>
                </a:lnTo>
                <a:lnTo>
                  <a:pt x="106" y="655"/>
                </a:lnTo>
                <a:lnTo>
                  <a:pt x="104" y="659"/>
                </a:lnTo>
                <a:lnTo>
                  <a:pt x="104" y="659"/>
                </a:lnTo>
                <a:lnTo>
                  <a:pt x="100" y="666"/>
                </a:lnTo>
                <a:lnTo>
                  <a:pt x="98" y="672"/>
                </a:lnTo>
                <a:lnTo>
                  <a:pt x="98" y="678"/>
                </a:lnTo>
                <a:lnTo>
                  <a:pt x="98" y="678"/>
                </a:lnTo>
                <a:lnTo>
                  <a:pt x="107" y="688"/>
                </a:lnTo>
                <a:lnTo>
                  <a:pt x="115" y="698"/>
                </a:lnTo>
                <a:lnTo>
                  <a:pt x="118" y="704"/>
                </a:lnTo>
                <a:lnTo>
                  <a:pt x="120" y="708"/>
                </a:lnTo>
                <a:lnTo>
                  <a:pt x="120" y="708"/>
                </a:lnTo>
                <a:lnTo>
                  <a:pt x="120" y="714"/>
                </a:lnTo>
                <a:lnTo>
                  <a:pt x="120" y="719"/>
                </a:lnTo>
                <a:lnTo>
                  <a:pt x="118" y="732"/>
                </a:lnTo>
                <a:lnTo>
                  <a:pt x="118" y="737"/>
                </a:lnTo>
                <a:lnTo>
                  <a:pt x="120" y="744"/>
                </a:lnTo>
                <a:lnTo>
                  <a:pt x="124" y="751"/>
                </a:lnTo>
                <a:lnTo>
                  <a:pt x="132" y="759"/>
                </a:lnTo>
                <a:lnTo>
                  <a:pt x="132" y="759"/>
                </a:lnTo>
                <a:lnTo>
                  <a:pt x="140" y="765"/>
                </a:lnTo>
                <a:lnTo>
                  <a:pt x="146" y="770"/>
                </a:lnTo>
                <a:lnTo>
                  <a:pt x="151" y="772"/>
                </a:lnTo>
                <a:lnTo>
                  <a:pt x="155" y="773"/>
                </a:lnTo>
                <a:lnTo>
                  <a:pt x="160" y="773"/>
                </a:lnTo>
                <a:lnTo>
                  <a:pt x="162" y="772"/>
                </a:lnTo>
                <a:lnTo>
                  <a:pt x="165" y="770"/>
                </a:lnTo>
                <a:lnTo>
                  <a:pt x="168" y="767"/>
                </a:lnTo>
                <a:lnTo>
                  <a:pt x="168" y="767"/>
                </a:lnTo>
                <a:lnTo>
                  <a:pt x="169" y="762"/>
                </a:lnTo>
                <a:lnTo>
                  <a:pt x="169" y="755"/>
                </a:lnTo>
                <a:lnTo>
                  <a:pt x="168" y="746"/>
                </a:lnTo>
                <a:lnTo>
                  <a:pt x="165" y="737"/>
                </a:lnTo>
                <a:lnTo>
                  <a:pt x="161" y="722"/>
                </a:lnTo>
                <a:lnTo>
                  <a:pt x="159" y="714"/>
                </a:lnTo>
                <a:lnTo>
                  <a:pt x="159" y="714"/>
                </a:lnTo>
                <a:lnTo>
                  <a:pt x="180" y="693"/>
                </a:lnTo>
                <a:lnTo>
                  <a:pt x="195" y="680"/>
                </a:lnTo>
                <a:lnTo>
                  <a:pt x="199" y="677"/>
                </a:lnTo>
                <a:lnTo>
                  <a:pt x="201" y="675"/>
                </a:lnTo>
                <a:lnTo>
                  <a:pt x="201" y="675"/>
                </a:lnTo>
                <a:lnTo>
                  <a:pt x="204" y="697"/>
                </a:lnTo>
                <a:lnTo>
                  <a:pt x="209" y="725"/>
                </a:lnTo>
                <a:lnTo>
                  <a:pt x="209" y="725"/>
                </a:lnTo>
                <a:lnTo>
                  <a:pt x="210" y="731"/>
                </a:lnTo>
                <a:lnTo>
                  <a:pt x="214" y="735"/>
                </a:lnTo>
                <a:lnTo>
                  <a:pt x="220" y="745"/>
                </a:lnTo>
                <a:lnTo>
                  <a:pt x="228" y="755"/>
                </a:lnTo>
                <a:lnTo>
                  <a:pt x="228" y="755"/>
                </a:lnTo>
                <a:lnTo>
                  <a:pt x="229" y="765"/>
                </a:lnTo>
                <a:lnTo>
                  <a:pt x="231" y="774"/>
                </a:lnTo>
                <a:lnTo>
                  <a:pt x="232" y="781"/>
                </a:lnTo>
                <a:lnTo>
                  <a:pt x="232" y="781"/>
                </a:lnTo>
                <a:lnTo>
                  <a:pt x="233" y="790"/>
                </a:lnTo>
                <a:lnTo>
                  <a:pt x="235" y="795"/>
                </a:lnTo>
                <a:lnTo>
                  <a:pt x="237" y="796"/>
                </a:lnTo>
                <a:lnTo>
                  <a:pt x="240" y="797"/>
                </a:lnTo>
                <a:lnTo>
                  <a:pt x="240" y="797"/>
                </a:lnTo>
                <a:lnTo>
                  <a:pt x="245" y="798"/>
                </a:lnTo>
                <a:lnTo>
                  <a:pt x="253" y="799"/>
                </a:lnTo>
                <a:lnTo>
                  <a:pt x="271" y="800"/>
                </a:lnTo>
                <a:lnTo>
                  <a:pt x="296" y="800"/>
                </a:lnTo>
                <a:lnTo>
                  <a:pt x="296" y="800"/>
                </a:lnTo>
                <a:lnTo>
                  <a:pt x="308" y="796"/>
                </a:lnTo>
                <a:lnTo>
                  <a:pt x="317" y="792"/>
                </a:lnTo>
                <a:lnTo>
                  <a:pt x="319" y="790"/>
                </a:lnTo>
                <a:lnTo>
                  <a:pt x="320" y="789"/>
                </a:lnTo>
                <a:lnTo>
                  <a:pt x="320" y="789"/>
                </a:lnTo>
                <a:lnTo>
                  <a:pt x="319" y="784"/>
                </a:lnTo>
                <a:lnTo>
                  <a:pt x="318" y="779"/>
                </a:lnTo>
                <a:lnTo>
                  <a:pt x="315" y="772"/>
                </a:lnTo>
                <a:lnTo>
                  <a:pt x="287" y="755"/>
                </a:lnTo>
                <a:lnTo>
                  <a:pt x="281" y="740"/>
                </a:lnTo>
                <a:lnTo>
                  <a:pt x="281" y="740"/>
                </a:lnTo>
                <a:lnTo>
                  <a:pt x="286" y="733"/>
                </a:lnTo>
                <a:lnTo>
                  <a:pt x="289" y="728"/>
                </a:lnTo>
                <a:lnTo>
                  <a:pt x="290" y="725"/>
                </a:lnTo>
                <a:lnTo>
                  <a:pt x="290" y="725"/>
                </a:lnTo>
                <a:lnTo>
                  <a:pt x="288" y="718"/>
                </a:lnTo>
                <a:lnTo>
                  <a:pt x="285" y="706"/>
                </a:lnTo>
                <a:lnTo>
                  <a:pt x="285" y="706"/>
                </a:lnTo>
                <a:lnTo>
                  <a:pt x="249" y="615"/>
                </a:lnTo>
                <a:lnTo>
                  <a:pt x="254" y="600"/>
                </a:lnTo>
                <a:lnTo>
                  <a:pt x="254" y="600"/>
                </a:lnTo>
                <a:lnTo>
                  <a:pt x="254" y="601"/>
                </a:lnTo>
                <a:lnTo>
                  <a:pt x="255" y="602"/>
                </a:lnTo>
                <a:lnTo>
                  <a:pt x="256" y="602"/>
                </a:lnTo>
                <a:lnTo>
                  <a:pt x="258" y="601"/>
                </a:lnTo>
                <a:lnTo>
                  <a:pt x="259" y="598"/>
                </a:lnTo>
                <a:lnTo>
                  <a:pt x="262" y="583"/>
                </a:lnTo>
                <a:lnTo>
                  <a:pt x="262" y="583"/>
                </a:lnTo>
                <a:lnTo>
                  <a:pt x="264" y="570"/>
                </a:lnTo>
                <a:lnTo>
                  <a:pt x="265" y="551"/>
                </a:lnTo>
                <a:lnTo>
                  <a:pt x="267" y="505"/>
                </a:lnTo>
                <a:lnTo>
                  <a:pt x="268" y="445"/>
                </a:lnTo>
                <a:lnTo>
                  <a:pt x="268" y="445"/>
                </a:lnTo>
                <a:lnTo>
                  <a:pt x="274" y="441"/>
                </a:lnTo>
                <a:lnTo>
                  <a:pt x="280" y="437"/>
                </a:lnTo>
                <a:lnTo>
                  <a:pt x="283" y="437"/>
                </a:lnTo>
                <a:lnTo>
                  <a:pt x="287" y="437"/>
                </a:lnTo>
                <a:lnTo>
                  <a:pt x="287" y="437"/>
                </a:lnTo>
                <a:lnTo>
                  <a:pt x="290" y="438"/>
                </a:lnTo>
                <a:lnTo>
                  <a:pt x="292" y="441"/>
                </a:lnTo>
                <a:lnTo>
                  <a:pt x="293" y="444"/>
                </a:lnTo>
                <a:lnTo>
                  <a:pt x="295" y="447"/>
                </a:lnTo>
                <a:lnTo>
                  <a:pt x="296" y="454"/>
                </a:lnTo>
                <a:lnTo>
                  <a:pt x="296" y="456"/>
                </a:lnTo>
                <a:lnTo>
                  <a:pt x="296" y="456"/>
                </a:lnTo>
                <a:lnTo>
                  <a:pt x="300" y="452"/>
                </a:lnTo>
                <a:lnTo>
                  <a:pt x="305" y="447"/>
                </a:lnTo>
                <a:lnTo>
                  <a:pt x="307" y="443"/>
                </a:lnTo>
                <a:lnTo>
                  <a:pt x="307" y="443"/>
                </a:lnTo>
                <a:lnTo>
                  <a:pt x="307" y="437"/>
                </a:lnTo>
                <a:lnTo>
                  <a:pt x="305" y="426"/>
                </a:lnTo>
                <a:lnTo>
                  <a:pt x="297" y="392"/>
                </a:lnTo>
                <a:lnTo>
                  <a:pt x="290" y="357"/>
                </a:lnTo>
                <a:lnTo>
                  <a:pt x="288" y="343"/>
                </a:lnTo>
                <a:lnTo>
                  <a:pt x="287" y="334"/>
                </a:lnTo>
                <a:lnTo>
                  <a:pt x="287" y="334"/>
                </a:lnTo>
                <a:lnTo>
                  <a:pt x="288" y="293"/>
                </a:lnTo>
                <a:lnTo>
                  <a:pt x="287" y="265"/>
                </a:lnTo>
                <a:lnTo>
                  <a:pt x="287" y="265"/>
                </a:lnTo>
                <a:lnTo>
                  <a:pt x="298" y="286"/>
                </a:lnTo>
                <a:lnTo>
                  <a:pt x="307" y="301"/>
                </a:lnTo>
                <a:lnTo>
                  <a:pt x="313" y="309"/>
                </a:lnTo>
                <a:lnTo>
                  <a:pt x="313" y="309"/>
                </a:lnTo>
                <a:lnTo>
                  <a:pt x="317" y="311"/>
                </a:lnTo>
                <a:lnTo>
                  <a:pt x="325" y="315"/>
                </a:lnTo>
                <a:lnTo>
                  <a:pt x="332" y="317"/>
                </a:lnTo>
                <a:lnTo>
                  <a:pt x="337" y="320"/>
                </a:lnTo>
                <a:lnTo>
                  <a:pt x="337" y="320"/>
                </a:lnTo>
                <a:lnTo>
                  <a:pt x="342" y="325"/>
                </a:lnTo>
                <a:lnTo>
                  <a:pt x="347" y="328"/>
                </a:lnTo>
                <a:lnTo>
                  <a:pt x="353" y="333"/>
                </a:lnTo>
                <a:lnTo>
                  <a:pt x="356" y="337"/>
                </a:lnTo>
                <a:lnTo>
                  <a:pt x="365" y="354"/>
                </a:lnTo>
                <a:lnTo>
                  <a:pt x="365" y="354"/>
                </a:lnTo>
                <a:lnTo>
                  <a:pt x="368" y="361"/>
                </a:lnTo>
                <a:lnTo>
                  <a:pt x="370" y="366"/>
                </a:lnTo>
                <a:lnTo>
                  <a:pt x="372" y="369"/>
                </a:lnTo>
                <a:lnTo>
                  <a:pt x="373" y="371"/>
                </a:lnTo>
                <a:lnTo>
                  <a:pt x="373" y="371"/>
                </a:lnTo>
                <a:lnTo>
                  <a:pt x="385" y="378"/>
                </a:lnTo>
                <a:lnTo>
                  <a:pt x="388" y="380"/>
                </a:lnTo>
                <a:lnTo>
                  <a:pt x="391" y="381"/>
                </a:lnTo>
                <a:lnTo>
                  <a:pt x="396" y="380"/>
                </a:lnTo>
                <a:lnTo>
                  <a:pt x="399" y="379"/>
                </a:lnTo>
                <a:lnTo>
                  <a:pt x="399" y="379"/>
                </a:lnTo>
                <a:lnTo>
                  <a:pt x="406" y="374"/>
                </a:lnTo>
                <a:lnTo>
                  <a:pt x="411" y="370"/>
                </a:lnTo>
                <a:lnTo>
                  <a:pt x="415" y="368"/>
                </a:lnTo>
                <a:lnTo>
                  <a:pt x="416" y="364"/>
                </a:lnTo>
                <a:lnTo>
                  <a:pt x="418" y="361"/>
                </a:lnTo>
                <a:lnTo>
                  <a:pt x="418" y="356"/>
                </a:lnTo>
                <a:lnTo>
                  <a:pt x="418" y="356"/>
                </a:lnTo>
                <a:lnTo>
                  <a:pt x="417" y="352"/>
                </a:lnTo>
                <a:lnTo>
                  <a:pt x="415" y="346"/>
                </a:lnTo>
                <a:lnTo>
                  <a:pt x="411" y="342"/>
                </a:lnTo>
                <a:lnTo>
                  <a:pt x="407" y="338"/>
                </a:lnTo>
                <a:lnTo>
                  <a:pt x="399" y="332"/>
                </a:lnTo>
                <a:lnTo>
                  <a:pt x="396" y="329"/>
                </a:lnTo>
                <a:lnTo>
                  <a:pt x="396" y="329"/>
                </a:lnTo>
                <a:lnTo>
                  <a:pt x="397" y="328"/>
                </a:lnTo>
                <a:lnTo>
                  <a:pt x="398" y="326"/>
                </a:lnTo>
                <a:lnTo>
                  <a:pt x="398" y="323"/>
                </a:lnTo>
                <a:lnTo>
                  <a:pt x="396" y="318"/>
                </a:lnTo>
                <a:lnTo>
                  <a:pt x="396" y="318"/>
                </a:lnTo>
                <a:lnTo>
                  <a:pt x="391" y="311"/>
                </a:lnTo>
                <a:lnTo>
                  <a:pt x="385" y="305"/>
                </a:lnTo>
                <a:lnTo>
                  <a:pt x="378" y="297"/>
                </a:lnTo>
                <a:lnTo>
                  <a:pt x="373" y="290"/>
                </a:lnTo>
                <a:lnTo>
                  <a:pt x="373" y="290"/>
                </a:lnTo>
                <a:lnTo>
                  <a:pt x="371" y="286"/>
                </a:lnTo>
                <a:lnTo>
                  <a:pt x="364" y="278"/>
                </a:lnTo>
                <a:lnTo>
                  <a:pt x="349" y="260"/>
                </a:lnTo>
                <a:lnTo>
                  <a:pt x="326" y="235"/>
                </a:lnTo>
                <a:lnTo>
                  <a:pt x="298" y="207"/>
                </a:lnTo>
                <a:lnTo>
                  <a:pt x="298" y="207"/>
                </a:lnTo>
                <a:lnTo>
                  <a:pt x="285" y="189"/>
                </a:lnTo>
                <a:lnTo>
                  <a:pt x="273" y="173"/>
                </a:lnTo>
                <a:lnTo>
                  <a:pt x="273" y="173"/>
                </a:lnTo>
                <a:lnTo>
                  <a:pt x="274" y="172"/>
                </a:lnTo>
                <a:lnTo>
                  <a:pt x="276" y="167"/>
                </a:lnTo>
                <a:lnTo>
                  <a:pt x="276" y="165"/>
                </a:lnTo>
                <a:lnTo>
                  <a:pt x="274" y="162"/>
                </a:lnTo>
                <a:lnTo>
                  <a:pt x="273" y="160"/>
                </a:lnTo>
                <a:lnTo>
                  <a:pt x="271" y="157"/>
                </a:lnTo>
                <a:lnTo>
                  <a:pt x="271" y="157"/>
                </a:lnTo>
                <a:lnTo>
                  <a:pt x="262" y="152"/>
                </a:lnTo>
                <a:lnTo>
                  <a:pt x="254" y="147"/>
                </a:lnTo>
                <a:lnTo>
                  <a:pt x="243" y="143"/>
                </a:lnTo>
                <a:lnTo>
                  <a:pt x="243" y="143"/>
                </a:lnTo>
                <a:lnTo>
                  <a:pt x="241" y="143"/>
                </a:lnTo>
                <a:lnTo>
                  <a:pt x="238" y="139"/>
                </a:lnTo>
                <a:lnTo>
                  <a:pt x="236" y="133"/>
                </a:lnTo>
                <a:lnTo>
                  <a:pt x="234" y="118"/>
                </a:lnTo>
                <a:lnTo>
                  <a:pt x="234" y="118"/>
                </a:lnTo>
                <a:lnTo>
                  <a:pt x="233" y="101"/>
                </a:lnTo>
                <a:lnTo>
                  <a:pt x="231" y="89"/>
                </a:lnTo>
                <a:lnTo>
                  <a:pt x="228" y="79"/>
                </a:lnTo>
                <a:lnTo>
                  <a:pt x="228" y="79"/>
                </a:lnTo>
                <a:lnTo>
                  <a:pt x="232" y="79"/>
                </a:lnTo>
                <a:lnTo>
                  <a:pt x="238" y="76"/>
                </a:lnTo>
                <a:lnTo>
                  <a:pt x="242" y="74"/>
                </a:lnTo>
                <a:lnTo>
                  <a:pt x="244" y="72"/>
                </a:lnTo>
                <a:lnTo>
                  <a:pt x="245" y="69"/>
                </a:lnTo>
                <a:lnTo>
                  <a:pt x="245" y="65"/>
                </a:lnTo>
                <a:lnTo>
                  <a:pt x="245" y="65"/>
                </a:lnTo>
                <a:lnTo>
                  <a:pt x="244" y="62"/>
                </a:lnTo>
                <a:lnTo>
                  <a:pt x="241" y="57"/>
                </a:lnTo>
                <a:lnTo>
                  <a:pt x="234" y="47"/>
                </a:lnTo>
                <a:lnTo>
                  <a:pt x="227" y="41"/>
                </a:lnTo>
                <a:lnTo>
                  <a:pt x="223" y="37"/>
                </a:lnTo>
                <a:lnTo>
                  <a:pt x="223" y="37"/>
                </a:lnTo>
                <a:lnTo>
                  <a:pt x="220" y="36"/>
                </a:lnTo>
                <a:lnTo>
                  <a:pt x="216" y="33"/>
                </a:lnTo>
                <a:lnTo>
                  <a:pt x="209" y="27"/>
                </a:lnTo>
                <a:lnTo>
                  <a:pt x="209" y="27"/>
                </a:lnTo>
                <a:lnTo>
                  <a:pt x="208" y="24"/>
                </a:lnTo>
                <a:lnTo>
                  <a:pt x="205" y="17"/>
                </a:lnTo>
                <a:lnTo>
                  <a:pt x="199" y="11"/>
                </a:lnTo>
                <a:lnTo>
                  <a:pt x="196" y="8"/>
                </a:lnTo>
                <a:lnTo>
                  <a:pt x="192" y="7"/>
                </a:lnTo>
                <a:lnTo>
                  <a:pt x="192" y="7"/>
                </a:lnTo>
                <a:lnTo>
                  <a:pt x="190" y="7"/>
                </a:lnTo>
                <a:lnTo>
                  <a:pt x="190" y="6"/>
                </a:lnTo>
                <a:lnTo>
                  <a:pt x="190" y="3"/>
                </a:lnTo>
                <a:lnTo>
                  <a:pt x="190" y="2"/>
                </a:lnTo>
                <a:lnTo>
                  <a:pt x="188" y="1"/>
                </a:lnTo>
                <a:lnTo>
                  <a:pt x="184" y="0"/>
                </a:lnTo>
                <a:lnTo>
                  <a:pt x="177" y="0"/>
                </a:lnTo>
                <a:lnTo>
                  <a:pt x="164" y="0"/>
                </a:lnTo>
                <a:lnTo>
                  <a:pt x="164" y="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38"/>
          <p:cNvSpPr>
            <a:spLocks/>
          </p:cNvSpPr>
          <p:nvPr/>
        </p:nvSpPr>
        <p:spPr bwMode="auto">
          <a:xfrm>
            <a:off x="4620635" y="4710326"/>
            <a:ext cx="602395" cy="1699545"/>
          </a:xfrm>
          <a:custGeom>
            <a:avLst/>
            <a:gdLst>
              <a:gd name="T0" fmla="*/ 155 w 319"/>
              <a:gd name="T1" fmla="*/ 7 h 900"/>
              <a:gd name="T2" fmla="*/ 129 w 319"/>
              <a:gd name="T3" fmla="*/ 39 h 900"/>
              <a:gd name="T4" fmla="*/ 131 w 319"/>
              <a:gd name="T5" fmla="*/ 49 h 900"/>
              <a:gd name="T6" fmla="*/ 130 w 319"/>
              <a:gd name="T7" fmla="*/ 77 h 900"/>
              <a:gd name="T8" fmla="*/ 126 w 319"/>
              <a:gd name="T9" fmla="*/ 108 h 900"/>
              <a:gd name="T10" fmla="*/ 133 w 319"/>
              <a:gd name="T11" fmla="*/ 121 h 900"/>
              <a:gd name="T12" fmla="*/ 67 w 319"/>
              <a:gd name="T13" fmla="*/ 141 h 900"/>
              <a:gd name="T14" fmla="*/ 37 w 319"/>
              <a:gd name="T15" fmla="*/ 194 h 900"/>
              <a:gd name="T16" fmla="*/ 0 w 319"/>
              <a:gd name="T17" fmla="*/ 366 h 900"/>
              <a:gd name="T18" fmla="*/ 7 w 319"/>
              <a:gd name="T19" fmla="*/ 419 h 900"/>
              <a:gd name="T20" fmla="*/ 9 w 319"/>
              <a:gd name="T21" fmla="*/ 466 h 900"/>
              <a:gd name="T22" fmla="*/ 28 w 319"/>
              <a:gd name="T23" fmla="*/ 488 h 900"/>
              <a:gd name="T24" fmla="*/ 30 w 319"/>
              <a:gd name="T25" fmla="*/ 459 h 900"/>
              <a:gd name="T26" fmla="*/ 38 w 319"/>
              <a:gd name="T27" fmla="*/ 459 h 900"/>
              <a:gd name="T28" fmla="*/ 35 w 319"/>
              <a:gd name="T29" fmla="*/ 433 h 900"/>
              <a:gd name="T30" fmla="*/ 44 w 319"/>
              <a:gd name="T31" fmla="*/ 349 h 900"/>
              <a:gd name="T32" fmla="*/ 60 w 319"/>
              <a:gd name="T33" fmla="*/ 374 h 900"/>
              <a:gd name="T34" fmla="*/ 42 w 319"/>
              <a:gd name="T35" fmla="*/ 535 h 900"/>
              <a:gd name="T36" fmla="*/ 47 w 319"/>
              <a:gd name="T37" fmla="*/ 700 h 900"/>
              <a:gd name="T38" fmla="*/ 53 w 319"/>
              <a:gd name="T39" fmla="*/ 715 h 900"/>
              <a:gd name="T40" fmla="*/ 40 w 319"/>
              <a:gd name="T41" fmla="*/ 740 h 900"/>
              <a:gd name="T42" fmla="*/ 42 w 319"/>
              <a:gd name="T43" fmla="*/ 761 h 900"/>
              <a:gd name="T44" fmla="*/ 27 w 319"/>
              <a:gd name="T45" fmla="*/ 809 h 900"/>
              <a:gd name="T46" fmla="*/ 43 w 319"/>
              <a:gd name="T47" fmla="*/ 830 h 900"/>
              <a:gd name="T48" fmla="*/ 75 w 319"/>
              <a:gd name="T49" fmla="*/ 813 h 900"/>
              <a:gd name="T50" fmla="*/ 88 w 319"/>
              <a:gd name="T51" fmla="*/ 771 h 900"/>
              <a:gd name="T52" fmla="*/ 108 w 319"/>
              <a:gd name="T53" fmla="*/ 725 h 900"/>
              <a:gd name="T54" fmla="*/ 111 w 319"/>
              <a:gd name="T55" fmla="*/ 660 h 900"/>
              <a:gd name="T56" fmla="*/ 124 w 319"/>
              <a:gd name="T57" fmla="*/ 583 h 900"/>
              <a:gd name="T58" fmla="*/ 164 w 319"/>
              <a:gd name="T59" fmla="*/ 520 h 900"/>
              <a:gd name="T60" fmla="*/ 148 w 319"/>
              <a:gd name="T61" fmla="*/ 775 h 900"/>
              <a:gd name="T62" fmla="*/ 142 w 319"/>
              <a:gd name="T63" fmla="*/ 804 h 900"/>
              <a:gd name="T64" fmla="*/ 146 w 319"/>
              <a:gd name="T65" fmla="*/ 837 h 900"/>
              <a:gd name="T66" fmla="*/ 187 w 319"/>
              <a:gd name="T67" fmla="*/ 893 h 900"/>
              <a:gd name="T68" fmla="*/ 220 w 319"/>
              <a:gd name="T69" fmla="*/ 894 h 900"/>
              <a:gd name="T70" fmla="*/ 218 w 319"/>
              <a:gd name="T71" fmla="*/ 846 h 900"/>
              <a:gd name="T72" fmla="*/ 206 w 319"/>
              <a:gd name="T73" fmla="*/ 802 h 900"/>
              <a:gd name="T74" fmla="*/ 229 w 319"/>
              <a:gd name="T75" fmla="*/ 752 h 900"/>
              <a:gd name="T76" fmla="*/ 229 w 319"/>
              <a:gd name="T77" fmla="*/ 697 h 900"/>
              <a:gd name="T78" fmla="*/ 253 w 319"/>
              <a:gd name="T79" fmla="*/ 602 h 900"/>
              <a:gd name="T80" fmla="*/ 255 w 319"/>
              <a:gd name="T81" fmla="*/ 457 h 900"/>
              <a:gd name="T82" fmla="*/ 255 w 319"/>
              <a:gd name="T83" fmla="*/ 380 h 900"/>
              <a:gd name="T84" fmla="*/ 274 w 319"/>
              <a:gd name="T85" fmla="*/ 431 h 900"/>
              <a:gd name="T86" fmla="*/ 278 w 319"/>
              <a:gd name="T87" fmla="*/ 459 h 900"/>
              <a:gd name="T88" fmla="*/ 272 w 319"/>
              <a:gd name="T89" fmla="*/ 475 h 900"/>
              <a:gd name="T90" fmla="*/ 284 w 319"/>
              <a:gd name="T91" fmla="*/ 478 h 900"/>
              <a:gd name="T92" fmla="*/ 288 w 319"/>
              <a:gd name="T93" fmla="*/ 488 h 900"/>
              <a:gd name="T94" fmla="*/ 297 w 319"/>
              <a:gd name="T95" fmla="*/ 492 h 900"/>
              <a:gd name="T96" fmla="*/ 312 w 319"/>
              <a:gd name="T97" fmla="*/ 469 h 900"/>
              <a:gd name="T98" fmla="*/ 319 w 319"/>
              <a:gd name="T99" fmla="*/ 450 h 900"/>
              <a:gd name="T100" fmla="*/ 311 w 319"/>
              <a:gd name="T101" fmla="*/ 411 h 900"/>
              <a:gd name="T102" fmla="*/ 299 w 319"/>
              <a:gd name="T103" fmla="*/ 281 h 900"/>
              <a:gd name="T104" fmla="*/ 288 w 319"/>
              <a:gd name="T105" fmla="*/ 175 h 900"/>
              <a:gd name="T106" fmla="*/ 254 w 319"/>
              <a:gd name="T107" fmla="*/ 149 h 900"/>
              <a:gd name="T108" fmla="*/ 215 w 319"/>
              <a:gd name="T109" fmla="*/ 133 h 900"/>
              <a:gd name="T110" fmla="*/ 208 w 319"/>
              <a:gd name="T111" fmla="*/ 112 h 900"/>
              <a:gd name="T112" fmla="*/ 221 w 319"/>
              <a:gd name="T113" fmla="*/ 86 h 900"/>
              <a:gd name="T114" fmla="*/ 218 w 319"/>
              <a:gd name="T115" fmla="*/ 77 h 900"/>
              <a:gd name="T116" fmla="*/ 217 w 319"/>
              <a:gd name="T117" fmla="*/ 27 h 900"/>
              <a:gd name="T118" fmla="*/ 200 w 319"/>
              <a:gd name="T119" fmla="*/ 4 h 9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19" h="900">
                <a:moveTo>
                  <a:pt x="192" y="0"/>
                </a:moveTo>
                <a:lnTo>
                  <a:pt x="192" y="0"/>
                </a:lnTo>
                <a:lnTo>
                  <a:pt x="176" y="2"/>
                </a:lnTo>
                <a:lnTo>
                  <a:pt x="163" y="4"/>
                </a:lnTo>
                <a:lnTo>
                  <a:pt x="158" y="5"/>
                </a:lnTo>
                <a:lnTo>
                  <a:pt x="155" y="7"/>
                </a:lnTo>
                <a:lnTo>
                  <a:pt x="155" y="7"/>
                </a:lnTo>
                <a:lnTo>
                  <a:pt x="133" y="29"/>
                </a:lnTo>
                <a:lnTo>
                  <a:pt x="133" y="29"/>
                </a:lnTo>
                <a:lnTo>
                  <a:pt x="130" y="32"/>
                </a:lnTo>
                <a:lnTo>
                  <a:pt x="129" y="35"/>
                </a:lnTo>
                <a:lnTo>
                  <a:pt x="129" y="38"/>
                </a:lnTo>
                <a:lnTo>
                  <a:pt x="129" y="39"/>
                </a:lnTo>
                <a:lnTo>
                  <a:pt x="129" y="39"/>
                </a:lnTo>
                <a:lnTo>
                  <a:pt x="131" y="39"/>
                </a:lnTo>
                <a:lnTo>
                  <a:pt x="133" y="39"/>
                </a:lnTo>
                <a:lnTo>
                  <a:pt x="126" y="58"/>
                </a:lnTo>
                <a:lnTo>
                  <a:pt x="126" y="58"/>
                </a:lnTo>
                <a:lnTo>
                  <a:pt x="130" y="50"/>
                </a:lnTo>
                <a:lnTo>
                  <a:pt x="131" y="49"/>
                </a:lnTo>
                <a:lnTo>
                  <a:pt x="131" y="49"/>
                </a:lnTo>
                <a:lnTo>
                  <a:pt x="133" y="50"/>
                </a:lnTo>
                <a:lnTo>
                  <a:pt x="133" y="54"/>
                </a:lnTo>
                <a:lnTo>
                  <a:pt x="133" y="54"/>
                </a:lnTo>
                <a:lnTo>
                  <a:pt x="133" y="71"/>
                </a:lnTo>
                <a:lnTo>
                  <a:pt x="133" y="77"/>
                </a:lnTo>
                <a:lnTo>
                  <a:pt x="133" y="77"/>
                </a:lnTo>
                <a:lnTo>
                  <a:pt x="130" y="77"/>
                </a:lnTo>
                <a:lnTo>
                  <a:pt x="128" y="78"/>
                </a:lnTo>
                <a:lnTo>
                  <a:pt x="126" y="79"/>
                </a:lnTo>
                <a:lnTo>
                  <a:pt x="126" y="79"/>
                </a:lnTo>
                <a:lnTo>
                  <a:pt x="125" y="85"/>
                </a:lnTo>
                <a:lnTo>
                  <a:pt x="125" y="95"/>
                </a:lnTo>
                <a:lnTo>
                  <a:pt x="126" y="104"/>
                </a:lnTo>
                <a:lnTo>
                  <a:pt x="126" y="108"/>
                </a:lnTo>
                <a:lnTo>
                  <a:pt x="126" y="108"/>
                </a:lnTo>
                <a:lnTo>
                  <a:pt x="130" y="108"/>
                </a:lnTo>
                <a:lnTo>
                  <a:pt x="133" y="108"/>
                </a:lnTo>
                <a:lnTo>
                  <a:pt x="133" y="108"/>
                </a:lnTo>
                <a:lnTo>
                  <a:pt x="133" y="115"/>
                </a:lnTo>
                <a:lnTo>
                  <a:pt x="133" y="120"/>
                </a:lnTo>
                <a:lnTo>
                  <a:pt x="133" y="121"/>
                </a:lnTo>
                <a:lnTo>
                  <a:pt x="133" y="121"/>
                </a:lnTo>
                <a:lnTo>
                  <a:pt x="117" y="124"/>
                </a:lnTo>
                <a:lnTo>
                  <a:pt x="91" y="130"/>
                </a:lnTo>
                <a:lnTo>
                  <a:pt x="91" y="130"/>
                </a:lnTo>
                <a:lnTo>
                  <a:pt x="82" y="133"/>
                </a:lnTo>
                <a:lnTo>
                  <a:pt x="72" y="138"/>
                </a:lnTo>
                <a:lnTo>
                  <a:pt x="67" y="141"/>
                </a:lnTo>
                <a:lnTo>
                  <a:pt x="62" y="145"/>
                </a:lnTo>
                <a:lnTo>
                  <a:pt x="56" y="151"/>
                </a:lnTo>
                <a:lnTo>
                  <a:pt x="51" y="159"/>
                </a:lnTo>
                <a:lnTo>
                  <a:pt x="51" y="159"/>
                </a:lnTo>
                <a:lnTo>
                  <a:pt x="47" y="165"/>
                </a:lnTo>
                <a:lnTo>
                  <a:pt x="44" y="172"/>
                </a:lnTo>
                <a:lnTo>
                  <a:pt x="37" y="194"/>
                </a:lnTo>
                <a:lnTo>
                  <a:pt x="29" y="220"/>
                </a:lnTo>
                <a:lnTo>
                  <a:pt x="21" y="248"/>
                </a:lnTo>
                <a:lnTo>
                  <a:pt x="9" y="298"/>
                </a:lnTo>
                <a:lnTo>
                  <a:pt x="3" y="323"/>
                </a:lnTo>
                <a:lnTo>
                  <a:pt x="3" y="323"/>
                </a:lnTo>
                <a:lnTo>
                  <a:pt x="1" y="348"/>
                </a:lnTo>
                <a:lnTo>
                  <a:pt x="0" y="366"/>
                </a:lnTo>
                <a:lnTo>
                  <a:pt x="0" y="380"/>
                </a:lnTo>
                <a:lnTo>
                  <a:pt x="0" y="380"/>
                </a:lnTo>
                <a:lnTo>
                  <a:pt x="1" y="393"/>
                </a:lnTo>
                <a:lnTo>
                  <a:pt x="3" y="404"/>
                </a:lnTo>
                <a:lnTo>
                  <a:pt x="6" y="414"/>
                </a:lnTo>
                <a:lnTo>
                  <a:pt x="7" y="419"/>
                </a:lnTo>
                <a:lnTo>
                  <a:pt x="7" y="419"/>
                </a:lnTo>
                <a:lnTo>
                  <a:pt x="6" y="425"/>
                </a:lnTo>
                <a:lnTo>
                  <a:pt x="7" y="434"/>
                </a:lnTo>
                <a:lnTo>
                  <a:pt x="7" y="434"/>
                </a:lnTo>
                <a:lnTo>
                  <a:pt x="7" y="449"/>
                </a:lnTo>
                <a:lnTo>
                  <a:pt x="8" y="459"/>
                </a:lnTo>
                <a:lnTo>
                  <a:pt x="9" y="466"/>
                </a:lnTo>
                <a:lnTo>
                  <a:pt x="9" y="466"/>
                </a:lnTo>
                <a:lnTo>
                  <a:pt x="15" y="477"/>
                </a:lnTo>
                <a:lnTo>
                  <a:pt x="17" y="481"/>
                </a:lnTo>
                <a:lnTo>
                  <a:pt x="19" y="485"/>
                </a:lnTo>
                <a:lnTo>
                  <a:pt x="19" y="485"/>
                </a:lnTo>
                <a:lnTo>
                  <a:pt x="21" y="486"/>
                </a:lnTo>
                <a:lnTo>
                  <a:pt x="25" y="487"/>
                </a:lnTo>
                <a:lnTo>
                  <a:pt x="28" y="488"/>
                </a:lnTo>
                <a:lnTo>
                  <a:pt x="28" y="488"/>
                </a:lnTo>
                <a:lnTo>
                  <a:pt x="30" y="483"/>
                </a:lnTo>
                <a:lnTo>
                  <a:pt x="31" y="477"/>
                </a:lnTo>
                <a:lnTo>
                  <a:pt x="31" y="473"/>
                </a:lnTo>
                <a:lnTo>
                  <a:pt x="31" y="473"/>
                </a:lnTo>
                <a:lnTo>
                  <a:pt x="30" y="462"/>
                </a:lnTo>
                <a:lnTo>
                  <a:pt x="30" y="459"/>
                </a:lnTo>
                <a:lnTo>
                  <a:pt x="30" y="459"/>
                </a:lnTo>
                <a:lnTo>
                  <a:pt x="31" y="459"/>
                </a:lnTo>
                <a:lnTo>
                  <a:pt x="31" y="459"/>
                </a:lnTo>
                <a:lnTo>
                  <a:pt x="35" y="464"/>
                </a:lnTo>
                <a:lnTo>
                  <a:pt x="36" y="464"/>
                </a:lnTo>
                <a:lnTo>
                  <a:pt x="36" y="464"/>
                </a:lnTo>
                <a:lnTo>
                  <a:pt x="38" y="459"/>
                </a:lnTo>
                <a:lnTo>
                  <a:pt x="38" y="459"/>
                </a:lnTo>
                <a:lnTo>
                  <a:pt x="38" y="456"/>
                </a:lnTo>
                <a:lnTo>
                  <a:pt x="38" y="451"/>
                </a:lnTo>
                <a:lnTo>
                  <a:pt x="36" y="443"/>
                </a:lnTo>
                <a:lnTo>
                  <a:pt x="31" y="434"/>
                </a:lnTo>
                <a:lnTo>
                  <a:pt x="31" y="434"/>
                </a:lnTo>
                <a:lnTo>
                  <a:pt x="35" y="433"/>
                </a:lnTo>
                <a:lnTo>
                  <a:pt x="37" y="432"/>
                </a:lnTo>
                <a:lnTo>
                  <a:pt x="38" y="431"/>
                </a:lnTo>
                <a:lnTo>
                  <a:pt x="38" y="431"/>
                </a:lnTo>
                <a:lnTo>
                  <a:pt x="38" y="417"/>
                </a:lnTo>
                <a:lnTo>
                  <a:pt x="40" y="390"/>
                </a:lnTo>
                <a:lnTo>
                  <a:pt x="44" y="349"/>
                </a:lnTo>
                <a:lnTo>
                  <a:pt x="44" y="349"/>
                </a:lnTo>
                <a:lnTo>
                  <a:pt x="54" y="330"/>
                </a:lnTo>
                <a:lnTo>
                  <a:pt x="63" y="314"/>
                </a:lnTo>
                <a:lnTo>
                  <a:pt x="63" y="314"/>
                </a:lnTo>
                <a:lnTo>
                  <a:pt x="61" y="338"/>
                </a:lnTo>
                <a:lnTo>
                  <a:pt x="60" y="358"/>
                </a:lnTo>
                <a:lnTo>
                  <a:pt x="60" y="374"/>
                </a:lnTo>
                <a:lnTo>
                  <a:pt x="60" y="374"/>
                </a:lnTo>
                <a:lnTo>
                  <a:pt x="62" y="398"/>
                </a:lnTo>
                <a:lnTo>
                  <a:pt x="63" y="408"/>
                </a:lnTo>
                <a:lnTo>
                  <a:pt x="63" y="408"/>
                </a:lnTo>
                <a:lnTo>
                  <a:pt x="53" y="459"/>
                </a:lnTo>
                <a:lnTo>
                  <a:pt x="46" y="501"/>
                </a:lnTo>
                <a:lnTo>
                  <a:pt x="43" y="520"/>
                </a:lnTo>
                <a:lnTo>
                  <a:pt x="42" y="535"/>
                </a:lnTo>
                <a:lnTo>
                  <a:pt x="42" y="535"/>
                </a:lnTo>
                <a:lnTo>
                  <a:pt x="40" y="560"/>
                </a:lnTo>
                <a:lnTo>
                  <a:pt x="40" y="582"/>
                </a:lnTo>
                <a:lnTo>
                  <a:pt x="42" y="608"/>
                </a:lnTo>
                <a:lnTo>
                  <a:pt x="42" y="608"/>
                </a:lnTo>
                <a:lnTo>
                  <a:pt x="44" y="655"/>
                </a:lnTo>
                <a:lnTo>
                  <a:pt x="47" y="700"/>
                </a:lnTo>
                <a:lnTo>
                  <a:pt x="47" y="700"/>
                </a:lnTo>
                <a:lnTo>
                  <a:pt x="49" y="705"/>
                </a:lnTo>
                <a:lnTo>
                  <a:pt x="52" y="709"/>
                </a:lnTo>
                <a:lnTo>
                  <a:pt x="54" y="712"/>
                </a:lnTo>
                <a:lnTo>
                  <a:pt x="54" y="713"/>
                </a:lnTo>
                <a:lnTo>
                  <a:pt x="54" y="713"/>
                </a:lnTo>
                <a:lnTo>
                  <a:pt x="53" y="715"/>
                </a:lnTo>
                <a:lnTo>
                  <a:pt x="51" y="720"/>
                </a:lnTo>
                <a:lnTo>
                  <a:pt x="49" y="725"/>
                </a:lnTo>
                <a:lnTo>
                  <a:pt x="47" y="729"/>
                </a:lnTo>
                <a:lnTo>
                  <a:pt x="47" y="729"/>
                </a:lnTo>
                <a:lnTo>
                  <a:pt x="43" y="734"/>
                </a:lnTo>
                <a:lnTo>
                  <a:pt x="40" y="739"/>
                </a:lnTo>
                <a:lnTo>
                  <a:pt x="40" y="740"/>
                </a:lnTo>
                <a:lnTo>
                  <a:pt x="42" y="741"/>
                </a:lnTo>
                <a:lnTo>
                  <a:pt x="42" y="741"/>
                </a:lnTo>
                <a:lnTo>
                  <a:pt x="43" y="743"/>
                </a:lnTo>
                <a:lnTo>
                  <a:pt x="44" y="747"/>
                </a:lnTo>
                <a:lnTo>
                  <a:pt x="44" y="753"/>
                </a:lnTo>
                <a:lnTo>
                  <a:pt x="44" y="753"/>
                </a:lnTo>
                <a:lnTo>
                  <a:pt x="42" y="761"/>
                </a:lnTo>
                <a:lnTo>
                  <a:pt x="38" y="773"/>
                </a:lnTo>
                <a:lnTo>
                  <a:pt x="38" y="773"/>
                </a:lnTo>
                <a:lnTo>
                  <a:pt x="35" y="779"/>
                </a:lnTo>
                <a:lnTo>
                  <a:pt x="30" y="788"/>
                </a:lnTo>
                <a:lnTo>
                  <a:pt x="28" y="795"/>
                </a:lnTo>
                <a:lnTo>
                  <a:pt x="27" y="802"/>
                </a:lnTo>
                <a:lnTo>
                  <a:pt x="27" y="809"/>
                </a:lnTo>
                <a:lnTo>
                  <a:pt x="28" y="818"/>
                </a:lnTo>
                <a:lnTo>
                  <a:pt x="28" y="818"/>
                </a:lnTo>
                <a:lnTo>
                  <a:pt x="30" y="821"/>
                </a:lnTo>
                <a:lnTo>
                  <a:pt x="31" y="824"/>
                </a:lnTo>
                <a:lnTo>
                  <a:pt x="34" y="827"/>
                </a:lnTo>
                <a:lnTo>
                  <a:pt x="37" y="828"/>
                </a:lnTo>
                <a:lnTo>
                  <a:pt x="43" y="830"/>
                </a:lnTo>
                <a:lnTo>
                  <a:pt x="49" y="829"/>
                </a:lnTo>
                <a:lnTo>
                  <a:pt x="56" y="827"/>
                </a:lnTo>
                <a:lnTo>
                  <a:pt x="63" y="824"/>
                </a:lnTo>
                <a:lnTo>
                  <a:pt x="69" y="821"/>
                </a:lnTo>
                <a:lnTo>
                  <a:pt x="73" y="818"/>
                </a:lnTo>
                <a:lnTo>
                  <a:pt x="73" y="818"/>
                </a:lnTo>
                <a:lnTo>
                  <a:pt x="75" y="813"/>
                </a:lnTo>
                <a:lnTo>
                  <a:pt x="76" y="807"/>
                </a:lnTo>
                <a:lnTo>
                  <a:pt x="79" y="795"/>
                </a:lnTo>
                <a:lnTo>
                  <a:pt x="79" y="784"/>
                </a:lnTo>
                <a:lnTo>
                  <a:pt x="79" y="779"/>
                </a:lnTo>
                <a:lnTo>
                  <a:pt x="79" y="779"/>
                </a:lnTo>
                <a:lnTo>
                  <a:pt x="83" y="775"/>
                </a:lnTo>
                <a:lnTo>
                  <a:pt x="88" y="771"/>
                </a:lnTo>
                <a:lnTo>
                  <a:pt x="91" y="767"/>
                </a:lnTo>
                <a:lnTo>
                  <a:pt x="91" y="767"/>
                </a:lnTo>
                <a:lnTo>
                  <a:pt x="110" y="738"/>
                </a:lnTo>
                <a:lnTo>
                  <a:pt x="110" y="738"/>
                </a:lnTo>
                <a:lnTo>
                  <a:pt x="109" y="732"/>
                </a:lnTo>
                <a:lnTo>
                  <a:pt x="109" y="728"/>
                </a:lnTo>
                <a:lnTo>
                  <a:pt x="108" y="725"/>
                </a:lnTo>
                <a:lnTo>
                  <a:pt x="108" y="725"/>
                </a:lnTo>
                <a:lnTo>
                  <a:pt x="104" y="721"/>
                </a:lnTo>
                <a:lnTo>
                  <a:pt x="104" y="718"/>
                </a:lnTo>
                <a:lnTo>
                  <a:pt x="104" y="715"/>
                </a:lnTo>
                <a:lnTo>
                  <a:pt x="110" y="703"/>
                </a:lnTo>
                <a:lnTo>
                  <a:pt x="110" y="703"/>
                </a:lnTo>
                <a:lnTo>
                  <a:pt x="111" y="660"/>
                </a:lnTo>
                <a:lnTo>
                  <a:pt x="111" y="631"/>
                </a:lnTo>
                <a:lnTo>
                  <a:pt x="110" y="617"/>
                </a:lnTo>
                <a:lnTo>
                  <a:pt x="110" y="617"/>
                </a:lnTo>
                <a:lnTo>
                  <a:pt x="111" y="614"/>
                </a:lnTo>
                <a:lnTo>
                  <a:pt x="115" y="605"/>
                </a:lnTo>
                <a:lnTo>
                  <a:pt x="124" y="583"/>
                </a:lnTo>
                <a:lnTo>
                  <a:pt x="124" y="583"/>
                </a:lnTo>
                <a:lnTo>
                  <a:pt x="128" y="570"/>
                </a:lnTo>
                <a:lnTo>
                  <a:pt x="135" y="559"/>
                </a:lnTo>
                <a:lnTo>
                  <a:pt x="142" y="544"/>
                </a:lnTo>
                <a:lnTo>
                  <a:pt x="142" y="544"/>
                </a:lnTo>
                <a:lnTo>
                  <a:pt x="153" y="532"/>
                </a:lnTo>
                <a:lnTo>
                  <a:pt x="164" y="520"/>
                </a:lnTo>
                <a:lnTo>
                  <a:pt x="164" y="520"/>
                </a:lnTo>
                <a:lnTo>
                  <a:pt x="167" y="593"/>
                </a:lnTo>
                <a:lnTo>
                  <a:pt x="167" y="593"/>
                </a:lnTo>
                <a:lnTo>
                  <a:pt x="171" y="706"/>
                </a:lnTo>
                <a:lnTo>
                  <a:pt x="171" y="706"/>
                </a:lnTo>
                <a:lnTo>
                  <a:pt x="158" y="741"/>
                </a:lnTo>
                <a:lnTo>
                  <a:pt x="151" y="766"/>
                </a:lnTo>
                <a:lnTo>
                  <a:pt x="148" y="775"/>
                </a:lnTo>
                <a:lnTo>
                  <a:pt x="148" y="779"/>
                </a:lnTo>
                <a:lnTo>
                  <a:pt x="148" y="779"/>
                </a:lnTo>
                <a:lnTo>
                  <a:pt x="148" y="782"/>
                </a:lnTo>
                <a:lnTo>
                  <a:pt x="148" y="784"/>
                </a:lnTo>
                <a:lnTo>
                  <a:pt x="147" y="789"/>
                </a:lnTo>
                <a:lnTo>
                  <a:pt x="142" y="804"/>
                </a:lnTo>
                <a:lnTo>
                  <a:pt x="142" y="804"/>
                </a:lnTo>
                <a:lnTo>
                  <a:pt x="140" y="812"/>
                </a:lnTo>
                <a:lnTo>
                  <a:pt x="140" y="818"/>
                </a:lnTo>
                <a:lnTo>
                  <a:pt x="140" y="823"/>
                </a:lnTo>
                <a:lnTo>
                  <a:pt x="142" y="827"/>
                </a:lnTo>
                <a:lnTo>
                  <a:pt x="142" y="827"/>
                </a:lnTo>
                <a:lnTo>
                  <a:pt x="144" y="831"/>
                </a:lnTo>
                <a:lnTo>
                  <a:pt x="146" y="837"/>
                </a:lnTo>
                <a:lnTo>
                  <a:pt x="152" y="852"/>
                </a:lnTo>
                <a:lnTo>
                  <a:pt x="152" y="852"/>
                </a:lnTo>
                <a:lnTo>
                  <a:pt x="157" y="861"/>
                </a:lnTo>
                <a:lnTo>
                  <a:pt x="165" y="874"/>
                </a:lnTo>
                <a:lnTo>
                  <a:pt x="175" y="885"/>
                </a:lnTo>
                <a:lnTo>
                  <a:pt x="181" y="889"/>
                </a:lnTo>
                <a:lnTo>
                  <a:pt x="187" y="893"/>
                </a:lnTo>
                <a:lnTo>
                  <a:pt x="187" y="893"/>
                </a:lnTo>
                <a:lnTo>
                  <a:pt x="198" y="897"/>
                </a:lnTo>
                <a:lnTo>
                  <a:pt x="203" y="900"/>
                </a:lnTo>
                <a:lnTo>
                  <a:pt x="209" y="900"/>
                </a:lnTo>
                <a:lnTo>
                  <a:pt x="213" y="898"/>
                </a:lnTo>
                <a:lnTo>
                  <a:pt x="217" y="897"/>
                </a:lnTo>
                <a:lnTo>
                  <a:pt x="220" y="894"/>
                </a:lnTo>
                <a:lnTo>
                  <a:pt x="221" y="889"/>
                </a:lnTo>
                <a:lnTo>
                  <a:pt x="221" y="889"/>
                </a:lnTo>
                <a:lnTo>
                  <a:pt x="221" y="877"/>
                </a:lnTo>
                <a:lnTo>
                  <a:pt x="220" y="862"/>
                </a:lnTo>
                <a:lnTo>
                  <a:pt x="219" y="851"/>
                </a:lnTo>
                <a:lnTo>
                  <a:pt x="218" y="846"/>
                </a:lnTo>
                <a:lnTo>
                  <a:pt x="218" y="846"/>
                </a:lnTo>
                <a:lnTo>
                  <a:pt x="211" y="832"/>
                </a:lnTo>
                <a:lnTo>
                  <a:pt x="206" y="818"/>
                </a:lnTo>
                <a:lnTo>
                  <a:pt x="206" y="818"/>
                </a:lnTo>
                <a:lnTo>
                  <a:pt x="204" y="809"/>
                </a:lnTo>
                <a:lnTo>
                  <a:pt x="204" y="803"/>
                </a:lnTo>
                <a:lnTo>
                  <a:pt x="206" y="802"/>
                </a:lnTo>
                <a:lnTo>
                  <a:pt x="206" y="802"/>
                </a:lnTo>
                <a:lnTo>
                  <a:pt x="208" y="800"/>
                </a:lnTo>
                <a:lnTo>
                  <a:pt x="211" y="796"/>
                </a:lnTo>
                <a:lnTo>
                  <a:pt x="218" y="788"/>
                </a:lnTo>
                <a:lnTo>
                  <a:pt x="218" y="788"/>
                </a:lnTo>
                <a:lnTo>
                  <a:pt x="221" y="780"/>
                </a:lnTo>
                <a:lnTo>
                  <a:pt x="226" y="767"/>
                </a:lnTo>
                <a:lnTo>
                  <a:pt x="229" y="752"/>
                </a:lnTo>
                <a:lnTo>
                  <a:pt x="230" y="746"/>
                </a:lnTo>
                <a:lnTo>
                  <a:pt x="230" y="741"/>
                </a:lnTo>
                <a:lnTo>
                  <a:pt x="230" y="741"/>
                </a:lnTo>
                <a:lnTo>
                  <a:pt x="228" y="720"/>
                </a:lnTo>
                <a:lnTo>
                  <a:pt x="227" y="703"/>
                </a:lnTo>
                <a:lnTo>
                  <a:pt x="227" y="703"/>
                </a:lnTo>
                <a:lnTo>
                  <a:pt x="229" y="697"/>
                </a:lnTo>
                <a:lnTo>
                  <a:pt x="234" y="687"/>
                </a:lnTo>
                <a:lnTo>
                  <a:pt x="239" y="675"/>
                </a:lnTo>
                <a:lnTo>
                  <a:pt x="239" y="675"/>
                </a:lnTo>
                <a:lnTo>
                  <a:pt x="245" y="642"/>
                </a:lnTo>
                <a:lnTo>
                  <a:pt x="249" y="619"/>
                </a:lnTo>
                <a:lnTo>
                  <a:pt x="253" y="602"/>
                </a:lnTo>
                <a:lnTo>
                  <a:pt x="253" y="602"/>
                </a:lnTo>
                <a:lnTo>
                  <a:pt x="253" y="593"/>
                </a:lnTo>
                <a:lnTo>
                  <a:pt x="254" y="577"/>
                </a:lnTo>
                <a:lnTo>
                  <a:pt x="254" y="535"/>
                </a:lnTo>
                <a:lnTo>
                  <a:pt x="253" y="478"/>
                </a:lnTo>
                <a:lnTo>
                  <a:pt x="253" y="478"/>
                </a:lnTo>
                <a:lnTo>
                  <a:pt x="254" y="471"/>
                </a:lnTo>
                <a:lnTo>
                  <a:pt x="255" y="457"/>
                </a:lnTo>
                <a:lnTo>
                  <a:pt x="255" y="457"/>
                </a:lnTo>
                <a:lnTo>
                  <a:pt x="256" y="444"/>
                </a:lnTo>
                <a:lnTo>
                  <a:pt x="255" y="440"/>
                </a:lnTo>
                <a:lnTo>
                  <a:pt x="255" y="440"/>
                </a:lnTo>
                <a:lnTo>
                  <a:pt x="255" y="412"/>
                </a:lnTo>
                <a:lnTo>
                  <a:pt x="255" y="392"/>
                </a:lnTo>
                <a:lnTo>
                  <a:pt x="255" y="380"/>
                </a:lnTo>
                <a:lnTo>
                  <a:pt x="255" y="380"/>
                </a:lnTo>
                <a:lnTo>
                  <a:pt x="257" y="339"/>
                </a:lnTo>
                <a:lnTo>
                  <a:pt x="258" y="302"/>
                </a:lnTo>
                <a:lnTo>
                  <a:pt x="265" y="393"/>
                </a:lnTo>
                <a:lnTo>
                  <a:pt x="265" y="393"/>
                </a:lnTo>
                <a:lnTo>
                  <a:pt x="274" y="431"/>
                </a:lnTo>
                <a:lnTo>
                  <a:pt x="274" y="431"/>
                </a:lnTo>
                <a:lnTo>
                  <a:pt x="275" y="440"/>
                </a:lnTo>
                <a:lnTo>
                  <a:pt x="275" y="444"/>
                </a:lnTo>
                <a:lnTo>
                  <a:pt x="274" y="447"/>
                </a:lnTo>
                <a:lnTo>
                  <a:pt x="274" y="447"/>
                </a:lnTo>
                <a:lnTo>
                  <a:pt x="274" y="449"/>
                </a:lnTo>
                <a:lnTo>
                  <a:pt x="275" y="453"/>
                </a:lnTo>
                <a:lnTo>
                  <a:pt x="278" y="459"/>
                </a:lnTo>
                <a:lnTo>
                  <a:pt x="281" y="462"/>
                </a:lnTo>
                <a:lnTo>
                  <a:pt x="281" y="462"/>
                </a:lnTo>
                <a:lnTo>
                  <a:pt x="275" y="468"/>
                </a:lnTo>
                <a:lnTo>
                  <a:pt x="272" y="471"/>
                </a:lnTo>
                <a:lnTo>
                  <a:pt x="272" y="474"/>
                </a:lnTo>
                <a:lnTo>
                  <a:pt x="272" y="475"/>
                </a:lnTo>
                <a:lnTo>
                  <a:pt x="272" y="475"/>
                </a:lnTo>
                <a:lnTo>
                  <a:pt x="275" y="481"/>
                </a:lnTo>
                <a:lnTo>
                  <a:pt x="278" y="485"/>
                </a:lnTo>
                <a:lnTo>
                  <a:pt x="278" y="485"/>
                </a:lnTo>
                <a:lnTo>
                  <a:pt x="281" y="483"/>
                </a:lnTo>
                <a:lnTo>
                  <a:pt x="283" y="480"/>
                </a:lnTo>
                <a:lnTo>
                  <a:pt x="284" y="478"/>
                </a:lnTo>
                <a:lnTo>
                  <a:pt x="284" y="478"/>
                </a:lnTo>
                <a:lnTo>
                  <a:pt x="284" y="478"/>
                </a:lnTo>
                <a:lnTo>
                  <a:pt x="285" y="478"/>
                </a:lnTo>
                <a:lnTo>
                  <a:pt x="288" y="480"/>
                </a:lnTo>
                <a:lnTo>
                  <a:pt x="290" y="485"/>
                </a:lnTo>
                <a:lnTo>
                  <a:pt x="290" y="485"/>
                </a:lnTo>
                <a:lnTo>
                  <a:pt x="290" y="486"/>
                </a:lnTo>
                <a:lnTo>
                  <a:pt x="288" y="488"/>
                </a:lnTo>
                <a:lnTo>
                  <a:pt x="287" y="490"/>
                </a:lnTo>
                <a:lnTo>
                  <a:pt x="288" y="494"/>
                </a:lnTo>
                <a:lnTo>
                  <a:pt x="288" y="494"/>
                </a:lnTo>
                <a:lnTo>
                  <a:pt x="288" y="495"/>
                </a:lnTo>
                <a:lnTo>
                  <a:pt x="290" y="496"/>
                </a:lnTo>
                <a:lnTo>
                  <a:pt x="293" y="495"/>
                </a:lnTo>
                <a:lnTo>
                  <a:pt x="297" y="492"/>
                </a:lnTo>
                <a:lnTo>
                  <a:pt x="300" y="488"/>
                </a:lnTo>
                <a:lnTo>
                  <a:pt x="300" y="488"/>
                </a:lnTo>
                <a:lnTo>
                  <a:pt x="308" y="479"/>
                </a:lnTo>
                <a:lnTo>
                  <a:pt x="311" y="475"/>
                </a:lnTo>
                <a:lnTo>
                  <a:pt x="312" y="473"/>
                </a:lnTo>
                <a:lnTo>
                  <a:pt x="312" y="473"/>
                </a:lnTo>
                <a:lnTo>
                  <a:pt x="312" y="469"/>
                </a:lnTo>
                <a:lnTo>
                  <a:pt x="312" y="464"/>
                </a:lnTo>
                <a:lnTo>
                  <a:pt x="312" y="457"/>
                </a:lnTo>
                <a:lnTo>
                  <a:pt x="312" y="457"/>
                </a:lnTo>
                <a:lnTo>
                  <a:pt x="315" y="456"/>
                </a:lnTo>
                <a:lnTo>
                  <a:pt x="317" y="453"/>
                </a:lnTo>
                <a:lnTo>
                  <a:pt x="319" y="450"/>
                </a:lnTo>
                <a:lnTo>
                  <a:pt x="319" y="450"/>
                </a:lnTo>
                <a:lnTo>
                  <a:pt x="319" y="444"/>
                </a:lnTo>
                <a:lnTo>
                  <a:pt x="319" y="439"/>
                </a:lnTo>
                <a:lnTo>
                  <a:pt x="318" y="432"/>
                </a:lnTo>
                <a:lnTo>
                  <a:pt x="316" y="424"/>
                </a:lnTo>
                <a:lnTo>
                  <a:pt x="316" y="424"/>
                </a:lnTo>
                <a:lnTo>
                  <a:pt x="313" y="419"/>
                </a:lnTo>
                <a:lnTo>
                  <a:pt x="311" y="411"/>
                </a:lnTo>
                <a:lnTo>
                  <a:pt x="310" y="396"/>
                </a:lnTo>
                <a:lnTo>
                  <a:pt x="309" y="374"/>
                </a:lnTo>
                <a:lnTo>
                  <a:pt x="309" y="374"/>
                </a:lnTo>
                <a:lnTo>
                  <a:pt x="309" y="359"/>
                </a:lnTo>
                <a:lnTo>
                  <a:pt x="308" y="342"/>
                </a:lnTo>
                <a:lnTo>
                  <a:pt x="303" y="308"/>
                </a:lnTo>
                <a:lnTo>
                  <a:pt x="299" y="281"/>
                </a:lnTo>
                <a:lnTo>
                  <a:pt x="297" y="269"/>
                </a:lnTo>
                <a:lnTo>
                  <a:pt x="297" y="269"/>
                </a:lnTo>
                <a:lnTo>
                  <a:pt x="296" y="256"/>
                </a:lnTo>
                <a:lnTo>
                  <a:pt x="292" y="225"/>
                </a:lnTo>
                <a:lnTo>
                  <a:pt x="290" y="194"/>
                </a:lnTo>
                <a:lnTo>
                  <a:pt x="288" y="175"/>
                </a:lnTo>
                <a:lnTo>
                  <a:pt x="288" y="175"/>
                </a:lnTo>
                <a:lnTo>
                  <a:pt x="285" y="171"/>
                </a:lnTo>
                <a:lnTo>
                  <a:pt x="282" y="167"/>
                </a:lnTo>
                <a:lnTo>
                  <a:pt x="274" y="161"/>
                </a:lnTo>
                <a:lnTo>
                  <a:pt x="265" y="157"/>
                </a:lnTo>
                <a:lnTo>
                  <a:pt x="258" y="152"/>
                </a:lnTo>
                <a:lnTo>
                  <a:pt x="258" y="152"/>
                </a:lnTo>
                <a:lnTo>
                  <a:pt x="254" y="149"/>
                </a:lnTo>
                <a:lnTo>
                  <a:pt x="248" y="144"/>
                </a:lnTo>
                <a:lnTo>
                  <a:pt x="242" y="141"/>
                </a:lnTo>
                <a:lnTo>
                  <a:pt x="237" y="140"/>
                </a:lnTo>
                <a:lnTo>
                  <a:pt x="237" y="140"/>
                </a:lnTo>
                <a:lnTo>
                  <a:pt x="224" y="136"/>
                </a:lnTo>
                <a:lnTo>
                  <a:pt x="215" y="133"/>
                </a:lnTo>
                <a:lnTo>
                  <a:pt x="215" y="133"/>
                </a:lnTo>
                <a:lnTo>
                  <a:pt x="211" y="132"/>
                </a:lnTo>
                <a:lnTo>
                  <a:pt x="209" y="132"/>
                </a:lnTo>
                <a:lnTo>
                  <a:pt x="208" y="130"/>
                </a:lnTo>
                <a:lnTo>
                  <a:pt x="208" y="130"/>
                </a:lnTo>
                <a:lnTo>
                  <a:pt x="208" y="123"/>
                </a:lnTo>
                <a:lnTo>
                  <a:pt x="208" y="117"/>
                </a:lnTo>
                <a:lnTo>
                  <a:pt x="208" y="112"/>
                </a:lnTo>
                <a:lnTo>
                  <a:pt x="208" y="112"/>
                </a:lnTo>
                <a:lnTo>
                  <a:pt x="212" y="108"/>
                </a:lnTo>
                <a:lnTo>
                  <a:pt x="216" y="105"/>
                </a:lnTo>
                <a:lnTo>
                  <a:pt x="218" y="102"/>
                </a:lnTo>
                <a:lnTo>
                  <a:pt x="218" y="102"/>
                </a:lnTo>
                <a:lnTo>
                  <a:pt x="221" y="92"/>
                </a:lnTo>
                <a:lnTo>
                  <a:pt x="221" y="86"/>
                </a:lnTo>
                <a:lnTo>
                  <a:pt x="221" y="84"/>
                </a:lnTo>
                <a:lnTo>
                  <a:pt x="221" y="83"/>
                </a:lnTo>
                <a:lnTo>
                  <a:pt x="221" y="83"/>
                </a:lnTo>
                <a:lnTo>
                  <a:pt x="219" y="81"/>
                </a:lnTo>
                <a:lnTo>
                  <a:pt x="218" y="79"/>
                </a:lnTo>
                <a:lnTo>
                  <a:pt x="218" y="77"/>
                </a:lnTo>
                <a:lnTo>
                  <a:pt x="218" y="77"/>
                </a:lnTo>
                <a:lnTo>
                  <a:pt x="219" y="74"/>
                </a:lnTo>
                <a:lnTo>
                  <a:pt x="222" y="66"/>
                </a:lnTo>
                <a:lnTo>
                  <a:pt x="225" y="56"/>
                </a:lnTo>
                <a:lnTo>
                  <a:pt x="225" y="50"/>
                </a:lnTo>
                <a:lnTo>
                  <a:pt x="224" y="44"/>
                </a:lnTo>
                <a:lnTo>
                  <a:pt x="224" y="44"/>
                </a:lnTo>
                <a:lnTo>
                  <a:pt x="217" y="27"/>
                </a:lnTo>
                <a:lnTo>
                  <a:pt x="211" y="16"/>
                </a:lnTo>
                <a:lnTo>
                  <a:pt x="211" y="16"/>
                </a:lnTo>
                <a:lnTo>
                  <a:pt x="207" y="8"/>
                </a:lnTo>
                <a:lnTo>
                  <a:pt x="203" y="5"/>
                </a:lnTo>
                <a:lnTo>
                  <a:pt x="202" y="4"/>
                </a:lnTo>
                <a:lnTo>
                  <a:pt x="202" y="4"/>
                </a:lnTo>
                <a:lnTo>
                  <a:pt x="200" y="4"/>
                </a:lnTo>
                <a:lnTo>
                  <a:pt x="197" y="3"/>
                </a:lnTo>
                <a:lnTo>
                  <a:pt x="193" y="2"/>
                </a:lnTo>
                <a:lnTo>
                  <a:pt x="192" y="0"/>
                </a:lnTo>
                <a:lnTo>
                  <a:pt x="192" y="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36"/>
          <p:cNvSpPr>
            <a:spLocks/>
          </p:cNvSpPr>
          <p:nvPr/>
        </p:nvSpPr>
        <p:spPr bwMode="auto">
          <a:xfrm>
            <a:off x="8280428" y="4621897"/>
            <a:ext cx="673408" cy="1768922"/>
          </a:xfrm>
          <a:custGeom>
            <a:avLst/>
            <a:gdLst>
              <a:gd name="T0" fmla="*/ 176 w 343"/>
              <a:gd name="T1" fmla="*/ 3 h 901"/>
              <a:gd name="T2" fmla="*/ 162 w 343"/>
              <a:gd name="T3" fmla="*/ 26 h 901"/>
              <a:gd name="T4" fmla="*/ 158 w 343"/>
              <a:gd name="T5" fmla="*/ 52 h 901"/>
              <a:gd name="T6" fmla="*/ 159 w 343"/>
              <a:gd name="T7" fmla="*/ 71 h 901"/>
              <a:gd name="T8" fmla="*/ 164 w 343"/>
              <a:gd name="T9" fmla="*/ 102 h 901"/>
              <a:gd name="T10" fmla="*/ 144 w 343"/>
              <a:gd name="T11" fmla="*/ 113 h 901"/>
              <a:gd name="T12" fmla="*/ 89 w 343"/>
              <a:gd name="T13" fmla="*/ 166 h 901"/>
              <a:gd name="T14" fmla="*/ 55 w 343"/>
              <a:gd name="T15" fmla="*/ 266 h 901"/>
              <a:gd name="T16" fmla="*/ 18 w 343"/>
              <a:gd name="T17" fmla="*/ 377 h 901"/>
              <a:gd name="T18" fmla="*/ 1 w 343"/>
              <a:gd name="T19" fmla="*/ 450 h 901"/>
              <a:gd name="T20" fmla="*/ 8 w 343"/>
              <a:gd name="T21" fmla="*/ 483 h 901"/>
              <a:gd name="T22" fmla="*/ 14 w 343"/>
              <a:gd name="T23" fmla="*/ 493 h 901"/>
              <a:gd name="T24" fmla="*/ 36 w 343"/>
              <a:gd name="T25" fmla="*/ 523 h 901"/>
              <a:gd name="T26" fmla="*/ 49 w 343"/>
              <a:gd name="T27" fmla="*/ 516 h 901"/>
              <a:gd name="T28" fmla="*/ 46 w 343"/>
              <a:gd name="T29" fmla="*/ 501 h 901"/>
              <a:gd name="T30" fmla="*/ 55 w 343"/>
              <a:gd name="T31" fmla="*/ 503 h 901"/>
              <a:gd name="T32" fmla="*/ 51 w 343"/>
              <a:gd name="T33" fmla="*/ 484 h 901"/>
              <a:gd name="T34" fmla="*/ 72 w 343"/>
              <a:gd name="T35" fmla="*/ 396 h 901"/>
              <a:gd name="T36" fmla="*/ 71 w 343"/>
              <a:gd name="T37" fmla="*/ 465 h 901"/>
              <a:gd name="T38" fmla="*/ 93 w 343"/>
              <a:gd name="T39" fmla="*/ 483 h 901"/>
              <a:gd name="T40" fmla="*/ 106 w 343"/>
              <a:gd name="T41" fmla="*/ 579 h 901"/>
              <a:gd name="T42" fmla="*/ 103 w 343"/>
              <a:gd name="T43" fmla="*/ 627 h 901"/>
              <a:gd name="T44" fmla="*/ 98 w 343"/>
              <a:gd name="T45" fmla="*/ 693 h 901"/>
              <a:gd name="T46" fmla="*/ 117 w 343"/>
              <a:gd name="T47" fmla="*/ 764 h 901"/>
              <a:gd name="T48" fmla="*/ 117 w 343"/>
              <a:gd name="T49" fmla="*/ 817 h 901"/>
              <a:gd name="T50" fmla="*/ 120 w 343"/>
              <a:gd name="T51" fmla="*/ 823 h 901"/>
              <a:gd name="T52" fmla="*/ 104 w 343"/>
              <a:gd name="T53" fmla="*/ 872 h 901"/>
              <a:gd name="T54" fmla="*/ 137 w 343"/>
              <a:gd name="T55" fmla="*/ 894 h 901"/>
              <a:gd name="T56" fmla="*/ 158 w 343"/>
              <a:gd name="T57" fmla="*/ 884 h 901"/>
              <a:gd name="T58" fmla="*/ 166 w 343"/>
              <a:gd name="T59" fmla="*/ 855 h 901"/>
              <a:gd name="T60" fmla="*/ 180 w 343"/>
              <a:gd name="T61" fmla="*/ 823 h 901"/>
              <a:gd name="T62" fmla="*/ 177 w 343"/>
              <a:gd name="T63" fmla="*/ 797 h 901"/>
              <a:gd name="T64" fmla="*/ 175 w 343"/>
              <a:gd name="T65" fmla="*/ 720 h 901"/>
              <a:gd name="T66" fmla="*/ 167 w 343"/>
              <a:gd name="T67" fmla="*/ 670 h 901"/>
              <a:gd name="T68" fmla="*/ 169 w 343"/>
              <a:gd name="T69" fmla="*/ 643 h 901"/>
              <a:gd name="T70" fmla="*/ 202 w 343"/>
              <a:gd name="T71" fmla="*/ 673 h 901"/>
              <a:gd name="T72" fmla="*/ 221 w 343"/>
              <a:gd name="T73" fmla="*/ 738 h 901"/>
              <a:gd name="T74" fmla="*/ 212 w 343"/>
              <a:gd name="T75" fmla="*/ 814 h 901"/>
              <a:gd name="T76" fmla="*/ 207 w 343"/>
              <a:gd name="T77" fmla="*/ 845 h 901"/>
              <a:gd name="T78" fmla="*/ 214 w 343"/>
              <a:gd name="T79" fmla="*/ 867 h 901"/>
              <a:gd name="T80" fmla="*/ 223 w 343"/>
              <a:gd name="T81" fmla="*/ 901 h 901"/>
              <a:gd name="T82" fmla="*/ 262 w 343"/>
              <a:gd name="T83" fmla="*/ 895 h 901"/>
              <a:gd name="T84" fmla="*/ 269 w 343"/>
              <a:gd name="T85" fmla="*/ 884 h 901"/>
              <a:gd name="T86" fmla="*/ 263 w 343"/>
              <a:gd name="T87" fmla="*/ 849 h 901"/>
              <a:gd name="T88" fmla="*/ 275 w 343"/>
              <a:gd name="T89" fmla="*/ 796 h 901"/>
              <a:gd name="T90" fmla="*/ 267 w 343"/>
              <a:gd name="T91" fmla="*/ 745 h 901"/>
              <a:gd name="T92" fmla="*/ 277 w 343"/>
              <a:gd name="T93" fmla="*/ 646 h 901"/>
              <a:gd name="T94" fmla="*/ 276 w 343"/>
              <a:gd name="T95" fmla="*/ 592 h 901"/>
              <a:gd name="T96" fmla="*/ 296 w 343"/>
              <a:gd name="T97" fmla="*/ 509 h 901"/>
              <a:gd name="T98" fmla="*/ 301 w 343"/>
              <a:gd name="T99" fmla="*/ 445 h 901"/>
              <a:gd name="T100" fmla="*/ 300 w 343"/>
              <a:gd name="T101" fmla="*/ 386 h 901"/>
              <a:gd name="T102" fmla="*/ 325 w 343"/>
              <a:gd name="T103" fmla="*/ 356 h 901"/>
              <a:gd name="T104" fmla="*/ 340 w 343"/>
              <a:gd name="T105" fmla="*/ 339 h 901"/>
              <a:gd name="T106" fmla="*/ 341 w 343"/>
              <a:gd name="T107" fmla="*/ 280 h 901"/>
              <a:gd name="T108" fmla="*/ 319 w 343"/>
              <a:gd name="T109" fmla="*/ 184 h 901"/>
              <a:gd name="T110" fmla="*/ 276 w 343"/>
              <a:gd name="T111" fmla="*/ 135 h 901"/>
              <a:gd name="T112" fmla="*/ 250 w 343"/>
              <a:gd name="T113" fmla="*/ 103 h 901"/>
              <a:gd name="T114" fmla="*/ 266 w 343"/>
              <a:gd name="T115" fmla="*/ 71 h 901"/>
              <a:gd name="T116" fmla="*/ 264 w 343"/>
              <a:gd name="T117" fmla="*/ 61 h 901"/>
              <a:gd name="T118" fmla="*/ 257 w 343"/>
              <a:gd name="T119" fmla="*/ 32 h 901"/>
              <a:gd name="T120" fmla="*/ 238 w 343"/>
              <a:gd name="T121" fmla="*/ 8 h 9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43" h="901">
                <a:moveTo>
                  <a:pt x="202" y="3"/>
                </a:moveTo>
                <a:lnTo>
                  <a:pt x="202" y="3"/>
                </a:lnTo>
                <a:lnTo>
                  <a:pt x="187" y="0"/>
                </a:lnTo>
                <a:lnTo>
                  <a:pt x="180" y="0"/>
                </a:lnTo>
                <a:lnTo>
                  <a:pt x="177" y="1"/>
                </a:lnTo>
                <a:lnTo>
                  <a:pt x="176" y="3"/>
                </a:lnTo>
                <a:lnTo>
                  <a:pt x="176" y="3"/>
                </a:lnTo>
                <a:lnTo>
                  <a:pt x="173" y="8"/>
                </a:lnTo>
                <a:lnTo>
                  <a:pt x="168" y="13"/>
                </a:lnTo>
                <a:lnTo>
                  <a:pt x="163" y="19"/>
                </a:lnTo>
                <a:lnTo>
                  <a:pt x="163" y="19"/>
                </a:lnTo>
                <a:lnTo>
                  <a:pt x="162" y="26"/>
                </a:lnTo>
                <a:lnTo>
                  <a:pt x="159" y="35"/>
                </a:lnTo>
                <a:lnTo>
                  <a:pt x="159" y="35"/>
                </a:lnTo>
                <a:lnTo>
                  <a:pt x="159" y="43"/>
                </a:lnTo>
                <a:lnTo>
                  <a:pt x="159" y="51"/>
                </a:lnTo>
                <a:lnTo>
                  <a:pt x="159" y="51"/>
                </a:lnTo>
                <a:lnTo>
                  <a:pt x="158" y="52"/>
                </a:lnTo>
                <a:lnTo>
                  <a:pt x="155" y="53"/>
                </a:lnTo>
                <a:lnTo>
                  <a:pt x="153" y="57"/>
                </a:lnTo>
                <a:lnTo>
                  <a:pt x="153" y="59"/>
                </a:lnTo>
                <a:lnTo>
                  <a:pt x="153" y="61"/>
                </a:lnTo>
                <a:lnTo>
                  <a:pt x="153" y="61"/>
                </a:lnTo>
                <a:lnTo>
                  <a:pt x="159" y="71"/>
                </a:lnTo>
                <a:lnTo>
                  <a:pt x="163" y="77"/>
                </a:lnTo>
                <a:lnTo>
                  <a:pt x="166" y="84"/>
                </a:lnTo>
                <a:lnTo>
                  <a:pt x="163" y="94"/>
                </a:lnTo>
                <a:lnTo>
                  <a:pt x="163" y="94"/>
                </a:lnTo>
                <a:lnTo>
                  <a:pt x="164" y="98"/>
                </a:lnTo>
                <a:lnTo>
                  <a:pt x="164" y="102"/>
                </a:lnTo>
                <a:lnTo>
                  <a:pt x="163" y="103"/>
                </a:lnTo>
                <a:lnTo>
                  <a:pt x="163" y="103"/>
                </a:lnTo>
                <a:lnTo>
                  <a:pt x="155" y="106"/>
                </a:lnTo>
                <a:lnTo>
                  <a:pt x="148" y="109"/>
                </a:lnTo>
                <a:lnTo>
                  <a:pt x="144" y="113"/>
                </a:lnTo>
                <a:lnTo>
                  <a:pt x="144" y="113"/>
                </a:lnTo>
                <a:lnTo>
                  <a:pt x="137" y="121"/>
                </a:lnTo>
                <a:lnTo>
                  <a:pt x="129" y="132"/>
                </a:lnTo>
                <a:lnTo>
                  <a:pt x="120" y="146"/>
                </a:lnTo>
                <a:lnTo>
                  <a:pt x="120" y="146"/>
                </a:lnTo>
                <a:lnTo>
                  <a:pt x="102" y="157"/>
                </a:lnTo>
                <a:lnTo>
                  <a:pt x="89" y="166"/>
                </a:lnTo>
                <a:lnTo>
                  <a:pt x="82" y="171"/>
                </a:lnTo>
                <a:lnTo>
                  <a:pt x="82" y="171"/>
                </a:lnTo>
                <a:lnTo>
                  <a:pt x="76" y="188"/>
                </a:lnTo>
                <a:lnTo>
                  <a:pt x="67" y="220"/>
                </a:lnTo>
                <a:lnTo>
                  <a:pt x="55" y="266"/>
                </a:lnTo>
                <a:lnTo>
                  <a:pt x="55" y="266"/>
                </a:lnTo>
                <a:lnTo>
                  <a:pt x="42" y="306"/>
                </a:lnTo>
                <a:lnTo>
                  <a:pt x="32" y="334"/>
                </a:lnTo>
                <a:lnTo>
                  <a:pt x="26" y="351"/>
                </a:lnTo>
                <a:lnTo>
                  <a:pt x="26" y="351"/>
                </a:lnTo>
                <a:lnTo>
                  <a:pt x="22" y="361"/>
                </a:lnTo>
                <a:lnTo>
                  <a:pt x="18" y="377"/>
                </a:lnTo>
                <a:lnTo>
                  <a:pt x="12" y="394"/>
                </a:lnTo>
                <a:lnTo>
                  <a:pt x="6" y="410"/>
                </a:lnTo>
                <a:lnTo>
                  <a:pt x="6" y="410"/>
                </a:lnTo>
                <a:lnTo>
                  <a:pt x="4" y="416"/>
                </a:lnTo>
                <a:lnTo>
                  <a:pt x="2" y="427"/>
                </a:lnTo>
                <a:lnTo>
                  <a:pt x="1" y="450"/>
                </a:lnTo>
                <a:lnTo>
                  <a:pt x="1" y="472"/>
                </a:lnTo>
                <a:lnTo>
                  <a:pt x="0" y="481"/>
                </a:lnTo>
                <a:lnTo>
                  <a:pt x="0" y="481"/>
                </a:lnTo>
                <a:lnTo>
                  <a:pt x="0" y="482"/>
                </a:lnTo>
                <a:lnTo>
                  <a:pt x="2" y="482"/>
                </a:lnTo>
                <a:lnTo>
                  <a:pt x="8" y="483"/>
                </a:lnTo>
                <a:lnTo>
                  <a:pt x="14" y="483"/>
                </a:lnTo>
                <a:lnTo>
                  <a:pt x="15" y="484"/>
                </a:lnTo>
                <a:lnTo>
                  <a:pt x="17" y="484"/>
                </a:lnTo>
                <a:lnTo>
                  <a:pt x="17" y="484"/>
                </a:lnTo>
                <a:lnTo>
                  <a:pt x="15" y="487"/>
                </a:lnTo>
                <a:lnTo>
                  <a:pt x="14" y="493"/>
                </a:lnTo>
                <a:lnTo>
                  <a:pt x="15" y="500"/>
                </a:lnTo>
                <a:lnTo>
                  <a:pt x="17" y="504"/>
                </a:lnTo>
                <a:lnTo>
                  <a:pt x="17" y="504"/>
                </a:lnTo>
                <a:lnTo>
                  <a:pt x="24" y="514"/>
                </a:lnTo>
                <a:lnTo>
                  <a:pt x="31" y="520"/>
                </a:lnTo>
                <a:lnTo>
                  <a:pt x="36" y="523"/>
                </a:lnTo>
                <a:lnTo>
                  <a:pt x="36" y="523"/>
                </a:lnTo>
                <a:lnTo>
                  <a:pt x="40" y="523"/>
                </a:lnTo>
                <a:lnTo>
                  <a:pt x="45" y="523"/>
                </a:lnTo>
                <a:lnTo>
                  <a:pt x="48" y="520"/>
                </a:lnTo>
                <a:lnTo>
                  <a:pt x="49" y="519"/>
                </a:lnTo>
                <a:lnTo>
                  <a:pt x="49" y="516"/>
                </a:lnTo>
                <a:lnTo>
                  <a:pt x="49" y="516"/>
                </a:lnTo>
                <a:lnTo>
                  <a:pt x="46" y="506"/>
                </a:lnTo>
                <a:lnTo>
                  <a:pt x="45" y="502"/>
                </a:lnTo>
                <a:lnTo>
                  <a:pt x="45" y="501"/>
                </a:lnTo>
                <a:lnTo>
                  <a:pt x="46" y="501"/>
                </a:lnTo>
                <a:lnTo>
                  <a:pt x="46" y="501"/>
                </a:lnTo>
                <a:lnTo>
                  <a:pt x="50" y="506"/>
                </a:lnTo>
                <a:lnTo>
                  <a:pt x="54" y="509"/>
                </a:lnTo>
                <a:lnTo>
                  <a:pt x="55" y="509"/>
                </a:lnTo>
                <a:lnTo>
                  <a:pt x="55" y="507"/>
                </a:lnTo>
                <a:lnTo>
                  <a:pt x="55" y="507"/>
                </a:lnTo>
                <a:lnTo>
                  <a:pt x="55" y="503"/>
                </a:lnTo>
                <a:lnTo>
                  <a:pt x="53" y="497"/>
                </a:lnTo>
                <a:lnTo>
                  <a:pt x="50" y="494"/>
                </a:lnTo>
                <a:lnTo>
                  <a:pt x="49" y="491"/>
                </a:lnTo>
                <a:lnTo>
                  <a:pt x="49" y="491"/>
                </a:lnTo>
                <a:lnTo>
                  <a:pt x="49" y="487"/>
                </a:lnTo>
                <a:lnTo>
                  <a:pt x="51" y="484"/>
                </a:lnTo>
                <a:lnTo>
                  <a:pt x="51" y="484"/>
                </a:lnTo>
                <a:lnTo>
                  <a:pt x="53" y="483"/>
                </a:lnTo>
                <a:lnTo>
                  <a:pt x="53" y="483"/>
                </a:lnTo>
                <a:lnTo>
                  <a:pt x="55" y="475"/>
                </a:lnTo>
                <a:lnTo>
                  <a:pt x="55" y="475"/>
                </a:lnTo>
                <a:lnTo>
                  <a:pt x="72" y="396"/>
                </a:lnTo>
                <a:lnTo>
                  <a:pt x="72" y="396"/>
                </a:lnTo>
                <a:lnTo>
                  <a:pt x="71" y="406"/>
                </a:lnTo>
                <a:lnTo>
                  <a:pt x="68" y="429"/>
                </a:lnTo>
                <a:lnTo>
                  <a:pt x="68" y="442"/>
                </a:lnTo>
                <a:lnTo>
                  <a:pt x="68" y="455"/>
                </a:lnTo>
                <a:lnTo>
                  <a:pt x="71" y="465"/>
                </a:lnTo>
                <a:lnTo>
                  <a:pt x="73" y="468"/>
                </a:lnTo>
                <a:lnTo>
                  <a:pt x="75" y="472"/>
                </a:lnTo>
                <a:lnTo>
                  <a:pt x="75" y="472"/>
                </a:lnTo>
                <a:lnTo>
                  <a:pt x="80" y="475"/>
                </a:lnTo>
                <a:lnTo>
                  <a:pt x="84" y="478"/>
                </a:lnTo>
                <a:lnTo>
                  <a:pt x="93" y="483"/>
                </a:lnTo>
                <a:lnTo>
                  <a:pt x="99" y="484"/>
                </a:lnTo>
                <a:lnTo>
                  <a:pt x="101" y="484"/>
                </a:lnTo>
                <a:lnTo>
                  <a:pt x="111" y="487"/>
                </a:lnTo>
                <a:lnTo>
                  <a:pt x="111" y="487"/>
                </a:lnTo>
                <a:lnTo>
                  <a:pt x="109" y="540"/>
                </a:lnTo>
                <a:lnTo>
                  <a:pt x="106" y="579"/>
                </a:lnTo>
                <a:lnTo>
                  <a:pt x="105" y="595"/>
                </a:lnTo>
                <a:lnTo>
                  <a:pt x="104" y="604"/>
                </a:lnTo>
                <a:lnTo>
                  <a:pt x="104" y="604"/>
                </a:lnTo>
                <a:lnTo>
                  <a:pt x="103" y="611"/>
                </a:lnTo>
                <a:lnTo>
                  <a:pt x="103" y="616"/>
                </a:lnTo>
                <a:lnTo>
                  <a:pt x="103" y="627"/>
                </a:lnTo>
                <a:lnTo>
                  <a:pt x="104" y="634"/>
                </a:lnTo>
                <a:lnTo>
                  <a:pt x="104" y="640"/>
                </a:lnTo>
                <a:lnTo>
                  <a:pt x="104" y="640"/>
                </a:lnTo>
                <a:lnTo>
                  <a:pt x="100" y="666"/>
                </a:lnTo>
                <a:lnTo>
                  <a:pt x="98" y="693"/>
                </a:lnTo>
                <a:lnTo>
                  <a:pt x="98" y="693"/>
                </a:lnTo>
                <a:lnTo>
                  <a:pt x="99" y="697"/>
                </a:lnTo>
                <a:lnTo>
                  <a:pt x="101" y="706"/>
                </a:lnTo>
                <a:lnTo>
                  <a:pt x="106" y="729"/>
                </a:lnTo>
                <a:lnTo>
                  <a:pt x="113" y="751"/>
                </a:lnTo>
                <a:lnTo>
                  <a:pt x="117" y="764"/>
                </a:lnTo>
                <a:lnTo>
                  <a:pt x="117" y="764"/>
                </a:lnTo>
                <a:lnTo>
                  <a:pt x="121" y="783"/>
                </a:lnTo>
                <a:lnTo>
                  <a:pt x="123" y="796"/>
                </a:lnTo>
                <a:lnTo>
                  <a:pt x="123" y="796"/>
                </a:lnTo>
                <a:lnTo>
                  <a:pt x="121" y="803"/>
                </a:lnTo>
                <a:lnTo>
                  <a:pt x="117" y="817"/>
                </a:lnTo>
                <a:lnTo>
                  <a:pt x="117" y="817"/>
                </a:lnTo>
                <a:lnTo>
                  <a:pt x="117" y="819"/>
                </a:lnTo>
                <a:lnTo>
                  <a:pt x="117" y="820"/>
                </a:lnTo>
                <a:lnTo>
                  <a:pt x="119" y="819"/>
                </a:lnTo>
                <a:lnTo>
                  <a:pt x="123" y="817"/>
                </a:lnTo>
                <a:lnTo>
                  <a:pt x="123" y="817"/>
                </a:lnTo>
                <a:lnTo>
                  <a:pt x="120" y="823"/>
                </a:lnTo>
                <a:lnTo>
                  <a:pt x="112" y="841"/>
                </a:lnTo>
                <a:lnTo>
                  <a:pt x="105" y="859"/>
                </a:lnTo>
                <a:lnTo>
                  <a:pt x="103" y="867"/>
                </a:lnTo>
                <a:lnTo>
                  <a:pt x="103" y="869"/>
                </a:lnTo>
                <a:lnTo>
                  <a:pt x="104" y="872"/>
                </a:lnTo>
                <a:lnTo>
                  <a:pt x="104" y="872"/>
                </a:lnTo>
                <a:lnTo>
                  <a:pt x="109" y="878"/>
                </a:lnTo>
                <a:lnTo>
                  <a:pt x="117" y="885"/>
                </a:lnTo>
                <a:lnTo>
                  <a:pt x="126" y="891"/>
                </a:lnTo>
                <a:lnTo>
                  <a:pt x="131" y="893"/>
                </a:lnTo>
                <a:lnTo>
                  <a:pt x="137" y="894"/>
                </a:lnTo>
                <a:lnTo>
                  <a:pt x="137" y="894"/>
                </a:lnTo>
                <a:lnTo>
                  <a:pt x="142" y="895"/>
                </a:lnTo>
                <a:lnTo>
                  <a:pt x="147" y="894"/>
                </a:lnTo>
                <a:lnTo>
                  <a:pt x="150" y="892"/>
                </a:lnTo>
                <a:lnTo>
                  <a:pt x="154" y="890"/>
                </a:lnTo>
                <a:lnTo>
                  <a:pt x="156" y="887"/>
                </a:lnTo>
                <a:lnTo>
                  <a:pt x="158" y="884"/>
                </a:lnTo>
                <a:lnTo>
                  <a:pt x="159" y="878"/>
                </a:lnTo>
                <a:lnTo>
                  <a:pt x="159" y="878"/>
                </a:lnTo>
                <a:lnTo>
                  <a:pt x="160" y="867"/>
                </a:lnTo>
                <a:lnTo>
                  <a:pt x="163" y="861"/>
                </a:lnTo>
                <a:lnTo>
                  <a:pt x="166" y="855"/>
                </a:lnTo>
                <a:lnTo>
                  <a:pt x="166" y="855"/>
                </a:lnTo>
                <a:lnTo>
                  <a:pt x="171" y="849"/>
                </a:lnTo>
                <a:lnTo>
                  <a:pt x="175" y="842"/>
                </a:lnTo>
                <a:lnTo>
                  <a:pt x="178" y="835"/>
                </a:lnTo>
                <a:lnTo>
                  <a:pt x="180" y="829"/>
                </a:lnTo>
                <a:lnTo>
                  <a:pt x="180" y="829"/>
                </a:lnTo>
                <a:lnTo>
                  <a:pt x="180" y="823"/>
                </a:lnTo>
                <a:lnTo>
                  <a:pt x="180" y="818"/>
                </a:lnTo>
                <a:lnTo>
                  <a:pt x="180" y="813"/>
                </a:lnTo>
                <a:lnTo>
                  <a:pt x="180" y="810"/>
                </a:lnTo>
                <a:lnTo>
                  <a:pt x="180" y="810"/>
                </a:lnTo>
                <a:lnTo>
                  <a:pt x="178" y="806"/>
                </a:lnTo>
                <a:lnTo>
                  <a:pt x="177" y="797"/>
                </a:lnTo>
                <a:lnTo>
                  <a:pt x="175" y="774"/>
                </a:lnTo>
                <a:lnTo>
                  <a:pt x="173" y="748"/>
                </a:lnTo>
                <a:lnTo>
                  <a:pt x="173" y="731"/>
                </a:lnTo>
                <a:lnTo>
                  <a:pt x="173" y="731"/>
                </a:lnTo>
                <a:lnTo>
                  <a:pt x="174" y="726"/>
                </a:lnTo>
                <a:lnTo>
                  <a:pt x="175" y="720"/>
                </a:lnTo>
                <a:lnTo>
                  <a:pt x="176" y="713"/>
                </a:lnTo>
                <a:lnTo>
                  <a:pt x="176" y="702"/>
                </a:lnTo>
                <a:lnTo>
                  <a:pt x="176" y="702"/>
                </a:lnTo>
                <a:lnTo>
                  <a:pt x="174" y="690"/>
                </a:lnTo>
                <a:lnTo>
                  <a:pt x="169" y="678"/>
                </a:lnTo>
                <a:lnTo>
                  <a:pt x="167" y="670"/>
                </a:lnTo>
                <a:lnTo>
                  <a:pt x="166" y="666"/>
                </a:lnTo>
                <a:lnTo>
                  <a:pt x="166" y="666"/>
                </a:lnTo>
                <a:lnTo>
                  <a:pt x="166" y="658"/>
                </a:lnTo>
                <a:lnTo>
                  <a:pt x="167" y="651"/>
                </a:lnTo>
                <a:lnTo>
                  <a:pt x="169" y="643"/>
                </a:lnTo>
                <a:lnTo>
                  <a:pt x="169" y="643"/>
                </a:lnTo>
                <a:lnTo>
                  <a:pt x="195" y="572"/>
                </a:lnTo>
                <a:lnTo>
                  <a:pt x="195" y="572"/>
                </a:lnTo>
                <a:lnTo>
                  <a:pt x="198" y="613"/>
                </a:lnTo>
                <a:lnTo>
                  <a:pt x="199" y="647"/>
                </a:lnTo>
                <a:lnTo>
                  <a:pt x="202" y="673"/>
                </a:lnTo>
                <a:lnTo>
                  <a:pt x="202" y="673"/>
                </a:lnTo>
                <a:lnTo>
                  <a:pt x="204" y="683"/>
                </a:lnTo>
                <a:lnTo>
                  <a:pt x="207" y="692"/>
                </a:lnTo>
                <a:lnTo>
                  <a:pt x="213" y="711"/>
                </a:lnTo>
                <a:lnTo>
                  <a:pt x="219" y="727"/>
                </a:lnTo>
                <a:lnTo>
                  <a:pt x="220" y="733"/>
                </a:lnTo>
                <a:lnTo>
                  <a:pt x="221" y="738"/>
                </a:lnTo>
                <a:lnTo>
                  <a:pt x="221" y="738"/>
                </a:lnTo>
                <a:lnTo>
                  <a:pt x="221" y="752"/>
                </a:lnTo>
                <a:lnTo>
                  <a:pt x="220" y="775"/>
                </a:lnTo>
                <a:lnTo>
                  <a:pt x="218" y="803"/>
                </a:lnTo>
                <a:lnTo>
                  <a:pt x="218" y="803"/>
                </a:lnTo>
                <a:lnTo>
                  <a:pt x="212" y="814"/>
                </a:lnTo>
                <a:lnTo>
                  <a:pt x="208" y="824"/>
                </a:lnTo>
                <a:lnTo>
                  <a:pt x="205" y="830"/>
                </a:lnTo>
                <a:lnTo>
                  <a:pt x="205" y="836"/>
                </a:lnTo>
                <a:lnTo>
                  <a:pt x="205" y="836"/>
                </a:lnTo>
                <a:lnTo>
                  <a:pt x="205" y="840"/>
                </a:lnTo>
                <a:lnTo>
                  <a:pt x="207" y="845"/>
                </a:lnTo>
                <a:lnTo>
                  <a:pt x="210" y="850"/>
                </a:lnTo>
                <a:lnTo>
                  <a:pt x="214" y="855"/>
                </a:lnTo>
                <a:lnTo>
                  <a:pt x="214" y="857"/>
                </a:lnTo>
                <a:lnTo>
                  <a:pt x="214" y="858"/>
                </a:lnTo>
                <a:lnTo>
                  <a:pt x="214" y="858"/>
                </a:lnTo>
                <a:lnTo>
                  <a:pt x="214" y="867"/>
                </a:lnTo>
                <a:lnTo>
                  <a:pt x="216" y="881"/>
                </a:lnTo>
                <a:lnTo>
                  <a:pt x="219" y="894"/>
                </a:lnTo>
                <a:lnTo>
                  <a:pt x="220" y="899"/>
                </a:lnTo>
                <a:lnTo>
                  <a:pt x="221" y="901"/>
                </a:lnTo>
                <a:lnTo>
                  <a:pt x="221" y="901"/>
                </a:lnTo>
                <a:lnTo>
                  <a:pt x="223" y="901"/>
                </a:lnTo>
                <a:lnTo>
                  <a:pt x="228" y="901"/>
                </a:lnTo>
                <a:lnTo>
                  <a:pt x="239" y="899"/>
                </a:lnTo>
                <a:lnTo>
                  <a:pt x="254" y="894"/>
                </a:lnTo>
                <a:lnTo>
                  <a:pt x="254" y="894"/>
                </a:lnTo>
                <a:lnTo>
                  <a:pt x="256" y="895"/>
                </a:lnTo>
                <a:lnTo>
                  <a:pt x="262" y="895"/>
                </a:lnTo>
                <a:lnTo>
                  <a:pt x="265" y="895"/>
                </a:lnTo>
                <a:lnTo>
                  <a:pt x="267" y="894"/>
                </a:lnTo>
                <a:lnTo>
                  <a:pt x="269" y="892"/>
                </a:lnTo>
                <a:lnTo>
                  <a:pt x="271" y="887"/>
                </a:lnTo>
                <a:lnTo>
                  <a:pt x="271" y="887"/>
                </a:lnTo>
                <a:lnTo>
                  <a:pt x="269" y="884"/>
                </a:lnTo>
                <a:lnTo>
                  <a:pt x="268" y="879"/>
                </a:lnTo>
                <a:lnTo>
                  <a:pt x="265" y="870"/>
                </a:lnTo>
                <a:lnTo>
                  <a:pt x="262" y="864"/>
                </a:lnTo>
                <a:lnTo>
                  <a:pt x="260" y="858"/>
                </a:lnTo>
                <a:lnTo>
                  <a:pt x="260" y="858"/>
                </a:lnTo>
                <a:lnTo>
                  <a:pt x="263" y="849"/>
                </a:lnTo>
                <a:lnTo>
                  <a:pt x="268" y="835"/>
                </a:lnTo>
                <a:lnTo>
                  <a:pt x="274" y="819"/>
                </a:lnTo>
                <a:lnTo>
                  <a:pt x="276" y="812"/>
                </a:lnTo>
                <a:lnTo>
                  <a:pt x="276" y="806"/>
                </a:lnTo>
                <a:lnTo>
                  <a:pt x="276" y="806"/>
                </a:lnTo>
                <a:lnTo>
                  <a:pt x="275" y="796"/>
                </a:lnTo>
                <a:lnTo>
                  <a:pt x="273" y="783"/>
                </a:lnTo>
                <a:lnTo>
                  <a:pt x="269" y="770"/>
                </a:lnTo>
                <a:lnTo>
                  <a:pt x="267" y="758"/>
                </a:lnTo>
                <a:lnTo>
                  <a:pt x="267" y="758"/>
                </a:lnTo>
                <a:lnTo>
                  <a:pt x="267" y="751"/>
                </a:lnTo>
                <a:lnTo>
                  <a:pt x="267" y="745"/>
                </a:lnTo>
                <a:lnTo>
                  <a:pt x="271" y="729"/>
                </a:lnTo>
                <a:lnTo>
                  <a:pt x="275" y="712"/>
                </a:lnTo>
                <a:lnTo>
                  <a:pt x="276" y="704"/>
                </a:lnTo>
                <a:lnTo>
                  <a:pt x="276" y="695"/>
                </a:lnTo>
                <a:lnTo>
                  <a:pt x="276" y="695"/>
                </a:lnTo>
                <a:lnTo>
                  <a:pt x="277" y="646"/>
                </a:lnTo>
                <a:lnTo>
                  <a:pt x="276" y="611"/>
                </a:lnTo>
                <a:lnTo>
                  <a:pt x="276" y="611"/>
                </a:lnTo>
                <a:lnTo>
                  <a:pt x="276" y="607"/>
                </a:lnTo>
                <a:lnTo>
                  <a:pt x="276" y="602"/>
                </a:lnTo>
                <a:lnTo>
                  <a:pt x="276" y="592"/>
                </a:lnTo>
                <a:lnTo>
                  <a:pt x="276" y="592"/>
                </a:lnTo>
                <a:lnTo>
                  <a:pt x="290" y="510"/>
                </a:lnTo>
                <a:lnTo>
                  <a:pt x="290" y="510"/>
                </a:lnTo>
                <a:lnTo>
                  <a:pt x="291" y="511"/>
                </a:lnTo>
                <a:lnTo>
                  <a:pt x="293" y="511"/>
                </a:lnTo>
                <a:lnTo>
                  <a:pt x="294" y="511"/>
                </a:lnTo>
                <a:lnTo>
                  <a:pt x="296" y="509"/>
                </a:lnTo>
                <a:lnTo>
                  <a:pt x="298" y="506"/>
                </a:lnTo>
                <a:lnTo>
                  <a:pt x="299" y="501"/>
                </a:lnTo>
                <a:lnTo>
                  <a:pt x="300" y="494"/>
                </a:lnTo>
                <a:lnTo>
                  <a:pt x="300" y="494"/>
                </a:lnTo>
                <a:lnTo>
                  <a:pt x="301" y="459"/>
                </a:lnTo>
                <a:lnTo>
                  <a:pt x="301" y="445"/>
                </a:lnTo>
                <a:lnTo>
                  <a:pt x="301" y="439"/>
                </a:lnTo>
                <a:lnTo>
                  <a:pt x="300" y="436"/>
                </a:lnTo>
                <a:lnTo>
                  <a:pt x="300" y="436"/>
                </a:lnTo>
                <a:lnTo>
                  <a:pt x="299" y="429"/>
                </a:lnTo>
                <a:lnTo>
                  <a:pt x="299" y="418"/>
                </a:lnTo>
                <a:lnTo>
                  <a:pt x="300" y="386"/>
                </a:lnTo>
                <a:lnTo>
                  <a:pt x="303" y="345"/>
                </a:lnTo>
                <a:lnTo>
                  <a:pt x="303" y="345"/>
                </a:lnTo>
                <a:lnTo>
                  <a:pt x="309" y="349"/>
                </a:lnTo>
                <a:lnTo>
                  <a:pt x="314" y="352"/>
                </a:lnTo>
                <a:lnTo>
                  <a:pt x="321" y="355"/>
                </a:lnTo>
                <a:lnTo>
                  <a:pt x="325" y="356"/>
                </a:lnTo>
                <a:lnTo>
                  <a:pt x="328" y="356"/>
                </a:lnTo>
                <a:lnTo>
                  <a:pt x="331" y="355"/>
                </a:lnTo>
                <a:lnTo>
                  <a:pt x="335" y="352"/>
                </a:lnTo>
                <a:lnTo>
                  <a:pt x="337" y="349"/>
                </a:lnTo>
                <a:lnTo>
                  <a:pt x="339" y="345"/>
                </a:lnTo>
                <a:lnTo>
                  <a:pt x="340" y="339"/>
                </a:lnTo>
                <a:lnTo>
                  <a:pt x="341" y="331"/>
                </a:lnTo>
                <a:lnTo>
                  <a:pt x="341" y="331"/>
                </a:lnTo>
                <a:lnTo>
                  <a:pt x="343" y="315"/>
                </a:lnTo>
                <a:lnTo>
                  <a:pt x="343" y="302"/>
                </a:lnTo>
                <a:lnTo>
                  <a:pt x="343" y="289"/>
                </a:lnTo>
                <a:lnTo>
                  <a:pt x="341" y="280"/>
                </a:lnTo>
                <a:lnTo>
                  <a:pt x="338" y="266"/>
                </a:lnTo>
                <a:lnTo>
                  <a:pt x="336" y="257"/>
                </a:lnTo>
                <a:lnTo>
                  <a:pt x="336" y="257"/>
                </a:lnTo>
                <a:lnTo>
                  <a:pt x="331" y="240"/>
                </a:lnTo>
                <a:lnTo>
                  <a:pt x="326" y="212"/>
                </a:lnTo>
                <a:lnTo>
                  <a:pt x="319" y="184"/>
                </a:lnTo>
                <a:lnTo>
                  <a:pt x="316" y="174"/>
                </a:lnTo>
                <a:lnTo>
                  <a:pt x="312" y="168"/>
                </a:lnTo>
                <a:lnTo>
                  <a:pt x="312" y="168"/>
                </a:lnTo>
                <a:lnTo>
                  <a:pt x="295" y="152"/>
                </a:lnTo>
                <a:lnTo>
                  <a:pt x="283" y="142"/>
                </a:lnTo>
                <a:lnTo>
                  <a:pt x="276" y="135"/>
                </a:lnTo>
                <a:lnTo>
                  <a:pt x="250" y="126"/>
                </a:lnTo>
                <a:lnTo>
                  <a:pt x="241" y="116"/>
                </a:lnTo>
                <a:lnTo>
                  <a:pt x="241" y="116"/>
                </a:lnTo>
                <a:lnTo>
                  <a:pt x="245" y="112"/>
                </a:lnTo>
                <a:lnTo>
                  <a:pt x="248" y="109"/>
                </a:lnTo>
                <a:lnTo>
                  <a:pt x="250" y="103"/>
                </a:lnTo>
                <a:lnTo>
                  <a:pt x="250" y="103"/>
                </a:lnTo>
                <a:lnTo>
                  <a:pt x="255" y="92"/>
                </a:lnTo>
                <a:lnTo>
                  <a:pt x="258" y="86"/>
                </a:lnTo>
                <a:lnTo>
                  <a:pt x="260" y="80"/>
                </a:lnTo>
                <a:lnTo>
                  <a:pt x="260" y="80"/>
                </a:lnTo>
                <a:lnTo>
                  <a:pt x="266" y="71"/>
                </a:lnTo>
                <a:lnTo>
                  <a:pt x="268" y="67"/>
                </a:lnTo>
                <a:lnTo>
                  <a:pt x="268" y="65"/>
                </a:lnTo>
                <a:lnTo>
                  <a:pt x="267" y="65"/>
                </a:lnTo>
                <a:lnTo>
                  <a:pt x="267" y="65"/>
                </a:lnTo>
                <a:lnTo>
                  <a:pt x="264" y="62"/>
                </a:lnTo>
                <a:lnTo>
                  <a:pt x="264" y="61"/>
                </a:lnTo>
                <a:lnTo>
                  <a:pt x="264" y="61"/>
                </a:lnTo>
                <a:lnTo>
                  <a:pt x="263" y="50"/>
                </a:lnTo>
                <a:lnTo>
                  <a:pt x="260" y="40"/>
                </a:lnTo>
                <a:lnTo>
                  <a:pt x="259" y="35"/>
                </a:lnTo>
                <a:lnTo>
                  <a:pt x="257" y="32"/>
                </a:lnTo>
                <a:lnTo>
                  <a:pt x="257" y="32"/>
                </a:lnTo>
                <a:lnTo>
                  <a:pt x="254" y="24"/>
                </a:lnTo>
                <a:lnTo>
                  <a:pt x="250" y="19"/>
                </a:lnTo>
                <a:lnTo>
                  <a:pt x="248" y="15"/>
                </a:lnTo>
                <a:lnTo>
                  <a:pt x="246" y="13"/>
                </a:lnTo>
                <a:lnTo>
                  <a:pt x="242" y="11"/>
                </a:lnTo>
                <a:lnTo>
                  <a:pt x="238" y="8"/>
                </a:lnTo>
                <a:lnTo>
                  <a:pt x="238" y="8"/>
                </a:lnTo>
                <a:lnTo>
                  <a:pt x="227" y="6"/>
                </a:lnTo>
                <a:lnTo>
                  <a:pt x="217" y="4"/>
                </a:lnTo>
                <a:lnTo>
                  <a:pt x="202" y="3"/>
                </a:lnTo>
                <a:lnTo>
                  <a:pt x="202" y="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1"/>
          <p:cNvSpPr>
            <a:spLocks noEditPoints="1"/>
          </p:cNvSpPr>
          <p:nvPr/>
        </p:nvSpPr>
        <p:spPr bwMode="auto">
          <a:xfrm>
            <a:off x="1060527" y="4710326"/>
            <a:ext cx="476378" cy="1672102"/>
          </a:xfrm>
          <a:custGeom>
            <a:avLst/>
            <a:gdLst>
              <a:gd name="T0" fmla="*/ 45 w 598"/>
              <a:gd name="T1" fmla="*/ 1467 h 2099"/>
              <a:gd name="T2" fmla="*/ 49 w 598"/>
              <a:gd name="T3" fmla="*/ 1551 h 2099"/>
              <a:gd name="T4" fmla="*/ 114 w 598"/>
              <a:gd name="T5" fmla="*/ 1720 h 2099"/>
              <a:gd name="T6" fmla="*/ 120 w 598"/>
              <a:gd name="T7" fmla="*/ 1765 h 2099"/>
              <a:gd name="T8" fmla="*/ 59 w 598"/>
              <a:gd name="T9" fmla="*/ 1935 h 2099"/>
              <a:gd name="T10" fmla="*/ 71 w 598"/>
              <a:gd name="T11" fmla="*/ 1972 h 2099"/>
              <a:gd name="T12" fmla="*/ 114 w 598"/>
              <a:gd name="T13" fmla="*/ 1975 h 2099"/>
              <a:gd name="T14" fmla="*/ 147 w 598"/>
              <a:gd name="T15" fmla="*/ 1934 h 2099"/>
              <a:gd name="T16" fmla="*/ 175 w 598"/>
              <a:gd name="T17" fmla="*/ 1852 h 2099"/>
              <a:gd name="T18" fmla="*/ 203 w 598"/>
              <a:gd name="T19" fmla="*/ 1862 h 2099"/>
              <a:gd name="T20" fmla="*/ 203 w 598"/>
              <a:gd name="T21" fmla="*/ 1920 h 2099"/>
              <a:gd name="T22" fmla="*/ 176 w 598"/>
              <a:gd name="T23" fmla="*/ 1957 h 2099"/>
              <a:gd name="T24" fmla="*/ 194 w 598"/>
              <a:gd name="T25" fmla="*/ 1972 h 2099"/>
              <a:gd name="T26" fmla="*/ 161 w 598"/>
              <a:gd name="T27" fmla="*/ 2071 h 2099"/>
              <a:gd name="T28" fmla="*/ 175 w 598"/>
              <a:gd name="T29" fmla="*/ 2098 h 2099"/>
              <a:gd name="T30" fmla="*/ 255 w 598"/>
              <a:gd name="T31" fmla="*/ 2094 h 2099"/>
              <a:gd name="T32" fmla="*/ 292 w 598"/>
              <a:gd name="T33" fmla="*/ 2076 h 2099"/>
              <a:gd name="T34" fmla="*/ 300 w 598"/>
              <a:gd name="T35" fmla="*/ 1978 h 2099"/>
              <a:gd name="T36" fmla="*/ 327 w 598"/>
              <a:gd name="T37" fmla="*/ 1953 h 2099"/>
              <a:gd name="T38" fmla="*/ 349 w 598"/>
              <a:gd name="T39" fmla="*/ 1940 h 2099"/>
              <a:gd name="T40" fmla="*/ 375 w 598"/>
              <a:gd name="T41" fmla="*/ 1709 h 2099"/>
              <a:gd name="T42" fmla="*/ 377 w 598"/>
              <a:gd name="T43" fmla="*/ 1601 h 2099"/>
              <a:gd name="T44" fmla="*/ 398 w 598"/>
              <a:gd name="T45" fmla="*/ 1444 h 2099"/>
              <a:gd name="T46" fmla="*/ 431 w 598"/>
              <a:gd name="T47" fmla="*/ 1301 h 2099"/>
              <a:gd name="T48" fmla="*/ 453 w 598"/>
              <a:gd name="T49" fmla="*/ 1170 h 2099"/>
              <a:gd name="T50" fmla="*/ 535 w 598"/>
              <a:gd name="T51" fmla="*/ 1101 h 2099"/>
              <a:gd name="T52" fmla="*/ 539 w 598"/>
              <a:gd name="T53" fmla="*/ 939 h 2099"/>
              <a:gd name="T54" fmla="*/ 570 w 598"/>
              <a:gd name="T55" fmla="*/ 781 h 2099"/>
              <a:gd name="T56" fmla="*/ 596 w 598"/>
              <a:gd name="T57" fmla="*/ 741 h 2099"/>
              <a:gd name="T58" fmla="*/ 579 w 598"/>
              <a:gd name="T59" fmla="*/ 525 h 2099"/>
              <a:gd name="T60" fmla="*/ 546 w 598"/>
              <a:gd name="T61" fmla="*/ 351 h 2099"/>
              <a:gd name="T62" fmla="*/ 510 w 598"/>
              <a:gd name="T63" fmla="*/ 319 h 2099"/>
              <a:gd name="T64" fmla="*/ 413 w 598"/>
              <a:gd name="T65" fmla="*/ 289 h 2099"/>
              <a:gd name="T66" fmla="*/ 387 w 598"/>
              <a:gd name="T67" fmla="*/ 247 h 2099"/>
              <a:gd name="T68" fmla="*/ 412 w 598"/>
              <a:gd name="T69" fmla="*/ 237 h 2099"/>
              <a:gd name="T70" fmla="*/ 431 w 598"/>
              <a:gd name="T71" fmla="*/ 170 h 2099"/>
              <a:gd name="T72" fmla="*/ 417 w 598"/>
              <a:gd name="T73" fmla="*/ 164 h 2099"/>
              <a:gd name="T74" fmla="*/ 431 w 598"/>
              <a:gd name="T75" fmla="*/ 87 h 2099"/>
              <a:gd name="T76" fmla="*/ 383 w 598"/>
              <a:gd name="T77" fmla="*/ 5 h 2099"/>
              <a:gd name="T78" fmla="*/ 316 w 598"/>
              <a:gd name="T79" fmla="*/ 1 h 2099"/>
              <a:gd name="T80" fmla="*/ 278 w 598"/>
              <a:gd name="T81" fmla="*/ 12 h 2099"/>
              <a:gd name="T82" fmla="*/ 240 w 598"/>
              <a:gd name="T83" fmla="*/ 33 h 2099"/>
              <a:gd name="T84" fmla="*/ 202 w 598"/>
              <a:gd name="T85" fmla="*/ 116 h 2099"/>
              <a:gd name="T86" fmla="*/ 218 w 598"/>
              <a:gd name="T87" fmla="*/ 209 h 2099"/>
              <a:gd name="T88" fmla="*/ 235 w 598"/>
              <a:gd name="T89" fmla="*/ 280 h 2099"/>
              <a:gd name="T90" fmla="*/ 207 w 598"/>
              <a:gd name="T91" fmla="*/ 323 h 2099"/>
              <a:gd name="T92" fmla="*/ 124 w 598"/>
              <a:gd name="T93" fmla="*/ 390 h 2099"/>
              <a:gd name="T94" fmla="*/ 86 w 598"/>
              <a:gd name="T95" fmla="*/ 489 h 2099"/>
              <a:gd name="T96" fmla="*/ 27 w 598"/>
              <a:gd name="T97" fmla="*/ 641 h 2099"/>
              <a:gd name="T98" fmla="*/ 8 w 598"/>
              <a:gd name="T99" fmla="*/ 886 h 2099"/>
              <a:gd name="T100" fmla="*/ 20 w 598"/>
              <a:gd name="T101" fmla="*/ 1047 h 2099"/>
              <a:gd name="T102" fmla="*/ 262 w 598"/>
              <a:gd name="T103" fmla="*/ 1273 h 2099"/>
              <a:gd name="T104" fmla="*/ 243 w 598"/>
              <a:gd name="T105" fmla="*/ 1454 h 2099"/>
              <a:gd name="T106" fmla="*/ 243 w 598"/>
              <a:gd name="T107" fmla="*/ 1586 h 2099"/>
              <a:gd name="T108" fmla="*/ 232 w 598"/>
              <a:gd name="T109" fmla="*/ 1695 h 2099"/>
              <a:gd name="T110" fmla="*/ 191 w 598"/>
              <a:gd name="T111" fmla="*/ 1579 h 2099"/>
              <a:gd name="T112" fmla="*/ 185 w 598"/>
              <a:gd name="T113" fmla="*/ 1503 h 2099"/>
              <a:gd name="T114" fmla="*/ 226 w 598"/>
              <a:gd name="T115" fmla="*/ 1308 h 2099"/>
              <a:gd name="T116" fmla="*/ 233 w 598"/>
              <a:gd name="T117" fmla="*/ 1269 h 2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98" h="2099">
                <a:moveTo>
                  <a:pt x="27" y="1082"/>
                </a:moveTo>
                <a:lnTo>
                  <a:pt x="44" y="1077"/>
                </a:lnTo>
                <a:lnTo>
                  <a:pt x="44" y="1077"/>
                </a:lnTo>
                <a:lnTo>
                  <a:pt x="46" y="1271"/>
                </a:lnTo>
                <a:lnTo>
                  <a:pt x="46" y="1414"/>
                </a:lnTo>
                <a:lnTo>
                  <a:pt x="45" y="1467"/>
                </a:lnTo>
                <a:lnTo>
                  <a:pt x="44" y="1497"/>
                </a:lnTo>
                <a:lnTo>
                  <a:pt x="44" y="1497"/>
                </a:lnTo>
                <a:lnTo>
                  <a:pt x="42" y="1512"/>
                </a:lnTo>
                <a:lnTo>
                  <a:pt x="44" y="1526"/>
                </a:lnTo>
                <a:lnTo>
                  <a:pt x="46" y="1540"/>
                </a:lnTo>
                <a:lnTo>
                  <a:pt x="49" y="1551"/>
                </a:lnTo>
                <a:lnTo>
                  <a:pt x="60" y="1575"/>
                </a:lnTo>
                <a:lnTo>
                  <a:pt x="71" y="1601"/>
                </a:lnTo>
                <a:lnTo>
                  <a:pt x="71" y="1601"/>
                </a:lnTo>
                <a:lnTo>
                  <a:pt x="84" y="1637"/>
                </a:lnTo>
                <a:lnTo>
                  <a:pt x="101" y="1680"/>
                </a:lnTo>
                <a:lnTo>
                  <a:pt x="114" y="1720"/>
                </a:lnTo>
                <a:lnTo>
                  <a:pt x="119" y="1733"/>
                </a:lnTo>
                <a:lnTo>
                  <a:pt x="120" y="1743"/>
                </a:lnTo>
                <a:lnTo>
                  <a:pt x="120" y="1743"/>
                </a:lnTo>
                <a:lnTo>
                  <a:pt x="120" y="1759"/>
                </a:lnTo>
                <a:lnTo>
                  <a:pt x="120" y="1765"/>
                </a:lnTo>
                <a:lnTo>
                  <a:pt x="120" y="1765"/>
                </a:lnTo>
                <a:lnTo>
                  <a:pt x="95" y="1825"/>
                </a:lnTo>
                <a:lnTo>
                  <a:pt x="65" y="1896"/>
                </a:lnTo>
                <a:lnTo>
                  <a:pt x="65" y="1896"/>
                </a:lnTo>
                <a:lnTo>
                  <a:pt x="61" y="1912"/>
                </a:lnTo>
                <a:lnTo>
                  <a:pt x="60" y="1923"/>
                </a:lnTo>
                <a:lnTo>
                  <a:pt x="59" y="1935"/>
                </a:lnTo>
                <a:lnTo>
                  <a:pt x="59" y="1948"/>
                </a:lnTo>
                <a:lnTo>
                  <a:pt x="60" y="1957"/>
                </a:lnTo>
                <a:lnTo>
                  <a:pt x="64" y="1967"/>
                </a:lnTo>
                <a:lnTo>
                  <a:pt x="67" y="1970"/>
                </a:lnTo>
                <a:lnTo>
                  <a:pt x="71" y="1972"/>
                </a:lnTo>
                <a:lnTo>
                  <a:pt x="71" y="1972"/>
                </a:lnTo>
                <a:lnTo>
                  <a:pt x="83" y="1978"/>
                </a:lnTo>
                <a:lnTo>
                  <a:pt x="93" y="1980"/>
                </a:lnTo>
                <a:lnTo>
                  <a:pt x="101" y="1980"/>
                </a:lnTo>
                <a:lnTo>
                  <a:pt x="109" y="1978"/>
                </a:lnTo>
                <a:lnTo>
                  <a:pt x="109" y="1978"/>
                </a:lnTo>
                <a:lnTo>
                  <a:pt x="114" y="1975"/>
                </a:lnTo>
                <a:lnTo>
                  <a:pt x="120" y="1971"/>
                </a:lnTo>
                <a:lnTo>
                  <a:pt x="132" y="1959"/>
                </a:lnTo>
                <a:lnTo>
                  <a:pt x="143" y="1945"/>
                </a:lnTo>
                <a:lnTo>
                  <a:pt x="146" y="1940"/>
                </a:lnTo>
                <a:lnTo>
                  <a:pt x="147" y="1934"/>
                </a:lnTo>
                <a:lnTo>
                  <a:pt x="147" y="1934"/>
                </a:lnTo>
                <a:lnTo>
                  <a:pt x="150" y="1918"/>
                </a:lnTo>
                <a:lnTo>
                  <a:pt x="157" y="1893"/>
                </a:lnTo>
                <a:lnTo>
                  <a:pt x="165" y="1867"/>
                </a:lnTo>
                <a:lnTo>
                  <a:pt x="170" y="1859"/>
                </a:lnTo>
                <a:lnTo>
                  <a:pt x="175" y="1852"/>
                </a:lnTo>
                <a:lnTo>
                  <a:pt x="175" y="1852"/>
                </a:lnTo>
                <a:lnTo>
                  <a:pt x="187" y="1840"/>
                </a:lnTo>
                <a:lnTo>
                  <a:pt x="200" y="1824"/>
                </a:lnTo>
                <a:lnTo>
                  <a:pt x="218" y="1803"/>
                </a:lnTo>
                <a:lnTo>
                  <a:pt x="218" y="1803"/>
                </a:lnTo>
                <a:lnTo>
                  <a:pt x="210" y="1836"/>
                </a:lnTo>
                <a:lnTo>
                  <a:pt x="203" y="1862"/>
                </a:lnTo>
                <a:lnTo>
                  <a:pt x="202" y="1871"/>
                </a:lnTo>
                <a:lnTo>
                  <a:pt x="202" y="1879"/>
                </a:lnTo>
                <a:lnTo>
                  <a:pt x="202" y="1879"/>
                </a:lnTo>
                <a:lnTo>
                  <a:pt x="205" y="1905"/>
                </a:lnTo>
                <a:lnTo>
                  <a:pt x="203" y="1916"/>
                </a:lnTo>
                <a:lnTo>
                  <a:pt x="203" y="1920"/>
                </a:lnTo>
                <a:lnTo>
                  <a:pt x="202" y="1923"/>
                </a:lnTo>
                <a:lnTo>
                  <a:pt x="202" y="1923"/>
                </a:lnTo>
                <a:lnTo>
                  <a:pt x="194" y="1931"/>
                </a:lnTo>
                <a:lnTo>
                  <a:pt x="183" y="1945"/>
                </a:lnTo>
                <a:lnTo>
                  <a:pt x="179" y="1952"/>
                </a:lnTo>
                <a:lnTo>
                  <a:pt x="176" y="1957"/>
                </a:lnTo>
                <a:lnTo>
                  <a:pt x="175" y="1961"/>
                </a:lnTo>
                <a:lnTo>
                  <a:pt x="176" y="1963"/>
                </a:lnTo>
                <a:lnTo>
                  <a:pt x="177" y="1965"/>
                </a:lnTo>
                <a:lnTo>
                  <a:pt x="180" y="1967"/>
                </a:lnTo>
                <a:lnTo>
                  <a:pt x="180" y="1967"/>
                </a:lnTo>
                <a:lnTo>
                  <a:pt x="194" y="1972"/>
                </a:lnTo>
                <a:lnTo>
                  <a:pt x="196" y="1972"/>
                </a:lnTo>
                <a:lnTo>
                  <a:pt x="196" y="1972"/>
                </a:lnTo>
                <a:lnTo>
                  <a:pt x="181" y="2012"/>
                </a:lnTo>
                <a:lnTo>
                  <a:pt x="164" y="2060"/>
                </a:lnTo>
                <a:lnTo>
                  <a:pt x="164" y="2060"/>
                </a:lnTo>
                <a:lnTo>
                  <a:pt x="161" y="2071"/>
                </a:lnTo>
                <a:lnTo>
                  <a:pt x="161" y="2076"/>
                </a:lnTo>
                <a:lnTo>
                  <a:pt x="161" y="2083"/>
                </a:lnTo>
                <a:lnTo>
                  <a:pt x="162" y="2087"/>
                </a:lnTo>
                <a:lnTo>
                  <a:pt x="165" y="2092"/>
                </a:lnTo>
                <a:lnTo>
                  <a:pt x="169" y="2095"/>
                </a:lnTo>
                <a:lnTo>
                  <a:pt x="175" y="2098"/>
                </a:lnTo>
                <a:lnTo>
                  <a:pt x="175" y="2098"/>
                </a:lnTo>
                <a:lnTo>
                  <a:pt x="184" y="2099"/>
                </a:lnTo>
                <a:lnTo>
                  <a:pt x="199" y="2099"/>
                </a:lnTo>
                <a:lnTo>
                  <a:pt x="217" y="2098"/>
                </a:lnTo>
                <a:lnTo>
                  <a:pt x="236" y="2097"/>
                </a:lnTo>
                <a:lnTo>
                  <a:pt x="255" y="2094"/>
                </a:lnTo>
                <a:lnTo>
                  <a:pt x="271" y="2091"/>
                </a:lnTo>
                <a:lnTo>
                  <a:pt x="282" y="2087"/>
                </a:lnTo>
                <a:lnTo>
                  <a:pt x="286" y="2084"/>
                </a:lnTo>
                <a:lnTo>
                  <a:pt x="289" y="2081"/>
                </a:lnTo>
                <a:lnTo>
                  <a:pt x="289" y="2081"/>
                </a:lnTo>
                <a:lnTo>
                  <a:pt x="292" y="2076"/>
                </a:lnTo>
                <a:lnTo>
                  <a:pt x="293" y="2069"/>
                </a:lnTo>
                <a:lnTo>
                  <a:pt x="295" y="2057"/>
                </a:lnTo>
                <a:lnTo>
                  <a:pt x="295" y="2032"/>
                </a:lnTo>
                <a:lnTo>
                  <a:pt x="295" y="2032"/>
                </a:lnTo>
                <a:lnTo>
                  <a:pt x="300" y="1978"/>
                </a:lnTo>
                <a:lnTo>
                  <a:pt x="300" y="1978"/>
                </a:lnTo>
                <a:lnTo>
                  <a:pt x="301" y="1967"/>
                </a:lnTo>
                <a:lnTo>
                  <a:pt x="303" y="1959"/>
                </a:lnTo>
                <a:lnTo>
                  <a:pt x="306" y="1950"/>
                </a:lnTo>
                <a:lnTo>
                  <a:pt x="306" y="1950"/>
                </a:lnTo>
                <a:lnTo>
                  <a:pt x="312" y="1952"/>
                </a:lnTo>
                <a:lnTo>
                  <a:pt x="327" y="1953"/>
                </a:lnTo>
                <a:lnTo>
                  <a:pt x="336" y="1953"/>
                </a:lnTo>
                <a:lnTo>
                  <a:pt x="342" y="1950"/>
                </a:lnTo>
                <a:lnTo>
                  <a:pt x="345" y="1949"/>
                </a:lnTo>
                <a:lnTo>
                  <a:pt x="348" y="1946"/>
                </a:lnTo>
                <a:lnTo>
                  <a:pt x="349" y="1944"/>
                </a:lnTo>
                <a:lnTo>
                  <a:pt x="349" y="1940"/>
                </a:lnTo>
                <a:lnTo>
                  <a:pt x="349" y="1874"/>
                </a:lnTo>
                <a:lnTo>
                  <a:pt x="349" y="1874"/>
                </a:lnTo>
                <a:lnTo>
                  <a:pt x="353" y="1845"/>
                </a:lnTo>
                <a:lnTo>
                  <a:pt x="362" y="1793"/>
                </a:lnTo>
                <a:lnTo>
                  <a:pt x="371" y="1733"/>
                </a:lnTo>
                <a:lnTo>
                  <a:pt x="375" y="1709"/>
                </a:lnTo>
                <a:lnTo>
                  <a:pt x="377" y="1688"/>
                </a:lnTo>
                <a:lnTo>
                  <a:pt x="377" y="1688"/>
                </a:lnTo>
                <a:lnTo>
                  <a:pt x="378" y="1660"/>
                </a:lnTo>
                <a:lnTo>
                  <a:pt x="377" y="1638"/>
                </a:lnTo>
                <a:lnTo>
                  <a:pt x="377" y="1620"/>
                </a:lnTo>
                <a:lnTo>
                  <a:pt x="377" y="1601"/>
                </a:lnTo>
                <a:lnTo>
                  <a:pt x="377" y="1601"/>
                </a:lnTo>
                <a:lnTo>
                  <a:pt x="379" y="1575"/>
                </a:lnTo>
                <a:lnTo>
                  <a:pt x="383" y="1542"/>
                </a:lnTo>
                <a:lnTo>
                  <a:pt x="393" y="1481"/>
                </a:lnTo>
                <a:lnTo>
                  <a:pt x="393" y="1481"/>
                </a:lnTo>
                <a:lnTo>
                  <a:pt x="398" y="1444"/>
                </a:lnTo>
                <a:lnTo>
                  <a:pt x="407" y="1392"/>
                </a:lnTo>
                <a:lnTo>
                  <a:pt x="412" y="1366"/>
                </a:lnTo>
                <a:lnTo>
                  <a:pt x="419" y="1340"/>
                </a:lnTo>
                <a:lnTo>
                  <a:pt x="424" y="1317"/>
                </a:lnTo>
                <a:lnTo>
                  <a:pt x="431" y="1301"/>
                </a:lnTo>
                <a:lnTo>
                  <a:pt x="431" y="1301"/>
                </a:lnTo>
                <a:lnTo>
                  <a:pt x="437" y="1284"/>
                </a:lnTo>
                <a:lnTo>
                  <a:pt x="442" y="1265"/>
                </a:lnTo>
                <a:lnTo>
                  <a:pt x="446" y="1243"/>
                </a:lnTo>
                <a:lnTo>
                  <a:pt x="449" y="1222"/>
                </a:lnTo>
                <a:lnTo>
                  <a:pt x="452" y="1185"/>
                </a:lnTo>
                <a:lnTo>
                  <a:pt x="453" y="1170"/>
                </a:lnTo>
                <a:lnTo>
                  <a:pt x="453" y="1170"/>
                </a:lnTo>
                <a:lnTo>
                  <a:pt x="467" y="1160"/>
                </a:lnTo>
                <a:lnTo>
                  <a:pt x="495" y="1137"/>
                </a:lnTo>
                <a:lnTo>
                  <a:pt x="510" y="1125"/>
                </a:lnTo>
                <a:lnTo>
                  <a:pt x="525" y="1112"/>
                </a:lnTo>
                <a:lnTo>
                  <a:pt x="535" y="1101"/>
                </a:lnTo>
                <a:lnTo>
                  <a:pt x="539" y="1097"/>
                </a:lnTo>
                <a:lnTo>
                  <a:pt x="540" y="1093"/>
                </a:lnTo>
                <a:lnTo>
                  <a:pt x="540" y="1093"/>
                </a:lnTo>
                <a:lnTo>
                  <a:pt x="542" y="1075"/>
                </a:lnTo>
                <a:lnTo>
                  <a:pt x="542" y="1040"/>
                </a:lnTo>
                <a:lnTo>
                  <a:pt x="539" y="939"/>
                </a:lnTo>
                <a:lnTo>
                  <a:pt x="535" y="798"/>
                </a:lnTo>
                <a:lnTo>
                  <a:pt x="535" y="798"/>
                </a:lnTo>
                <a:lnTo>
                  <a:pt x="543" y="796"/>
                </a:lnTo>
                <a:lnTo>
                  <a:pt x="551" y="793"/>
                </a:lnTo>
                <a:lnTo>
                  <a:pt x="561" y="787"/>
                </a:lnTo>
                <a:lnTo>
                  <a:pt x="570" y="781"/>
                </a:lnTo>
                <a:lnTo>
                  <a:pt x="580" y="772"/>
                </a:lnTo>
                <a:lnTo>
                  <a:pt x="589" y="762"/>
                </a:lnTo>
                <a:lnTo>
                  <a:pt x="592" y="756"/>
                </a:lnTo>
                <a:lnTo>
                  <a:pt x="595" y="749"/>
                </a:lnTo>
                <a:lnTo>
                  <a:pt x="595" y="749"/>
                </a:lnTo>
                <a:lnTo>
                  <a:pt x="596" y="741"/>
                </a:lnTo>
                <a:lnTo>
                  <a:pt x="598" y="729"/>
                </a:lnTo>
                <a:lnTo>
                  <a:pt x="598" y="699"/>
                </a:lnTo>
                <a:lnTo>
                  <a:pt x="595" y="662"/>
                </a:lnTo>
                <a:lnTo>
                  <a:pt x="591" y="624"/>
                </a:lnTo>
                <a:lnTo>
                  <a:pt x="583" y="555"/>
                </a:lnTo>
                <a:lnTo>
                  <a:pt x="579" y="525"/>
                </a:lnTo>
                <a:lnTo>
                  <a:pt x="579" y="525"/>
                </a:lnTo>
                <a:lnTo>
                  <a:pt x="566" y="445"/>
                </a:lnTo>
                <a:lnTo>
                  <a:pt x="555" y="385"/>
                </a:lnTo>
                <a:lnTo>
                  <a:pt x="550" y="363"/>
                </a:lnTo>
                <a:lnTo>
                  <a:pt x="546" y="351"/>
                </a:lnTo>
                <a:lnTo>
                  <a:pt x="546" y="351"/>
                </a:lnTo>
                <a:lnTo>
                  <a:pt x="540" y="341"/>
                </a:lnTo>
                <a:lnTo>
                  <a:pt x="535" y="334"/>
                </a:lnTo>
                <a:lnTo>
                  <a:pt x="528" y="330"/>
                </a:lnTo>
                <a:lnTo>
                  <a:pt x="518" y="323"/>
                </a:lnTo>
                <a:lnTo>
                  <a:pt x="518" y="323"/>
                </a:lnTo>
                <a:lnTo>
                  <a:pt x="510" y="319"/>
                </a:lnTo>
                <a:lnTo>
                  <a:pt x="497" y="314"/>
                </a:lnTo>
                <a:lnTo>
                  <a:pt x="467" y="306"/>
                </a:lnTo>
                <a:lnTo>
                  <a:pt x="426" y="296"/>
                </a:lnTo>
                <a:lnTo>
                  <a:pt x="415" y="296"/>
                </a:lnTo>
                <a:lnTo>
                  <a:pt x="415" y="296"/>
                </a:lnTo>
                <a:lnTo>
                  <a:pt x="413" y="289"/>
                </a:lnTo>
                <a:lnTo>
                  <a:pt x="412" y="285"/>
                </a:lnTo>
                <a:lnTo>
                  <a:pt x="409" y="280"/>
                </a:lnTo>
                <a:lnTo>
                  <a:pt x="409" y="280"/>
                </a:lnTo>
                <a:lnTo>
                  <a:pt x="397" y="266"/>
                </a:lnTo>
                <a:lnTo>
                  <a:pt x="387" y="258"/>
                </a:lnTo>
                <a:lnTo>
                  <a:pt x="387" y="247"/>
                </a:lnTo>
                <a:lnTo>
                  <a:pt x="387" y="247"/>
                </a:lnTo>
                <a:lnTo>
                  <a:pt x="390" y="247"/>
                </a:lnTo>
                <a:lnTo>
                  <a:pt x="398" y="247"/>
                </a:lnTo>
                <a:lnTo>
                  <a:pt x="402" y="246"/>
                </a:lnTo>
                <a:lnTo>
                  <a:pt x="408" y="243"/>
                </a:lnTo>
                <a:lnTo>
                  <a:pt x="412" y="237"/>
                </a:lnTo>
                <a:lnTo>
                  <a:pt x="415" y="231"/>
                </a:lnTo>
                <a:lnTo>
                  <a:pt x="415" y="231"/>
                </a:lnTo>
                <a:lnTo>
                  <a:pt x="427" y="194"/>
                </a:lnTo>
                <a:lnTo>
                  <a:pt x="431" y="177"/>
                </a:lnTo>
                <a:lnTo>
                  <a:pt x="432" y="173"/>
                </a:lnTo>
                <a:lnTo>
                  <a:pt x="431" y="170"/>
                </a:lnTo>
                <a:lnTo>
                  <a:pt x="431" y="170"/>
                </a:lnTo>
                <a:lnTo>
                  <a:pt x="427" y="169"/>
                </a:lnTo>
                <a:lnTo>
                  <a:pt x="422" y="169"/>
                </a:lnTo>
                <a:lnTo>
                  <a:pt x="415" y="170"/>
                </a:lnTo>
                <a:lnTo>
                  <a:pt x="415" y="170"/>
                </a:lnTo>
                <a:lnTo>
                  <a:pt x="417" y="164"/>
                </a:lnTo>
                <a:lnTo>
                  <a:pt x="423" y="147"/>
                </a:lnTo>
                <a:lnTo>
                  <a:pt x="428" y="124"/>
                </a:lnTo>
                <a:lnTo>
                  <a:pt x="430" y="112"/>
                </a:lnTo>
                <a:lnTo>
                  <a:pt x="431" y="99"/>
                </a:lnTo>
                <a:lnTo>
                  <a:pt x="431" y="99"/>
                </a:lnTo>
                <a:lnTo>
                  <a:pt x="431" y="87"/>
                </a:lnTo>
                <a:lnTo>
                  <a:pt x="430" y="74"/>
                </a:lnTo>
                <a:lnTo>
                  <a:pt x="426" y="49"/>
                </a:lnTo>
                <a:lnTo>
                  <a:pt x="420" y="23"/>
                </a:lnTo>
                <a:lnTo>
                  <a:pt x="420" y="23"/>
                </a:lnTo>
                <a:lnTo>
                  <a:pt x="400" y="13"/>
                </a:lnTo>
                <a:lnTo>
                  <a:pt x="383" y="5"/>
                </a:lnTo>
                <a:lnTo>
                  <a:pt x="371" y="1"/>
                </a:lnTo>
                <a:lnTo>
                  <a:pt x="371" y="1"/>
                </a:lnTo>
                <a:lnTo>
                  <a:pt x="362" y="0"/>
                </a:lnTo>
                <a:lnTo>
                  <a:pt x="351" y="0"/>
                </a:lnTo>
                <a:lnTo>
                  <a:pt x="338" y="1"/>
                </a:lnTo>
                <a:lnTo>
                  <a:pt x="316" y="1"/>
                </a:lnTo>
                <a:lnTo>
                  <a:pt x="316" y="1"/>
                </a:lnTo>
                <a:lnTo>
                  <a:pt x="308" y="3"/>
                </a:lnTo>
                <a:lnTo>
                  <a:pt x="296" y="7"/>
                </a:lnTo>
                <a:lnTo>
                  <a:pt x="285" y="11"/>
                </a:lnTo>
                <a:lnTo>
                  <a:pt x="278" y="12"/>
                </a:lnTo>
                <a:lnTo>
                  <a:pt x="278" y="12"/>
                </a:lnTo>
                <a:lnTo>
                  <a:pt x="274" y="11"/>
                </a:lnTo>
                <a:lnTo>
                  <a:pt x="270" y="11"/>
                </a:lnTo>
                <a:lnTo>
                  <a:pt x="263" y="13"/>
                </a:lnTo>
                <a:lnTo>
                  <a:pt x="256" y="18"/>
                </a:lnTo>
                <a:lnTo>
                  <a:pt x="256" y="18"/>
                </a:lnTo>
                <a:lnTo>
                  <a:pt x="240" y="33"/>
                </a:lnTo>
                <a:lnTo>
                  <a:pt x="233" y="39"/>
                </a:lnTo>
                <a:lnTo>
                  <a:pt x="229" y="45"/>
                </a:lnTo>
                <a:lnTo>
                  <a:pt x="207" y="89"/>
                </a:lnTo>
                <a:lnTo>
                  <a:pt x="207" y="89"/>
                </a:lnTo>
                <a:lnTo>
                  <a:pt x="202" y="116"/>
                </a:lnTo>
                <a:lnTo>
                  <a:pt x="202" y="116"/>
                </a:lnTo>
                <a:lnTo>
                  <a:pt x="207" y="170"/>
                </a:lnTo>
                <a:lnTo>
                  <a:pt x="218" y="187"/>
                </a:lnTo>
                <a:lnTo>
                  <a:pt x="218" y="187"/>
                </a:lnTo>
                <a:lnTo>
                  <a:pt x="220" y="196"/>
                </a:lnTo>
                <a:lnTo>
                  <a:pt x="220" y="203"/>
                </a:lnTo>
                <a:lnTo>
                  <a:pt x="218" y="209"/>
                </a:lnTo>
                <a:lnTo>
                  <a:pt x="218" y="209"/>
                </a:lnTo>
                <a:lnTo>
                  <a:pt x="218" y="213"/>
                </a:lnTo>
                <a:lnTo>
                  <a:pt x="220" y="220"/>
                </a:lnTo>
                <a:lnTo>
                  <a:pt x="225" y="241"/>
                </a:lnTo>
                <a:lnTo>
                  <a:pt x="235" y="280"/>
                </a:lnTo>
                <a:lnTo>
                  <a:pt x="235" y="280"/>
                </a:lnTo>
                <a:lnTo>
                  <a:pt x="246" y="323"/>
                </a:lnTo>
                <a:lnTo>
                  <a:pt x="246" y="323"/>
                </a:lnTo>
                <a:lnTo>
                  <a:pt x="229" y="322"/>
                </a:lnTo>
                <a:lnTo>
                  <a:pt x="215" y="322"/>
                </a:lnTo>
                <a:lnTo>
                  <a:pt x="207" y="323"/>
                </a:lnTo>
                <a:lnTo>
                  <a:pt x="207" y="323"/>
                </a:lnTo>
                <a:lnTo>
                  <a:pt x="187" y="329"/>
                </a:lnTo>
                <a:lnTo>
                  <a:pt x="169" y="334"/>
                </a:lnTo>
                <a:lnTo>
                  <a:pt x="169" y="334"/>
                </a:lnTo>
                <a:lnTo>
                  <a:pt x="160" y="345"/>
                </a:lnTo>
                <a:lnTo>
                  <a:pt x="142" y="367"/>
                </a:lnTo>
                <a:lnTo>
                  <a:pt x="124" y="390"/>
                </a:lnTo>
                <a:lnTo>
                  <a:pt x="117" y="397"/>
                </a:lnTo>
                <a:lnTo>
                  <a:pt x="114" y="400"/>
                </a:lnTo>
                <a:lnTo>
                  <a:pt x="114" y="400"/>
                </a:lnTo>
                <a:lnTo>
                  <a:pt x="112" y="407"/>
                </a:lnTo>
                <a:lnTo>
                  <a:pt x="105" y="427"/>
                </a:lnTo>
                <a:lnTo>
                  <a:pt x="86" y="489"/>
                </a:lnTo>
                <a:lnTo>
                  <a:pt x="64" y="558"/>
                </a:lnTo>
                <a:lnTo>
                  <a:pt x="53" y="587"/>
                </a:lnTo>
                <a:lnTo>
                  <a:pt x="44" y="607"/>
                </a:lnTo>
                <a:lnTo>
                  <a:pt x="44" y="607"/>
                </a:lnTo>
                <a:lnTo>
                  <a:pt x="35" y="624"/>
                </a:lnTo>
                <a:lnTo>
                  <a:pt x="27" y="641"/>
                </a:lnTo>
                <a:lnTo>
                  <a:pt x="13" y="678"/>
                </a:lnTo>
                <a:lnTo>
                  <a:pt x="4" y="711"/>
                </a:lnTo>
                <a:lnTo>
                  <a:pt x="1" y="725"/>
                </a:lnTo>
                <a:lnTo>
                  <a:pt x="0" y="733"/>
                </a:lnTo>
                <a:lnTo>
                  <a:pt x="0" y="733"/>
                </a:lnTo>
                <a:lnTo>
                  <a:pt x="8" y="886"/>
                </a:lnTo>
                <a:lnTo>
                  <a:pt x="15" y="984"/>
                </a:lnTo>
                <a:lnTo>
                  <a:pt x="16" y="1033"/>
                </a:lnTo>
                <a:lnTo>
                  <a:pt x="16" y="1033"/>
                </a:lnTo>
                <a:lnTo>
                  <a:pt x="16" y="1040"/>
                </a:lnTo>
                <a:lnTo>
                  <a:pt x="19" y="1044"/>
                </a:lnTo>
                <a:lnTo>
                  <a:pt x="20" y="1047"/>
                </a:lnTo>
                <a:lnTo>
                  <a:pt x="22" y="1050"/>
                </a:lnTo>
                <a:lnTo>
                  <a:pt x="22" y="1050"/>
                </a:lnTo>
                <a:lnTo>
                  <a:pt x="27" y="1082"/>
                </a:lnTo>
                <a:lnTo>
                  <a:pt x="27" y="1082"/>
                </a:lnTo>
                <a:close/>
                <a:moveTo>
                  <a:pt x="240" y="1252"/>
                </a:moveTo>
                <a:lnTo>
                  <a:pt x="262" y="1273"/>
                </a:lnTo>
                <a:lnTo>
                  <a:pt x="262" y="1273"/>
                </a:lnTo>
                <a:lnTo>
                  <a:pt x="255" y="1347"/>
                </a:lnTo>
                <a:lnTo>
                  <a:pt x="250" y="1402"/>
                </a:lnTo>
                <a:lnTo>
                  <a:pt x="246" y="1437"/>
                </a:lnTo>
                <a:lnTo>
                  <a:pt x="246" y="1437"/>
                </a:lnTo>
                <a:lnTo>
                  <a:pt x="243" y="1454"/>
                </a:lnTo>
                <a:lnTo>
                  <a:pt x="240" y="1473"/>
                </a:lnTo>
                <a:lnTo>
                  <a:pt x="239" y="1495"/>
                </a:lnTo>
                <a:lnTo>
                  <a:pt x="240" y="1525"/>
                </a:lnTo>
                <a:lnTo>
                  <a:pt x="240" y="1525"/>
                </a:lnTo>
                <a:lnTo>
                  <a:pt x="243" y="1557"/>
                </a:lnTo>
                <a:lnTo>
                  <a:pt x="243" y="1586"/>
                </a:lnTo>
                <a:lnTo>
                  <a:pt x="241" y="1609"/>
                </a:lnTo>
                <a:lnTo>
                  <a:pt x="240" y="1623"/>
                </a:lnTo>
                <a:lnTo>
                  <a:pt x="240" y="1623"/>
                </a:lnTo>
                <a:lnTo>
                  <a:pt x="237" y="1641"/>
                </a:lnTo>
                <a:lnTo>
                  <a:pt x="235" y="1669"/>
                </a:lnTo>
                <a:lnTo>
                  <a:pt x="232" y="1695"/>
                </a:lnTo>
                <a:lnTo>
                  <a:pt x="231" y="1702"/>
                </a:lnTo>
                <a:lnTo>
                  <a:pt x="229" y="1705"/>
                </a:lnTo>
                <a:lnTo>
                  <a:pt x="229" y="1705"/>
                </a:lnTo>
                <a:lnTo>
                  <a:pt x="224" y="1688"/>
                </a:lnTo>
                <a:lnTo>
                  <a:pt x="213" y="1652"/>
                </a:lnTo>
                <a:lnTo>
                  <a:pt x="191" y="1579"/>
                </a:lnTo>
                <a:lnTo>
                  <a:pt x="191" y="1579"/>
                </a:lnTo>
                <a:lnTo>
                  <a:pt x="187" y="1557"/>
                </a:lnTo>
                <a:lnTo>
                  <a:pt x="184" y="1537"/>
                </a:lnTo>
                <a:lnTo>
                  <a:pt x="184" y="1519"/>
                </a:lnTo>
                <a:lnTo>
                  <a:pt x="185" y="1503"/>
                </a:lnTo>
                <a:lnTo>
                  <a:pt x="185" y="1503"/>
                </a:lnTo>
                <a:lnTo>
                  <a:pt x="188" y="1482"/>
                </a:lnTo>
                <a:lnTo>
                  <a:pt x="192" y="1452"/>
                </a:lnTo>
                <a:lnTo>
                  <a:pt x="202" y="1404"/>
                </a:lnTo>
                <a:lnTo>
                  <a:pt x="202" y="1404"/>
                </a:lnTo>
                <a:lnTo>
                  <a:pt x="218" y="1343"/>
                </a:lnTo>
                <a:lnTo>
                  <a:pt x="226" y="1308"/>
                </a:lnTo>
                <a:lnTo>
                  <a:pt x="229" y="1295"/>
                </a:lnTo>
                <a:lnTo>
                  <a:pt x="229" y="1290"/>
                </a:lnTo>
                <a:lnTo>
                  <a:pt x="229" y="1290"/>
                </a:lnTo>
                <a:lnTo>
                  <a:pt x="229" y="1287"/>
                </a:lnTo>
                <a:lnTo>
                  <a:pt x="229" y="1282"/>
                </a:lnTo>
                <a:lnTo>
                  <a:pt x="233" y="1269"/>
                </a:lnTo>
                <a:lnTo>
                  <a:pt x="240" y="1252"/>
                </a:lnTo>
                <a:lnTo>
                  <a:pt x="240" y="125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pptx569_歩いている男性のシルエット6</dc:title>
  <dc:subject>pptx569_歩いている男性のシルエット6</dc:subject>
  <dc:creator>http://www.digipot.net</dc:creator>
  <cp:lastModifiedBy/>
  <cp:revision>1</cp:revision>
  <dcterms:created xsi:type="dcterms:W3CDTF">2014-01-30T05:12:09Z</dcterms:created>
  <dcterms:modified xsi:type="dcterms:W3CDTF">2017-06-09T14:00:32Z</dcterms:modified>
  <cp:category/>
  <cp:version>1</cp:version>
</cp:coreProperties>
</file>