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60" y="55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/>
          <p:cNvSpPr>
            <a:spLocks/>
          </p:cNvSpPr>
          <p:nvPr/>
        </p:nvSpPr>
        <p:spPr bwMode="auto">
          <a:xfrm>
            <a:off x="4818697" y="4673599"/>
            <a:ext cx="639950" cy="1707927"/>
          </a:xfrm>
          <a:custGeom>
            <a:avLst/>
            <a:gdLst>
              <a:gd name="T0" fmla="*/ 41 w 459"/>
              <a:gd name="T1" fmla="*/ 24 h 1225"/>
              <a:gd name="T2" fmla="*/ 12 w 459"/>
              <a:gd name="T3" fmla="*/ 79 h 1225"/>
              <a:gd name="T4" fmla="*/ 10 w 459"/>
              <a:gd name="T5" fmla="*/ 128 h 1225"/>
              <a:gd name="T6" fmla="*/ 9 w 459"/>
              <a:gd name="T7" fmla="*/ 176 h 1225"/>
              <a:gd name="T8" fmla="*/ 1 w 459"/>
              <a:gd name="T9" fmla="*/ 217 h 1225"/>
              <a:gd name="T10" fmla="*/ 10 w 459"/>
              <a:gd name="T11" fmla="*/ 259 h 1225"/>
              <a:gd name="T12" fmla="*/ 12 w 459"/>
              <a:gd name="T13" fmla="*/ 334 h 1225"/>
              <a:gd name="T14" fmla="*/ 42 w 459"/>
              <a:gd name="T15" fmla="*/ 473 h 1225"/>
              <a:gd name="T16" fmla="*/ 43 w 459"/>
              <a:gd name="T17" fmla="*/ 514 h 1225"/>
              <a:gd name="T18" fmla="*/ 34 w 459"/>
              <a:gd name="T19" fmla="*/ 539 h 1225"/>
              <a:gd name="T20" fmla="*/ 37 w 459"/>
              <a:gd name="T21" fmla="*/ 588 h 1225"/>
              <a:gd name="T22" fmla="*/ 38 w 459"/>
              <a:gd name="T23" fmla="*/ 696 h 1225"/>
              <a:gd name="T24" fmla="*/ 55 w 459"/>
              <a:gd name="T25" fmla="*/ 959 h 1225"/>
              <a:gd name="T26" fmla="*/ 53 w 459"/>
              <a:gd name="T27" fmla="*/ 1022 h 1225"/>
              <a:gd name="T28" fmla="*/ 34 w 459"/>
              <a:gd name="T29" fmla="*/ 1142 h 1225"/>
              <a:gd name="T30" fmla="*/ 21 w 459"/>
              <a:gd name="T31" fmla="*/ 1182 h 1225"/>
              <a:gd name="T32" fmla="*/ 55 w 459"/>
              <a:gd name="T33" fmla="*/ 1190 h 1225"/>
              <a:gd name="T34" fmla="*/ 63 w 459"/>
              <a:gd name="T35" fmla="*/ 1221 h 1225"/>
              <a:gd name="T36" fmla="*/ 83 w 459"/>
              <a:gd name="T37" fmla="*/ 1223 h 1225"/>
              <a:gd name="T38" fmla="*/ 208 w 459"/>
              <a:gd name="T39" fmla="*/ 1225 h 1225"/>
              <a:gd name="T40" fmla="*/ 231 w 459"/>
              <a:gd name="T41" fmla="*/ 1217 h 1225"/>
              <a:gd name="T42" fmla="*/ 222 w 459"/>
              <a:gd name="T43" fmla="*/ 1204 h 1225"/>
              <a:gd name="T44" fmla="*/ 181 w 459"/>
              <a:gd name="T45" fmla="*/ 1183 h 1225"/>
              <a:gd name="T46" fmla="*/ 150 w 459"/>
              <a:gd name="T47" fmla="*/ 1154 h 1225"/>
              <a:gd name="T48" fmla="*/ 138 w 459"/>
              <a:gd name="T49" fmla="*/ 1116 h 1225"/>
              <a:gd name="T50" fmla="*/ 216 w 459"/>
              <a:gd name="T51" fmla="*/ 1052 h 1225"/>
              <a:gd name="T52" fmla="*/ 239 w 459"/>
              <a:gd name="T53" fmla="*/ 1044 h 1225"/>
              <a:gd name="T54" fmla="*/ 264 w 459"/>
              <a:gd name="T55" fmla="*/ 1040 h 1225"/>
              <a:gd name="T56" fmla="*/ 265 w 459"/>
              <a:gd name="T57" fmla="*/ 844 h 1225"/>
              <a:gd name="T58" fmla="*/ 297 w 459"/>
              <a:gd name="T59" fmla="*/ 784 h 1225"/>
              <a:gd name="T60" fmla="*/ 314 w 459"/>
              <a:gd name="T61" fmla="*/ 768 h 1225"/>
              <a:gd name="T62" fmla="*/ 348 w 459"/>
              <a:gd name="T63" fmla="*/ 751 h 1225"/>
              <a:gd name="T64" fmla="*/ 401 w 459"/>
              <a:gd name="T65" fmla="*/ 732 h 1225"/>
              <a:gd name="T66" fmla="*/ 454 w 459"/>
              <a:gd name="T67" fmla="*/ 693 h 1225"/>
              <a:gd name="T68" fmla="*/ 458 w 459"/>
              <a:gd name="T69" fmla="*/ 683 h 1225"/>
              <a:gd name="T70" fmla="*/ 406 w 459"/>
              <a:gd name="T71" fmla="*/ 622 h 1225"/>
              <a:gd name="T72" fmla="*/ 350 w 459"/>
              <a:gd name="T73" fmla="*/ 556 h 1225"/>
              <a:gd name="T74" fmla="*/ 360 w 459"/>
              <a:gd name="T75" fmla="*/ 552 h 1225"/>
              <a:gd name="T76" fmla="*/ 367 w 459"/>
              <a:gd name="T77" fmla="*/ 522 h 1225"/>
              <a:gd name="T78" fmla="*/ 335 w 459"/>
              <a:gd name="T79" fmla="*/ 448 h 1225"/>
              <a:gd name="T80" fmla="*/ 306 w 459"/>
              <a:gd name="T81" fmla="*/ 417 h 1225"/>
              <a:gd name="T82" fmla="*/ 273 w 459"/>
              <a:gd name="T83" fmla="*/ 402 h 1225"/>
              <a:gd name="T84" fmla="*/ 269 w 459"/>
              <a:gd name="T85" fmla="*/ 361 h 1225"/>
              <a:gd name="T86" fmla="*/ 232 w 459"/>
              <a:gd name="T87" fmla="*/ 328 h 1225"/>
              <a:gd name="T88" fmla="*/ 179 w 459"/>
              <a:gd name="T89" fmla="*/ 267 h 1225"/>
              <a:gd name="T90" fmla="*/ 134 w 459"/>
              <a:gd name="T91" fmla="*/ 194 h 1225"/>
              <a:gd name="T92" fmla="*/ 150 w 459"/>
              <a:gd name="T93" fmla="*/ 176 h 1225"/>
              <a:gd name="T94" fmla="*/ 171 w 459"/>
              <a:gd name="T95" fmla="*/ 165 h 1225"/>
              <a:gd name="T96" fmla="*/ 174 w 459"/>
              <a:gd name="T97" fmla="*/ 139 h 1225"/>
              <a:gd name="T98" fmla="*/ 178 w 459"/>
              <a:gd name="T99" fmla="*/ 128 h 1225"/>
              <a:gd name="T100" fmla="*/ 191 w 459"/>
              <a:gd name="T101" fmla="*/ 116 h 1225"/>
              <a:gd name="T102" fmla="*/ 185 w 459"/>
              <a:gd name="T103" fmla="*/ 105 h 1225"/>
              <a:gd name="T104" fmla="*/ 173 w 459"/>
              <a:gd name="T105" fmla="*/ 83 h 1225"/>
              <a:gd name="T106" fmla="*/ 171 w 459"/>
              <a:gd name="T107" fmla="*/ 57 h 1225"/>
              <a:gd name="T108" fmla="*/ 174 w 459"/>
              <a:gd name="T109" fmla="*/ 49 h 1225"/>
              <a:gd name="T110" fmla="*/ 136 w 459"/>
              <a:gd name="T111" fmla="*/ 11 h 1225"/>
              <a:gd name="T112" fmla="*/ 98 w 459"/>
              <a:gd name="T113" fmla="*/ 0 h 1225"/>
              <a:gd name="T114" fmla="*/ 63 w 459"/>
              <a:gd name="T115" fmla="*/ 8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9" h="1225">
                <a:moveTo>
                  <a:pt x="63" y="8"/>
                </a:moveTo>
                <a:lnTo>
                  <a:pt x="63" y="8"/>
                </a:lnTo>
                <a:lnTo>
                  <a:pt x="58" y="10"/>
                </a:lnTo>
                <a:lnTo>
                  <a:pt x="50" y="16"/>
                </a:lnTo>
                <a:lnTo>
                  <a:pt x="41" y="24"/>
                </a:lnTo>
                <a:lnTo>
                  <a:pt x="32" y="36"/>
                </a:lnTo>
                <a:lnTo>
                  <a:pt x="32" y="36"/>
                </a:lnTo>
                <a:lnTo>
                  <a:pt x="24" y="49"/>
                </a:lnTo>
                <a:lnTo>
                  <a:pt x="17" y="64"/>
                </a:lnTo>
                <a:lnTo>
                  <a:pt x="12" y="79"/>
                </a:lnTo>
                <a:lnTo>
                  <a:pt x="6" y="95"/>
                </a:lnTo>
                <a:lnTo>
                  <a:pt x="6" y="95"/>
                </a:lnTo>
                <a:lnTo>
                  <a:pt x="6" y="103"/>
                </a:lnTo>
                <a:lnTo>
                  <a:pt x="6" y="111"/>
                </a:lnTo>
                <a:lnTo>
                  <a:pt x="10" y="128"/>
                </a:lnTo>
                <a:lnTo>
                  <a:pt x="14" y="145"/>
                </a:lnTo>
                <a:lnTo>
                  <a:pt x="16" y="153"/>
                </a:lnTo>
                <a:lnTo>
                  <a:pt x="14" y="161"/>
                </a:lnTo>
                <a:lnTo>
                  <a:pt x="14" y="161"/>
                </a:lnTo>
                <a:lnTo>
                  <a:pt x="9" y="176"/>
                </a:lnTo>
                <a:lnTo>
                  <a:pt x="5" y="186"/>
                </a:lnTo>
                <a:lnTo>
                  <a:pt x="1" y="197"/>
                </a:lnTo>
                <a:lnTo>
                  <a:pt x="0" y="206"/>
                </a:lnTo>
                <a:lnTo>
                  <a:pt x="0" y="206"/>
                </a:lnTo>
                <a:lnTo>
                  <a:pt x="1" y="217"/>
                </a:lnTo>
                <a:lnTo>
                  <a:pt x="4" y="225"/>
                </a:lnTo>
                <a:lnTo>
                  <a:pt x="6" y="231"/>
                </a:lnTo>
                <a:lnTo>
                  <a:pt x="14" y="238"/>
                </a:lnTo>
                <a:lnTo>
                  <a:pt x="14" y="238"/>
                </a:lnTo>
                <a:lnTo>
                  <a:pt x="10" y="259"/>
                </a:lnTo>
                <a:lnTo>
                  <a:pt x="8" y="280"/>
                </a:lnTo>
                <a:lnTo>
                  <a:pt x="6" y="301"/>
                </a:lnTo>
                <a:lnTo>
                  <a:pt x="6" y="301"/>
                </a:lnTo>
                <a:lnTo>
                  <a:pt x="8" y="314"/>
                </a:lnTo>
                <a:lnTo>
                  <a:pt x="12" y="334"/>
                </a:lnTo>
                <a:lnTo>
                  <a:pt x="22" y="380"/>
                </a:lnTo>
                <a:lnTo>
                  <a:pt x="33" y="423"/>
                </a:lnTo>
                <a:lnTo>
                  <a:pt x="38" y="445"/>
                </a:lnTo>
                <a:lnTo>
                  <a:pt x="38" y="445"/>
                </a:lnTo>
                <a:lnTo>
                  <a:pt x="42" y="473"/>
                </a:lnTo>
                <a:lnTo>
                  <a:pt x="45" y="491"/>
                </a:lnTo>
                <a:lnTo>
                  <a:pt x="45" y="504"/>
                </a:lnTo>
                <a:lnTo>
                  <a:pt x="45" y="504"/>
                </a:lnTo>
                <a:lnTo>
                  <a:pt x="45" y="508"/>
                </a:lnTo>
                <a:lnTo>
                  <a:pt x="43" y="514"/>
                </a:lnTo>
                <a:lnTo>
                  <a:pt x="38" y="524"/>
                </a:lnTo>
                <a:lnTo>
                  <a:pt x="35" y="535"/>
                </a:lnTo>
                <a:lnTo>
                  <a:pt x="34" y="537"/>
                </a:lnTo>
                <a:lnTo>
                  <a:pt x="34" y="539"/>
                </a:lnTo>
                <a:lnTo>
                  <a:pt x="34" y="539"/>
                </a:lnTo>
                <a:lnTo>
                  <a:pt x="39" y="540"/>
                </a:lnTo>
                <a:lnTo>
                  <a:pt x="42" y="543"/>
                </a:lnTo>
                <a:lnTo>
                  <a:pt x="42" y="543"/>
                </a:lnTo>
                <a:lnTo>
                  <a:pt x="41" y="555"/>
                </a:lnTo>
                <a:lnTo>
                  <a:pt x="37" y="588"/>
                </a:lnTo>
                <a:lnTo>
                  <a:pt x="35" y="611"/>
                </a:lnTo>
                <a:lnTo>
                  <a:pt x="34" y="636"/>
                </a:lnTo>
                <a:lnTo>
                  <a:pt x="35" y="666"/>
                </a:lnTo>
                <a:lnTo>
                  <a:pt x="38" y="696"/>
                </a:lnTo>
                <a:lnTo>
                  <a:pt x="38" y="696"/>
                </a:lnTo>
                <a:lnTo>
                  <a:pt x="42" y="730"/>
                </a:lnTo>
                <a:lnTo>
                  <a:pt x="46" y="770"/>
                </a:lnTo>
                <a:lnTo>
                  <a:pt x="50" y="852"/>
                </a:lnTo>
                <a:lnTo>
                  <a:pt x="54" y="920"/>
                </a:lnTo>
                <a:lnTo>
                  <a:pt x="55" y="959"/>
                </a:lnTo>
                <a:lnTo>
                  <a:pt x="55" y="959"/>
                </a:lnTo>
                <a:lnTo>
                  <a:pt x="57" y="974"/>
                </a:lnTo>
                <a:lnTo>
                  <a:pt x="55" y="990"/>
                </a:lnTo>
                <a:lnTo>
                  <a:pt x="53" y="1022"/>
                </a:lnTo>
                <a:lnTo>
                  <a:pt x="53" y="1022"/>
                </a:lnTo>
                <a:lnTo>
                  <a:pt x="50" y="1069"/>
                </a:lnTo>
                <a:lnTo>
                  <a:pt x="49" y="1102"/>
                </a:lnTo>
                <a:lnTo>
                  <a:pt x="49" y="1102"/>
                </a:lnTo>
                <a:lnTo>
                  <a:pt x="41" y="1125"/>
                </a:lnTo>
                <a:lnTo>
                  <a:pt x="34" y="1142"/>
                </a:lnTo>
                <a:lnTo>
                  <a:pt x="28" y="1154"/>
                </a:lnTo>
                <a:lnTo>
                  <a:pt x="28" y="1154"/>
                </a:lnTo>
                <a:lnTo>
                  <a:pt x="24" y="1162"/>
                </a:lnTo>
                <a:lnTo>
                  <a:pt x="22" y="1170"/>
                </a:lnTo>
                <a:lnTo>
                  <a:pt x="21" y="1182"/>
                </a:lnTo>
                <a:lnTo>
                  <a:pt x="21" y="1182"/>
                </a:lnTo>
                <a:lnTo>
                  <a:pt x="22" y="1186"/>
                </a:lnTo>
                <a:lnTo>
                  <a:pt x="25" y="1188"/>
                </a:lnTo>
                <a:lnTo>
                  <a:pt x="28" y="1190"/>
                </a:lnTo>
                <a:lnTo>
                  <a:pt x="55" y="1190"/>
                </a:lnTo>
                <a:lnTo>
                  <a:pt x="55" y="1211"/>
                </a:lnTo>
                <a:lnTo>
                  <a:pt x="55" y="1211"/>
                </a:lnTo>
                <a:lnTo>
                  <a:pt x="57" y="1213"/>
                </a:lnTo>
                <a:lnTo>
                  <a:pt x="58" y="1217"/>
                </a:lnTo>
                <a:lnTo>
                  <a:pt x="63" y="1221"/>
                </a:lnTo>
                <a:lnTo>
                  <a:pt x="68" y="1224"/>
                </a:lnTo>
                <a:lnTo>
                  <a:pt x="71" y="1225"/>
                </a:lnTo>
                <a:lnTo>
                  <a:pt x="74" y="1224"/>
                </a:lnTo>
                <a:lnTo>
                  <a:pt x="74" y="1224"/>
                </a:lnTo>
                <a:lnTo>
                  <a:pt x="83" y="1223"/>
                </a:lnTo>
                <a:lnTo>
                  <a:pt x="100" y="1221"/>
                </a:lnTo>
                <a:lnTo>
                  <a:pt x="133" y="1221"/>
                </a:lnTo>
                <a:lnTo>
                  <a:pt x="133" y="1221"/>
                </a:lnTo>
                <a:lnTo>
                  <a:pt x="181" y="1224"/>
                </a:lnTo>
                <a:lnTo>
                  <a:pt x="208" y="1225"/>
                </a:lnTo>
                <a:lnTo>
                  <a:pt x="219" y="1225"/>
                </a:lnTo>
                <a:lnTo>
                  <a:pt x="223" y="1224"/>
                </a:lnTo>
                <a:lnTo>
                  <a:pt x="223" y="1224"/>
                </a:lnTo>
                <a:lnTo>
                  <a:pt x="228" y="1221"/>
                </a:lnTo>
                <a:lnTo>
                  <a:pt x="231" y="1217"/>
                </a:lnTo>
                <a:lnTo>
                  <a:pt x="231" y="1213"/>
                </a:lnTo>
                <a:lnTo>
                  <a:pt x="231" y="1211"/>
                </a:lnTo>
                <a:lnTo>
                  <a:pt x="231" y="1211"/>
                </a:lnTo>
                <a:lnTo>
                  <a:pt x="227" y="1207"/>
                </a:lnTo>
                <a:lnTo>
                  <a:pt x="222" y="1204"/>
                </a:lnTo>
                <a:lnTo>
                  <a:pt x="203" y="1196"/>
                </a:lnTo>
                <a:lnTo>
                  <a:pt x="203" y="1196"/>
                </a:lnTo>
                <a:lnTo>
                  <a:pt x="193" y="1192"/>
                </a:lnTo>
                <a:lnTo>
                  <a:pt x="186" y="1187"/>
                </a:lnTo>
                <a:lnTo>
                  <a:pt x="181" y="1183"/>
                </a:lnTo>
                <a:lnTo>
                  <a:pt x="178" y="1179"/>
                </a:lnTo>
                <a:lnTo>
                  <a:pt x="178" y="1179"/>
                </a:lnTo>
                <a:lnTo>
                  <a:pt x="171" y="1172"/>
                </a:lnTo>
                <a:lnTo>
                  <a:pt x="161" y="1163"/>
                </a:lnTo>
                <a:lnTo>
                  <a:pt x="150" y="1154"/>
                </a:lnTo>
                <a:lnTo>
                  <a:pt x="144" y="1147"/>
                </a:lnTo>
                <a:lnTo>
                  <a:pt x="144" y="1147"/>
                </a:lnTo>
                <a:lnTo>
                  <a:pt x="141" y="1143"/>
                </a:lnTo>
                <a:lnTo>
                  <a:pt x="140" y="1135"/>
                </a:lnTo>
                <a:lnTo>
                  <a:pt x="138" y="1116"/>
                </a:lnTo>
                <a:lnTo>
                  <a:pt x="136" y="1088"/>
                </a:lnTo>
                <a:lnTo>
                  <a:pt x="136" y="1052"/>
                </a:lnTo>
                <a:lnTo>
                  <a:pt x="136" y="1052"/>
                </a:lnTo>
                <a:lnTo>
                  <a:pt x="182" y="1054"/>
                </a:lnTo>
                <a:lnTo>
                  <a:pt x="216" y="1052"/>
                </a:lnTo>
                <a:lnTo>
                  <a:pt x="228" y="1051"/>
                </a:lnTo>
                <a:lnTo>
                  <a:pt x="232" y="1051"/>
                </a:lnTo>
                <a:lnTo>
                  <a:pt x="233" y="1050"/>
                </a:lnTo>
                <a:lnTo>
                  <a:pt x="233" y="1050"/>
                </a:lnTo>
                <a:lnTo>
                  <a:pt x="239" y="1044"/>
                </a:lnTo>
                <a:lnTo>
                  <a:pt x="244" y="1042"/>
                </a:lnTo>
                <a:lnTo>
                  <a:pt x="249" y="1039"/>
                </a:lnTo>
                <a:lnTo>
                  <a:pt x="255" y="1039"/>
                </a:lnTo>
                <a:lnTo>
                  <a:pt x="255" y="1039"/>
                </a:lnTo>
                <a:lnTo>
                  <a:pt x="264" y="1040"/>
                </a:lnTo>
                <a:lnTo>
                  <a:pt x="276" y="1044"/>
                </a:lnTo>
                <a:lnTo>
                  <a:pt x="290" y="1050"/>
                </a:lnTo>
                <a:lnTo>
                  <a:pt x="290" y="1050"/>
                </a:lnTo>
                <a:lnTo>
                  <a:pt x="265" y="844"/>
                </a:lnTo>
                <a:lnTo>
                  <a:pt x="265" y="844"/>
                </a:lnTo>
                <a:lnTo>
                  <a:pt x="259" y="776"/>
                </a:lnTo>
                <a:lnTo>
                  <a:pt x="259" y="776"/>
                </a:lnTo>
                <a:lnTo>
                  <a:pt x="273" y="780"/>
                </a:lnTo>
                <a:lnTo>
                  <a:pt x="285" y="782"/>
                </a:lnTo>
                <a:lnTo>
                  <a:pt x="297" y="784"/>
                </a:lnTo>
                <a:lnTo>
                  <a:pt x="297" y="784"/>
                </a:lnTo>
                <a:lnTo>
                  <a:pt x="302" y="783"/>
                </a:lnTo>
                <a:lnTo>
                  <a:pt x="306" y="779"/>
                </a:lnTo>
                <a:lnTo>
                  <a:pt x="311" y="774"/>
                </a:lnTo>
                <a:lnTo>
                  <a:pt x="314" y="768"/>
                </a:lnTo>
                <a:lnTo>
                  <a:pt x="319" y="758"/>
                </a:lnTo>
                <a:lnTo>
                  <a:pt x="322" y="753"/>
                </a:lnTo>
                <a:lnTo>
                  <a:pt x="322" y="753"/>
                </a:lnTo>
                <a:lnTo>
                  <a:pt x="335" y="753"/>
                </a:lnTo>
                <a:lnTo>
                  <a:pt x="348" y="751"/>
                </a:lnTo>
                <a:lnTo>
                  <a:pt x="363" y="749"/>
                </a:lnTo>
                <a:lnTo>
                  <a:pt x="363" y="749"/>
                </a:lnTo>
                <a:lnTo>
                  <a:pt x="377" y="745"/>
                </a:lnTo>
                <a:lnTo>
                  <a:pt x="388" y="739"/>
                </a:lnTo>
                <a:lnTo>
                  <a:pt x="401" y="732"/>
                </a:lnTo>
                <a:lnTo>
                  <a:pt x="401" y="732"/>
                </a:lnTo>
                <a:lnTo>
                  <a:pt x="427" y="713"/>
                </a:lnTo>
                <a:lnTo>
                  <a:pt x="445" y="700"/>
                </a:lnTo>
                <a:lnTo>
                  <a:pt x="454" y="693"/>
                </a:lnTo>
                <a:lnTo>
                  <a:pt x="454" y="693"/>
                </a:lnTo>
                <a:lnTo>
                  <a:pt x="457" y="691"/>
                </a:lnTo>
                <a:lnTo>
                  <a:pt x="458" y="689"/>
                </a:lnTo>
                <a:lnTo>
                  <a:pt x="459" y="688"/>
                </a:lnTo>
                <a:lnTo>
                  <a:pt x="459" y="687"/>
                </a:lnTo>
                <a:lnTo>
                  <a:pt x="458" y="683"/>
                </a:lnTo>
                <a:lnTo>
                  <a:pt x="451" y="672"/>
                </a:lnTo>
                <a:lnTo>
                  <a:pt x="451" y="672"/>
                </a:lnTo>
                <a:lnTo>
                  <a:pt x="438" y="656"/>
                </a:lnTo>
                <a:lnTo>
                  <a:pt x="422" y="639"/>
                </a:lnTo>
                <a:lnTo>
                  <a:pt x="406" y="622"/>
                </a:lnTo>
                <a:lnTo>
                  <a:pt x="391" y="605"/>
                </a:lnTo>
                <a:lnTo>
                  <a:pt x="391" y="605"/>
                </a:lnTo>
                <a:lnTo>
                  <a:pt x="377" y="588"/>
                </a:lnTo>
                <a:lnTo>
                  <a:pt x="364" y="572"/>
                </a:lnTo>
                <a:lnTo>
                  <a:pt x="350" y="556"/>
                </a:lnTo>
                <a:lnTo>
                  <a:pt x="350" y="556"/>
                </a:lnTo>
                <a:lnTo>
                  <a:pt x="352" y="556"/>
                </a:lnTo>
                <a:lnTo>
                  <a:pt x="355" y="556"/>
                </a:lnTo>
                <a:lnTo>
                  <a:pt x="358" y="555"/>
                </a:lnTo>
                <a:lnTo>
                  <a:pt x="360" y="552"/>
                </a:lnTo>
                <a:lnTo>
                  <a:pt x="363" y="547"/>
                </a:lnTo>
                <a:lnTo>
                  <a:pt x="365" y="540"/>
                </a:lnTo>
                <a:lnTo>
                  <a:pt x="367" y="532"/>
                </a:lnTo>
                <a:lnTo>
                  <a:pt x="367" y="532"/>
                </a:lnTo>
                <a:lnTo>
                  <a:pt x="367" y="522"/>
                </a:lnTo>
                <a:lnTo>
                  <a:pt x="364" y="511"/>
                </a:lnTo>
                <a:lnTo>
                  <a:pt x="360" y="501"/>
                </a:lnTo>
                <a:lnTo>
                  <a:pt x="356" y="489"/>
                </a:lnTo>
                <a:lnTo>
                  <a:pt x="346" y="468"/>
                </a:lnTo>
                <a:lnTo>
                  <a:pt x="335" y="448"/>
                </a:lnTo>
                <a:lnTo>
                  <a:pt x="335" y="448"/>
                </a:lnTo>
                <a:lnTo>
                  <a:pt x="330" y="440"/>
                </a:lnTo>
                <a:lnTo>
                  <a:pt x="322" y="431"/>
                </a:lnTo>
                <a:lnTo>
                  <a:pt x="314" y="424"/>
                </a:lnTo>
                <a:lnTo>
                  <a:pt x="306" y="417"/>
                </a:lnTo>
                <a:lnTo>
                  <a:pt x="293" y="409"/>
                </a:lnTo>
                <a:lnTo>
                  <a:pt x="286" y="405"/>
                </a:lnTo>
                <a:lnTo>
                  <a:pt x="272" y="405"/>
                </a:lnTo>
                <a:lnTo>
                  <a:pt x="272" y="405"/>
                </a:lnTo>
                <a:lnTo>
                  <a:pt x="273" y="402"/>
                </a:lnTo>
                <a:lnTo>
                  <a:pt x="274" y="391"/>
                </a:lnTo>
                <a:lnTo>
                  <a:pt x="274" y="384"/>
                </a:lnTo>
                <a:lnTo>
                  <a:pt x="274" y="376"/>
                </a:lnTo>
                <a:lnTo>
                  <a:pt x="272" y="369"/>
                </a:lnTo>
                <a:lnTo>
                  <a:pt x="269" y="361"/>
                </a:lnTo>
                <a:lnTo>
                  <a:pt x="269" y="361"/>
                </a:lnTo>
                <a:lnTo>
                  <a:pt x="264" y="354"/>
                </a:lnTo>
                <a:lnTo>
                  <a:pt x="259" y="347"/>
                </a:lnTo>
                <a:lnTo>
                  <a:pt x="245" y="337"/>
                </a:lnTo>
                <a:lnTo>
                  <a:pt x="232" y="328"/>
                </a:lnTo>
                <a:lnTo>
                  <a:pt x="227" y="324"/>
                </a:lnTo>
                <a:lnTo>
                  <a:pt x="223" y="318"/>
                </a:lnTo>
                <a:lnTo>
                  <a:pt x="223" y="318"/>
                </a:lnTo>
                <a:lnTo>
                  <a:pt x="207" y="299"/>
                </a:lnTo>
                <a:lnTo>
                  <a:pt x="179" y="267"/>
                </a:lnTo>
                <a:lnTo>
                  <a:pt x="144" y="225"/>
                </a:lnTo>
                <a:lnTo>
                  <a:pt x="125" y="206"/>
                </a:lnTo>
                <a:lnTo>
                  <a:pt x="129" y="197"/>
                </a:lnTo>
                <a:lnTo>
                  <a:pt x="129" y="197"/>
                </a:lnTo>
                <a:lnTo>
                  <a:pt x="134" y="194"/>
                </a:lnTo>
                <a:lnTo>
                  <a:pt x="140" y="193"/>
                </a:lnTo>
                <a:lnTo>
                  <a:pt x="144" y="189"/>
                </a:lnTo>
                <a:lnTo>
                  <a:pt x="144" y="189"/>
                </a:lnTo>
                <a:lnTo>
                  <a:pt x="150" y="176"/>
                </a:lnTo>
                <a:lnTo>
                  <a:pt x="150" y="176"/>
                </a:lnTo>
                <a:lnTo>
                  <a:pt x="160" y="173"/>
                </a:lnTo>
                <a:lnTo>
                  <a:pt x="166" y="169"/>
                </a:lnTo>
                <a:lnTo>
                  <a:pt x="169" y="167"/>
                </a:lnTo>
                <a:lnTo>
                  <a:pt x="171" y="165"/>
                </a:lnTo>
                <a:lnTo>
                  <a:pt x="171" y="165"/>
                </a:lnTo>
                <a:lnTo>
                  <a:pt x="174" y="155"/>
                </a:lnTo>
                <a:lnTo>
                  <a:pt x="175" y="149"/>
                </a:lnTo>
                <a:lnTo>
                  <a:pt x="174" y="144"/>
                </a:lnTo>
                <a:lnTo>
                  <a:pt x="174" y="144"/>
                </a:lnTo>
                <a:lnTo>
                  <a:pt x="174" y="139"/>
                </a:lnTo>
                <a:lnTo>
                  <a:pt x="177" y="135"/>
                </a:lnTo>
                <a:lnTo>
                  <a:pt x="178" y="131"/>
                </a:lnTo>
                <a:lnTo>
                  <a:pt x="178" y="130"/>
                </a:lnTo>
                <a:lnTo>
                  <a:pt x="178" y="130"/>
                </a:lnTo>
                <a:lnTo>
                  <a:pt x="178" y="128"/>
                </a:lnTo>
                <a:lnTo>
                  <a:pt x="179" y="124"/>
                </a:lnTo>
                <a:lnTo>
                  <a:pt x="182" y="119"/>
                </a:lnTo>
                <a:lnTo>
                  <a:pt x="182" y="119"/>
                </a:lnTo>
                <a:lnTo>
                  <a:pt x="187" y="119"/>
                </a:lnTo>
                <a:lnTo>
                  <a:pt x="191" y="116"/>
                </a:lnTo>
                <a:lnTo>
                  <a:pt x="193" y="115"/>
                </a:lnTo>
                <a:lnTo>
                  <a:pt x="193" y="112"/>
                </a:lnTo>
                <a:lnTo>
                  <a:pt x="193" y="112"/>
                </a:lnTo>
                <a:lnTo>
                  <a:pt x="189" y="107"/>
                </a:lnTo>
                <a:lnTo>
                  <a:pt x="185" y="105"/>
                </a:lnTo>
                <a:lnTo>
                  <a:pt x="181" y="102"/>
                </a:lnTo>
                <a:lnTo>
                  <a:pt x="178" y="98"/>
                </a:lnTo>
                <a:lnTo>
                  <a:pt x="178" y="98"/>
                </a:lnTo>
                <a:lnTo>
                  <a:pt x="175" y="93"/>
                </a:lnTo>
                <a:lnTo>
                  <a:pt x="173" y="83"/>
                </a:lnTo>
                <a:lnTo>
                  <a:pt x="171" y="70"/>
                </a:lnTo>
                <a:lnTo>
                  <a:pt x="178" y="68"/>
                </a:lnTo>
                <a:lnTo>
                  <a:pt x="178" y="68"/>
                </a:lnTo>
                <a:lnTo>
                  <a:pt x="175" y="61"/>
                </a:lnTo>
                <a:lnTo>
                  <a:pt x="171" y="57"/>
                </a:lnTo>
                <a:lnTo>
                  <a:pt x="182" y="53"/>
                </a:lnTo>
                <a:lnTo>
                  <a:pt x="182" y="53"/>
                </a:lnTo>
                <a:lnTo>
                  <a:pt x="179" y="52"/>
                </a:lnTo>
                <a:lnTo>
                  <a:pt x="174" y="49"/>
                </a:lnTo>
                <a:lnTo>
                  <a:pt x="174" y="49"/>
                </a:lnTo>
                <a:lnTo>
                  <a:pt x="166" y="40"/>
                </a:lnTo>
                <a:lnTo>
                  <a:pt x="157" y="28"/>
                </a:lnTo>
                <a:lnTo>
                  <a:pt x="157" y="28"/>
                </a:lnTo>
                <a:lnTo>
                  <a:pt x="149" y="21"/>
                </a:lnTo>
                <a:lnTo>
                  <a:pt x="136" y="11"/>
                </a:lnTo>
                <a:lnTo>
                  <a:pt x="136" y="11"/>
                </a:lnTo>
                <a:lnTo>
                  <a:pt x="128" y="6"/>
                </a:lnTo>
                <a:lnTo>
                  <a:pt x="119" y="2"/>
                </a:lnTo>
                <a:lnTo>
                  <a:pt x="109" y="0"/>
                </a:lnTo>
                <a:lnTo>
                  <a:pt x="98" y="0"/>
                </a:lnTo>
                <a:lnTo>
                  <a:pt x="98" y="0"/>
                </a:lnTo>
                <a:lnTo>
                  <a:pt x="86" y="2"/>
                </a:lnTo>
                <a:lnTo>
                  <a:pt x="75" y="4"/>
                </a:lnTo>
                <a:lnTo>
                  <a:pt x="63" y="8"/>
                </a:lnTo>
                <a:lnTo>
                  <a:pt x="63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7"/>
          <p:cNvSpPr>
            <a:spLocks/>
          </p:cNvSpPr>
          <p:nvPr/>
        </p:nvSpPr>
        <p:spPr bwMode="auto">
          <a:xfrm>
            <a:off x="1010129" y="2824293"/>
            <a:ext cx="484188" cy="1595438"/>
          </a:xfrm>
          <a:custGeom>
            <a:avLst/>
            <a:gdLst>
              <a:gd name="T0" fmla="*/ 36 w 305"/>
              <a:gd name="T1" fmla="*/ 110 h 1005"/>
              <a:gd name="T2" fmla="*/ 19 w 305"/>
              <a:gd name="T3" fmla="*/ 166 h 1005"/>
              <a:gd name="T4" fmla="*/ 15 w 305"/>
              <a:gd name="T5" fmla="*/ 190 h 1005"/>
              <a:gd name="T6" fmla="*/ 8 w 305"/>
              <a:gd name="T7" fmla="*/ 214 h 1005"/>
              <a:gd name="T8" fmla="*/ 25 w 305"/>
              <a:gd name="T9" fmla="*/ 271 h 1005"/>
              <a:gd name="T10" fmla="*/ 49 w 305"/>
              <a:gd name="T11" fmla="*/ 330 h 1005"/>
              <a:gd name="T12" fmla="*/ 60 w 305"/>
              <a:gd name="T13" fmla="*/ 364 h 1005"/>
              <a:gd name="T14" fmla="*/ 42 w 305"/>
              <a:gd name="T15" fmla="*/ 400 h 1005"/>
              <a:gd name="T16" fmla="*/ 25 w 305"/>
              <a:gd name="T17" fmla="*/ 445 h 1005"/>
              <a:gd name="T18" fmla="*/ 24 w 305"/>
              <a:gd name="T19" fmla="*/ 510 h 1005"/>
              <a:gd name="T20" fmla="*/ 38 w 305"/>
              <a:gd name="T21" fmla="*/ 539 h 1005"/>
              <a:gd name="T22" fmla="*/ 53 w 305"/>
              <a:gd name="T23" fmla="*/ 627 h 1005"/>
              <a:gd name="T24" fmla="*/ 87 w 305"/>
              <a:gd name="T25" fmla="*/ 693 h 1005"/>
              <a:gd name="T26" fmla="*/ 77 w 305"/>
              <a:gd name="T27" fmla="*/ 824 h 1005"/>
              <a:gd name="T28" fmla="*/ 78 w 305"/>
              <a:gd name="T29" fmla="*/ 912 h 1005"/>
              <a:gd name="T30" fmla="*/ 78 w 305"/>
              <a:gd name="T31" fmla="*/ 927 h 1005"/>
              <a:gd name="T32" fmla="*/ 67 w 305"/>
              <a:gd name="T33" fmla="*/ 941 h 1005"/>
              <a:gd name="T34" fmla="*/ 64 w 305"/>
              <a:gd name="T35" fmla="*/ 986 h 1005"/>
              <a:gd name="T36" fmla="*/ 106 w 305"/>
              <a:gd name="T37" fmla="*/ 1002 h 1005"/>
              <a:gd name="T38" fmla="*/ 240 w 305"/>
              <a:gd name="T39" fmla="*/ 1001 h 1005"/>
              <a:gd name="T40" fmla="*/ 260 w 305"/>
              <a:gd name="T41" fmla="*/ 977 h 1005"/>
              <a:gd name="T42" fmla="*/ 235 w 305"/>
              <a:gd name="T43" fmla="*/ 973 h 1005"/>
              <a:gd name="T44" fmla="*/ 152 w 305"/>
              <a:gd name="T45" fmla="*/ 935 h 1005"/>
              <a:gd name="T46" fmla="*/ 133 w 305"/>
              <a:gd name="T47" fmla="*/ 888 h 1005"/>
              <a:gd name="T48" fmla="*/ 227 w 305"/>
              <a:gd name="T49" fmla="*/ 697 h 1005"/>
              <a:gd name="T50" fmla="*/ 265 w 305"/>
              <a:gd name="T51" fmla="*/ 636 h 1005"/>
              <a:gd name="T52" fmla="*/ 268 w 305"/>
              <a:gd name="T53" fmla="*/ 547 h 1005"/>
              <a:gd name="T54" fmla="*/ 263 w 305"/>
              <a:gd name="T55" fmla="*/ 525 h 1005"/>
              <a:gd name="T56" fmla="*/ 264 w 305"/>
              <a:gd name="T57" fmla="*/ 488 h 1005"/>
              <a:gd name="T58" fmla="*/ 291 w 305"/>
              <a:gd name="T59" fmla="*/ 496 h 1005"/>
              <a:gd name="T60" fmla="*/ 273 w 305"/>
              <a:gd name="T61" fmla="*/ 473 h 1005"/>
              <a:gd name="T62" fmla="*/ 287 w 305"/>
              <a:gd name="T63" fmla="*/ 453 h 1005"/>
              <a:gd name="T64" fmla="*/ 305 w 305"/>
              <a:gd name="T65" fmla="*/ 430 h 1005"/>
              <a:gd name="T66" fmla="*/ 287 w 305"/>
              <a:gd name="T67" fmla="*/ 434 h 1005"/>
              <a:gd name="T68" fmla="*/ 255 w 305"/>
              <a:gd name="T69" fmla="*/ 445 h 1005"/>
              <a:gd name="T70" fmla="*/ 252 w 305"/>
              <a:gd name="T71" fmla="*/ 430 h 1005"/>
              <a:gd name="T72" fmla="*/ 231 w 305"/>
              <a:gd name="T73" fmla="*/ 404 h 1005"/>
              <a:gd name="T74" fmla="*/ 240 w 305"/>
              <a:gd name="T75" fmla="*/ 293 h 1005"/>
              <a:gd name="T76" fmla="*/ 252 w 305"/>
              <a:gd name="T77" fmla="*/ 277 h 1005"/>
              <a:gd name="T78" fmla="*/ 269 w 305"/>
              <a:gd name="T79" fmla="*/ 246 h 1005"/>
              <a:gd name="T80" fmla="*/ 301 w 305"/>
              <a:gd name="T81" fmla="*/ 213 h 1005"/>
              <a:gd name="T82" fmla="*/ 276 w 305"/>
              <a:gd name="T83" fmla="*/ 211 h 1005"/>
              <a:gd name="T84" fmla="*/ 275 w 305"/>
              <a:gd name="T85" fmla="*/ 199 h 1005"/>
              <a:gd name="T86" fmla="*/ 262 w 305"/>
              <a:gd name="T87" fmla="*/ 185 h 1005"/>
              <a:gd name="T88" fmla="*/ 252 w 305"/>
              <a:gd name="T89" fmla="*/ 172 h 1005"/>
              <a:gd name="T90" fmla="*/ 178 w 305"/>
              <a:gd name="T91" fmla="*/ 267 h 1005"/>
              <a:gd name="T92" fmla="*/ 164 w 305"/>
              <a:gd name="T93" fmla="*/ 230 h 1005"/>
              <a:gd name="T94" fmla="*/ 140 w 305"/>
              <a:gd name="T95" fmla="*/ 186 h 1005"/>
              <a:gd name="T96" fmla="*/ 147 w 305"/>
              <a:gd name="T97" fmla="*/ 178 h 1005"/>
              <a:gd name="T98" fmla="*/ 165 w 305"/>
              <a:gd name="T99" fmla="*/ 168 h 1005"/>
              <a:gd name="T100" fmla="*/ 181 w 305"/>
              <a:gd name="T101" fmla="*/ 158 h 1005"/>
              <a:gd name="T102" fmla="*/ 190 w 305"/>
              <a:gd name="T103" fmla="*/ 154 h 1005"/>
              <a:gd name="T104" fmla="*/ 199 w 305"/>
              <a:gd name="T105" fmla="*/ 127 h 1005"/>
              <a:gd name="T106" fmla="*/ 206 w 305"/>
              <a:gd name="T107" fmla="*/ 133 h 1005"/>
              <a:gd name="T108" fmla="*/ 221 w 305"/>
              <a:gd name="T109" fmla="*/ 121 h 1005"/>
              <a:gd name="T110" fmla="*/ 225 w 305"/>
              <a:gd name="T111" fmla="*/ 112 h 1005"/>
              <a:gd name="T112" fmla="*/ 235 w 305"/>
              <a:gd name="T113" fmla="*/ 110 h 1005"/>
              <a:gd name="T114" fmla="*/ 238 w 305"/>
              <a:gd name="T115" fmla="*/ 77 h 1005"/>
              <a:gd name="T116" fmla="*/ 214 w 305"/>
              <a:gd name="T117" fmla="*/ 21 h 1005"/>
              <a:gd name="T118" fmla="*/ 165 w 305"/>
              <a:gd name="T119" fmla="*/ 1 h 1005"/>
              <a:gd name="T120" fmla="*/ 110 w 305"/>
              <a:gd name="T121" fmla="*/ 5 h 1005"/>
              <a:gd name="T122" fmla="*/ 71 w 305"/>
              <a:gd name="T123" fmla="*/ 63 h 1005"/>
              <a:gd name="T124" fmla="*/ 64 w 305"/>
              <a:gd name="T125" fmla="*/ 82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5" h="1005">
                <a:moveTo>
                  <a:pt x="57" y="89"/>
                </a:moveTo>
                <a:lnTo>
                  <a:pt x="57" y="89"/>
                </a:lnTo>
                <a:lnTo>
                  <a:pt x="50" y="94"/>
                </a:lnTo>
                <a:lnTo>
                  <a:pt x="42" y="100"/>
                </a:lnTo>
                <a:lnTo>
                  <a:pt x="36" y="110"/>
                </a:lnTo>
                <a:lnTo>
                  <a:pt x="36" y="110"/>
                </a:lnTo>
                <a:lnTo>
                  <a:pt x="29" y="119"/>
                </a:lnTo>
                <a:lnTo>
                  <a:pt x="24" y="129"/>
                </a:lnTo>
                <a:lnTo>
                  <a:pt x="20" y="141"/>
                </a:lnTo>
                <a:lnTo>
                  <a:pt x="19" y="154"/>
                </a:lnTo>
                <a:lnTo>
                  <a:pt x="19" y="154"/>
                </a:lnTo>
                <a:lnTo>
                  <a:pt x="19" y="166"/>
                </a:lnTo>
                <a:lnTo>
                  <a:pt x="20" y="174"/>
                </a:lnTo>
                <a:lnTo>
                  <a:pt x="20" y="178"/>
                </a:lnTo>
                <a:lnTo>
                  <a:pt x="20" y="182"/>
                </a:lnTo>
                <a:lnTo>
                  <a:pt x="17" y="186"/>
                </a:lnTo>
                <a:lnTo>
                  <a:pt x="15" y="190"/>
                </a:lnTo>
                <a:lnTo>
                  <a:pt x="15" y="190"/>
                </a:lnTo>
                <a:lnTo>
                  <a:pt x="0" y="203"/>
                </a:lnTo>
                <a:lnTo>
                  <a:pt x="19" y="201"/>
                </a:lnTo>
                <a:lnTo>
                  <a:pt x="11" y="207"/>
                </a:lnTo>
                <a:lnTo>
                  <a:pt x="11" y="207"/>
                </a:lnTo>
                <a:lnTo>
                  <a:pt x="9" y="210"/>
                </a:lnTo>
                <a:lnTo>
                  <a:pt x="8" y="214"/>
                </a:lnTo>
                <a:lnTo>
                  <a:pt x="8" y="218"/>
                </a:lnTo>
                <a:lnTo>
                  <a:pt x="19" y="214"/>
                </a:lnTo>
                <a:lnTo>
                  <a:pt x="19" y="214"/>
                </a:lnTo>
                <a:lnTo>
                  <a:pt x="20" y="238"/>
                </a:lnTo>
                <a:lnTo>
                  <a:pt x="23" y="257"/>
                </a:lnTo>
                <a:lnTo>
                  <a:pt x="25" y="271"/>
                </a:lnTo>
                <a:lnTo>
                  <a:pt x="25" y="271"/>
                </a:lnTo>
                <a:lnTo>
                  <a:pt x="38" y="301"/>
                </a:lnTo>
                <a:lnTo>
                  <a:pt x="46" y="319"/>
                </a:lnTo>
                <a:lnTo>
                  <a:pt x="49" y="326"/>
                </a:lnTo>
                <a:lnTo>
                  <a:pt x="49" y="330"/>
                </a:lnTo>
                <a:lnTo>
                  <a:pt x="49" y="330"/>
                </a:lnTo>
                <a:lnTo>
                  <a:pt x="52" y="338"/>
                </a:lnTo>
                <a:lnTo>
                  <a:pt x="56" y="350"/>
                </a:lnTo>
                <a:lnTo>
                  <a:pt x="60" y="360"/>
                </a:lnTo>
                <a:lnTo>
                  <a:pt x="60" y="363"/>
                </a:lnTo>
                <a:lnTo>
                  <a:pt x="60" y="364"/>
                </a:lnTo>
                <a:lnTo>
                  <a:pt x="60" y="364"/>
                </a:lnTo>
                <a:lnTo>
                  <a:pt x="58" y="368"/>
                </a:lnTo>
                <a:lnTo>
                  <a:pt x="56" y="379"/>
                </a:lnTo>
                <a:lnTo>
                  <a:pt x="50" y="389"/>
                </a:lnTo>
                <a:lnTo>
                  <a:pt x="46" y="395"/>
                </a:lnTo>
                <a:lnTo>
                  <a:pt x="42" y="400"/>
                </a:lnTo>
                <a:lnTo>
                  <a:pt x="42" y="400"/>
                </a:lnTo>
                <a:lnTo>
                  <a:pt x="38" y="404"/>
                </a:lnTo>
                <a:lnTo>
                  <a:pt x="34" y="409"/>
                </a:lnTo>
                <a:lnTo>
                  <a:pt x="29" y="421"/>
                </a:lnTo>
                <a:lnTo>
                  <a:pt x="27" y="434"/>
                </a:lnTo>
                <a:lnTo>
                  <a:pt x="25" y="445"/>
                </a:lnTo>
                <a:lnTo>
                  <a:pt x="25" y="445"/>
                </a:lnTo>
                <a:lnTo>
                  <a:pt x="24" y="457"/>
                </a:lnTo>
                <a:lnTo>
                  <a:pt x="25" y="474"/>
                </a:lnTo>
                <a:lnTo>
                  <a:pt x="25" y="490"/>
                </a:lnTo>
                <a:lnTo>
                  <a:pt x="25" y="500"/>
                </a:lnTo>
                <a:lnTo>
                  <a:pt x="25" y="500"/>
                </a:lnTo>
                <a:lnTo>
                  <a:pt x="24" y="510"/>
                </a:lnTo>
                <a:lnTo>
                  <a:pt x="25" y="519"/>
                </a:lnTo>
                <a:lnTo>
                  <a:pt x="27" y="527"/>
                </a:lnTo>
                <a:lnTo>
                  <a:pt x="28" y="532"/>
                </a:lnTo>
                <a:lnTo>
                  <a:pt x="28" y="532"/>
                </a:lnTo>
                <a:lnTo>
                  <a:pt x="34" y="537"/>
                </a:lnTo>
                <a:lnTo>
                  <a:pt x="38" y="539"/>
                </a:lnTo>
                <a:lnTo>
                  <a:pt x="38" y="539"/>
                </a:lnTo>
                <a:lnTo>
                  <a:pt x="46" y="577"/>
                </a:lnTo>
                <a:lnTo>
                  <a:pt x="52" y="606"/>
                </a:lnTo>
                <a:lnTo>
                  <a:pt x="53" y="618"/>
                </a:lnTo>
                <a:lnTo>
                  <a:pt x="53" y="627"/>
                </a:lnTo>
                <a:lnTo>
                  <a:pt x="53" y="627"/>
                </a:lnTo>
                <a:lnTo>
                  <a:pt x="53" y="642"/>
                </a:lnTo>
                <a:lnTo>
                  <a:pt x="54" y="657"/>
                </a:lnTo>
                <a:lnTo>
                  <a:pt x="57" y="676"/>
                </a:lnTo>
                <a:lnTo>
                  <a:pt x="57" y="676"/>
                </a:lnTo>
                <a:lnTo>
                  <a:pt x="87" y="693"/>
                </a:lnTo>
                <a:lnTo>
                  <a:pt x="87" y="693"/>
                </a:lnTo>
                <a:lnTo>
                  <a:pt x="83" y="735"/>
                </a:lnTo>
                <a:lnTo>
                  <a:pt x="81" y="766"/>
                </a:lnTo>
                <a:lnTo>
                  <a:pt x="78" y="784"/>
                </a:lnTo>
                <a:lnTo>
                  <a:pt x="78" y="784"/>
                </a:lnTo>
                <a:lnTo>
                  <a:pt x="77" y="799"/>
                </a:lnTo>
                <a:lnTo>
                  <a:pt x="77" y="824"/>
                </a:lnTo>
                <a:lnTo>
                  <a:pt x="78" y="851"/>
                </a:lnTo>
                <a:lnTo>
                  <a:pt x="78" y="871"/>
                </a:lnTo>
                <a:lnTo>
                  <a:pt x="78" y="871"/>
                </a:lnTo>
                <a:lnTo>
                  <a:pt x="77" y="887"/>
                </a:lnTo>
                <a:lnTo>
                  <a:pt x="78" y="902"/>
                </a:lnTo>
                <a:lnTo>
                  <a:pt x="78" y="912"/>
                </a:lnTo>
                <a:lnTo>
                  <a:pt x="78" y="917"/>
                </a:lnTo>
                <a:lnTo>
                  <a:pt x="78" y="917"/>
                </a:lnTo>
                <a:lnTo>
                  <a:pt x="77" y="919"/>
                </a:lnTo>
                <a:lnTo>
                  <a:pt x="78" y="923"/>
                </a:lnTo>
                <a:lnTo>
                  <a:pt x="78" y="925"/>
                </a:lnTo>
                <a:lnTo>
                  <a:pt x="78" y="927"/>
                </a:lnTo>
                <a:lnTo>
                  <a:pt x="78" y="927"/>
                </a:lnTo>
                <a:lnTo>
                  <a:pt x="75" y="928"/>
                </a:lnTo>
                <a:lnTo>
                  <a:pt x="74" y="932"/>
                </a:lnTo>
                <a:lnTo>
                  <a:pt x="71" y="936"/>
                </a:lnTo>
                <a:lnTo>
                  <a:pt x="67" y="941"/>
                </a:lnTo>
                <a:lnTo>
                  <a:pt x="67" y="941"/>
                </a:lnTo>
                <a:lnTo>
                  <a:pt x="62" y="948"/>
                </a:lnTo>
                <a:lnTo>
                  <a:pt x="60" y="954"/>
                </a:lnTo>
                <a:lnTo>
                  <a:pt x="58" y="962"/>
                </a:lnTo>
                <a:lnTo>
                  <a:pt x="60" y="973"/>
                </a:lnTo>
                <a:lnTo>
                  <a:pt x="60" y="973"/>
                </a:lnTo>
                <a:lnTo>
                  <a:pt x="64" y="986"/>
                </a:lnTo>
                <a:lnTo>
                  <a:pt x="65" y="990"/>
                </a:lnTo>
                <a:lnTo>
                  <a:pt x="70" y="994"/>
                </a:lnTo>
                <a:lnTo>
                  <a:pt x="70" y="994"/>
                </a:lnTo>
                <a:lnTo>
                  <a:pt x="75" y="997"/>
                </a:lnTo>
                <a:lnTo>
                  <a:pt x="83" y="998"/>
                </a:lnTo>
                <a:lnTo>
                  <a:pt x="106" y="1002"/>
                </a:lnTo>
                <a:lnTo>
                  <a:pt x="126" y="1005"/>
                </a:lnTo>
                <a:lnTo>
                  <a:pt x="137" y="1005"/>
                </a:lnTo>
                <a:lnTo>
                  <a:pt x="137" y="1005"/>
                </a:lnTo>
                <a:lnTo>
                  <a:pt x="159" y="1003"/>
                </a:lnTo>
                <a:lnTo>
                  <a:pt x="199" y="1002"/>
                </a:lnTo>
                <a:lnTo>
                  <a:pt x="240" y="1001"/>
                </a:lnTo>
                <a:lnTo>
                  <a:pt x="255" y="999"/>
                </a:lnTo>
                <a:lnTo>
                  <a:pt x="258" y="998"/>
                </a:lnTo>
                <a:lnTo>
                  <a:pt x="259" y="997"/>
                </a:lnTo>
                <a:lnTo>
                  <a:pt x="259" y="997"/>
                </a:lnTo>
                <a:lnTo>
                  <a:pt x="259" y="983"/>
                </a:lnTo>
                <a:lnTo>
                  <a:pt x="260" y="977"/>
                </a:lnTo>
                <a:lnTo>
                  <a:pt x="259" y="973"/>
                </a:lnTo>
                <a:lnTo>
                  <a:pt x="259" y="973"/>
                </a:lnTo>
                <a:lnTo>
                  <a:pt x="255" y="972"/>
                </a:lnTo>
                <a:lnTo>
                  <a:pt x="246" y="972"/>
                </a:lnTo>
                <a:lnTo>
                  <a:pt x="235" y="973"/>
                </a:lnTo>
                <a:lnTo>
                  <a:pt x="235" y="973"/>
                </a:lnTo>
                <a:lnTo>
                  <a:pt x="226" y="970"/>
                </a:lnTo>
                <a:lnTo>
                  <a:pt x="205" y="962"/>
                </a:lnTo>
                <a:lnTo>
                  <a:pt x="192" y="957"/>
                </a:lnTo>
                <a:lnTo>
                  <a:pt x="177" y="950"/>
                </a:lnTo>
                <a:lnTo>
                  <a:pt x="164" y="942"/>
                </a:lnTo>
                <a:lnTo>
                  <a:pt x="152" y="935"/>
                </a:lnTo>
                <a:lnTo>
                  <a:pt x="152" y="935"/>
                </a:lnTo>
                <a:lnTo>
                  <a:pt x="147" y="928"/>
                </a:lnTo>
                <a:lnTo>
                  <a:pt x="141" y="920"/>
                </a:lnTo>
                <a:lnTo>
                  <a:pt x="139" y="911"/>
                </a:lnTo>
                <a:lnTo>
                  <a:pt x="136" y="903"/>
                </a:lnTo>
                <a:lnTo>
                  <a:pt x="133" y="888"/>
                </a:lnTo>
                <a:lnTo>
                  <a:pt x="133" y="882"/>
                </a:lnTo>
                <a:lnTo>
                  <a:pt x="164" y="709"/>
                </a:lnTo>
                <a:lnTo>
                  <a:pt x="164" y="709"/>
                </a:lnTo>
                <a:lnTo>
                  <a:pt x="188" y="705"/>
                </a:lnTo>
                <a:lnTo>
                  <a:pt x="209" y="701"/>
                </a:lnTo>
                <a:lnTo>
                  <a:pt x="227" y="697"/>
                </a:lnTo>
                <a:lnTo>
                  <a:pt x="227" y="697"/>
                </a:lnTo>
                <a:lnTo>
                  <a:pt x="243" y="692"/>
                </a:lnTo>
                <a:lnTo>
                  <a:pt x="258" y="685"/>
                </a:lnTo>
                <a:lnTo>
                  <a:pt x="269" y="678"/>
                </a:lnTo>
                <a:lnTo>
                  <a:pt x="269" y="678"/>
                </a:lnTo>
                <a:lnTo>
                  <a:pt x="265" y="636"/>
                </a:lnTo>
                <a:lnTo>
                  <a:pt x="259" y="578"/>
                </a:lnTo>
                <a:lnTo>
                  <a:pt x="259" y="578"/>
                </a:lnTo>
                <a:lnTo>
                  <a:pt x="259" y="570"/>
                </a:lnTo>
                <a:lnTo>
                  <a:pt x="260" y="564"/>
                </a:lnTo>
                <a:lnTo>
                  <a:pt x="264" y="554"/>
                </a:lnTo>
                <a:lnTo>
                  <a:pt x="268" y="547"/>
                </a:lnTo>
                <a:lnTo>
                  <a:pt x="269" y="544"/>
                </a:lnTo>
                <a:lnTo>
                  <a:pt x="269" y="543"/>
                </a:lnTo>
                <a:lnTo>
                  <a:pt x="269" y="543"/>
                </a:lnTo>
                <a:lnTo>
                  <a:pt x="267" y="537"/>
                </a:lnTo>
                <a:lnTo>
                  <a:pt x="263" y="525"/>
                </a:lnTo>
                <a:lnTo>
                  <a:pt x="263" y="525"/>
                </a:lnTo>
                <a:lnTo>
                  <a:pt x="259" y="512"/>
                </a:lnTo>
                <a:lnTo>
                  <a:pt x="256" y="494"/>
                </a:lnTo>
                <a:lnTo>
                  <a:pt x="252" y="473"/>
                </a:lnTo>
                <a:lnTo>
                  <a:pt x="252" y="473"/>
                </a:lnTo>
                <a:lnTo>
                  <a:pt x="256" y="478"/>
                </a:lnTo>
                <a:lnTo>
                  <a:pt x="264" y="488"/>
                </a:lnTo>
                <a:lnTo>
                  <a:pt x="275" y="498"/>
                </a:lnTo>
                <a:lnTo>
                  <a:pt x="280" y="500"/>
                </a:lnTo>
                <a:lnTo>
                  <a:pt x="284" y="500"/>
                </a:lnTo>
                <a:lnTo>
                  <a:pt x="284" y="500"/>
                </a:lnTo>
                <a:lnTo>
                  <a:pt x="289" y="499"/>
                </a:lnTo>
                <a:lnTo>
                  <a:pt x="291" y="496"/>
                </a:lnTo>
                <a:lnTo>
                  <a:pt x="291" y="494"/>
                </a:lnTo>
                <a:lnTo>
                  <a:pt x="287" y="490"/>
                </a:lnTo>
                <a:lnTo>
                  <a:pt x="287" y="490"/>
                </a:lnTo>
                <a:lnTo>
                  <a:pt x="277" y="479"/>
                </a:lnTo>
                <a:lnTo>
                  <a:pt x="273" y="473"/>
                </a:lnTo>
                <a:lnTo>
                  <a:pt x="273" y="473"/>
                </a:lnTo>
                <a:lnTo>
                  <a:pt x="276" y="466"/>
                </a:lnTo>
                <a:lnTo>
                  <a:pt x="276" y="466"/>
                </a:lnTo>
                <a:lnTo>
                  <a:pt x="279" y="459"/>
                </a:lnTo>
                <a:lnTo>
                  <a:pt x="280" y="455"/>
                </a:lnTo>
                <a:lnTo>
                  <a:pt x="280" y="455"/>
                </a:lnTo>
                <a:lnTo>
                  <a:pt x="287" y="453"/>
                </a:lnTo>
                <a:lnTo>
                  <a:pt x="293" y="449"/>
                </a:lnTo>
                <a:lnTo>
                  <a:pt x="297" y="445"/>
                </a:lnTo>
                <a:lnTo>
                  <a:pt x="297" y="445"/>
                </a:lnTo>
                <a:lnTo>
                  <a:pt x="304" y="437"/>
                </a:lnTo>
                <a:lnTo>
                  <a:pt x="305" y="433"/>
                </a:lnTo>
                <a:lnTo>
                  <a:pt x="305" y="430"/>
                </a:lnTo>
                <a:lnTo>
                  <a:pt x="305" y="430"/>
                </a:lnTo>
                <a:lnTo>
                  <a:pt x="301" y="430"/>
                </a:lnTo>
                <a:lnTo>
                  <a:pt x="297" y="430"/>
                </a:lnTo>
                <a:lnTo>
                  <a:pt x="292" y="432"/>
                </a:lnTo>
                <a:lnTo>
                  <a:pt x="287" y="434"/>
                </a:lnTo>
                <a:lnTo>
                  <a:pt x="287" y="434"/>
                </a:lnTo>
                <a:lnTo>
                  <a:pt x="276" y="444"/>
                </a:lnTo>
                <a:lnTo>
                  <a:pt x="269" y="449"/>
                </a:lnTo>
                <a:lnTo>
                  <a:pt x="269" y="449"/>
                </a:lnTo>
                <a:lnTo>
                  <a:pt x="267" y="448"/>
                </a:lnTo>
                <a:lnTo>
                  <a:pt x="260" y="446"/>
                </a:lnTo>
                <a:lnTo>
                  <a:pt x="255" y="445"/>
                </a:lnTo>
                <a:lnTo>
                  <a:pt x="252" y="444"/>
                </a:lnTo>
                <a:lnTo>
                  <a:pt x="252" y="441"/>
                </a:lnTo>
                <a:lnTo>
                  <a:pt x="252" y="441"/>
                </a:lnTo>
                <a:lnTo>
                  <a:pt x="252" y="437"/>
                </a:lnTo>
                <a:lnTo>
                  <a:pt x="252" y="430"/>
                </a:lnTo>
                <a:lnTo>
                  <a:pt x="252" y="430"/>
                </a:lnTo>
                <a:lnTo>
                  <a:pt x="251" y="420"/>
                </a:lnTo>
                <a:lnTo>
                  <a:pt x="251" y="416"/>
                </a:lnTo>
                <a:lnTo>
                  <a:pt x="248" y="413"/>
                </a:lnTo>
                <a:lnTo>
                  <a:pt x="248" y="413"/>
                </a:lnTo>
                <a:lnTo>
                  <a:pt x="242" y="409"/>
                </a:lnTo>
                <a:lnTo>
                  <a:pt x="231" y="404"/>
                </a:lnTo>
                <a:lnTo>
                  <a:pt x="217" y="396"/>
                </a:lnTo>
                <a:lnTo>
                  <a:pt x="210" y="385"/>
                </a:lnTo>
                <a:lnTo>
                  <a:pt x="210" y="341"/>
                </a:lnTo>
                <a:lnTo>
                  <a:pt x="210" y="341"/>
                </a:lnTo>
                <a:lnTo>
                  <a:pt x="227" y="313"/>
                </a:lnTo>
                <a:lnTo>
                  <a:pt x="240" y="293"/>
                </a:lnTo>
                <a:lnTo>
                  <a:pt x="246" y="284"/>
                </a:lnTo>
                <a:lnTo>
                  <a:pt x="246" y="284"/>
                </a:lnTo>
                <a:lnTo>
                  <a:pt x="246" y="283"/>
                </a:lnTo>
                <a:lnTo>
                  <a:pt x="248" y="281"/>
                </a:lnTo>
                <a:lnTo>
                  <a:pt x="250" y="280"/>
                </a:lnTo>
                <a:lnTo>
                  <a:pt x="252" y="277"/>
                </a:lnTo>
                <a:lnTo>
                  <a:pt x="252" y="277"/>
                </a:lnTo>
                <a:lnTo>
                  <a:pt x="259" y="263"/>
                </a:lnTo>
                <a:lnTo>
                  <a:pt x="259" y="263"/>
                </a:lnTo>
                <a:lnTo>
                  <a:pt x="263" y="257"/>
                </a:lnTo>
                <a:lnTo>
                  <a:pt x="269" y="246"/>
                </a:lnTo>
                <a:lnTo>
                  <a:pt x="269" y="246"/>
                </a:lnTo>
                <a:lnTo>
                  <a:pt x="276" y="232"/>
                </a:lnTo>
                <a:lnTo>
                  <a:pt x="280" y="224"/>
                </a:lnTo>
                <a:lnTo>
                  <a:pt x="280" y="224"/>
                </a:lnTo>
                <a:lnTo>
                  <a:pt x="291" y="219"/>
                </a:lnTo>
                <a:lnTo>
                  <a:pt x="298" y="214"/>
                </a:lnTo>
                <a:lnTo>
                  <a:pt x="301" y="213"/>
                </a:lnTo>
                <a:lnTo>
                  <a:pt x="301" y="211"/>
                </a:lnTo>
                <a:lnTo>
                  <a:pt x="301" y="211"/>
                </a:lnTo>
                <a:lnTo>
                  <a:pt x="300" y="210"/>
                </a:lnTo>
                <a:lnTo>
                  <a:pt x="297" y="210"/>
                </a:lnTo>
                <a:lnTo>
                  <a:pt x="288" y="210"/>
                </a:lnTo>
                <a:lnTo>
                  <a:pt x="276" y="211"/>
                </a:lnTo>
                <a:lnTo>
                  <a:pt x="276" y="211"/>
                </a:lnTo>
                <a:lnTo>
                  <a:pt x="277" y="209"/>
                </a:lnTo>
                <a:lnTo>
                  <a:pt x="277" y="207"/>
                </a:lnTo>
                <a:lnTo>
                  <a:pt x="276" y="203"/>
                </a:lnTo>
                <a:lnTo>
                  <a:pt x="276" y="203"/>
                </a:lnTo>
                <a:lnTo>
                  <a:pt x="275" y="199"/>
                </a:lnTo>
                <a:lnTo>
                  <a:pt x="273" y="195"/>
                </a:lnTo>
                <a:lnTo>
                  <a:pt x="272" y="191"/>
                </a:lnTo>
                <a:lnTo>
                  <a:pt x="269" y="190"/>
                </a:lnTo>
                <a:lnTo>
                  <a:pt x="269" y="190"/>
                </a:lnTo>
                <a:lnTo>
                  <a:pt x="264" y="186"/>
                </a:lnTo>
                <a:lnTo>
                  <a:pt x="262" y="185"/>
                </a:lnTo>
                <a:lnTo>
                  <a:pt x="259" y="186"/>
                </a:lnTo>
                <a:lnTo>
                  <a:pt x="259" y="186"/>
                </a:lnTo>
                <a:lnTo>
                  <a:pt x="256" y="187"/>
                </a:lnTo>
                <a:lnTo>
                  <a:pt x="251" y="187"/>
                </a:lnTo>
                <a:lnTo>
                  <a:pt x="246" y="186"/>
                </a:lnTo>
                <a:lnTo>
                  <a:pt x="252" y="172"/>
                </a:lnTo>
                <a:lnTo>
                  <a:pt x="248" y="169"/>
                </a:lnTo>
                <a:lnTo>
                  <a:pt x="231" y="176"/>
                </a:lnTo>
                <a:lnTo>
                  <a:pt x="221" y="197"/>
                </a:lnTo>
                <a:lnTo>
                  <a:pt x="214" y="211"/>
                </a:lnTo>
                <a:lnTo>
                  <a:pt x="217" y="224"/>
                </a:lnTo>
                <a:lnTo>
                  <a:pt x="178" y="267"/>
                </a:lnTo>
                <a:lnTo>
                  <a:pt x="178" y="267"/>
                </a:lnTo>
                <a:lnTo>
                  <a:pt x="174" y="255"/>
                </a:lnTo>
                <a:lnTo>
                  <a:pt x="172" y="246"/>
                </a:lnTo>
                <a:lnTo>
                  <a:pt x="168" y="239"/>
                </a:lnTo>
                <a:lnTo>
                  <a:pt x="168" y="239"/>
                </a:lnTo>
                <a:lnTo>
                  <a:pt x="164" y="230"/>
                </a:lnTo>
                <a:lnTo>
                  <a:pt x="159" y="215"/>
                </a:lnTo>
                <a:lnTo>
                  <a:pt x="151" y="197"/>
                </a:lnTo>
                <a:lnTo>
                  <a:pt x="151" y="197"/>
                </a:lnTo>
                <a:lnTo>
                  <a:pt x="145" y="193"/>
                </a:lnTo>
                <a:lnTo>
                  <a:pt x="141" y="190"/>
                </a:lnTo>
                <a:lnTo>
                  <a:pt x="140" y="186"/>
                </a:lnTo>
                <a:lnTo>
                  <a:pt x="140" y="186"/>
                </a:lnTo>
                <a:lnTo>
                  <a:pt x="141" y="182"/>
                </a:lnTo>
                <a:lnTo>
                  <a:pt x="141" y="178"/>
                </a:lnTo>
                <a:lnTo>
                  <a:pt x="144" y="176"/>
                </a:lnTo>
                <a:lnTo>
                  <a:pt x="144" y="176"/>
                </a:lnTo>
                <a:lnTo>
                  <a:pt x="147" y="178"/>
                </a:lnTo>
                <a:lnTo>
                  <a:pt x="151" y="180"/>
                </a:lnTo>
                <a:lnTo>
                  <a:pt x="155" y="180"/>
                </a:lnTo>
                <a:lnTo>
                  <a:pt x="155" y="180"/>
                </a:lnTo>
                <a:lnTo>
                  <a:pt x="159" y="176"/>
                </a:lnTo>
                <a:lnTo>
                  <a:pt x="163" y="172"/>
                </a:lnTo>
                <a:lnTo>
                  <a:pt x="165" y="168"/>
                </a:lnTo>
                <a:lnTo>
                  <a:pt x="168" y="165"/>
                </a:lnTo>
                <a:lnTo>
                  <a:pt x="168" y="165"/>
                </a:lnTo>
                <a:lnTo>
                  <a:pt x="174" y="162"/>
                </a:lnTo>
                <a:lnTo>
                  <a:pt x="178" y="158"/>
                </a:lnTo>
                <a:lnTo>
                  <a:pt x="178" y="158"/>
                </a:lnTo>
                <a:lnTo>
                  <a:pt x="181" y="158"/>
                </a:lnTo>
                <a:lnTo>
                  <a:pt x="184" y="160"/>
                </a:lnTo>
                <a:lnTo>
                  <a:pt x="188" y="160"/>
                </a:lnTo>
                <a:lnTo>
                  <a:pt x="189" y="160"/>
                </a:lnTo>
                <a:lnTo>
                  <a:pt x="189" y="158"/>
                </a:lnTo>
                <a:lnTo>
                  <a:pt x="189" y="158"/>
                </a:lnTo>
                <a:lnTo>
                  <a:pt x="190" y="154"/>
                </a:lnTo>
                <a:lnTo>
                  <a:pt x="190" y="149"/>
                </a:lnTo>
                <a:lnTo>
                  <a:pt x="190" y="144"/>
                </a:lnTo>
                <a:lnTo>
                  <a:pt x="193" y="137"/>
                </a:lnTo>
                <a:lnTo>
                  <a:pt x="193" y="137"/>
                </a:lnTo>
                <a:lnTo>
                  <a:pt x="198" y="129"/>
                </a:lnTo>
                <a:lnTo>
                  <a:pt x="199" y="127"/>
                </a:lnTo>
                <a:lnTo>
                  <a:pt x="199" y="127"/>
                </a:lnTo>
                <a:lnTo>
                  <a:pt x="201" y="127"/>
                </a:lnTo>
                <a:lnTo>
                  <a:pt x="203" y="129"/>
                </a:lnTo>
                <a:lnTo>
                  <a:pt x="205" y="133"/>
                </a:lnTo>
                <a:lnTo>
                  <a:pt x="206" y="133"/>
                </a:lnTo>
                <a:lnTo>
                  <a:pt x="206" y="133"/>
                </a:lnTo>
                <a:lnTo>
                  <a:pt x="210" y="128"/>
                </a:lnTo>
                <a:lnTo>
                  <a:pt x="214" y="123"/>
                </a:lnTo>
                <a:lnTo>
                  <a:pt x="214" y="123"/>
                </a:lnTo>
                <a:lnTo>
                  <a:pt x="218" y="123"/>
                </a:lnTo>
                <a:lnTo>
                  <a:pt x="221" y="123"/>
                </a:lnTo>
                <a:lnTo>
                  <a:pt x="221" y="121"/>
                </a:lnTo>
                <a:lnTo>
                  <a:pt x="221" y="120"/>
                </a:lnTo>
                <a:lnTo>
                  <a:pt x="221" y="120"/>
                </a:lnTo>
                <a:lnTo>
                  <a:pt x="221" y="116"/>
                </a:lnTo>
                <a:lnTo>
                  <a:pt x="221" y="114"/>
                </a:lnTo>
                <a:lnTo>
                  <a:pt x="222" y="112"/>
                </a:lnTo>
                <a:lnTo>
                  <a:pt x="225" y="112"/>
                </a:lnTo>
                <a:lnTo>
                  <a:pt x="225" y="112"/>
                </a:lnTo>
                <a:lnTo>
                  <a:pt x="231" y="114"/>
                </a:lnTo>
                <a:lnTo>
                  <a:pt x="234" y="112"/>
                </a:lnTo>
                <a:lnTo>
                  <a:pt x="235" y="111"/>
                </a:lnTo>
                <a:lnTo>
                  <a:pt x="235" y="110"/>
                </a:lnTo>
                <a:lnTo>
                  <a:pt x="235" y="110"/>
                </a:lnTo>
                <a:lnTo>
                  <a:pt x="234" y="103"/>
                </a:lnTo>
                <a:lnTo>
                  <a:pt x="234" y="95"/>
                </a:lnTo>
                <a:lnTo>
                  <a:pt x="235" y="85"/>
                </a:lnTo>
                <a:lnTo>
                  <a:pt x="235" y="85"/>
                </a:lnTo>
                <a:lnTo>
                  <a:pt x="236" y="81"/>
                </a:lnTo>
                <a:lnTo>
                  <a:pt x="238" y="77"/>
                </a:lnTo>
                <a:lnTo>
                  <a:pt x="238" y="71"/>
                </a:lnTo>
                <a:lnTo>
                  <a:pt x="238" y="71"/>
                </a:lnTo>
                <a:lnTo>
                  <a:pt x="235" y="61"/>
                </a:lnTo>
                <a:lnTo>
                  <a:pt x="229" y="46"/>
                </a:lnTo>
                <a:lnTo>
                  <a:pt x="221" y="30"/>
                </a:lnTo>
                <a:lnTo>
                  <a:pt x="214" y="21"/>
                </a:lnTo>
                <a:lnTo>
                  <a:pt x="214" y="21"/>
                </a:lnTo>
                <a:lnTo>
                  <a:pt x="206" y="16"/>
                </a:lnTo>
                <a:lnTo>
                  <a:pt x="196" y="9"/>
                </a:lnTo>
                <a:lnTo>
                  <a:pt x="181" y="4"/>
                </a:lnTo>
                <a:lnTo>
                  <a:pt x="173" y="1"/>
                </a:lnTo>
                <a:lnTo>
                  <a:pt x="165" y="1"/>
                </a:lnTo>
                <a:lnTo>
                  <a:pt x="165" y="1"/>
                </a:lnTo>
                <a:lnTo>
                  <a:pt x="133" y="0"/>
                </a:lnTo>
                <a:lnTo>
                  <a:pt x="123" y="0"/>
                </a:lnTo>
                <a:lnTo>
                  <a:pt x="116" y="1"/>
                </a:lnTo>
                <a:lnTo>
                  <a:pt x="116" y="1"/>
                </a:lnTo>
                <a:lnTo>
                  <a:pt x="110" y="5"/>
                </a:lnTo>
                <a:lnTo>
                  <a:pt x="99" y="16"/>
                </a:lnTo>
                <a:lnTo>
                  <a:pt x="89" y="28"/>
                </a:lnTo>
                <a:lnTo>
                  <a:pt x="81" y="40"/>
                </a:lnTo>
                <a:lnTo>
                  <a:pt x="81" y="40"/>
                </a:lnTo>
                <a:lnTo>
                  <a:pt x="75" y="50"/>
                </a:lnTo>
                <a:lnTo>
                  <a:pt x="71" y="63"/>
                </a:lnTo>
                <a:lnTo>
                  <a:pt x="67" y="78"/>
                </a:lnTo>
                <a:lnTo>
                  <a:pt x="67" y="78"/>
                </a:lnTo>
                <a:lnTo>
                  <a:pt x="66" y="79"/>
                </a:lnTo>
                <a:lnTo>
                  <a:pt x="65" y="81"/>
                </a:lnTo>
                <a:lnTo>
                  <a:pt x="64" y="82"/>
                </a:lnTo>
                <a:lnTo>
                  <a:pt x="64" y="82"/>
                </a:lnTo>
                <a:lnTo>
                  <a:pt x="61" y="82"/>
                </a:lnTo>
                <a:lnTo>
                  <a:pt x="58" y="85"/>
                </a:lnTo>
                <a:lnTo>
                  <a:pt x="57" y="89"/>
                </a:lnTo>
                <a:lnTo>
                  <a:pt x="57" y="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2891411" y="4659086"/>
            <a:ext cx="467240" cy="1715944"/>
          </a:xfrm>
          <a:custGeom>
            <a:avLst/>
            <a:gdLst>
              <a:gd name="T0" fmla="*/ 63 w 171"/>
              <a:gd name="T1" fmla="*/ 0 h 628"/>
              <a:gd name="T2" fmla="*/ 48 w 171"/>
              <a:gd name="T3" fmla="*/ 4 h 628"/>
              <a:gd name="T4" fmla="*/ 29 w 171"/>
              <a:gd name="T5" fmla="*/ 46 h 628"/>
              <a:gd name="T6" fmla="*/ 25 w 171"/>
              <a:gd name="T7" fmla="*/ 68 h 628"/>
              <a:gd name="T8" fmla="*/ 24 w 171"/>
              <a:gd name="T9" fmla="*/ 87 h 628"/>
              <a:gd name="T10" fmla="*/ 10 w 171"/>
              <a:gd name="T11" fmla="*/ 101 h 628"/>
              <a:gd name="T12" fmla="*/ 10 w 171"/>
              <a:gd name="T13" fmla="*/ 107 h 628"/>
              <a:gd name="T14" fmla="*/ 10 w 171"/>
              <a:gd name="T15" fmla="*/ 114 h 628"/>
              <a:gd name="T16" fmla="*/ 21 w 171"/>
              <a:gd name="T17" fmla="*/ 110 h 628"/>
              <a:gd name="T18" fmla="*/ 23 w 171"/>
              <a:gd name="T19" fmla="*/ 124 h 628"/>
              <a:gd name="T20" fmla="*/ 16 w 171"/>
              <a:gd name="T21" fmla="*/ 146 h 628"/>
              <a:gd name="T22" fmla="*/ 16 w 171"/>
              <a:gd name="T23" fmla="*/ 238 h 628"/>
              <a:gd name="T24" fmla="*/ 10 w 171"/>
              <a:gd name="T25" fmla="*/ 243 h 628"/>
              <a:gd name="T26" fmla="*/ 14 w 171"/>
              <a:gd name="T27" fmla="*/ 257 h 628"/>
              <a:gd name="T28" fmla="*/ 17 w 171"/>
              <a:gd name="T29" fmla="*/ 259 h 628"/>
              <a:gd name="T30" fmla="*/ 11 w 171"/>
              <a:gd name="T31" fmla="*/ 356 h 628"/>
              <a:gd name="T32" fmla="*/ 8 w 171"/>
              <a:gd name="T33" fmla="*/ 454 h 628"/>
              <a:gd name="T34" fmla="*/ 16 w 171"/>
              <a:gd name="T35" fmla="*/ 456 h 628"/>
              <a:gd name="T36" fmla="*/ 28 w 171"/>
              <a:gd name="T37" fmla="*/ 449 h 628"/>
              <a:gd name="T38" fmla="*/ 40 w 171"/>
              <a:gd name="T39" fmla="*/ 452 h 628"/>
              <a:gd name="T40" fmla="*/ 45 w 171"/>
              <a:gd name="T41" fmla="*/ 460 h 628"/>
              <a:gd name="T42" fmla="*/ 52 w 171"/>
              <a:gd name="T43" fmla="*/ 506 h 628"/>
              <a:gd name="T44" fmla="*/ 65 w 171"/>
              <a:gd name="T45" fmla="*/ 556 h 628"/>
              <a:gd name="T46" fmla="*/ 61 w 171"/>
              <a:gd name="T47" fmla="*/ 570 h 628"/>
              <a:gd name="T48" fmla="*/ 57 w 171"/>
              <a:gd name="T49" fmla="*/ 585 h 628"/>
              <a:gd name="T50" fmla="*/ 64 w 171"/>
              <a:gd name="T51" fmla="*/ 611 h 628"/>
              <a:gd name="T52" fmla="*/ 75 w 171"/>
              <a:gd name="T53" fmla="*/ 612 h 628"/>
              <a:gd name="T54" fmla="*/ 97 w 171"/>
              <a:gd name="T55" fmla="*/ 624 h 628"/>
              <a:gd name="T56" fmla="*/ 134 w 171"/>
              <a:gd name="T57" fmla="*/ 628 h 628"/>
              <a:gd name="T58" fmla="*/ 148 w 171"/>
              <a:gd name="T59" fmla="*/ 624 h 628"/>
              <a:gd name="T60" fmla="*/ 153 w 171"/>
              <a:gd name="T61" fmla="*/ 617 h 628"/>
              <a:gd name="T62" fmla="*/ 132 w 171"/>
              <a:gd name="T63" fmla="*/ 611 h 628"/>
              <a:gd name="T64" fmla="*/ 142 w 171"/>
              <a:gd name="T65" fmla="*/ 611 h 628"/>
              <a:gd name="T66" fmla="*/ 148 w 171"/>
              <a:gd name="T67" fmla="*/ 596 h 628"/>
              <a:gd name="T68" fmla="*/ 124 w 171"/>
              <a:gd name="T69" fmla="*/ 595 h 628"/>
              <a:gd name="T70" fmla="*/ 107 w 171"/>
              <a:gd name="T71" fmla="*/ 576 h 628"/>
              <a:gd name="T72" fmla="*/ 97 w 171"/>
              <a:gd name="T73" fmla="*/ 458 h 628"/>
              <a:gd name="T74" fmla="*/ 155 w 171"/>
              <a:gd name="T75" fmla="*/ 461 h 628"/>
              <a:gd name="T76" fmla="*/ 155 w 171"/>
              <a:gd name="T77" fmla="*/ 440 h 628"/>
              <a:gd name="T78" fmla="*/ 148 w 171"/>
              <a:gd name="T79" fmla="*/ 372 h 628"/>
              <a:gd name="T80" fmla="*/ 147 w 171"/>
              <a:gd name="T81" fmla="*/ 313 h 628"/>
              <a:gd name="T82" fmla="*/ 147 w 171"/>
              <a:gd name="T83" fmla="*/ 324 h 628"/>
              <a:gd name="T84" fmla="*/ 147 w 171"/>
              <a:gd name="T85" fmla="*/ 328 h 628"/>
              <a:gd name="T86" fmla="*/ 161 w 171"/>
              <a:gd name="T87" fmla="*/ 327 h 628"/>
              <a:gd name="T88" fmla="*/ 170 w 171"/>
              <a:gd name="T89" fmla="*/ 319 h 628"/>
              <a:gd name="T90" fmla="*/ 169 w 171"/>
              <a:gd name="T91" fmla="*/ 300 h 628"/>
              <a:gd name="T92" fmla="*/ 158 w 171"/>
              <a:gd name="T93" fmla="*/ 282 h 628"/>
              <a:gd name="T94" fmla="*/ 139 w 171"/>
              <a:gd name="T95" fmla="*/ 230 h 628"/>
              <a:gd name="T96" fmla="*/ 137 w 171"/>
              <a:gd name="T97" fmla="*/ 212 h 628"/>
              <a:gd name="T98" fmla="*/ 121 w 171"/>
              <a:gd name="T99" fmla="*/ 158 h 628"/>
              <a:gd name="T100" fmla="*/ 114 w 171"/>
              <a:gd name="T101" fmla="*/ 149 h 628"/>
              <a:gd name="T102" fmla="*/ 118 w 171"/>
              <a:gd name="T103" fmla="*/ 137 h 628"/>
              <a:gd name="T104" fmla="*/ 102 w 171"/>
              <a:gd name="T105" fmla="*/ 121 h 628"/>
              <a:gd name="T106" fmla="*/ 108 w 171"/>
              <a:gd name="T107" fmla="*/ 120 h 628"/>
              <a:gd name="T108" fmla="*/ 111 w 171"/>
              <a:gd name="T109" fmla="*/ 116 h 628"/>
              <a:gd name="T110" fmla="*/ 114 w 171"/>
              <a:gd name="T111" fmla="*/ 107 h 628"/>
              <a:gd name="T112" fmla="*/ 107 w 171"/>
              <a:gd name="T113" fmla="*/ 98 h 628"/>
              <a:gd name="T114" fmla="*/ 110 w 171"/>
              <a:gd name="T115" fmla="*/ 94 h 628"/>
              <a:gd name="T116" fmla="*/ 112 w 171"/>
              <a:gd name="T117" fmla="*/ 42 h 628"/>
              <a:gd name="T118" fmla="*/ 110 w 171"/>
              <a:gd name="T119" fmla="*/ 24 h 628"/>
              <a:gd name="T120" fmla="*/ 97 w 171"/>
              <a:gd name="T121" fmla="*/ 7 h 628"/>
              <a:gd name="T122" fmla="*/ 80 w 171"/>
              <a:gd name="T123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1" h="628">
                <a:moveTo>
                  <a:pt x="70" y="2"/>
                </a:moveTo>
                <a:lnTo>
                  <a:pt x="70" y="2"/>
                </a:lnTo>
                <a:lnTo>
                  <a:pt x="67" y="1"/>
                </a:lnTo>
                <a:lnTo>
                  <a:pt x="63" y="0"/>
                </a:lnTo>
                <a:lnTo>
                  <a:pt x="55" y="1"/>
                </a:lnTo>
                <a:lnTo>
                  <a:pt x="52" y="2"/>
                </a:lnTo>
                <a:lnTo>
                  <a:pt x="48" y="4"/>
                </a:lnTo>
                <a:lnTo>
                  <a:pt x="48" y="4"/>
                </a:lnTo>
                <a:lnTo>
                  <a:pt x="45" y="7"/>
                </a:lnTo>
                <a:lnTo>
                  <a:pt x="42" y="13"/>
                </a:lnTo>
                <a:lnTo>
                  <a:pt x="35" y="29"/>
                </a:lnTo>
                <a:lnTo>
                  <a:pt x="29" y="46"/>
                </a:lnTo>
                <a:lnTo>
                  <a:pt x="25" y="59"/>
                </a:lnTo>
                <a:lnTo>
                  <a:pt x="25" y="59"/>
                </a:lnTo>
                <a:lnTo>
                  <a:pt x="25" y="65"/>
                </a:lnTo>
                <a:lnTo>
                  <a:pt x="25" y="68"/>
                </a:lnTo>
                <a:lnTo>
                  <a:pt x="26" y="75"/>
                </a:lnTo>
                <a:lnTo>
                  <a:pt x="26" y="80"/>
                </a:lnTo>
                <a:lnTo>
                  <a:pt x="25" y="84"/>
                </a:lnTo>
                <a:lnTo>
                  <a:pt x="24" y="87"/>
                </a:lnTo>
                <a:lnTo>
                  <a:pt x="24" y="87"/>
                </a:lnTo>
                <a:lnTo>
                  <a:pt x="17" y="95"/>
                </a:lnTo>
                <a:lnTo>
                  <a:pt x="14" y="98"/>
                </a:lnTo>
                <a:lnTo>
                  <a:pt x="10" y="101"/>
                </a:lnTo>
                <a:lnTo>
                  <a:pt x="10" y="101"/>
                </a:lnTo>
                <a:lnTo>
                  <a:pt x="2" y="103"/>
                </a:lnTo>
                <a:lnTo>
                  <a:pt x="0" y="104"/>
                </a:lnTo>
                <a:lnTo>
                  <a:pt x="10" y="107"/>
                </a:lnTo>
                <a:lnTo>
                  <a:pt x="2" y="114"/>
                </a:lnTo>
                <a:lnTo>
                  <a:pt x="2" y="114"/>
                </a:lnTo>
                <a:lnTo>
                  <a:pt x="7" y="114"/>
                </a:lnTo>
                <a:lnTo>
                  <a:pt x="10" y="114"/>
                </a:lnTo>
                <a:lnTo>
                  <a:pt x="14" y="114"/>
                </a:lnTo>
                <a:lnTo>
                  <a:pt x="14" y="114"/>
                </a:lnTo>
                <a:lnTo>
                  <a:pt x="21" y="110"/>
                </a:lnTo>
                <a:lnTo>
                  <a:pt x="21" y="110"/>
                </a:lnTo>
                <a:lnTo>
                  <a:pt x="16" y="118"/>
                </a:lnTo>
                <a:lnTo>
                  <a:pt x="24" y="118"/>
                </a:lnTo>
                <a:lnTo>
                  <a:pt x="24" y="118"/>
                </a:lnTo>
                <a:lnTo>
                  <a:pt x="23" y="124"/>
                </a:lnTo>
                <a:lnTo>
                  <a:pt x="21" y="131"/>
                </a:lnTo>
                <a:lnTo>
                  <a:pt x="19" y="137"/>
                </a:lnTo>
                <a:lnTo>
                  <a:pt x="19" y="137"/>
                </a:lnTo>
                <a:lnTo>
                  <a:pt x="16" y="146"/>
                </a:lnTo>
                <a:lnTo>
                  <a:pt x="14" y="149"/>
                </a:lnTo>
                <a:lnTo>
                  <a:pt x="19" y="150"/>
                </a:lnTo>
                <a:lnTo>
                  <a:pt x="16" y="228"/>
                </a:lnTo>
                <a:lnTo>
                  <a:pt x="16" y="238"/>
                </a:lnTo>
                <a:lnTo>
                  <a:pt x="16" y="238"/>
                </a:lnTo>
                <a:lnTo>
                  <a:pt x="12" y="239"/>
                </a:lnTo>
                <a:lnTo>
                  <a:pt x="10" y="240"/>
                </a:lnTo>
                <a:lnTo>
                  <a:pt x="10" y="243"/>
                </a:lnTo>
                <a:lnTo>
                  <a:pt x="10" y="243"/>
                </a:lnTo>
                <a:lnTo>
                  <a:pt x="11" y="251"/>
                </a:lnTo>
                <a:lnTo>
                  <a:pt x="14" y="257"/>
                </a:lnTo>
                <a:lnTo>
                  <a:pt x="14" y="257"/>
                </a:lnTo>
                <a:lnTo>
                  <a:pt x="16" y="258"/>
                </a:lnTo>
                <a:lnTo>
                  <a:pt x="17" y="259"/>
                </a:lnTo>
                <a:lnTo>
                  <a:pt x="17" y="259"/>
                </a:lnTo>
                <a:lnTo>
                  <a:pt x="17" y="259"/>
                </a:lnTo>
                <a:lnTo>
                  <a:pt x="15" y="296"/>
                </a:lnTo>
                <a:lnTo>
                  <a:pt x="12" y="328"/>
                </a:lnTo>
                <a:lnTo>
                  <a:pt x="11" y="356"/>
                </a:lnTo>
                <a:lnTo>
                  <a:pt x="11" y="356"/>
                </a:lnTo>
                <a:lnTo>
                  <a:pt x="11" y="382"/>
                </a:lnTo>
                <a:lnTo>
                  <a:pt x="9" y="414"/>
                </a:lnTo>
                <a:lnTo>
                  <a:pt x="8" y="441"/>
                </a:lnTo>
                <a:lnTo>
                  <a:pt x="8" y="454"/>
                </a:lnTo>
                <a:lnTo>
                  <a:pt x="8" y="454"/>
                </a:lnTo>
                <a:lnTo>
                  <a:pt x="9" y="456"/>
                </a:lnTo>
                <a:lnTo>
                  <a:pt x="11" y="456"/>
                </a:lnTo>
                <a:lnTo>
                  <a:pt x="16" y="456"/>
                </a:lnTo>
                <a:lnTo>
                  <a:pt x="21" y="454"/>
                </a:lnTo>
                <a:lnTo>
                  <a:pt x="21" y="454"/>
                </a:lnTo>
                <a:lnTo>
                  <a:pt x="26" y="451"/>
                </a:lnTo>
                <a:lnTo>
                  <a:pt x="28" y="449"/>
                </a:lnTo>
                <a:lnTo>
                  <a:pt x="29" y="449"/>
                </a:lnTo>
                <a:lnTo>
                  <a:pt x="35" y="450"/>
                </a:lnTo>
                <a:lnTo>
                  <a:pt x="35" y="450"/>
                </a:lnTo>
                <a:lnTo>
                  <a:pt x="40" y="452"/>
                </a:lnTo>
                <a:lnTo>
                  <a:pt x="44" y="454"/>
                </a:lnTo>
                <a:lnTo>
                  <a:pt x="45" y="456"/>
                </a:lnTo>
                <a:lnTo>
                  <a:pt x="45" y="456"/>
                </a:lnTo>
                <a:lnTo>
                  <a:pt x="45" y="460"/>
                </a:lnTo>
                <a:lnTo>
                  <a:pt x="45" y="472"/>
                </a:lnTo>
                <a:lnTo>
                  <a:pt x="47" y="487"/>
                </a:lnTo>
                <a:lnTo>
                  <a:pt x="49" y="496"/>
                </a:lnTo>
                <a:lnTo>
                  <a:pt x="52" y="506"/>
                </a:lnTo>
                <a:lnTo>
                  <a:pt x="52" y="506"/>
                </a:lnTo>
                <a:lnTo>
                  <a:pt x="62" y="537"/>
                </a:lnTo>
                <a:lnTo>
                  <a:pt x="65" y="547"/>
                </a:lnTo>
                <a:lnTo>
                  <a:pt x="65" y="556"/>
                </a:lnTo>
                <a:lnTo>
                  <a:pt x="65" y="556"/>
                </a:lnTo>
                <a:lnTo>
                  <a:pt x="65" y="560"/>
                </a:lnTo>
                <a:lnTo>
                  <a:pt x="64" y="564"/>
                </a:lnTo>
                <a:lnTo>
                  <a:pt x="61" y="570"/>
                </a:lnTo>
                <a:lnTo>
                  <a:pt x="57" y="575"/>
                </a:lnTo>
                <a:lnTo>
                  <a:pt x="56" y="577"/>
                </a:lnTo>
                <a:lnTo>
                  <a:pt x="56" y="577"/>
                </a:lnTo>
                <a:lnTo>
                  <a:pt x="57" y="585"/>
                </a:lnTo>
                <a:lnTo>
                  <a:pt x="60" y="591"/>
                </a:lnTo>
                <a:lnTo>
                  <a:pt x="60" y="591"/>
                </a:lnTo>
                <a:lnTo>
                  <a:pt x="62" y="601"/>
                </a:lnTo>
                <a:lnTo>
                  <a:pt x="64" y="611"/>
                </a:lnTo>
                <a:lnTo>
                  <a:pt x="64" y="611"/>
                </a:lnTo>
                <a:lnTo>
                  <a:pt x="65" y="624"/>
                </a:lnTo>
                <a:lnTo>
                  <a:pt x="73" y="624"/>
                </a:lnTo>
                <a:lnTo>
                  <a:pt x="75" y="612"/>
                </a:lnTo>
                <a:lnTo>
                  <a:pt x="87" y="614"/>
                </a:lnTo>
                <a:lnTo>
                  <a:pt x="87" y="614"/>
                </a:lnTo>
                <a:lnTo>
                  <a:pt x="90" y="618"/>
                </a:lnTo>
                <a:lnTo>
                  <a:pt x="97" y="624"/>
                </a:lnTo>
                <a:lnTo>
                  <a:pt x="97" y="624"/>
                </a:lnTo>
                <a:lnTo>
                  <a:pt x="105" y="626"/>
                </a:lnTo>
                <a:lnTo>
                  <a:pt x="117" y="627"/>
                </a:lnTo>
                <a:lnTo>
                  <a:pt x="134" y="628"/>
                </a:lnTo>
                <a:lnTo>
                  <a:pt x="134" y="628"/>
                </a:lnTo>
                <a:lnTo>
                  <a:pt x="147" y="626"/>
                </a:lnTo>
                <a:lnTo>
                  <a:pt x="147" y="626"/>
                </a:lnTo>
                <a:lnTo>
                  <a:pt x="148" y="624"/>
                </a:lnTo>
                <a:lnTo>
                  <a:pt x="151" y="621"/>
                </a:lnTo>
                <a:lnTo>
                  <a:pt x="153" y="618"/>
                </a:lnTo>
                <a:lnTo>
                  <a:pt x="153" y="617"/>
                </a:lnTo>
                <a:lnTo>
                  <a:pt x="153" y="617"/>
                </a:lnTo>
                <a:lnTo>
                  <a:pt x="143" y="615"/>
                </a:lnTo>
                <a:lnTo>
                  <a:pt x="134" y="614"/>
                </a:lnTo>
                <a:lnTo>
                  <a:pt x="132" y="611"/>
                </a:lnTo>
                <a:lnTo>
                  <a:pt x="132" y="611"/>
                </a:lnTo>
                <a:lnTo>
                  <a:pt x="135" y="611"/>
                </a:lnTo>
                <a:lnTo>
                  <a:pt x="138" y="612"/>
                </a:lnTo>
                <a:lnTo>
                  <a:pt x="142" y="611"/>
                </a:lnTo>
                <a:lnTo>
                  <a:pt x="142" y="611"/>
                </a:lnTo>
                <a:lnTo>
                  <a:pt x="144" y="608"/>
                </a:lnTo>
                <a:lnTo>
                  <a:pt x="146" y="603"/>
                </a:lnTo>
                <a:lnTo>
                  <a:pt x="148" y="596"/>
                </a:lnTo>
                <a:lnTo>
                  <a:pt x="148" y="596"/>
                </a:lnTo>
                <a:lnTo>
                  <a:pt x="138" y="597"/>
                </a:lnTo>
                <a:lnTo>
                  <a:pt x="130" y="596"/>
                </a:lnTo>
                <a:lnTo>
                  <a:pt x="127" y="596"/>
                </a:lnTo>
                <a:lnTo>
                  <a:pt x="124" y="595"/>
                </a:lnTo>
                <a:lnTo>
                  <a:pt x="124" y="595"/>
                </a:lnTo>
                <a:lnTo>
                  <a:pt x="119" y="592"/>
                </a:lnTo>
                <a:lnTo>
                  <a:pt x="115" y="586"/>
                </a:lnTo>
                <a:lnTo>
                  <a:pt x="107" y="576"/>
                </a:lnTo>
                <a:lnTo>
                  <a:pt x="107" y="576"/>
                </a:lnTo>
                <a:lnTo>
                  <a:pt x="99" y="563"/>
                </a:lnTo>
                <a:lnTo>
                  <a:pt x="94" y="555"/>
                </a:lnTo>
                <a:lnTo>
                  <a:pt x="97" y="458"/>
                </a:lnTo>
                <a:lnTo>
                  <a:pt x="97" y="458"/>
                </a:lnTo>
                <a:lnTo>
                  <a:pt x="125" y="460"/>
                </a:lnTo>
                <a:lnTo>
                  <a:pt x="144" y="461"/>
                </a:lnTo>
                <a:lnTo>
                  <a:pt x="155" y="461"/>
                </a:lnTo>
                <a:lnTo>
                  <a:pt x="155" y="461"/>
                </a:lnTo>
                <a:lnTo>
                  <a:pt x="155" y="459"/>
                </a:lnTo>
                <a:lnTo>
                  <a:pt x="156" y="456"/>
                </a:lnTo>
                <a:lnTo>
                  <a:pt x="155" y="440"/>
                </a:lnTo>
                <a:lnTo>
                  <a:pt x="153" y="420"/>
                </a:lnTo>
                <a:lnTo>
                  <a:pt x="151" y="396"/>
                </a:lnTo>
                <a:lnTo>
                  <a:pt x="151" y="396"/>
                </a:lnTo>
                <a:lnTo>
                  <a:pt x="148" y="372"/>
                </a:lnTo>
                <a:lnTo>
                  <a:pt x="145" y="350"/>
                </a:lnTo>
                <a:lnTo>
                  <a:pt x="142" y="330"/>
                </a:lnTo>
                <a:lnTo>
                  <a:pt x="139" y="313"/>
                </a:lnTo>
                <a:lnTo>
                  <a:pt x="147" y="313"/>
                </a:lnTo>
                <a:lnTo>
                  <a:pt x="147" y="313"/>
                </a:lnTo>
                <a:lnTo>
                  <a:pt x="147" y="318"/>
                </a:lnTo>
                <a:lnTo>
                  <a:pt x="147" y="324"/>
                </a:lnTo>
                <a:lnTo>
                  <a:pt x="147" y="324"/>
                </a:lnTo>
                <a:lnTo>
                  <a:pt x="145" y="325"/>
                </a:lnTo>
                <a:lnTo>
                  <a:pt x="145" y="327"/>
                </a:lnTo>
                <a:lnTo>
                  <a:pt x="147" y="328"/>
                </a:lnTo>
                <a:lnTo>
                  <a:pt x="147" y="328"/>
                </a:lnTo>
                <a:lnTo>
                  <a:pt x="151" y="329"/>
                </a:lnTo>
                <a:lnTo>
                  <a:pt x="154" y="329"/>
                </a:lnTo>
                <a:lnTo>
                  <a:pt x="161" y="327"/>
                </a:lnTo>
                <a:lnTo>
                  <a:pt x="161" y="327"/>
                </a:lnTo>
                <a:lnTo>
                  <a:pt x="166" y="323"/>
                </a:lnTo>
                <a:lnTo>
                  <a:pt x="169" y="321"/>
                </a:lnTo>
                <a:lnTo>
                  <a:pt x="170" y="319"/>
                </a:lnTo>
                <a:lnTo>
                  <a:pt x="170" y="319"/>
                </a:lnTo>
                <a:lnTo>
                  <a:pt x="171" y="315"/>
                </a:lnTo>
                <a:lnTo>
                  <a:pt x="171" y="313"/>
                </a:lnTo>
                <a:lnTo>
                  <a:pt x="170" y="311"/>
                </a:lnTo>
                <a:lnTo>
                  <a:pt x="169" y="300"/>
                </a:lnTo>
                <a:lnTo>
                  <a:pt x="169" y="300"/>
                </a:lnTo>
                <a:lnTo>
                  <a:pt x="163" y="291"/>
                </a:lnTo>
                <a:lnTo>
                  <a:pt x="158" y="282"/>
                </a:lnTo>
                <a:lnTo>
                  <a:pt x="158" y="282"/>
                </a:lnTo>
                <a:lnTo>
                  <a:pt x="155" y="274"/>
                </a:lnTo>
                <a:lnTo>
                  <a:pt x="151" y="265"/>
                </a:lnTo>
                <a:lnTo>
                  <a:pt x="151" y="265"/>
                </a:lnTo>
                <a:lnTo>
                  <a:pt x="139" y="230"/>
                </a:lnTo>
                <a:lnTo>
                  <a:pt x="139" y="230"/>
                </a:lnTo>
                <a:lnTo>
                  <a:pt x="139" y="224"/>
                </a:lnTo>
                <a:lnTo>
                  <a:pt x="137" y="212"/>
                </a:lnTo>
                <a:lnTo>
                  <a:pt x="137" y="212"/>
                </a:lnTo>
                <a:lnTo>
                  <a:pt x="130" y="184"/>
                </a:lnTo>
                <a:lnTo>
                  <a:pt x="126" y="168"/>
                </a:lnTo>
                <a:lnTo>
                  <a:pt x="121" y="158"/>
                </a:lnTo>
                <a:lnTo>
                  <a:pt x="121" y="158"/>
                </a:lnTo>
                <a:lnTo>
                  <a:pt x="119" y="154"/>
                </a:lnTo>
                <a:lnTo>
                  <a:pt x="117" y="151"/>
                </a:lnTo>
                <a:lnTo>
                  <a:pt x="114" y="149"/>
                </a:lnTo>
                <a:lnTo>
                  <a:pt x="114" y="149"/>
                </a:lnTo>
                <a:lnTo>
                  <a:pt x="117" y="145"/>
                </a:lnTo>
                <a:lnTo>
                  <a:pt x="118" y="140"/>
                </a:lnTo>
                <a:lnTo>
                  <a:pt x="118" y="137"/>
                </a:lnTo>
                <a:lnTo>
                  <a:pt x="118" y="137"/>
                </a:lnTo>
                <a:lnTo>
                  <a:pt x="115" y="133"/>
                </a:lnTo>
                <a:lnTo>
                  <a:pt x="109" y="128"/>
                </a:lnTo>
                <a:lnTo>
                  <a:pt x="102" y="121"/>
                </a:lnTo>
                <a:lnTo>
                  <a:pt x="102" y="121"/>
                </a:lnTo>
                <a:lnTo>
                  <a:pt x="106" y="121"/>
                </a:lnTo>
                <a:lnTo>
                  <a:pt x="107" y="121"/>
                </a:lnTo>
                <a:lnTo>
                  <a:pt x="108" y="120"/>
                </a:lnTo>
                <a:lnTo>
                  <a:pt x="108" y="120"/>
                </a:lnTo>
                <a:lnTo>
                  <a:pt x="109" y="116"/>
                </a:lnTo>
                <a:lnTo>
                  <a:pt x="108" y="115"/>
                </a:lnTo>
                <a:lnTo>
                  <a:pt x="108" y="115"/>
                </a:lnTo>
                <a:lnTo>
                  <a:pt x="111" y="116"/>
                </a:lnTo>
                <a:lnTo>
                  <a:pt x="114" y="115"/>
                </a:lnTo>
                <a:lnTo>
                  <a:pt x="114" y="112"/>
                </a:lnTo>
                <a:lnTo>
                  <a:pt x="114" y="112"/>
                </a:lnTo>
                <a:lnTo>
                  <a:pt x="114" y="107"/>
                </a:lnTo>
                <a:lnTo>
                  <a:pt x="112" y="104"/>
                </a:lnTo>
                <a:lnTo>
                  <a:pt x="110" y="102"/>
                </a:lnTo>
                <a:lnTo>
                  <a:pt x="107" y="98"/>
                </a:lnTo>
                <a:lnTo>
                  <a:pt x="107" y="98"/>
                </a:lnTo>
                <a:lnTo>
                  <a:pt x="108" y="101"/>
                </a:lnTo>
                <a:lnTo>
                  <a:pt x="108" y="101"/>
                </a:lnTo>
                <a:lnTo>
                  <a:pt x="109" y="101"/>
                </a:lnTo>
                <a:lnTo>
                  <a:pt x="110" y="94"/>
                </a:lnTo>
                <a:lnTo>
                  <a:pt x="110" y="94"/>
                </a:lnTo>
                <a:lnTo>
                  <a:pt x="111" y="82"/>
                </a:lnTo>
                <a:lnTo>
                  <a:pt x="111" y="66"/>
                </a:lnTo>
                <a:lnTo>
                  <a:pt x="112" y="42"/>
                </a:lnTo>
                <a:lnTo>
                  <a:pt x="112" y="42"/>
                </a:lnTo>
                <a:lnTo>
                  <a:pt x="112" y="33"/>
                </a:lnTo>
                <a:lnTo>
                  <a:pt x="110" y="24"/>
                </a:lnTo>
                <a:lnTo>
                  <a:pt x="110" y="24"/>
                </a:lnTo>
                <a:lnTo>
                  <a:pt x="109" y="21"/>
                </a:lnTo>
                <a:lnTo>
                  <a:pt x="107" y="16"/>
                </a:lnTo>
                <a:lnTo>
                  <a:pt x="102" y="12"/>
                </a:lnTo>
                <a:lnTo>
                  <a:pt x="97" y="7"/>
                </a:lnTo>
                <a:lnTo>
                  <a:pt x="97" y="7"/>
                </a:lnTo>
                <a:lnTo>
                  <a:pt x="87" y="1"/>
                </a:lnTo>
                <a:lnTo>
                  <a:pt x="82" y="0"/>
                </a:lnTo>
                <a:lnTo>
                  <a:pt x="80" y="0"/>
                </a:lnTo>
                <a:lnTo>
                  <a:pt x="80" y="0"/>
                </a:lnTo>
                <a:lnTo>
                  <a:pt x="70" y="2"/>
                </a:lnTo>
                <a:lnTo>
                  <a:pt x="70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2963742" y="2655869"/>
            <a:ext cx="583696" cy="1707266"/>
          </a:xfrm>
          <a:custGeom>
            <a:avLst/>
            <a:gdLst>
              <a:gd name="T0" fmla="*/ 269 w 626"/>
              <a:gd name="T1" fmla="*/ 48 h 1831"/>
              <a:gd name="T2" fmla="*/ 243 w 626"/>
              <a:gd name="T3" fmla="*/ 126 h 1831"/>
              <a:gd name="T4" fmla="*/ 225 w 626"/>
              <a:gd name="T5" fmla="*/ 216 h 1831"/>
              <a:gd name="T6" fmla="*/ 206 w 626"/>
              <a:gd name="T7" fmla="*/ 277 h 1831"/>
              <a:gd name="T8" fmla="*/ 126 w 626"/>
              <a:gd name="T9" fmla="*/ 309 h 1831"/>
              <a:gd name="T10" fmla="*/ 98 w 626"/>
              <a:gd name="T11" fmla="*/ 382 h 1831"/>
              <a:gd name="T12" fmla="*/ 56 w 626"/>
              <a:gd name="T13" fmla="*/ 612 h 1831"/>
              <a:gd name="T14" fmla="*/ 38 w 626"/>
              <a:gd name="T15" fmla="*/ 658 h 1831"/>
              <a:gd name="T16" fmla="*/ 14 w 626"/>
              <a:gd name="T17" fmla="*/ 907 h 1831"/>
              <a:gd name="T18" fmla="*/ 0 w 626"/>
              <a:gd name="T19" fmla="*/ 967 h 1831"/>
              <a:gd name="T20" fmla="*/ 19 w 626"/>
              <a:gd name="T21" fmla="*/ 1024 h 1831"/>
              <a:gd name="T22" fmla="*/ 30 w 626"/>
              <a:gd name="T23" fmla="*/ 1033 h 1831"/>
              <a:gd name="T24" fmla="*/ 58 w 626"/>
              <a:gd name="T25" fmla="*/ 1075 h 1831"/>
              <a:gd name="T26" fmla="*/ 76 w 626"/>
              <a:gd name="T27" fmla="*/ 992 h 1831"/>
              <a:gd name="T28" fmla="*/ 103 w 626"/>
              <a:gd name="T29" fmla="*/ 978 h 1831"/>
              <a:gd name="T30" fmla="*/ 85 w 626"/>
              <a:gd name="T31" fmla="*/ 1208 h 1831"/>
              <a:gd name="T32" fmla="*/ 168 w 626"/>
              <a:gd name="T33" fmla="*/ 1250 h 1831"/>
              <a:gd name="T34" fmla="*/ 179 w 626"/>
              <a:gd name="T35" fmla="*/ 1255 h 1831"/>
              <a:gd name="T36" fmla="*/ 85 w 626"/>
              <a:gd name="T37" fmla="*/ 1608 h 1831"/>
              <a:gd name="T38" fmla="*/ 66 w 626"/>
              <a:gd name="T39" fmla="*/ 1719 h 1831"/>
              <a:gd name="T40" fmla="*/ 71 w 626"/>
              <a:gd name="T41" fmla="*/ 1732 h 1831"/>
              <a:gd name="T42" fmla="*/ 55 w 626"/>
              <a:gd name="T43" fmla="*/ 1791 h 1831"/>
              <a:gd name="T44" fmla="*/ 114 w 626"/>
              <a:gd name="T45" fmla="*/ 1821 h 1831"/>
              <a:gd name="T46" fmla="*/ 227 w 626"/>
              <a:gd name="T47" fmla="*/ 1829 h 1831"/>
              <a:gd name="T48" fmla="*/ 259 w 626"/>
              <a:gd name="T49" fmla="*/ 1809 h 1831"/>
              <a:gd name="T50" fmla="*/ 340 w 626"/>
              <a:gd name="T51" fmla="*/ 1818 h 1831"/>
              <a:gd name="T52" fmla="*/ 378 w 626"/>
              <a:gd name="T53" fmla="*/ 1798 h 1831"/>
              <a:gd name="T54" fmla="*/ 350 w 626"/>
              <a:gd name="T55" fmla="*/ 1767 h 1831"/>
              <a:gd name="T56" fmla="*/ 317 w 626"/>
              <a:gd name="T57" fmla="*/ 1720 h 1831"/>
              <a:gd name="T58" fmla="*/ 347 w 626"/>
              <a:gd name="T59" fmla="*/ 1570 h 1831"/>
              <a:gd name="T60" fmla="*/ 397 w 626"/>
              <a:gd name="T61" fmla="*/ 1324 h 1831"/>
              <a:gd name="T62" fmla="*/ 437 w 626"/>
              <a:gd name="T63" fmla="*/ 1217 h 1831"/>
              <a:gd name="T64" fmla="*/ 529 w 626"/>
              <a:gd name="T65" fmla="*/ 1209 h 1831"/>
              <a:gd name="T66" fmla="*/ 574 w 626"/>
              <a:gd name="T67" fmla="*/ 1243 h 1831"/>
              <a:gd name="T68" fmla="*/ 585 w 626"/>
              <a:gd name="T69" fmla="*/ 1235 h 1831"/>
              <a:gd name="T70" fmla="*/ 617 w 626"/>
              <a:gd name="T71" fmla="*/ 1217 h 1831"/>
              <a:gd name="T72" fmla="*/ 603 w 626"/>
              <a:gd name="T73" fmla="*/ 1082 h 1831"/>
              <a:gd name="T74" fmla="*/ 551 w 626"/>
              <a:gd name="T75" fmla="*/ 833 h 1831"/>
              <a:gd name="T76" fmla="*/ 517 w 626"/>
              <a:gd name="T77" fmla="*/ 601 h 1831"/>
              <a:gd name="T78" fmla="*/ 542 w 626"/>
              <a:gd name="T79" fmla="*/ 557 h 1831"/>
              <a:gd name="T80" fmla="*/ 569 w 626"/>
              <a:gd name="T81" fmla="*/ 506 h 1831"/>
              <a:gd name="T82" fmla="*/ 545 w 626"/>
              <a:gd name="T83" fmla="*/ 357 h 1831"/>
              <a:gd name="T84" fmla="*/ 496 w 626"/>
              <a:gd name="T85" fmla="*/ 304 h 1831"/>
              <a:gd name="T86" fmla="*/ 438 w 626"/>
              <a:gd name="T87" fmla="*/ 237 h 1831"/>
              <a:gd name="T88" fmla="*/ 456 w 626"/>
              <a:gd name="T89" fmla="*/ 187 h 1831"/>
              <a:gd name="T90" fmla="*/ 469 w 626"/>
              <a:gd name="T91" fmla="*/ 152 h 1831"/>
              <a:gd name="T92" fmla="*/ 458 w 626"/>
              <a:gd name="T93" fmla="*/ 73 h 1831"/>
              <a:gd name="T94" fmla="*/ 414 w 626"/>
              <a:gd name="T95" fmla="*/ 30 h 1831"/>
              <a:gd name="T96" fmla="*/ 362 w 626"/>
              <a:gd name="T97" fmla="*/ 2 h 1831"/>
              <a:gd name="T98" fmla="*/ 250 w 626"/>
              <a:gd name="T99" fmla="*/ 1434 h 1831"/>
              <a:gd name="T100" fmla="*/ 241 w 626"/>
              <a:gd name="T101" fmla="*/ 1567 h 1831"/>
              <a:gd name="T102" fmla="*/ 219 w 626"/>
              <a:gd name="T103" fmla="*/ 1671 h 1831"/>
              <a:gd name="T104" fmla="*/ 219 w 626"/>
              <a:gd name="T105" fmla="*/ 1703 h 1831"/>
              <a:gd name="T106" fmla="*/ 232 w 626"/>
              <a:gd name="T107" fmla="*/ 1729 h 1831"/>
              <a:gd name="T108" fmla="*/ 222 w 626"/>
              <a:gd name="T109" fmla="*/ 1760 h 1831"/>
              <a:gd name="T110" fmla="*/ 200 w 626"/>
              <a:gd name="T111" fmla="*/ 1768 h 1831"/>
              <a:gd name="T112" fmla="*/ 160 w 626"/>
              <a:gd name="T113" fmla="*/ 1702 h 1831"/>
              <a:gd name="T114" fmla="*/ 174 w 626"/>
              <a:gd name="T115" fmla="*/ 1643 h 1831"/>
              <a:gd name="T116" fmla="*/ 224 w 626"/>
              <a:gd name="T117" fmla="*/ 1478 h 1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6" h="1831">
                <a:moveTo>
                  <a:pt x="326" y="0"/>
                </a:moveTo>
                <a:lnTo>
                  <a:pt x="326" y="0"/>
                </a:lnTo>
                <a:lnTo>
                  <a:pt x="318" y="5"/>
                </a:lnTo>
                <a:lnTo>
                  <a:pt x="299" y="19"/>
                </a:lnTo>
                <a:lnTo>
                  <a:pt x="288" y="28"/>
                </a:lnTo>
                <a:lnTo>
                  <a:pt x="278" y="38"/>
                </a:lnTo>
                <a:lnTo>
                  <a:pt x="269" y="48"/>
                </a:lnTo>
                <a:lnTo>
                  <a:pt x="266" y="53"/>
                </a:lnTo>
                <a:lnTo>
                  <a:pt x="264" y="58"/>
                </a:lnTo>
                <a:lnTo>
                  <a:pt x="264" y="58"/>
                </a:lnTo>
                <a:lnTo>
                  <a:pt x="256" y="77"/>
                </a:lnTo>
                <a:lnTo>
                  <a:pt x="249" y="95"/>
                </a:lnTo>
                <a:lnTo>
                  <a:pt x="245" y="115"/>
                </a:lnTo>
                <a:lnTo>
                  <a:pt x="243" y="126"/>
                </a:lnTo>
                <a:lnTo>
                  <a:pt x="241" y="138"/>
                </a:lnTo>
                <a:lnTo>
                  <a:pt x="241" y="138"/>
                </a:lnTo>
                <a:lnTo>
                  <a:pt x="239" y="163"/>
                </a:lnTo>
                <a:lnTo>
                  <a:pt x="236" y="184"/>
                </a:lnTo>
                <a:lnTo>
                  <a:pt x="232" y="195"/>
                </a:lnTo>
                <a:lnTo>
                  <a:pt x="229" y="205"/>
                </a:lnTo>
                <a:lnTo>
                  <a:pt x="225" y="216"/>
                </a:lnTo>
                <a:lnTo>
                  <a:pt x="219" y="228"/>
                </a:lnTo>
                <a:lnTo>
                  <a:pt x="219" y="228"/>
                </a:lnTo>
                <a:lnTo>
                  <a:pt x="209" y="247"/>
                </a:lnTo>
                <a:lnTo>
                  <a:pt x="205" y="259"/>
                </a:lnTo>
                <a:lnTo>
                  <a:pt x="205" y="264"/>
                </a:lnTo>
                <a:lnTo>
                  <a:pt x="205" y="269"/>
                </a:lnTo>
                <a:lnTo>
                  <a:pt x="206" y="277"/>
                </a:lnTo>
                <a:lnTo>
                  <a:pt x="206" y="277"/>
                </a:lnTo>
                <a:lnTo>
                  <a:pt x="206" y="279"/>
                </a:lnTo>
                <a:lnTo>
                  <a:pt x="202" y="281"/>
                </a:lnTo>
                <a:lnTo>
                  <a:pt x="192" y="286"/>
                </a:lnTo>
                <a:lnTo>
                  <a:pt x="160" y="296"/>
                </a:lnTo>
                <a:lnTo>
                  <a:pt x="142" y="302"/>
                </a:lnTo>
                <a:lnTo>
                  <a:pt x="126" y="309"/>
                </a:lnTo>
                <a:lnTo>
                  <a:pt x="120" y="312"/>
                </a:lnTo>
                <a:lnTo>
                  <a:pt x="114" y="317"/>
                </a:lnTo>
                <a:lnTo>
                  <a:pt x="110" y="321"/>
                </a:lnTo>
                <a:lnTo>
                  <a:pt x="107" y="326"/>
                </a:lnTo>
                <a:lnTo>
                  <a:pt x="107" y="326"/>
                </a:lnTo>
                <a:lnTo>
                  <a:pt x="103" y="352"/>
                </a:lnTo>
                <a:lnTo>
                  <a:pt x="98" y="382"/>
                </a:lnTo>
                <a:lnTo>
                  <a:pt x="94" y="420"/>
                </a:lnTo>
                <a:lnTo>
                  <a:pt x="94" y="420"/>
                </a:lnTo>
                <a:lnTo>
                  <a:pt x="90" y="450"/>
                </a:lnTo>
                <a:lnTo>
                  <a:pt x="77" y="517"/>
                </a:lnTo>
                <a:lnTo>
                  <a:pt x="71" y="553"/>
                </a:lnTo>
                <a:lnTo>
                  <a:pt x="63" y="586"/>
                </a:lnTo>
                <a:lnTo>
                  <a:pt x="56" y="612"/>
                </a:lnTo>
                <a:lnTo>
                  <a:pt x="53" y="620"/>
                </a:lnTo>
                <a:lnTo>
                  <a:pt x="49" y="625"/>
                </a:lnTo>
                <a:lnTo>
                  <a:pt x="49" y="625"/>
                </a:lnTo>
                <a:lnTo>
                  <a:pt x="47" y="629"/>
                </a:lnTo>
                <a:lnTo>
                  <a:pt x="44" y="634"/>
                </a:lnTo>
                <a:lnTo>
                  <a:pt x="40" y="645"/>
                </a:lnTo>
                <a:lnTo>
                  <a:pt x="38" y="658"/>
                </a:lnTo>
                <a:lnTo>
                  <a:pt x="36" y="672"/>
                </a:lnTo>
                <a:lnTo>
                  <a:pt x="35" y="697"/>
                </a:lnTo>
                <a:lnTo>
                  <a:pt x="36" y="710"/>
                </a:lnTo>
                <a:lnTo>
                  <a:pt x="36" y="710"/>
                </a:lnTo>
                <a:lnTo>
                  <a:pt x="33" y="744"/>
                </a:lnTo>
                <a:lnTo>
                  <a:pt x="25" y="811"/>
                </a:lnTo>
                <a:lnTo>
                  <a:pt x="14" y="907"/>
                </a:lnTo>
                <a:lnTo>
                  <a:pt x="14" y="907"/>
                </a:lnTo>
                <a:lnTo>
                  <a:pt x="10" y="925"/>
                </a:lnTo>
                <a:lnTo>
                  <a:pt x="7" y="939"/>
                </a:lnTo>
                <a:lnTo>
                  <a:pt x="5" y="947"/>
                </a:lnTo>
                <a:lnTo>
                  <a:pt x="5" y="947"/>
                </a:lnTo>
                <a:lnTo>
                  <a:pt x="2" y="954"/>
                </a:lnTo>
                <a:lnTo>
                  <a:pt x="0" y="967"/>
                </a:lnTo>
                <a:lnTo>
                  <a:pt x="0" y="975"/>
                </a:lnTo>
                <a:lnTo>
                  <a:pt x="0" y="984"/>
                </a:lnTo>
                <a:lnTo>
                  <a:pt x="1" y="992"/>
                </a:lnTo>
                <a:lnTo>
                  <a:pt x="5" y="1000"/>
                </a:lnTo>
                <a:lnTo>
                  <a:pt x="5" y="1000"/>
                </a:lnTo>
                <a:lnTo>
                  <a:pt x="13" y="1015"/>
                </a:lnTo>
                <a:lnTo>
                  <a:pt x="19" y="1024"/>
                </a:lnTo>
                <a:lnTo>
                  <a:pt x="24" y="1027"/>
                </a:lnTo>
                <a:lnTo>
                  <a:pt x="26" y="1028"/>
                </a:lnTo>
                <a:lnTo>
                  <a:pt x="27" y="1027"/>
                </a:lnTo>
                <a:lnTo>
                  <a:pt x="27" y="1027"/>
                </a:lnTo>
                <a:lnTo>
                  <a:pt x="28" y="1027"/>
                </a:lnTo>
                <a:lnTo>
                  <a:pt x="28" y="1028"/>
                </a:lnTo>
                <a:lnTo>
                  <a:pt x="30" y="1033"/>
                </a:lnTo>
                <a:lnTo>
                  <a:pt x="38" y="1050"/>
                </a:lnTo>
                <a:lnTo>
                  <a:pt x="46" y="1067"/>
                </a:lnTo>
                <a:lnTo>
                  <a:pt x="50" y="1074"/>
                </a:lnTo>
                <a:lnTo>
                  <a:pt x="52" y="1075"/>
                </a:lnTo>
                <a:lnTo>
                  <a:pt x="54" y="1076"/>
                </a:lnTo>
                <a:lnTo>
                  <a:pt x="54" y="1076"/>
                </a:lnTo>
                <a:lnTo>
                  <a:pt x="58" y="1075"/>
                </a:lnTo>
                <a:lnTo>
                  <a:pt x="64" y="1072"/>
                </a:lnTo>
                <a:lnTo>
                  <a:pt x="77" y="1060"/>
                </a:lnTo>
                <a:lnTo>
                  <a:pt x="90" y="1047"/>
                </a:lnTo>
                <a:lnTo>
                  <a:pt x="93" y="1043"/>
                </a:lnTo>
                <a:lnTo>
                  <a:pt x="94" y="1041"/>
                </a:lnTo>
                <a:lnTo>
                  <a:pt x="94" y="1041"/>
                </a:lnTo>
                <a:lnTo>
                  <a:pt x="76" y="992"/>
                </a:lnTo>
                <a:lnTo>
                  <a:pt x="85" y="992"/>
                </a:lnTo>
                <a:lnTo>
                  <a:pt x="85" y="992"/>
                </a:lnTo>
                <a:lnTo>
                  <a:pt x="90" y="990"/>
                </a:lnTo>
                <a:lnTo>
                  <a:pt x="95" y="986"/>
                </a:lnTo>
                <a:lnTo>
                  <a:pt x="101" y="981"/>
                </a:lnTo>
                <a:lnTo>
                  <a:pt x="103" y="978"/>
                </a:lnTo>
                <a:lnTo>
                  <a:pt x="103" y="978"/>
                </a:lnTo>
                <a:lnTo>
                  <a:pt x="101" y="1013"/>
                </a:lnTo>
                <a:lnTo>
                  <a:pt x="94" y="1091"/>
                </a:lnTo>
                <a:lnTo>
                  <a:pt x="86" y="1170"/>
                </a:lnTo>
                <a:lnTo>
                  <a:pt x="83" y="1196"/>
                </a:lnTo>
                <a:lnTo>
                  <a:pt x="81" y="1206"/>
                </a:lnTo>
                <a:lnTo>
                  <a:pt x="81" y="1206"/>
                </a:lnTo>
                <a:lnTo>
                  <a:pt x="85" y="1208"/>
                </a:lnTo>
                <a:lnTo>
                  <a:pt x="101" y="1214"/>
                </a:lnTo>
                <a:lnTo>
                  <a:pt x="139" y="1228"/>
                </a:lnTo>
                <a:lnTo>
                  <a:pt x="139" y="1228"/>
                </a:lnTo>
                <a:lnTo>
                  <a:pt x="146" y="1232"/>
                </a:lnTo>
                <a:lnTo>
                  <a:pt x="152" y="1235"/>
                </a:lnTo>
                <a:lnTo>
                  <a:pt x="162" y="1243"/>
                </a:lnTo>
                <a:lnTo>
                  <a:pt x="168" y="1250"/>
                </a:lnTo>
                <a:lnTo>
                  <a:pt x="170" y="1251"/>
                </a:lnTo>
                <a:lnTo>
                  <a:pt x="170" y="1251"/>
                </a:lnTo>
                <a:lnTo>
                  <a:pt x="170" y="1251"/>
                </a:lnTo>
                <a:lnTo>
                  <a:pt x="171" y="1251"/>
                </a:lnTo>
                <a:lnTo>
                  <a:pt x="174" y="1252"/>
                </a:lnTo>
                <a:lnTo>
                  <a:pt x="179" y="1255"/>
                </a:lnTo>
                <a:lnTo>
                  <a:pt x="179" y="1255"/>
                </a:lnTo>
                <a:lnTo>
                  <a:pt x="149" y="1366"/>
                </a:lnTo>
                <a:lnTo>
                  <a:pt x="124" y="1452"/>
                </a:lnTo>
                <a:lnTo>
                  <a:pt x="107" y="1510"/>
                </a:lnTo>
                <a:lnTo>
                  <a:pt x="107" y="1510"/>
                </a:lnTo>
                <a:lnTo>
                  <a:pt x="98" y="1540"/>
                </a:lnTo>
                <a:lnTo>
                  <a:pt x="93" y="1566"/>
                </a:lnTo>
                <a:lnTo>
                  <a:pt x="85" y="1608"/>
                </a:lnTo>
                <a:lnTo>
                  <a:pt x="85" y="1608"/>
                </a:lnTo>
                <a:lnTo>
                  <a:pt x="80" y="1636"/>
                </a:lnTo>
                <a:lnTo>
                  <a:pt x="72" y="1673"/>
                </a:lnTo>
                <a:lnTo>
                  <a:pt x="68" y="1691"/>
                </a:lnTo>
                <a:lnTo>
                  <a:pt x="66" y="1705"/>
                </a:lnTo>
                <a:lnTo>
                  <a:pt x="66" y="1715"/>
                </a:lnTo>
                <a:lnTo>
                  <a:pt x="66" y="1719"/>
                </a:lnTo>
                <a:lnTo>
                  <a:pt x="67" y="1720"/>
                </a:lnTo>
                <a:lnTo>
                  <a:pt x="67" y="1720"/>
                </a:lnTo>
                <a:lnTo>
                  <a:pt x="72" y="1721"/>
                </a:lnTo>
                <a:lnTo>
                  <a:pt x="75" y="1723"/>
                </a:lnTo>
                <a:lnTo>
                  <a:pt x="76" y="1724"/>
                </a:lnTo>
                <a:lnTo>
                  <a:pt x="76" y="1724"/>
                </a:lnTo>
                <a:lnTo>
                  <a:pt x="71" y="1732"/>
                </a:lnTo>
                <a:lnTo>
                  <a:pt x="65" y="1741"/>
                </a:lnTo>
                <a:lnTo>
                  <a:pt x="61" y="1752"/>
                </a:lnTo>
                <a:lnTo>
                  <a:pt x="56" y="1763"/>
                </a:lnTo>
                <a:lnTo>
                  <a:pt x="53" y="1776"/>
                </a:lnTo>
                <a:lnTo>
                  <a:pt x="53" y="1781"/>
                </a:lnTo>
                <a:lnTo>
                  <a:pt x="54" y="1787"/>
                </a:lnTo>
                <a:lnTo>
                  <a:pt x="55" y="1791"/>
                </a:lnTo>
                <a:lnTo>
                  <a:pt x="58" y="1796"/>
                </a:lnTo>
                <a:lnTo>
                  <a:pt x="58" y="1796"/>
                </a:lnTo>
                <a:lnTo>
                  <a:pt x="63" y="1800"/>
                </a:lnTo>
                <a:lnTo>
                  <a:pt x="67" y="1803"/>
                </a:lnTo>
                <a:lnTo>
                  <a:pt x="81" y="1810"/>
                </a:lnTo>
                <a:lnTo>
                  <a:pt x="97" y="1817"/>
                </a:lnTo>
                <a:lnTo>
                  <a:pt x="114" y="1821"/>
                </a:lnTo>
                <a:lnTo>
                  <a:pt x="131" y="1826"/>
                </a:lnTo>
                <a:lnTo>
                  <a:pt x="148" y="1829"/>
                </a:lnTo>
                <a:lnTo>
                  <a:pt x="161" y="1831"/>
                </a:lnTo>
                <a:lnTo>
                  <a:pt x="170" y="1831"/>
                </a:lnTo>
                <a:lnTo>
                  <a:pt x="170" y="1831"/>
                </a:lnTo>
                <a:lnTo>
                  <a:pt x="215" y="1830"/>
                </a:lnTo>
                <a:lnTo>
                  <a:pt x="227" y="1829"/>
                </a:lnTo>
                <a:lnTo>
                  <a:pt x="238" y="1827"/>
                </a:lnTo>
                <a:lnTo>
                  <a:pt x="246" y="1826"/>
                </a:lnTo>
                <a:lnTo>
                  <a:pt x="248" y="1824"/>
                </a:lnTo>
                <a:lnTo>
                  <a:pt x="250" y="1822"/>
                </a:lnTo>
                <a:lnTo>
                  <a:pt x="250" y="1822"/>
                </a:lnTo>
                <a:lnTo>
                  <a:pt x="257" y="1812"/>
                </a:lnTo>
                <a:lnTo>
                  <a:pt x="259" y="1809"/>
                </a:lnTo>
                <a:lnTo>
                  <a:pt x="259" y="1809"/>
                </a:lnTo>
                <a:lnTo>
                  <a:pt x="266" y="1811"/>
                </a:lnTo>
                <a:lnTo>
                  <a:pt x="284" y="1816"/>
                </a:lnTo>
                <a:lnTo>
                  <a:pt x="296" y="1818"/>
                </a:lnTo>
                <a:lnTo>
                  <a:pt x="310" y="1819"/>
                </a:lnTo>
                <a:lnTo>
                  <a:pt x="324" y="1819"/>
                </a:lnTo>
                <a:lnTo>
                  <a:pt x="340" y="1818"/>
                </a:lnTo>
                <a:lnTo>
                  <a:pt x="340" y="1818"/>
                </a:lnTo>
                <a:lnTo>
                  <a:pt x="354" y="1816"/>
                </a:lnTo>
                <a:lnTo>
                  <a:pt x="364" y="1811"/>
                </a:lnTo>
                <a:lnTo>
                  <a:pt x="372" y="1807"/>
                </a:lnTo>
                <a:lnTo>
                  <a:pt x="375" y="1803"/>
                </a:lnTo>
                <a:lnTo>
                  <a:pt x="377" y="1801"/>
                </a:lnTo>
                <a:lnTo>
                  <a:pt x="378" y="1798"/>
                </a:lnTo>
                <a:lnTo>
                  <a:pt x="379" y="1796"/>
                </a:lnTo>
                <a:lnTo>
                  <a:pt x="379" y="1792"/>
                </a:lnTo>
                <a:lnTo>
                  <a:pt x="378" y="1789"/>
                </a:lnTo>
                <a:lnTo>
                  <a:pt x="373" y="1783"/>
                </a:lnTo>
                <a:lnTo>
                  <a:pt x="366" y="1778"/>
                </a:lnTo>
                <a:lnTo>
                  <a:pt x="366" y="1778"/>
                </a:lnTo>
                <a:lnTo>
                  <a:pt x="350" y="1767"/>
                </a:lnTo>
                <a:lnTo>
                  <a:pt x="334" y="1755"/>
                </a:lnTo>
                <a:lnTo>
                  <a:pt x="323" y="1745"/>
                </a:lnTo>
                <a:lnTo>
                  <a:pt x="318" y="1741"/>
                </a:lnTo>
                <a:lnTo>
                  <a:pt x="317" y="1738"/>
                </a:lnTo>
                <a:lnTo>
                  <a:pt x="317" y="1738"/>
                </a:lnTo>
                <a:lnTo>
                  <a:pt x="317" y="1730"/>
                </a:lnTo>
                <a:lnTo>
                  <a:pt x="317" y="1720"/>
                </a:lnTo>
                <a:lnTo>
                  <a:pt x="317" y="1710"/>
                </a:lnTo>
                <a:lnTo>
                  <a:pt x="317" y="1702"/>
                </a:lnTo>
                <a:lnTo>
                  <a:pt x="317" y="1702"/>
                </a:lnTo>
                <a:lnTo>
                  <a:pt x="318" y="1693"/>
                </a:lnTo>
                <a:lnTo>
                  <a:pt x="322" y="1676"/>
                </a:lnTo>
                <a:lnTo>
                  <a:pt x="334" y="1625"/>
                </a:lnTo>
                <a:lnTo>
                  <a:pt x="347" y="1570"/>
                </a:lnTo>
                <a:lnTo>
                  <a:pt x="358" y="1532"/>
                </a:lnTo>
                <a:lnTo>
                  <a:pt x="358" y="1532"/>
                </a:lnTo>
                <a:lnTo>
                  <a:pt x="362" y="1514"/>
                </a:lnTo>
                <a:lnTo>
                  <a:pt x="368" y="1485"/>
                </a:lnTo>
                <a:lnTo>
                  <a:pt x="381" y="1406"/>
                </a:lnTo>
                <a:lnTo>
                  <a:pt x="389" y="1363"/>
                </a:lnTo>
                <a:lnTo>
                  <a:pt x="397" y="1324"/>
                </a:lnTo>
                <a:lnTo>
                  <a:pt x="404" y="1291"/>
                </a:lnTo>
                <a:lnTo>
                  <a:pt x="408" y="1279"/>
                </a:lnTo>
                <a:lnTo>
                  <a:pt x="411" y="1269"/>
                </a:lnTo>
                <a:lnTo>
                  <a:pt x="411" y="1269"/>
                </a:lnTo>
                <a:lnTo>
                  <a:pt x="423" y="1242"/>
                </a:lnTo>
                <a:lnTo>
                  <a:pt x="431" y="1225"/>
                </a:lnTo>
                <a:lnTo>
                  <a:pt x="437" y="1217"/>
                </a:lnTo>
                <a:lnTo>
                  <a:pt x="438" y="1215"/>
                </a:lnTo>
                <a:lnTo>
                  <a:pt x="438" y="1215"/>
                </a:lnTo>
                <a:lnTo>
                  <a:pt x="479" y="1214"/>
                </a:lnTo>
                <a:lnTo>
                  <a:pt x="507" y="1212"/>
                </a:lnTo>
                <a:lnTo>
                  <a:pt x="523" y="1210"/>
                </a:lnTo>
                <a:lnTo>
                  <a:pt x="523" y="1210"/>
                </a:lnTo>
                <a:lnTo>
                  <a:pt x="529" y="1209"/>
                </a:lnTo>
                <a:lnTo>
                  <a:pt x="541" y="1207"/>
                </a:lnTo>
                <a:lnTo>
                  <a:pt x="554" y="1206"/>
                </a:lnTo>
                <a:lnTo>
                  <a:pt x="554" y="1206"/>
                </a:lnTo>
                <a:lnTo>
                  <a:pt x="557" y="1214"/>
                </a:lnTo>
                <a:lnTo>
                  <a:pt x="565" y="1229"/>
                </a:lnTo>
                <a:lnTo>
                  <a:pt x="570" y="1237"/>
                </a:lnTo>
                <a:lnTo>
                  <a:pt x="574" y="1243"/>
                </a:lnTo>
                <a:lnTo>
                  <a:pt x="577" y="1246"/>
                </a:lnTo>
                <a:lnTo>
                  <a:pt x="580" y="1247"/>
                </a:lnTo>
                <a:lnTo>
                  <a:pt x="581" y="1246"/>
                </a:lnTo>
                <a:lnTo>
                  <a:pt x="581" y="1246"/>
                </a:lnTo>
                <a:lnTo>
                  <a:pt x="583" y="1243"/>
                </a:lnTo>
                <a:lnTo>
                  <a:pt x="584" y="1241"/>
                </a:lnTo>
                <a:lnTo>
                  <a:pt x="585" y="1235"/>
                </a:lnTo>
                <a:lnTo>
                  <a:pt x="588" y="1233"/>
                </a:lnTo>
                <a:lnTo>
                  <a:pt x="591" y="1229"/>
                </a:lnTo>
                <a:lnTo>
                  <a:pt x="595" y="1227"/>
                </a:lnTo>
                <a:lnTo>
                  <a:pt x="603" y="1224"/>
                </a:lnTo>
                <a:lnTo>
                  <a:pt x="603" y="1224"/>
                </a:lnTo>
                <a:lnTo>
                  <a:pt x="611" y="1220"/>
                </a:lnTo>
                <a:lnTo>
                  <a:pt x="617" y="1217"/>
                </a:lnTo>
                <a:lnTo>
                  <a:pt x="621" y="1213"/>
                </a:lnTo>
                <a:lnTo>
                  <a:pt x="623" y="1208"/>
                </a:lnTo>
                <a:lnTo>
                  <a:pt x="626" y="1205"/>
                </a:lnTo>
                <a:lnTo>
                  <a:pt x="626" y="1201"/>
                </a:lnTo>
                <a:lnTo>
                  <a:pt x="626" y="1197"/>
                </a:lnTo>
                <a:lnTo>
                  <a:pt x="626" y="1197"/>
                </a:lnTo>
                <a:lnTo>
                  <a:pt x="603" y="1082"/>
                </a:lnTo>
                <a:lnTo>
                  <a:pt x="588" y="1000"/>
                </a:lnTo>
                <a:lnTo>
                  <a:pt x="581" y="971"/>
                </a:lnTo>
                <a:lnTo>
                  <a:pt x="576" y="956"/>
                </a:lnTo>
                <a:lnTo>
                  <a:pt x="576" y="956"/>
                </a:lnTo>
                <a:lnTo>
                  <a:pt x="572" y="941"/>
                </a:lnTo>
                <a:lnTo>
                  <a:pt x="566" y="913"/>
                </a:lnTo>
                <a:lnTo>
                  <a:pt x="551" y="833"/>
                </a:lnTo>
                <a:lnTo>
                  <a:pt x="534" y="745"/>
                </a:lnTo>
                <a:lnTo>
                  <a:pt x="523" y="679"/>
                </a:lnTo>
                <a:lnTo>
                  <a:pt x="523" y="679"/>
                </a:lnTo>
                <a:lnTo>
                  <a:pt x="519" y="656"/>
                </a:lnTo>
                <a:lnTo>
                  <a:pt x="518" y="636"/>
                </a:lnTo>
                <a:lnTo>
                  <a:pt x="517" y="617"/>
                </a:lnTo>
                <a:lnTo>
                  <a:pt x="517" y="601"/>
                </a:lnTo>
                <a:lnTo>
                  <a:pt x="517" y="576"/>
                </a:lnTo>
                <a:lnTo>
                  <a:pt x="518" y="567"/>
                </a:lnTo>
                <a:lnTo>
                  <a:pt x="518" y="567"/>
                </a:lnTo>
                <a:lnTo>
                  <a:pt x="523" y="566"/>
                </a:lnTo>
                <a:lnTo>
                  <a:pt x="528" y="565"/>
                </a:lnTo>
                <a:lnTo>
                  <a:pt x="535" y="562"/>
                </a:lnTo>
                <a:lnTo>
                  <a:pt x="542" y="557"/>
                </a:lnTo>
                <a:lnTo>
                  <a:pt x="550" y="550"/>
                </a:lnTo>
                <a:lnTo>
                  <a:pt x="556" y="543"/>
                </a:lnTo>
                <a:lnTo>
                  <a:pt x="563" y="531"/>
                </a:lnTo>
                <a:lnTo>
                  <a:pt x="563" y="531"/>
                </a:lnTo>
                <a:lnTo>
                  <a:pt x="565" y="525"/>
                </a:lnTo>
                <a:lnTo>
                  <a:pt x="567" y="516"/>
                </a:lnTo>
                <a:lnTo>
                  <a:pt x="569" y="506"/>
                </a:lnTo>
                <a:lnTo>
                  <a:pt x="569" y="493"/>
                </a:lnTo>
                <a:lnTo>
                  <a:pt x="567" y="468"/>
                </a:lnTo>
                <a:lnTo>
                  <a:pt x="564" y="441"/>
                </a:lnTo>
                <a:lnTo>
                  <a:pt x="561" y="414"/>
                </a:lnTo>
                <a:lnTo>
                  <a:pt x="555" y="390"/>
                </a:lnTo>
                <a:lnTo>
                  <a:pt x="550" y="369"/>
                </a:lnTo>
                <a:lnTo>
                  <a:pt x="545" y="357"/>
                </a:lnTo>
                <a:lnTo>
                  <a:pt x="545" y="357"/>
                </a:lnTo>
                <a:lnTo>
                  <a:pt x="532" y="335"/>
                </a:lnTo>
                <a:lnTo>
                  <a:pt x="527" y="326"/>
                </a:lnTo>
                <a:lnTo>
                  <a:pt x="527" y="326"/>
                </a:lnTo>
                <a:lnTo>
                  <a:pt x="522" y="320"/>
                </a:lnTo>
                <a:lnTo>
                  <a:pt x="509" y="312"/>
                </a:lnTo>
                <a:lnTo>
                  <a:pt x="496" y="304"/>
                </a:lnTo>
                <a:lnTo>
                  <a:pt x="487" y="299"/>
                </a:lnTo>
                <a:lnTo>
                  <a:pt x="487" y="299"/>
                </a:lnTo>
                <a:lnTo>
                  <a:pt x="478" y="295"/>
                </a:lnTo>
                <a:lnTo>
                  <a:pt x="465" y="287"/>
                </a:lnTo>
                <a:lnTo>
                  <a:pt x="447" y="277"/>
                </a:lnTo>
                <a:lnTo>
                  <a:pt x="438" y="268"/>
                </a:lnTo>
                <a:lnTo>
                  <a:pt x="438" y="237"/>
                </a:lnTo>
                <a:lnTo>
                  <a:pt x="438" y="237"/>
                </a:lnTo>
                <a:lnTo>
                  <a:pt x="440" y="232"/>
                </a:lnTo>
                <a:lnTo>
                  <a:pt x="446" y="222"/>
                </a:lnTo>
                <a:lnTo>
                  <a:pt x="452" y="206"/>
                </a:lnTo>
                <a:lnTo>
                  <a:pt x="455" y="196"/>
                </a:lnTo>
                <a:lnTo>
                  <a:pt x="456" y="187"/>
                </a:lnTo>
                <a:lnTo>
                  <a:pt x="456" y="187"/>
                </a:lnTo>
                <a:lnTo>
                  <a:pt x="457" y="180"/>
                </a:lnTo>
                <a:lnTo>
                  <a:pt x="459" y="173"/>
                </a:lnTo>
                <a:lnTo>
                  <a:pt x="461" y="170"/>
                </a:lnTo>
                <a:lnTo>
                  <a:pt x="464" y="165"/>
                </a:lnTo>
                <a:lnTo>
                  <a:pt x="466" y="162"/>
                </a:lnTo>
                <a:lnTo>
                  <a:pt x="468" y="157"/>
                </a:lnTo>
                <a:lnTo>
                  <a:pt x="469" y="152"/>
                </a:lnTo>
                <a:lnTo>
                  <a:pt x="469" y="143"/>
                </a:lnTo>
                <a:lnTo>
                  <a:pt x="469" y="143"/>
                </a:lnTo>
                <a:lnTo>
                  <a:pt x="468" y="120"/>
                </a:lnTo>
                <a:lnTo>
                  <a:pt x="467" y="109"/>
                </a:lnTo>
                <a:lnTo>
                  <a:pt x="465" y="97"/>
                </a:lnTo>
                <a:lnTo>
                  <a:pt x="462" y="86"/>
                </a:lnTo>
                <a:lnTo>
                  <a:pt x="458" y="73"/>
                </a:lnTo>
                <a:lnTo>
                  <a:pt x="454" y="63"/>
                </a:lnTo>
                <a:lnTo>
                  <a:pt x="447" y="53"/>
                </a:lnTo>
                <a:lnTo>
                  <a:pt x="447" y="53"/>
                </a:lnTo>
                <a:lnTo>
                  <a:pt x="439" y="46"/>
                </a:lnTo>
                <a:lnTo>
                  <a:pt x="431" y="39"/>
                </a:lnTo>
                <a:lnTo>
                  <a:pt x="423" y="34"/>
                </a:lnTo>
                <a:lnTo>
                  <a:pt x="414" y="30"/>
                </a:lnTo>
                <a:lnTo>
                  <a:pt x="400" y="24"/>
                </a:lnTo>
                <a:lnTo>
                  <a:pt x="393" y="21"/>
                </a:lnTo>
                <a:lnTo>
                  <a:pt x="389" y="18"/>
                </a:lnTo>
                <a:lnTo>
                  <a:pt x="389" y="18"/>
                </a:lnTo>
                <a:lnTo>
                  <a:pt x="380" y="11"/>
                </a:lnTo>
                <a:lnTo>
                  <a:pt x="371" y="5"/>
                </a:lnTo>
                <a:lnTo>
                  <a:pt x="362" y="2"/>
                </a:lnTo>
                <a:lnTo>
                  <a:pt x="353" y="0"/>
                </a:lnTo>
                <a:lnTo>
                  <a:pt x="353" y="0"/>
                </a:lnTo>
                <a:lnTo>
                  <a:pt x="335" y="0"/>
                </a:lnTo>
                <a:lnTo>
                  <a:pt x="326" y="0"/>
                </a:lnTo>
                <a:lnTo>
                  <a:pt x="326" y="0"/>
                </a:lnTo>
                <a:close/>
                <a:moveTo>
                  <a:pt x="250" y="1434"/>
                </a:moveTo>
                <a:lnTo>
                  <a:pt x="250" y="1434"/>
                </a:lnTo>
                <a:lnTo>
                  <a:pt x="251" y="1464"/>
                </a:lnTo>
                <a:lnTo>
                  <a:pt x="251" y="1489"/>
                </a:lnTo>
                <a:lnTo>
                  <a:pt x="250" y="1505"/>
                </a:lnTo>
                <a:lnTo>
                  <a:pt x="250" y="1505"/>
                </a:lnTo>
                <a:lnTo>
                  <a:pt x="245" y="1540"/>
                </a:lnTo>
                <a:lnTo>
                  <a:pt x="241" y="1560"/>
                </a:lnTo>
                <a:lnTo>
                  <a:pt x="241" y="1567"/>
                </a:lnTo>
                <a:lnTo>
                  <a:pt x="241" y="1572"/>
                </a:lnTo>
                <a:lnTo>
                  <a:pt x="241" y="1572"/>
                </a:lnTo>
                <a:lnTo>
                  <a:pt x="241" y="1578"/>
                </a:lnTo>
                <a:lnTo>
                  <a:pt x="240" y="1588"/>
                </a:lnTo>
                <a:lnTo>
                  <a:pt x="235" y="1616"/>
                </a:lnTo>
                <a:lnTo>
                  <a:pt x="227" y="1646"/>
                </a:lnTo>
                <a:lnTo>
                  <a:pt x="219" y="1671"/>
                </a:lnTo>
                <a:lnTo>
                  <a:pt x="219" y="1671"/>
                </a:lnTo>
                <a:lnTo>
                  <a:pt x="217" y="1678"/>
                </a:lnTo>
                <a:lnTo>
                  <a:pt x="216" y="1685"/>
                </a:lnTo>
                <a:lnTo>
                  <a:pt x="216" y="1690"/>
                </a:lnTo>
                <a:lnTo>
                  <a:pt x="216" y="1693"/>
                </a:lnTo>
                <a:lnTo>
                  <a:pt x="218" y="1700"/>
                </a:lnTo>
                <a:lnTo>
                  <a:pt x="219" y="1703"/>
                </a:lnTo>
                <a:lnTo>
                  <a:pt x="219" y="1706"/>
                </a:lnTo>
                <a:lnTo>
                  <a:pt x="219" y="1706"/>
                </a:lnTo>
                <a:lnTo>
                  <a:pt x="219" y="1711"/>
                </a:lnTo>
                <a:lnTo>
                  <a:pt x="220" y="1714"/>
                </a:lnTo>
                <a:lnTo>
                  <a:pt x="226" y="1722"/>
                </a:lnTo>
                <a:lnTo>
                  <a:pt x="230" y="1726"/>
                </a:lnTo>
                <a:lnTo>
                  <a:pt x="232" y="1729"/>
                </a:lnTo>
                <a:lnTo>
                  <a:pt x="232" y="1729"/>
                </a:lnTo>
                <a:lnTo>
                  <a:pt x="229" y="1733"/>
                </a:lnTo>
                <a:lnTo>
                  <a:pt x="224" y="1742"/>
                </a:lnTo>
                <a:lnTo>
                  <a:pt x="224" y="1742"/>
                </a:lnTo>
                <a:lnTo>
                  <a:pt x="222" y="1745"/>
                </a:lnTo>
                <a:lnTo>
                  <a:pt x="222" y="1750"/>
                </a:lnTo>
                <a:lnTo>
                  <a:pt x="222" y="1760"/>
                </a:lnTo>
                <a:lnTo>
                  <a:pt x="224" y="1773"/>
                </a:lnTo>
                <a:lnTo>
                  <a:pt x="224" y="1773"/>
                </a:lnTo>
                <a:lnTo>
                  <a:pt x="220" y="1773"/>
                </a:lnTo>
                <a:lnTo>
                  <a:pt x="212" y="1773"/>
                </a:lnTo>
                <a:lnTo>
                  <a:pt x="208" y="1772"/>
                </a:lnTo>
                <a:lnTo>
                  <a:pt x="203" y="1770"/>
                </a:lnTo>
                <a:lnTo>
                  <a:pt x="200" y="1768"/>
                </a:lnTo>
                <a:lnTo>
                  <a:pt x="197" y="1764"/>
                </a:lnTo>
                <a:lnTo>
                  <a:pt x="197" y="1764"/>
                </a:lnTo>
                <a:lnTo>
                  <a:pt x="188" y="1753"/>
                </a:lnTo>
                <a:lnTo>
                  <a:pt x="177" y="1738"/>
                </a:lnTo>
                <a:lnTo>
                  <a:pt x="161" y="1720"/>
                </a:lnTo>
                <a:lnTo>
                  <a:pt x="161" y="1720"/>
                </a:lnTo>
                <a:lnTo>
                  <a:pt x="160" y="1702"/>
                </a:lnTo>
                <a:lnTo>
                  <a:pt x="160" y="1690"/>
                </a:lnTo>
                <a:lnTo>
                  <a:pt x="160" y="1685"/>
                </a:lnTo>
                <a:lnTo>
                  <a:pt x="161" y="1684"/>
                </a:lnTo>
                <a:lnTo>
                  <a:pt x="161" y="1684"/>
                </a:lnTo>
                <a:lnTo>
                  <a:pt x="162" y="1681"/>
                </a:lnTo>
                <a:lnTo>
                  <a:pt x="165" y="1672"/>
                </a:lnTo>
                <a:lnTo>
                  <a:pt x="174" y="1643"/>
                </a:lnTo>
                <a:lnTo>
                  <a:pt x="188" y="1595"/>
                </a:lnTo>
                <a:lnTo>
                  <a:pt x="188" y="1595"/>
                </a:lnTo>
                <a:lnTo>
                  <a:pt x="203" y="1541"/>
                </a:lnTo>
                <a:lnTo>
                  <a:pt x="215" y="1504"/>
                </a:lnTo>
                <a:lnTo>
                  <a:pt x="219" y="1489"/>
                </a:lnTo>
                <a:lnTo>
                  <a:pt x="224" y="1478"/>
                </a:lnTo>
                <a:lnTo>
                  <a:pt x="224" y="1478"/>
                </a:lnTo>
                <a:lnTo>
                  <a:pt x="231" y="1463"/>
                </a:lnTo>
                <a:lnTo>
                  <a:pt x="240" y="1448"/>
                </a:lnTo>
                <a:lnTo>
                  <a:pt x="250" y="1434"/>
                </a:lnTo>
                <a:lnTo>
                  <a:pt x="250" y="14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/>
          <p:cNvSpPr>
            <a:spLocks noEditPoints="1"/>
          </p:cNvSpPr>
          <p:nvPr/>
        </p:nvSpPr>
        <p:spPr bwMode="auto">
          <a:xfrm>
            <a:off x="1086752" y="728700"/>
            <a:ext cx="425450" cy="1682750"/>
          </a:xfrm>
          <a:custGeom>
            <a:avLst/>
            <a:gdLst>
              <a:gd name="T0" fmla="*/ 89 w 537"/>
              <a:gd name="T1" fmla="*/ 58 h 2119"/>
              <a:gd name="T2" fmla="*/ 59 w 537"/>
              <a:gd name="T3" fmla="*/ 187 h 2119"/>
              <a:gd name="T4" fmla="*/ 84 w 537"/>
              <a:gd name="T5" fmla="*/ 292 h 2119"/>
              <a:gd name="T6" fmla="*/ 119 w 537"/>
              <a:gd name="T7" fmla="*/ 308 h 2119"/>
              <a:gd name="T8" fmla="*/ 159 w 537"/>
              <a:gd name="T9" fmla="*/ 337 h 2119"/>
              <a:gd name="T10" fmla="*/ 95 w 537"/>
              <a:gd name="T11" fmla="*/ 468 h 2119"/>
              <a:gd name="T12" fmla="*/ 74 w 537"/>
              <a:gd name="T13" fmla="*/ 494 h 2119"/>
              <a:gd name="T14" fmla="*/ 47 w 537"/>
              <a:gd name="T15" fmla="*/ 563 h 2119"/>
              <a:gd name="T16" fmla="*/ 36 w 537"/>
              <a:gd name="T17" fmla="*/ 650 h 2119"/>
              <a:gd name="T18" fmla="*/ 20 w 537"/>
              <a:gd name="T19" fmla="*/ 994 h 2119"/>
              <a:gd name="T20" fmla="*/ 0 w 537"/>
              <a:gd name="T21" fmla="*/ 1043 h 2119"/>
              <a:gd name="T22" fmla="*/ 25 w 537"/>
              <a:gd name="T23" fmla="*/ 1057 h 2119"/>
              <a:gd name="T24" fmla="*/ 80 w 537"/>
              <a:gd name="T25" fmla="*/ 1237 h 2119"/>
              <a:gd name="T26" fmla="*/ 72 w 537"/>
              <a:gd name="T27" fmla="*/ 1287 h 2119"/>
              <a:gd name="T28" fmla="*/ 117 w 537"/>
              <a:gd name="T29" fmla="*/ 1446 h 2119"/>
              <a:gd name="T30" fmla="*/ 146 w 537"/>
              <a:gd name="T31" fmla="*/ 1539 h 2119"/>
              <a:gd name="T32" fmla="*/ 176 w 537"/>
              <a:gd name="T33" fmla="*/ 1727 h 2119"/>
              <a:gd name="T34" fmla="*/ 201 w 537"/>
              <a:gd name="T35" fmla="*/ 1863 h 2119"/>
              <a:gd name="T36" fmla="*/ 196 w 537"/>
              <a:gd name="T37" fmla="*/ 1964 h 2119"/>
              <a:gd name="T38" fmla="*/ 179 w 537"/>
              <a:gd name="T39" fmla="*/ 1982 h 2119"/>
              <a:gd name="T40" fmla="*/ 152 w 537"/>
              <a:gd name="T41" fmla="*/ 1995 h 2119"/>
              <a:gd name="T42" fmla="*/ 126 w 537"/>
              <a:gd name="T43" fmla="*/ 2022 h 2119"/>
              <a:gd name="T44" fmla="*/ 114 w 537"/>
              <a:gd name="T45" fmla="*/ 2043 h 2119"/>
              <a:gd name="T46" fmla="*/ 83 w 537"/>
              <a:gd name="T47" fmla="*/ 2065 h 2119"/>
              <a:gd name="T48" fmla="*/ 57 w 537"/>
              <a:gd name="T49" fmla="*/ 2096 h 2119"/>
              <a:gd name="T50" fmla="*/ 78 w 537"/>
              <a:gd name="T51" fmla="*/ 2113 h 2119"/>
              <a:gd name="T52" fmla="*/ 202 w 537"/>
              <a:gd name="T53" fmla="*/ 2117 h 2119"/>
              <a:gd name="T54" fmla="*/ 293 w 537"/>
              <a:gd name="T55" fmla="*/ 2114 h 2119"/>
              <a:gd name="T56" fmla="*/ 328 w 537"/>
              <a:gd name="T57" fmla="*/ 2104 h 2119"/>
              <a:gd name="T58" fmla="*/ 311 w 537"/>
              <a:gd name="T59" fmla="*/ 1994 h 2119"/>
              <a:gd name="T60" fmla="*/ 321 w 537"/>
              <a:gd name="T61" fmla="*/ 1816 h 2119"/>
              <a:gd name="T62" fmla="*/ 334 w 537"/>
              <a:gd name="T63" fmla="*/ 1694 h 2119"/>
              <a:gd name="T64" fmla="*/ 319 w 537"/>
              <a:gd name="T65" fmla="*/ 1567 h 2119"/>
              <a:gd name="T66" fmla="*/ 316 w 537"/>
              <a:gd name="T67" fmla="*/ 1494 h 2119"/>
              <a:gd name="T68" fmla="*/ 339 w 537"/>
              <a:gd name="T69" fmla="*/ 1337 h 2119"/>
              <a:gd name="T70" fmla="*/ 355 w 537"/>
              <a:gd name="T71" fmla="*/ 1294 h 2119"/>
              <a:gd name="T72" fmla="*/ 431 w 537"/>
              <a:gd name="T73" fmla="*/ 1089 h 2119"/>
              <a:gd name="T74" fmla="*/ 433 w 537"/>
              <a:gd name="T75" fmla="*/ 1004 h 2119"/>
              <a:gd name="T76" fmla="*/ 441 w 537"/>
              <a:gd name="T77" fmla="*/ 990 h 2119"/>
              <a:gd name="T78" fmla="*/ 450 w 537"/>
              <a:gd name="T79" fmla="*/ 961 h 2119"/>
              <a:gd name="T80" fmla="*/ 413 w 537"/>
              <a:gd name="T81" fmla="*/ 910 h 2119"/>
              <a:gd name="T82" fmla="*/ 399 w 537"/>
              <a:gd name="T83" fmla="*/ 872 h 2119"/>
              <a:gd name="T84" fmla="*/ 409 w 537"/>
              <a:gd name="T85" fmla="*/ 854 h 2119"/>
              <a:gd name="T86" fmla="*/ 505 w 537"/>
              <a:gd name="T87" fmla="*/ 818 h 2119"/>
              <a:gd name="T88" fmla="*/ 531 w 537"/>
              <a:gd name="T89" fmla="*/ 767 h 2119"/>
              <a:gd name="T90" fmla="*/ 535 w 537"/>
              <a:gd name="T91" fmla="*/ 672 h 2119"/>
              <a:gd name="T92" fmla="*/ 504 w 537"/>
              <a:gd name="T93" fmla="*/ 623 h 2119"/>
              <a:gd name="T94" fmla="*/ 483 w 537"/>
              <a:gd name="T95" fmla="*/ 581 h 2119"/>
              <a:gd name="T96" fmla="*/ 489 w 537"/>
              <a:gd name="T97" fmla="*/ 464 h 2119"/>
              <a:gd name="T98" fmla="*/ 491 w 537"/>
              <a:gd name="T99" fmla="*/ 411 h 2119"/>
              <a:gd name="T100" fmla="*/ 434 w 537"/>
              <a:gd name="T101" fmla="*/ 336 h 2119"/>
              <a:gd name="T102" fmla="*/ 391 w 537"/>
              <a:gd name="T103" fmla="*/ 246 h 2119"/>
              <a:gd name="T104" fmla="*/ 390 w 537"/>
              <a:gd name="T105" fmla="*/ 98 h 2119"/>
              <a:gd name="T106" fmla="*/ 359 w 537"/>
              <a:gd name="T107" fmla="*/ 39 h 2119"/>
              <a:gd name="T108" fmla="*/ 275 w 537"/>
              <a:gd name="T109" fmla="*/ 3 h 2119"/>
              <a:gd name="T110" fmla="*/ 162 w 537"/>
              <a:gd name="T111" fmla="*/ 14 h 2119"/>
              <a:gd name="T112" fmla="*/ 420 w 537"/>
              <a:gd name="T113" fmla="*/ 553 h 2119"/>
              <a:gd name="T114" fmla="*/ 456 w 537"/>
              <a:gd name="T115" fmla="*/ 575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7" h="2119">
                <a:moveTo>
                  <a:pt x="122" y="25"/>
                </a:moveTo>
                <a:lnTo>
                  <a:pt x="122" y="25"/>
                </a:lnTo>
                <a:lnTo>
                  <a:pt x="106" y="38"/>
                </a:lnTo>
                <a:lnTo>
                  <a:pt x="95" y="49"/>
                </a:lnTo>
                <a:lnTo>
                  <a:pt x="91" y="54"/>
                </a:lnTo>
                <a:lnTo>
                  <a:pt x="89" y="58"/>
                </a:lnTo>
                <a:lnTo>
                  <a:pt x="83" y="76"/>
                </a:lnTo>
                <a:lnTo>
                  <a:pt x="89" y="103"/>
                </a:lnTo>
                <a:lnTo>
                  <a:pt x="80" y="127"/>
                </a:lnTo>
                <a:lnTo>
                  <a:pt x="78" y="145"/>
                </a:lnTo>
                <a:lnTo>
                  <a:pt x="80" y="160"/>
                </a:lnTo>
                <a:lnTo>
                  <a:pt x="59" y="187"/>
                </a:lnTo>
                <a:lnTo>
                  <a:pt x="72" y="208"/>
                </a:lnTo>
                <a:lnTo>
                  <a:pt x="68" y="237"/>
                </a:lnTo>
                <a:lnTo>
                  <a:pt x="78" y="271"/>
                </a:lnTo>
                <a:lnTo>
                  <a:pt x="78" y="271"/>
                </a:lnTo>
                <a:lnTo>
                  <a:pt x="80" y="282"/>
                </a:lnTo>
                <a:lnTo>
                  <a:pt x="84" y="292"/>
                </a:lnTo>
                <a:lnTo>
                  <a:pt x="87" y="297"/>
                </a:lnTo>
                <a:lnTo>
                  <a:pt x="89" y="300"/>
                </a:lnTo>
                <a:lnTo>
                  <a:pt x="89" y="300"/>
                </a:lnTo>
                <a:lnTo>
                  <a:pt x="94" y="303"/>
                </a:lnTo>
                <a:lnTo>
                  <a:pt x="101" y="305"/>
                </a:lnTo>
                <a:lnTo>
                  <a:pt x="119" y="308"/>
                </a:lnTo>
                <a:lnTo>
                  <a:pt x="133" y="309"/>
                </a:lnTo>
                <a:lnTo>
                  <a:pt x="140" y="309"/>
                </a:lnTo>
                <a:lnTo>
                  <a:pt x="140" y="309"/>
                </a:lnTo>
                <a:lnTo>
                  <a:pt x="149" y="321"/>
                </a:lnTo>
                <a:lnTo>
                  <a:pt x="157" y="332"/>
                </a:lnTo>
                <a:lnTo>
                  <a:pt x="159" y="337"/>
                </a:lnTo>
                <a:lnTo>
                  <a:pt x="160" y="342"/>
                </a:lnTo>
                <a:lnTo>
                  <a:pt x="160" y="342"/>
                </a:lnTo>
                <a:lnTo>
                  <a:pt x="163" y="357"/>
                </a:lnTo>
                <a:lnTo>
                  <a:pt x="164" y="363"/>
                </a:lnTo>
                <a:lnTo>
                  <a:pt x="95" y="468"/>
                </a:lnTo>
                <a:lnTo>
                  <a:pt x="95" y="468"/>
                </a:lnTo>
                <a:lnTo>
                  <a:pt x="85" y="472"/>
                </a:lnTo>
                <a:lnTo>
                  <a:pt x="78" y="477"/>
                </a:lnTo>
                <a:lnTo>
                  <a:pt x="75" y="478"/>
                </a:lnTo>
                <a:lnTo>
                  <a:pt x="74" y="480"/>
                </a:lnTo>
                <a:lnTo>
                  <a:pt x="74" y="480"/>
                </a:lnTo>
                <a:lnTo>
                  <a:pt x="74" y="494"/>
                </a:lnTo>
                <a:lnTo>
                  <a:pt x="73" y="501"/>
                </a:lnTo>
                <a:lnTo>
                  <a:pt x="72" y="506"/>
                </a:lnTo>
                <a:lnTo>
                  <a:pt x="72" y="506"/>
                </a:lnTo>
                <a:lnTo>
                  <a:pt x="66" y="517"/>
                </a:lnTo>
                <a:lnTo>
                  <a:pt x="57" y="538"/>
                </a:lnTo>
                <a:lnTo>
                  <a:pt x="47" y="563"/>
                </a:lnTo>
                <a:lnTo>
                  <a:pt x="43" y="573"/>
                </a:lnTo>
                <a:lnTo>
                  <a:pt x="41" y="581"/>
                </a:lnTo>
                <a:lnTo>
                  <a:pt x="41" y="581"/>
                </a:lnTo>
                <a:lnTo>
                  <a:pt x="40" y="600"/>
                </a:lnTo>
                <a:lnTo>
                  <a:pt x="37" y="622"/>
                </a:lnTo>
                <a:lnTo>
                  <a:pt x="36" y="650"/>
                </a:lnTo>
                <a:lnTo>
                  <a:pt x="36" y="650"/>
                </a:lnTo>
                <a:lnTo>
                  <a:pt x="37" y="663"/>
                </a:lnTo>
                <a:lnTo>
                  <a:pt x="43" y="684"/>
                </a:lnTo>
                <a:lnTo>
                  <a:pt x="51" y="713"/>
                </a:lnTo>
                <a:lnTo>
                  <a:pt x="20" y="862"/>
                </a:lnTo>
                <a:lnTo>
                  <a:pt x="20" y="994"/>
                </a:lnTo>
                <a:lnTo>
                  <a:pt x="20" y="994"/>
                </a:lnTo>
                <a:lnTo>
                  <a:pt x="16" y="1003"/>
                </a:lnTo>
                <a:lnTo>
                  <a:pt x="6" y="1020"/>
                </a:lnTo>
                <a:lnTo>
                  <a:pt x="3" y="1030"/>
                </a:lnTo>
                <a:lnTo>
                  <a:pt x="0" y="1040"/>
                </a:lnTo>
                <a:lnTo>
                  <a:pt x="0" y="1043"/>
                </a:lnTo>
                <a:lnTo>
                  <a:pt x="2" y="1047"/>
                </a:lnTo>
                <a:lnTo>
                  <a:pt x="3" y="1050"/>
                </a:lnTo>
                <a:lnTo>
                  <a:pt x="5" y="1051"/>
                </a:lnTo>
                <a:lnTo>
                  <a:pt x="5" y="1051"/>
                </a:lnTo>
                <a:lnTo>
                  <a:pt x="14" y="1055"/>
                </a:lnTo>
                <a:lnTo>
                  <a:pt x="25" y="1057"/>
                </a:lnTo>
                <a:lnTo>
                  <a:pt x="48" y="1061"/>
                </a:lnTo>
                <a:lnTo>
                  <a:pt x="78" y="1063"/>
                </a:lnTo>
                <a:lnTo>
                  <a:pt x="93" y="1109"/>
                </a:lnTo>
                <a:lnTo>
                  <a:pt x="83" y="1234"/>
                </a:lnTo>
                <a:lnTo>
                  <a:pt x="83" y="1234"/>
                </a:lnTo>
                <a:lnTo>
                  <a:pt x="80" y="1237"/>
                </a:lnTo>
                <a:lnTo>
                  <a:pt x="74" y="1243"/>
                </a:lnTo>
                <a:lnTo>
                  <a:pt x="74" y="1243"/>
                </a:lnTo>
                <a:lnTo>
                  <a:pt x="73" y="1246"/>
                </a:lnTo>
                <a:lnTo>
                  <a:pt x="73" y="1252"/>
                </a:lnTo>
                <a:lnTo>
                  <a:pt x="72" y="1266"/>
                </a:lnTo>
                <a:lnTo>
                  <a:pt x="72" y="1287"/>
                </a:lnTo>
                <a:lnTo>
                  <a:pt x="104" y="1297"/>
                </a:lnTo>
                <a:lnTo>
                  <a:pt x="104" y="1297"/>
                </a:lnTo>
                <a:lnTo>
                  <a:pt x="106" y="1322"/>
                </a:lnTo>
                <a:lnTo>
                  <a:pt x="110" y="1381"/>
                </a:lnTo>
                <a:lnTo>
                  <a:pt x="114" y="1414"/>
                </a:lnTo>
                <a:lnTo>
                  <a:pt x="117" y="1446"/>
                </a:lnTo>
                <a:lnTo>
                  <a:pt x="121" y="1474"/>
                </a:lnTo>
                <a:lnTo>
                  <a:pt x="125" y="1491"/>
                </a:lnTo>
                <a:lnTo>
                  <a:pt x="125" y="1491"/>
                </a:lnTo>
                <a:lnTo>
                  <a:pt x="133" y="1513"/>
                </a:lnTo>
                <a:lnTo>
                  <a:pt x="140" y="1528"/>
                </a:lnTo>
                <a:lnTo>
                  <a:pt x="146" y="1539"/>
                </a:lnTo>
                <a:lnTo>
                  <a:pt x="167" y="1608"/>
                </a:lnTo>
                <a:lnTo>
                  <a:pt x="167" y="1608"/>
                </a:lnTo>
                <a:lnTo>
                  <a:pt x="168" y="1626"/>
                </a:lnTo>
                <a:lnTo>
                  <a:pt x="170" y="1671"/>
                </a:lnTo>
                <a:lnTo>
                  <a:pt x="173" y="1699"/>
                </a:lnTo>
                <a:lnTo>
                  <a:pt x="176" y="1727"/>
                </a:lnTo>
                <a:lnTo>
                  <a:pt x="181" y="1756"/>
                </a:lnTo>
                <a:lnTo>
                  <a:pt x="188" y="1782"/>
                </a:lnTo>
                <a:lnTo>
                  <a:pt x="188" y="1782"/>
                </a:lnTo>
                <a:lnTo>
                  <a:pt x="194" y="1806"/>
                </a:lnTo>
                <a:lnTo>
                  <a:pt x="197" y="1835"/>
                </a:lnTo>
                <a:lnTo>
                  <a:pt x="201" y="1863"/>
                </a:lnTo>
                <a:lnTo>
                  <a:pt x="202" y="1891"/>
                </a:lnTo>
                <a:lnTo>
                  <a:pt x="202" y="1916"/>
                </a:lnTo>
                <a:lnTo>
                  <a:pt x="201" y="1938"/>
                </a:lnTo>
                <a:lnTo>
                  <a:pt x="200" y="1954"/>
                </a:lnTo>
                <a:lnTo>
                  <a:pt x="199" y="1960"/>
                </a:lnTo>
                <a:lnTo>
                  <a:pt x="196" y="1964"/>
                </a:lnTo>
                <a:lnTo>
                  <a:pt x="196" y="1964"/>
                </a:lnTo>
                <a:lnTo>
                  <a:pt x="190" y="1973"/>
                </a:lnTo>
                <a:lnTo>
                  <a:pt x="184" y="1979"/>
                </a:lnTo>
                <a:lnTo>
                  <a:pt x="180" y="1981"/>
                </a:lnTo>
                <a:lnTo>
                  <a:pt x="179" y="1982"/>
                </a:lnTo>
                <a:lnTo>
                  <a:pt x="179" y="1982"/>
                </a:lnTo>
                <a:lnTo>
                  <a:pt x="170" y="1987"/>
                </a:lnTo>
                <a:lnTo>
                  <a:pt x="164" y="1992"/>
                </a:lnTo>
                <a:lnTo>
                  <a:pt x="158" y="1994"/>
                </a:lnTo>
                <a:lnTo>
                  <a:pt x="158" y="1994"/>
                </a:lnTo>
                <a:lnTo>
                  <a:pt x="154" y="1994"/>
                </a:lnTo>
                <a:lnTo>
                  <a:pt x="152" y="1995"/>
                </a:lnTo>
                <a:lnTo>
                  <a:pt x="143" y="2003"/>
                </a:lnTo>
                <a:lnTo>
                  <a:pt x="143" y="2003"/>
                </a:lnTo>
                <a:lnTo>
                  <a:pt x="137" y="2008"/>
                </a:lnTo>
                <a:lnTo>
                  <a:pt x="131" y="2015"/>
                </a:lnTo>
                <a:lnTo>
                  <a:pt x="131" y="2015"/>
                </a:lnTo>
                <a:lnTo>
                  <a:pt x="126" y="2022"/>
                </a:lnTo>
                <a:lnTo>
                  <a:pt x="123" y="2028"/>
                </a:lnTo>
                <a:lnTo>
                  <a:pt x="121" y="2033"/>
                </a:lnTo>
                <a:lnTo>
                  <a:pt x="116" y="2039"/>
                </a:lnTo>
                <a:lnTo>
                  <a:pt x="116" y="2039"/>
                </a:lnTo>
                <a:lnTo>
                  <a:pt x="114" y="2042"/>
                </a:lnTo>
                <a:lnTo>
                  <a:pt x="114" y="2043"/>
                </a:lnTo>
                <a:lnTo>
                  <a:pt x="115" y="2044"/>
                </a:lnTo>
                <a:lnTo>
                  <a:pt x="115" y="2044"/>
                </a:lnTo>
                <a:lnTo>
                  <a:pt x="114" y="2047"/>
                </a:lnTo>
                <a:lnTo>
                  <a:pt x="101" y="2054"/>
                </a:lnTo>
                <a:lnTo>
                  <a:pt x="101" y="2054"/>
                </a:lnTo>
                <a:lnTo>
                  <a:pt x="83" y="2065"/>
                </a:lnTo>
                <a:lnTo>
                  <a:pt x="69" y="2075"/>
                </a:lnTo>
                <a:lnTo>
                  <a:pt x="63" y="2081"/>
                </a:lnTo>
                <a:lnTo>
                  <a:pt x="59" y="2086"/>
                </a:lnTo>
                <a:lnTo>
                  <a:pt x="57" y="2091"/>
                </a:lnTo>
                <a:lnTo>
                  <a:pt x="57" y="2096"/>
                </a:lnTo>
                <a:lnTo>
                  <a:pt x="57" y="2096"/>
                </a:lnTo>
                <a:lnTo>
                  <a:pt x="57" y="2101"/>
                </a:lnTo>
                <a:lnTo>
                  <a:pt x="57" y="2104"/>
                </a:lnTo>
                <a:lnTo>
                  <a:pt x="59" y="2107"/>
                </a:lnTo>
                <a:lnTo>
                  <a:pt x="63" y="2109"/>
                </a:lnTo>
                <a:lnTo>
                  <a:pt x="69" y="2111"/>
                </a:lnTo>
                <a:lnTo>
                  <a:pt x="78" y="2113"/>
                </a:lnTo>
                <a:lnTo>
                  <a:pt x="104" y="2117"/>
                </a:lnTo>
                <a:lnTo>
                  <a:pt x="104" y="2117"/>
                </a:lnTo>
                <a:lnTo>
                  <a:pt x="121" y="2118"/>
                </a:lnTo>
                <a:lnTo>
                  <a:pt x="140" y="2119"/>
                </a:lnTo>
                <a:lnTo>
                  <a:pt x="174" y="2118"/>
                </a:lnTo>
                <a:lnTo>
                  <a:pt x="202" y="2117"/>
                </a:lnTo>
                <a:lnTo>
                  <a:pt x="221" y="2113"/>
                </a:lnTo>
                <a:lnTo>
                  <a:pt x="221" y="2113"/>
                </a:lnTo>
                <a:lnTo>
                  <a:pt x="229" y="2113"/>
                </a:lnTo>
                <a:lnTo>
                  <a:pt x="242" y="2113"/>
                </a:lnTo>
                <a:lnTo>
                  <a:pt x="276" y="2114"/>
                </a:lnTo>
                <a:lnTo>
                  <a:pt x="293" y="2114"/>
                </a:lnTo>
                <a:lnTo>
                  <a:pt x="310" y="2113"/>
                </a:lnTo>
                <a:lnTo>
                  <a:pt x="316" y="2112"/>
                </a:lnTo>
                <a:lnTo>
                  <a:pt x="321" y="2111"/>
                </a:lnTo>
                <a:lnTo>
                  <a:pt x="326" y="2108"/>
                </a:lnTo>
                <a:lnTo>
                  <a:pt x="328" y="2104"/>
                </a:lnTo>
                <a:lnTo>
                  <a:pt x="328" y="2104"/>
                </a:lnTo>
                <a:lnTo>
                  <a:pt x="335" y="2092"/>
                </a:lnTo>
                <a:lnTo>
                  <a:pt x="340" y="2081"/>
                </a:lnTo>
                <a:lnTo>
                  <a:pt x="343" y="2074"/>
                </a:lnTo>
                <a:lnTo>
                  <a:pt x="343" y="2069"/>
                </a:lnTo>
                <a:lnTo>
                  <a:pt x="343" y="2069"/>
                </a:lnTo>
                <a:lnTo>
                  <a:pt x="311" y="1994"/>
                </a:lnTo>
                <a:lnTo>
                  <a:pt x="311" y="1994"/>
                </a:lnTo>
                <a:lnTo>
                  <a:pt x="311" y="1969"/>
                </a:lnTo>
                <a:lnTo>
                  <a:pt x="313" y="1912"/>
                </a:lnTo>
                <a:lnTo>
                  <a:pt x="314" y="1878"/>
                </a:lnTo>
                <a:lnTo>
                  <a:pt x="317" y="1844"/>
                </a:lnTo>
                <a:lnTo>
                  <a:pt x="321" y="1816"/>
                </a:lnTo>
                <a:lnTo>
                  <a:pt x="326" y="1794"/>
                </a:lnTo>
                <a:lnTo>
                  <a:pt x="326" y="1794"/>
                </a:lnTo>
                <a:lnTo>
                  <a:pt x="329" y="1773"/>
                </a:lnTo>
                <a:lnTo>
                  <a:pt x="332" y="1748"/>
                </a:lnTo>
                <a:lnTo>
                  <a:pt x="334" y="1722"/>
                </a:lnTo>
                <a:lnTo>
                  <a:pt x="334" y="1694"/>
                </a:lnTo>
                <a:lnTo>
                  <a:pt x="333" y="1666"/>
                </a:lnTo>
                <a:lnTo>
                  <a:pt x="332" y="1639"/>
                </a:lnTo>
                <a:lnTo>
                  <a:pt x="329" y="1614"/>
                </a:lnTo>
                <a:lnTo>
                  <a:pt x="326" y="1593"/>
                </a:lnTo>
                <a:lnTo>
                  <a:pt x="326" y="1593"/>
                </a:lnTo>
                <a:lnTo>
                  <a:pt x="319" y="1567"/>
                </a:lnTo>
                <a:lnTo>
                  <a:pt x="316" y="1556"/>
                </a:lnTo>
                <a:lnTo>
                  <a:pt x="314" y="1550"/>
                </a:lnTo>
                <a:lnTo>
                  <a:pt x="313" y="1536"/>
                </a:lnTo>
                <a:lnTo>
                  <a:pt x="313" y="1536"/>
                </a:lnTo>
                <a:lnTo>
                  <a:pt x="313" y="1520"/>
                </a:lnTo>
                <a:lnTo>
                  <a:pt x="316" y="1494"/>
                </a:lnTo>
                <a:lnTo>
                  <a:pt x="322" y="1429"/>
                </a:lnTo>
                <a:lnTo>
                  <a:pt x="330" y="1342"/>
                </a:lnTo>
                <a:lnTo>
                  <a:pt x="330" y="1342"/>
                </a:lnTo>
                <a:lnTo>
                  <a:pt x="333" y="1342"/>
                </a:lnTo>
                <a:lnTo>
                  <a:pt x="337" y="1339"/>
                </a:lnTo>
                <a:lnTo>
                  <a:pt x="339" y="1337"/>
                </a:lnTo>
                <a:lnTo>
                  <a:pt x="342" y="1334"/>
                </a:lnTo>
                <a:lnTo>
                  <a:pt x="344" y="1329"/>
                </a:lnTo>
                <a:lnTo>
                  <a:pt x="346" y="1323"/>
                </a:lnTo>
                <a:lnTo>
                  <a:pt x="346" y="1323"/>
                </a:lnTo>
                <a:lnTo>
                  <a:pt x="353" y="1302"/>
                </a:lnTo>
                <a:lnTo>
                  <a:pt x="355" y="1294"/>
                </a:lnTo>
                <a:lnTo>
                  <a:pt x="355" y="1294"/>
                </a:lnTo>
                <a:lnTo>
                  <a:pt x="367" y="1264"/>
                </a:lnTo>
                <a:lnTo>
                  <a:pt x="395" y="1195"/>
                </a:lnTo>
                <a:lnTo>
                  <a:pt x="409" y="1156"/>
                </a:lnTo>
                <a:lnTo>
                  <a:pt x="423" y="1119"/>
                </a:lnTo>
                <a:lnTo>
                  <a:pt x="431" y="1089"/>
                </a:lnTo>
                <a:lnTo>
                  <a:pt x="434" y="1078"/>
                </a:lnTo>
                <a:lnTo>
                  <a:pt x="435" y="1069"/>
                </a:lnTo>
                <a:lnTo>
                  <a:pt x="435" y="1069"/>
                </a:lnTo>
                <a:lnTo>
                  <a:pt x="435" y="1045"/>
                </a:lnTo>
                <a:lnTo>
                  <a:pt x="435" y="1024"/>
                </a:lnTo>
                <a:lnTo>
                  <a:pt x="433" y="1004"/>
                </a:lnTo>
                <a:lnTo>
                  <a:pt x="433" y="1004"/>
                </a:lnTo>
                <a:lnTo>
                  <a:pt x="434" y="1004"/>
                </a:lnTo>
                <a:lnTo>
                  <a:pt x="438" y="1002"/>
                </a:lnTo>
                <a:lnTo>
                  <a:pt x="439" y="999"/>
                </a:lnTo>
                <a:lnTo>
                  <a:pt x="441" y="995"/>
                </a:lnTo>
                <a:lnTo>
                  <a:pt x="441" y="990"/>
                </a:lnTo>
                <a:lnTo>
                  <a:pt x="441" y="983"/>
                </a:lnTo>
                <a:lnTo>
                  <a:pt x="441" y="983"/>
                </a:lnTo>
                <a:lnTo>
                  <a:pt x="443" y="976"/>
                </a:lnTo>
                <a:lnTo>
                  <a:pt x="444" y="969"/>
                </a:lnTo>
                <a:lnTo>
                  <a:pt x="447" y="965"/>
                </a:lnTo>
                <a:lnTo>
                  <a:pt x="450" y="961"/>
                </a:lnTo>
                <a:lnTo>
                  <a:pt x="450" y="956"/>
                </a:lnTo>
                <a:lnTo>
                  <a:pt x="449" y="949"/>
                </a:lnTo>
                <a:lnTo>
                  <a:pt x="443" y="940"/>
                </a:lnTo>
                <a:lnTo>
                  <a:pt x="433" y="929"/>
                </a:lnTo>
                <a:lnTo>
                  <a:pt x="433" y="929"/>
                </a:lnTo>
                <a:lnTo>
                  <a:pt x="413" y="910"/>
                </a:lnTo>
                <a:lnTo>
                  <a:pt x="404" y="902"/>
                </a:lnTo>
                <a:lnTo>
                  <a:pt x="403" y="898"/>
                </a:lnTo>
                <a:lnTo>
                  <a:pt x="402" y="894"/>
                </a:lnTo>
                <a:lnTo>
                  <a:pt x="399" y="881"/>
                </a:lnTo>
                <a:lnTo>
                  <a:pt x="399" y="881"/>
                </a:lnTo>
                <a:lnTo>
                  <a:pt x="399" y="872"/>
                </a:lnTo>
                <a:lnTo>
                  <a:pt x="399" y="865"/>
                </a:lnTo>
                <a:lnTo>
                  <a:pt x="401" y="861"/>
                </a:lnTo>
                <a:lnTo>
                  <a:pt x="403" y="857"/>
                </a:lnTo>
                <a:lnTo>
                  <a:pt x="404" y="855"/>
                </a:lnTo>
                <a:lnTo>
                  <a:pt x="407" y="855"/>
                </a:lnTo>
                <a:lnTo>
                  <a:pt x="409" y="854"/>
                </a:lnTo>
                <a:lnTo>
                  <a:pt x="468" y="839"/>
                </a:lnTo>
                <a:lnTo>
                  <a:pt x="468" y="839"/>
                </a:lnTo>
                <a:lnTo>
                  <a:pt x="476" y="836"/>
                </a:lnTo>
                <a:lnTo>
                  <a:pt x="484" y="833"/>
                </a:lnTo>
                <a:lnTo>
                  <a:pt x="494" y="827"/>
                </a:lnTo>
                <a:lnTo>
                  <a:pt x="505" y="818"/>
                </a:lnTo>
                <a:lnTo>
                  <a:pt x="510" y="812"/>
                </a:lnTo>
                <a:lnTo>
                  <a:pt x="515" y="804"/>
                </a:lnTo>
                <a:lnTo>
                  <a:pt x="520" y="797"/>
                </a:lnTo>
                <a:lnTo>
                  <a:pt x="525" y="788"/>
                </a:lnTo>
                <a:lnTo>
                  <a:pt x="529" y="778"/>
                </a:lnTo>
                <a:lnTo>
                  <a:pt x="531" y="767"/>
                </a:lnTo>
                <a:lnTo>
                  <a:pt x="531" y="767"/>
                </a:lnTo>
                <a:lnTo>
                  <a:pt x="535" y="744"/>
                </a:lnTo>
                <a:lnTo>
                  <a:pt x="537" y="723"/>
                </a:lnTo>
                <a:lnTo>
                  <a:pt x="537" y="703"/>
                </a:lnTo>
                <a:lnTo>
                  <a:pt x="536" y="686"/>
                </a:lnTo>
                <a:lnTo>
                  <a:pt x="535" y="672"/>
                </a:lnTo>
                <a:lnTo>
                  <a:pt x="534" y="661"/>
                </a:lnTo>
                <a:lnTo>
                  <a:pt x="531" y="650"/>
                </a:lnTo>
                <a:lnTo>
                  <a:pt x="531" y="650"/>
                </a:lnTo>
                <a:lnTo>
                  <a:pt x="520" y="638"/>
                </a:lnTo>
                <a:lnTo>
                  <a:pt x="512" y="629"/>
                </a:lnTo>
                <a:lnTo>
                  <a:pt x="504" y="623"/>
                </a:lnTo>
                <a:lnTo>
                  <a:pt x="504" y="623"/>
                </a:lnTo>
                <a:lnTo>
                  <a:pt x="502" y="621"/>
                </a:lnTo>
                <a:lnTo>
                  <a:pt x="498" y="615"/>
                </a:lnTo>
                <a:lnTo>
                  <a:pt x="491" y="601"/>
                </a:lnTo>
                <a:lnTo>
                  <a:pt x="483" y="581"/>
                </a:lnTo>
                <a:lnTo>
                  <a:pt x="483" y="581"/>
                </a:lnTo>
                <a:lnTo>
                  <a:pt x="486" y="544"/>
                </a:lnTo>
                <a:lnTo>
                  <a:pt x="487" y="514"/>
                </a:lnTo>
                <a:lnTo>
                  <a:pt x="487" y="485"/>
                </a:lnTo>
                <a:lnTo>
                  <a:pt x="487" y="485"/>
                </a:lnTo>
                <a:lnTo>
                  <a:pt x="487" y="475"/>
                </a:lnTo>
                <a:lnTo>
                  <a:pt x="489" y="464"/>
                </a:lnTo>
                <a:lnTo>
                  <a:pt x="492" y="453"/>
                </a:lnTo>
                <a:lnTo>
                  <a:pt x="494" y="442"/>
                </a:lnTo>
                <a:lnTo>
                  <a:pt x="494" y="430"/>
                </a:lnTo>
                <a:lnTo>
                  <a:pt x="494" y="424"/>
                </a:lnTo>
                <a:lnTo>
                  <a:pt x="493" y="417"/>
                </a:lnTo>
                <a:lnTo>
                  <a:pt x="491" y="411"/>
                </a:lnTo>
                <a:lnTo>
                  <a:pt x="488" y="405"/>
                </a:lnTo>
                <a:lnTo>
                  <a:pt x="483" y="398"/>
                </a:lnTo>
                <a:lnTo>
                  <a:pt x="477" y="390"/>
                </a:lnTo>
                <a:lnTo>
                  <a:pt x="477" y="390"/>
                </a:lnTo>
                <a:lnTo>
                  <a:pt x="449" y="356"/>
                </a:lnTo>
                <a:lnTo>
                  <a:pt x="434" y="336"/>
                </a:lnTo>
                <a:lnTo>
                  <a:pt x="420" y="315"/>
                </a:lnTo>
                <a:lnTo>
                  <a:pt x="408" y="294"/>
                </a:lnTo>
                <a:lnTo>
                  <a:pt x="399" y="274"/>
                </a:lnTo>
                <a:lnTo>
                  <a:pt x="396" y="265"/>
                </a:lnTo>
                <a:lnTo>
                  <a:pt x="392" y="255"/>
                </a:lnTo>
                <a:lnTo>
                  <a:pt x="391" y="246"/>
                </a:lnTo>
                <a:lnTo>
                  <a:pt x="391" y="237"/>
                </a:lnTo>
                <a:lnTo>
                  <a:pt x="391" y="237"/>
                </a:lnTo>
                <a:lnTo>
                  <a:pt x="392" y="199"/>
                </a:lnTo>
                <a:lnTo>
                  <a:pt x="392" y="156"/>
                </a:lnTo>
                <a:lnTo>
                  <a:pt x="392" y="115"/>
                </a:lnTo>
                <a:lnTo>
                  <a:pt x="390" y="98"/>
                </a:lnTo>
                <a:lnTo>
                  <a:pt x="388" y="85"/>
                </a:lnTo>
                <a:lnTo>
                  <a:pt x="388" y="85"/>
                </a:lnTo>
                <a:lnTo>
                  <a:pt x="383" y="74"/>
                </a:lnTo>
                <a:lnTo>
                  <a:pt x="377" y="61"/>
                </a:lnTo>
                <a:lnTo>
                  <a:pt x="369" y="50"/>
                </a:lnTo>
                <a:lnTo>
                  <a:pt x="359" y="39"/>
                </a:lnTo>
                <a:lnTo>
                  <a:pt x="346" y="30"/>
                </a:lnTo>
                <a:lnTo>
                  <a:pt x="334" y="22"/>
                </a:lnTo>
                <a:lnTo>
                  <a:pt x="319" y="14"/>
                </a:lnTo>
                <a:lnTo>
                  <a:pt x="305" y="9"/>
                </a:lnTo>
                <a:lnTo>
                  <a:pt x="305" y="9"/>
                </a:lnTo>
                <a:lnTo>
                  <a:pt x="275" y="3"/>
                </a:lnTo>
                <a:lnTo>
                  <a:pt x="250" y="1"/>
                </a:lnTo>
                <a:lnTo>
                  <a:pt x="231" y="0"/>
                </a:lnTo>
                <a:lnTo>
                  <a:pt x="215" y="1"/>
                </a:lnTo>
                <a:lnTo>
                  <a:pt x="215" y="1"/>
                </a:lnTo>
                <a:lnTo>
                  <a:pt x="192" y="6"/>
                </a:lnTo>
                <a:lnTo>
                  <a:pt x="162" y="14"/>
                </a:lnTo>
                <a:lnTo>
                  <a:pt x="122" y="25"/>
                </a:lnTo>
                <a:lnTo>
                  <a:pt x="122" y="25"/>
                </a:lnTo>
                <a:close/>
                <a:moveTo>
                  <a:pt x="412" y="533"/>
                </a:moveTo>
                <a:lnTo>
                  <a:pt x="412" y="533"/>
                </a:lnTo>
                <a:lnTo>
                  <a:pt x="417" y="544"/>
                </a:lnTo>
                <a:lnTo>
                  <a:pt x="420" y="553"/>
                </a:lnTo>
                <a:lnTo>
                  <a:pt x="420" y="557"/>
                </a:lnTo>
                <a:lnTo>
                  <a:pt x="420" y="560"/>
                </a:lnTo>
                <a:lnTo>
                  <a:pt x="433" y="543"/>
                </a:lnTo>
                <a:lnTo>
                  <a:pt x="435" y="560"/>
                </a:lnTo>
                <a:lnTo>
                  <a:pt x="445" y="546"/>
                </a:lnTo>
                <a:lnTo>
                  <a:pt x="456" y="575"/>
                </a:lnTo>
                <a:lnTo>
                  <a:pt x="456" y="594"/>
                </a:lnTo>
                <a:lnTo>
                  <a:pt x="412" y="606"/>
                </a:lnTo>
                <a:lnTo>
                  <a:pt x="412" y="5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/>
          <p:cNvSpPr>
            <a:spLocks/>
          </p:cNvSpPr>
          <p:nvPr/>
        </p:nvSpPr>
        <p:spPr bwMode="auto">
          <a:xfrm>
            <a:off x="4707529" y="2780390"/>
            <a:ext cx="618667" cy="1595438"/>
          </a:xfrm>
          <a:custGeom>
            <a:avLst/>
            <a:gdLst>
              <a:gd name="T0" fmla="*/ 333 w 887"/>
              <a:gd name="T1" fmla="*/ 27 h 2291"/>
              <a:gd name="T2" fmla="*/ 260 w 887"/>
              <a:gd name="T3" fmla="*/ 157 h 2291"/>
              <a:gd name="T4" fmla="*/ 248 w 887"/>
              <a:gd name="T5" fmla="*/ 286 h 2291"/>
              <a:gd name="T6" fmla="*/ 228 w 887"/>
              <a:gd name="T7" fmla="*/ 339 h 2291"/>
              <a:gd name="T8" fmla="*/ 199 w 887"/>
              <a:gd name="T9" fmla="*/ 368 h 2291"/>
              <a:gd name="T10" fmla="*/ 152 w 887"/>
              <a:gd name="T11" fmla="*/ 390 h 2291"/>
              <a:gd name="T12" fmla="*/ 84 w 887"/>
              <a:gd name="T13" fmla="*/ 552 h 2291"/>
              <a:gd name="T14" fmla="*/ 34 w 887"/>
              <a:gd name="T15" fmla="*/ 711 h 2291"/>
              <a:gd name="T16" fmla="*/ 29 w 887"/>
              <a:gd name="T17" fmla="*/ 793 h 2291"/>
              <a:gd name="T18" fmla="*/ 62 w 887"/>
              <a:gd name="T19" fmla="*/ 839 h 2291"/>
              <a:gd name="T20" fmla="*/ 29 w 887"/>
              <a:gd name="T21" fmla="*/ 971 h 2291"/>
              <a:gd name="T22" fmla="*/ 63 w 887"/>
              <a:gd name="T23" fmla="*/ 1082 h 2291"/>
              <a:gd name="T24" fmla="*/ 116 w 887"/>
              <a:gd name="T25" fmla="*/ 1105 h 2291"/>
              <a:gd name="T26" fmla="*/ 57 w 887"/>
              <a:gd name="T27" fmla="*/ 1276 h 2291"/>
              <a:gd name="T28" fmla="*/ 0 w 887"/>
              <a:gd name="T29" fmla="*/ 1501 h 2291"/>
              <a:gd name="T30" fmla="*/ 24 w 887"/>
              <a:gd name="T31" fmla="*/ 1516 h 2291"/>
              <a:gd name="T32" fmla="*/ 117 w 887"/>
              <a:gd name="T33" fmla="*/ 1444 h 2291"/>
              <a:gd name="T34" fmla="*/ 126 w 887"/>
              <a:gd name="T35" fmla="*/ 1879 h 2291"/>
              <a:gd name="T36" fmla="*/ 137 w 887"/>
              <a:gd name="T37" fmla="*/ 1980 h 2291"/>
              <a:gd name="T38" fmla="*/ 186 w 887"/>
              <a:gd name="T39" fmla="*/ 1965 h 2291"/>
              <a:gd name="T40" fmla="*/ 186 w 887"/>
              <a:gd name="T41" fmla="*/ 2096 h 2291"/>
              <a:gd name="T42" fmla="*/ 218 w 887"/>
              <a:gd name="T43" fmla="*/ 2096 h 2291"/>
              <a:gd name="T44" fmla="*/ 227 w 887"/>
              <a:gd name="T45" fmla="*/ 2112 h 2291"/>
              <a:gd name="T46" fmla="*/ 212 w 887"/>
              <a:gd name="T47" fmla="*/ 2199 h 2291"/>
              <a:gd name="T48" fmla="*/ 220 w 887"/>
              <a:gd name="T49" fmla="*/ 2250 h 2291"/>
              <a:gd name="T50" fmla="*/ 321 w 887"/>
              <a:gd name="T51" fmla="*/ 2277 h 2291"/>
              <a:gd name="T52" fmla="*/ 434 w 887"/>
              <a:gd name="T53" fmla="*/ 2255 h 2291"/>
              <a:gd name="T54" fmla="*/ 424 w 887"/>
              <a:gd name="T55" fmla="*/ 2212 h 2291"/>
              <a:gd name="T56" fmla="*/ 372 w 887"/>
              <a:gd name="T57" fmla="*/ 2176 h 2291"/>
              <a:gd name="T58" fmla="*/ 348 w 887"/>
              <a:gd name="T59" fmla="*/ 2127 h 2291"/>
              <a:gd name="T60" fmla="*/ 323 w 887"/>
              <a:gd name="T61" fmla="*/ 2079 h 2291"/>
              <a:gd name="T62" fmla="*/ 395 w 887"/>
              <a:gd name="T63" fmla="*/ 2028 h 2291"/>
              <a:gd name="T64" fmla="*/ 510 w 887"/>
              <a:gd name="T65" fmla="*/ 2048 h 2291"/>
              <a:gd name="T66" fmla="*/ 631 w 887"/>
              <a:gd name="T67" fmla="*/ 2050 h 2291"/>
              <a:gd name="T68" fmla="*/ 706 w 887"/>
              <a:gd name="T69" fmla="*/ 2112 h 2291"/>
              <a:gd name="T70" fmla="*/ 719 w 887"/>
              <a:gd name="T71" fmla="*/ 2209 h 2291"/>
              <a:gd name="T72" fmla="*/ 735 w 887"/>
              <a:gd name="T73" fmla="*/ 2270 h 2291"/>
              <a:gd name="T74" fmla="*/ 775 w 887"/>
              <a:gd name="T75" fmla="*/ 2285 h 2291"/>
              <a:gd name="T76" fmla="*/ 885 w 887"/>
              <a:gd name="T77" fmla="*/ 2223 h 2291"/>
              <a:gd name="T78" fmla="*/ 881 w 887"/>
              <a:gd name="T79" fmla="*/ 2172 h 2291"/>
              <a:gd name="T80" fmla="*/ 824 w 887"/>
              <a:gd name="T81" fmla="*/ 2121 h 2291"/>
              <a:gd name="T82" fmla="*/ 804 w 887"/>
              <a:gd name="T83" fmla="*/ 2096 h 2291"/>
              <a:gd name="T84" fmla="*/ 789 w 887"/>
              <a:gd name="T85" fmla="*/ 2055 h 2291"/>
              <a:gd name="T86" fmla="*/ 808 w 887"/>
              <a:gd name="T87" fmla="*/ 1995 h 2291"/>
              <a:gd name="T88" fmla="*/ 767 w 887"/>
              <a:gd name="T89" fmla="*/ 1857 h 2291"/>
              <a:gd name="T90" fmla="*/ 733 w 887"/>
              <a:gd name="T91" fmla="*/ 1671 h 2291"/>
              <a:gd name="T92" fmla="*/ 674 w 887"/>
              <a:gd name="T93" fmla="*/ 1433 h 2291"/>
              <a:gd name="T94" fmla="*/ 698 w 887"/>
              <a:gd name="T95" fmla="*/ 1357 h 2291"/>
              <a:gd name="T96" fmla="*/ 683 w 887"/>
              <a:gd name="T97" fmla="*/ 1209 h 2291"/>
              <a:gd name="T98" fmla="*/ 645 w 887"/>
              <a:gd name="T99" fmla="*/ 1000 h 2291"/>
              <a:gd name="T100" fmla="*/ 659 w 887"/>
              <a:gd name="T101" fmla="*/ 952 h 2291"/>
              <a:gd name="T102" fmla="*/ 581 w 887"/>
              <a:gd name="T103" fmla="*/ 636 h 2291"/>
              <a:gd name="T104" fmla="*/ 652 w 887"/>
              <a:gd name="T105" fmla="*/ 705 h 2291"/>
              <a:gd name="T106" fmla="*/ 717 w 887"/>
              <a:gd name="T107" fmla="*/ 681 h 2291"/>
              <a:gd name="T108" fmla="*/ 712 w 887"/>
              <a:gd name="T109" fmla="*/ 612 h 2291"/>
              <a:gd name="T110" fmla="*/ 620 w 887"/>
              <a:gd name="T111" fmla="*/ 355 h 2291"/>
              <a:gd name="T112" fmla="*/ 585 w 887"/>
              <a:gd name="T113" fmla="*/ 337 h 2291"/>
              <a:gd name="T114" fmla="*/ 553 w 887"/>
              <a:gd name="T115" fmla="*/ 235 h 2291"/>
              <a:gd name="T116" fmla="*/ 505 w 887"/>
              <a:gd name="T117" fmla="*/ 65 h 2291"/>
              <a:gd name="T118" fmla="*/ 445 w 887"/>
              <a:gd name="T119" fmla="*/ 2 h 2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7" h="2291">
                <a:moveTo>
                  <a:pt x="395" y="2"/>
                </a:moveTo>
                <a:lnTo>
                  <a:pt x="395" y="2"/>
                </a:lnTo>
                <a:lnTo>
                  <a:pt x="386" y="3"/>
                </a:lnTo>
                <a:lnTo>
                  <a:pt x="369" y="7"/>
                </a:lnTo>
                <a:lnTo>
                  <a:pt x="358" y="11"/>
                </a:lnTo>
                <a:lnTo>
                  <a:pt x="348" y="14"/>
                </a:lnTo>
                <a:lnTo>
                  <a:pt x="339" y="21"/>
                </a:lnTo>
                <a:lnTo>
                  <a:pt x="333" y="27"/>
                </a:lnTo>
                <a:lnTo>
                  <a:pt x="333" y="27"/>
                </a:lnTo>
                <a:lnTo>
                  <a:pt x="307" y="63"/>
                </a:lnTo>
                <a:lnTo>
                  <a:pt x="294" y="84"/>
                </a:lnTo>
                <a:lnTo>
                  <a:pt x="287" y="95"/>
                </a:lnTo>
                <a:lnTo>
                  <a:pt x="282" y="104"/>
                </a:lnTo>
                <a:lnTo>
                  <a:pt x="282" y="104"/>
                </a:lnTo>
                <a:lnTo>
                  <a:pt x="271" y="128"/>
                </a:lnTo>
                <a:lnTo>
                  <a:pt x="260" y="157"/>
                </a:lnTo>
                <a:lnTo>
                  <a:pt x="250" y="186"/>
                </a:lnTo>
                <a:lnTo>
                  <a:pt x="244" y="208"/>
                </a:lnTo>
                <a:lnTo>
                  <a:pt x="244" y="208"/>
                </a:lnTo>
                <a:lnTo>
                  <a:pt x="244" y="218"/>
                </a:lnTo>
                <a:lnTo>
                  <a:pt x="244" y="230"/>
                </a:lnTo>
                <a:lnTo>
                  <a:pt x="248" y="257"/>
                </a:lnTo>
                <a:lnTo>
                  <a:pt x="249" y="272"/>
                </a:lnTo>
                <a:lnTo>
                  <a:pt x="248" y="286"/>
                </a:lnTo>
                <a:lnTo>
                  <a:pt x="247" y="293"/>
                </a:lnTo>
                <a:lnTo>
                  <a:pt x="245" y="299"/>
                </a:lnTo>
                <a:lnTo>
                  <a:pt x="243" y="304"/>
                </a:lnTo>
                <a:lnTo>
                  <a:pt x="239" y="310"/>
                </a:lnTo>
                <a:lnTo>
                  <a:pt x="239" y="310"/>
                </a:lnTo>
                <a:lnTo>
                  <a:pt x="221" y="335"/>
                </a:lnTo>
                <a:lnTo>
                  <a:pt x="218" y="339"/>
                </a:lnTo>
                <a:lnTo>
                  <a:pt x="228" y="339"/>
                </a:lnTo>
                <a:lnTo>
                  <a:pt x="228" y="339"/>
                </a:lnTo>
                <a:lnTo>
                  <a:pt x="226" y="347"/>
                </a:lnTo>
                <a:lnTo>
                  <a:pt x="221" y="355"/>
                </a:lnTo>
                <a:lnTo>
                  <a:pt x="218" y="357"/>
                </a:lnTo>
                <a:lnTo>
                  <a:pt x="216" y="361"/>
                </a:lnTo>
                <a:lnTo>
                  <a:pt x="216" y="361"/>
                </a:lnTo>
                <a:lnTo>
                  <a:pt x="207" y="364"/>
                </a:lnTo>
                <a:lnTo>
                  <a:pt x="199" y="368"/>
                </a:lnTo>
                <a:lnTo>
                  <a:pt x="190" y="371"/>
                </a:lnTo>
                <a:lnTo>
                  <a:pt x="184" y="371"/>
                </a:lnTo>
                <a:lnTo>
                  <a:pt x="184" y="371"/>
                </a:lnTo>
                <a:lnTo>
                  <a:pt x="176" y="373"/>
                </a:lnTo>
                <a:lnTo>
                  <a:pt x="169" y="377"/>
                </a:lnTo>
                <a:lnTo>
                  <a:pt x="159" y="383"/>
                </a:lnTo>
                <a:lnTo>
                  <a:pt x="152" y="390"/>
                </a:lnTo>
                <a:lnTo>
                  <a:pt x="152" y="390"/>
                </a:lnTo>
                <a:lnTo>
                  <a:pt x="147" y="398"/>
                </a:lnTo>
                <a:lnTo>
                  <a:pt x="140" y="414"/>
                </a:lnTo>
                <a:lnTo>
                  <a:pt x="123" y="458"/>
                </a:lnTo>
                <a:lnTo>
                  <a:pt x="105" y="506"/>
                </a:lnTo>
                <a:lnTo>
                  <a:pt x="96" y="526"/>
                </a:lnTo>
                <a:lnTo>
                  <a:pt x="90" y="539"/>
                </a:lnTo>
                <a:lnTo>
                  <a:pt x="90" y="539"/>
                </a:lnTo>
                <a:lnTo>
                  <a:pt x="84" y="552"/>
                </a:lnTo>
                <a:lnTo>
                  <a:pt x="78" y="569"/>
                </a:lnTo>
                <a:lnTo>
                  <a:pt x="73" y="589"/>
                </a:lnTo>
                <a:lnTo>
                  <a:pt x="68" y="610"/>
                </a:lnTo>
                <a:lnTo>
                  <a:pt x="59" y="648"/>
                </a:lnTo>
                <a:lnTo>
                  <a:pt x="56" y="663"/>
                </a:lnTo>
                <a:lnTo>
                  <a:pt x="53" y="673"/>
                </a:lnTo>
                <a:lnTo>
                  <a:pt x="53" y="673"/>
                </a:lnTo>
                <a:lnTo>
                  <a:pt x="34" y="711"/>
                </a:lnTo>
                <a:lnTo>
                  <a:pt x="25" y="733"/>
                </a:lnTo>
                <a:lnTo>
                  <a:pt x="21" y="743"/>
                </a:lnTo>
                <a:lnTo>
                  <a:pt x="21" y="750"/>
                </a:lnTo>
                <a:lnTo>
                  <a:pt x="21" y="750"/>
                </a:lnTo>
                <a:lnTo>
                  <a:pt x="21" y="764"/>
                </a:lnTo>
                <a:lnTo>
                  <a:pt x="24" y="779"/>
                </a:lnTo>
                <a:lnTo>
                  <a:pt x="25" y="786"/>
                </a:lnTo>
                <a:lnTo>
                  <a:pt x="29" y="793"/>
                </a:lnTo>
                <a:lnTo>
                  <a:pt x="32" y="800"/>
                </a:lnTo>
                <a:lnTo>
                  <a:pt x="37" y="806"/>
                </a:lnTo>
                <a:lnTo>
                  <a:pt x="37" y="806"/>
                </a:lnTo>
                <a:lnTo>
                  <a:pt x="47" y="817"/>
                </a:lnTo>
                <a:lnTo>
                  <a:pt x="58" y="824"/>
                </a:lnTo>
                <a:lnTo>
                  <a:pt x="68" y="830"/>
                </a:lnTo>
                <a:lnTo>
                  <a:pt x="68" y="830"/>
                </a:lnTo>
                <a:lnTo>
                  <a:pt x="62" y="839"/>
                </a:lnTo>
                <a:lnTo>
                  <a:pt x="45" y="861"/>
                </a:lnTo>
                <a:lnTo>
                  <a:pt x="37" y="875"/>
                </a:lnTo>
                <a:lnTo>
                  <a:pt x="30" y="887"/>
                </a:lnTo>
                <a:lnTo>
                  <a:pt x="25" y="899"/>
                </a:lnTo>
                <a:lnTo>
                  <a:pt x="24" y="905"/>
                </a:lnTo>
                <a:lnTo>
                  <a:pt x="24" y="910"/>
                </a:lnTo>
                <a:lnTo>
                  <a:pt x="24" y="910"/>
                </a:lnTo>
                <a:lnTo>
                  <a:pt x="29" y="971"/>
                </a:lnTo>
                <a:lnTo>
                  <a:pt x="31" y="1025"/>
                </a:lnTo>
                <a:lnTo>
                  <a:pt x="31" y="1025"/>
                </a:lnTo>
                <a:lnTo>
                  <a:pt x="32" y="1057"/>
                </a:lnTo>
                <a:lnTo>
                  <a:pt x="34" y="1072"/>
                </a:lnTo>
                <a:lnTo>
                  <a:pt x="34" y="1078"/>
                </a:lnTo>
                <a:lnTo>
                  <a:pt x="34" y="1078"/>
                </a:lnTo>
                <a:lnTo>
                  <a:pt x="48" y="1079"/>
                </a:lnTo>
                <a:lnTo>
                  <a:pt x="63" y="1082"/>
                </a:lnTo>
                <a:lnTo>
                  <a:pt x="82" y="1084"/>
                </a:lnTo>
                <a:lnTo>
                  <a:pt x="82" y="1084"/>
                </a:lnTo>
                <a:lnTo>
                  <a:pt x="91" y="1087"/>
                </a:lnTo>
                <a:lnTo>
                  <a:pt x="99" y="1089"/>
                </a:lnTo>
                <a:lnTo>
                  <a:pt x="105" y="1093"/>
                </a:lnTo>
                <a:lnTo>
                  <a:pt x="109" y="1097"/>
                </a:lnTo>
                <a:lnTo>
                  <a:pt x="115" y="1103"/>
                </a:lnTo>
                <a:lnTo>
                  <a:pt x="116" y="1105"/>
                </a:lnTo>
                <a:lnTo>
                  <a:pt x="125" y="1105"/>
                </a:lnTo>
                <a:lnTo>
                  <a:pt x="125" y="1105"/>
                </a:lnTo>
                <a:lnTo>
                  <a:pt x="100" y="1174"/>
                </a:lnTo>
                <a:lnTo>
                  <a:pt x="79" y="1228"/>
                </a:lnTo>
                <a:lnTo>
                  <a:pt x="69" y="1252"/>
                </a:lnTo>
                <a:lnTo>
                  <a:pt x="61" y="1268"/>
                </a:lnTo>
                <a:lnTo>
                  <a:pt x="61" y="1268"/>
                </a:lnTo>
                <a:lnTo>
                  <a:pt x="57" y="1276"/>
                </a:lnTo>
                <a:lnTo>
                  <a:pt x="51" y="1289"/>
                </a:lnTo>
                <a:lnTo>
                  <a:pt x="40" y="1322"/>
                </a:lnTo>
                <a:lnTo>
                  <a:pt x="26" y="1364"/>
                </a:lnTo>
                <a:lnTo>
                  <a:pt x="15" y="1408"/>
                </a:lnTo>
                <a:lnTo>
                  <a:pt x="5" y="1450"/>
                </a:lnTo>
                <a:lnTo>
                  <a:pt x="2" y="1470"/>
                </a:lnTo>
                <a:lnTo>
                  <a:pt x="0" y="1487"/>
                </a:lnTo>
                <a:lnTo>
                  <a:pt x="0" y="1501"/>
                </a:lnTo>
                <a:lnTo>
                  <a:pt x="2" y="1511"/>
                </a:lnTo>
                <a:lnTo>
                  <a:pt x="3" y="1514"/>
                </a:lnTo>
                <a:lnTo>
                  <a:pt x="4" y="1518"/>
                </a:lnTo>
                <a:lnTo>
                  <a:pt x="6" y="1519"/>
                </a:lnTo>
                <a:lnTo>
                  <a:pt x="10" y="1519"/>
                </a:lnTo>
                <a:lnTo>
                  <a:pt x="10" y="1519"/>
                </a:lnTo>
                <a:lnTo>
                  <a:pt x="16" y="1518"/>
                </a:lnTo>
                <a:lnTo>
                  <a:pt x="24" y="1516"/>
                </a:lnTo>
                <a:lnTo>
                  <a:pt x="37" y="1508"/>
                </a:lnTo>
                <a:lnTo>
                  <a:pt x="51" y="1501"/>
                </a:lnTo>
                <a:lnTo>
                  <a:pt x="64" y="1491"/>
                </a:lnTo>
                <a:lnTo>
                  <a:pt x="87" y="1471"/>
                </a:lnTo>
                <a:lnTo>
                  <a:pt x="100" y="1458"/>
                </a:lnTo>
                <a:lnTo>
                  <a:pt x="100" y="1458"/>
                </a:lnTo>
                <a:lnTo>
                  <a:pt x="109" y="1450"/>
                </a:lnTo>
                <a:lnTo>
                  <a:pt x="117" y="1444"/>
                </a:lnTo>
                <a:lnTo>
                  <a:pt x="125" y="1439"/>
                </a:lnTo>
                <a:lnTo>
                  <a:pt x="125" y="1439"/>
                </a:lnTo>
                <a:lnTo>
                  <a:pt x="133" y="1530"/>
                </a:lnTo>
                <a:lnTo>
                  <a:pt x="138" y="1597"/>
                </a:lnTo>
                <a:lnTo>
                  <a:pt x="141" y="1631"/>
                </a:lnTo>
                <a:lnTo>
                  <a:pt x="141" y="1631"/>
                </a:lnTo>
                <a:lnTo>
                  <a:pt x="131" y="1779"/>
                </a:lnTo>
                <a:lnTo>
                  <a:pt x="126" y="1879"/>
                </a:lnTo>
                <a:lnTo>
                  <a:pt x="125" y="1915"/>
                </a:lnTo>
                <a:lnTo>
                  <a:pt x="125" y="1933"/>
                </a:lnTo>
                <a:lnTo>
                  <a:pt x="125" y="1933"/>
                </a:lnTo>
                <a:lnTo>
                  <a:pt x="127" y="1948"/>
                </a:lnTo>
                <a:lnTo>
                  <a:pt x="130" y="1964"/>
                </a:lnTo>
                <a:lnTo>
                  <a:pt x="131" y="1971"/>
                </a:lnTo>
                <a:lnTo>
                  <a:pt x="133" y="1976"/>
                </a:lnTo>
                <a:lnTo>
                  <a:pt x="137" y="1980"/>
                </a:lnTo>
                <a:lnTo>
                  <a:pt x="138" y="1981"/>
                </a:lnTo>
                <a:lnTo>
                  <a:pt x="141" y="1981"/>
                </a:lnTo>
                <a:lnTo>
                  <a:pt x="141" y="1981"/>
                </a:lnTo>
                <a:lnTo>
                  <a:pt x="151" y="1978"/>
                </a:lnTo>
                <a:lnTo>
                  <a:pt x="160" y="1975"/>
                </a:lnTo>
                <a:lnTo>
                  <a:pt x="173" y="1970"/>
                </a:lnTo>
                <a:lnTo>
                  <a:pt x="186" y="1965"/>
                </a:lnTo>
                <a:lnTo>
                  <a:pt x="186" y="1965"/>
                </a:lnTo>
                <a:lnTo>
                  <a:pt x="184" y="1984"/>
                </a:lnTo>
                <a:lnTo>
                  <a:pt x="181" y="2027"/>
                </a:lnTo>
                <a:lnTo>
                  <a:pt x="181" y="2049"/>
                </a:lnTo>
                <a:lnTo>
                  <a:pt x="181" y="2071"/>
                </a:lnTo>
                <a:lnTo>
                  <a:pt x="183" y="2087"/>
                </a:lnTo>
                <a:lnTo>
                  <a:pt x="184" y="2092"/>
                </a:lnTo>
                <a:lnTo>
                  <a:pt x="186" y="2096"/>
                </a:lnTo>
                <a:lnTo>
                  <a:pt x="186" y="2096"/>
                </a:lnTo>
                <a:lnTo>
                  <a:pt x="192" y="2102"/>
                </a:lnTo>
                <a:lnTo>
                  <a:pt x="195" y="2106"/>
                </a:lnTo>
                <a:lnTo>
                  <a:pt x="197" y="2106"/>
                </a:lnTo>
                <a:lnTo>
                  <a:pt x="199" y="2106"/>
                </a:lnTo>
                <a:lnTo>
                  <a:pt x="207" y="2101"/>
                </a:lnTo>
                <a:lnTo>
                  <a:pt x="207" y="2101"/>
                </a:lnTo>
                <a:lnTo>
                  <a:pt x="213" y="2098"/>
                </a:lnTo>
                <a:lnTo>
                  <a:pt x="218" y="2096"/>
                </a:lnTo>
                <a:lnTo>
                  <a:pt x="223" y="2096"/>
                </a:lnTo>
                <a:lnTo>
                  <a:pt x="228" y="2096"/>
                </a:lnTo>
                <a:lnTo>
                  <a:pt x="234" y="2097"/>
                </a:lnTo>
                <a:lnTo>
                  <a:pt x="237" y="2098"/>
                </a:lnTo>
                <a:lnTo>
                  <a:pt x="232" y="2112"/>
                </a:lnTo>
                <a:lnTo>
                  <a:pt x="232" y="2112"/>
                </a:lnTo>
                <a:lnTo>
                  <a:pt x="231" y="2111"/>
                </a:lnTo>
                <a:lnTo>
                  <a:pt x="227" y="2112"/>
                </a:lnTo>
                <a:lnTo>
                  <a:pt x="226" y="2113"/>
                </a:lnTo>
                <a:lnTo>
                  <a:pt x="225" y="2116"/>
                </a:lnTo>
                <a:lnTo>
                  <a:pt x="223" y="2119"/>
                </a:lnTo>
                <a:lnTo>
                  <a:pt x="223" y="2124"/>
                </a:lnTo>
                <a:lnTo>
                  <a:pt x="223" y="2124"/>
                </a:lnTo>
                <a:lnTo>
                  <a:pt x="222" y="2142"/>
                </a:lnTo>
                <a:lnTo>
                  <a:pt x="218" y="2165"/>
                </a:lnTo>
                <a:lnTo>
                  <a:pt x="212" y="2199"/>
                </a:lnTo>
                <a:lnTo>
                  <a:pt x="212" y="2199"/>
                </a:lnTo>
                <a:lnTo>
                  <a:pt x="212" y="2209"/>
                </a:lnTo>
                <a:lnTo>
                  <a:pt x="211" y="2223"/>
                </a:lnTo>
                <a:lnTo>
                  <a:pt x="212" y="2235"/>
                </a:lnTo>
                <a:lnTo>
                  <a:pt x="213" y="2241"/>
                </a:lnTo>
                <a:lnTo>
                  <a:pt x="216" y="2245"/>
                </a:lnTo>
                <a:lnTo>
                  <a:pt x="216" y="2245"/>
                </a:lnTo>
                <a:lnTo>
                  <a:pt x="220" y="2250"/>
                </a:lnTo>
                <a:lnTo>
                  <a:pt x="226" y="2255"/>
                </a:lnTo>
                <a:lnTo>
                  <a:pt x="237" y="2262"/>
                </a:lnTo>
                <a:lnTo>
                  <a:pt x="252" y="2268"/>
                </a:lnTo>
                <a:lnTo>
                  <a:pt x="270" y="2273"/>
                </a:lnTo>
                <a:lnTo>
                  <a:pt x="281" y="2275"/>
                </a:lnTo>
                <a:lnTo>
                  <a:pt x="294" y="2276"/>
                </a:lnTo>
                <a:lnTo>
                  <a:pt x="306" y="2277"/>
                </a:lnTo>
                <a:lnTo>
                  <a:pt x="321" y="2277"/>
                </a:lnTo>
                <a:lnTo>
                  <a:pt x="337" y="2276"/>
                </a:lnTo>
                <a:lnTo>
                  <a:pt x="354" y="2275"/>
                </a:lnTo>
                <a:lnTo>
                  <a:pt x="354" y="2275"/>
                </a:lnTo>
                <a:lnTo>
                  <a:pt x="385" y="2270"/>
                </a:lnTo>
                <a:lnTo>
                  <a:pt x="407" y="2266"/>
                </a:lnTo>
                <a:lnTo>
                  <a:pt x="423" y="2262"/>
                </a:lnTo>
                <a:lnTo>
                  <a:pt x="431" y="2257"/>
                </a:lnTo>
                <a:lnTo>
                  <a:pt x="434" y="2255"/>
                </a:lnTo>
                <a:lnTo>
                  <a:pt x="435" y="2252"/>
                </a:lnTo>
                <a:lnTo>
                  <a:pt x="436" y="2249"/>
                </a:lnTo>
                <a:lnTo>
                  <a:pt x="436" y="2246"/>
                </a:lnTo>
                <a:lnTo>
                  <a:pt x="434" y="2239"/>
                </a:lnTo>
                <a:lnTo>
                  <a:pt x="431" y="2229"/>
                </a:lnTo>
                <a:lnTo>
                  <a:pt x="431" y="2229"/>
                </a:lnTo>
                <a:lnTo>
                  <a:pt x="428" y="2219"/>
                </a:lnTo>
                <a:lnTo>
                  <a:pt x="424" y="2212"/>
                </a:lnTo>
                <a:lnTo>
                  <a:pt x="420" y="2206"/>
                </a:lnTo>
                <a:lnTo>
                  <a:pt x="417" y="2202"/>
                </a:lnTo>
                <a:lnTo>
                  <a:pt x="408" y="2193"/>
                </a:lnTo>
                <a:lnTo>
                  <a:pt x="397" y="2186"/>
                </a:lnTo>
                <a:lnTo>
                  <a:pt x="397" y="2186"/>
                </a:lnTo>
                <a:lnTo>
                  <a:pt x="391" y="2182"/>
                </a:lnTo>
                <a:lnTo>
                  <a:pt x="385" y="2180"/>
                </a:lnTo>
                <a:lnTo>
                  <a:pt x="372" y="2176"/>
                </a:lnTo>
                <a:lnTo>
                  <a:pt x="366" y="2174"/>
                </a:lnTo>
                <a:lnTo>
                  <a:pt x="361" y="2170"/>
                </a:lnTo>
                <a:lnTo>
                  <a:pt x="358" y="2165"/>
                </a:lnTo>
                <a:lnTo>
                  <a:pt x="354" y="2156"/>
                </a:lnTo>
                <a:lnTo>
                  <a:pt x="354" y="2156"/>
                </a:lnTo>
                <a:lnTo>
                  <a:pt x="350" y="2143"/>
                </a:lnTo>
                <a:lnTo>
                  <a:pt x="349" y="2134"/>
                </a:lnTo>
                <a:lnTo>
                  <a:pt x="348" y="2127"/>
                </a:lnTo>
                <a:lnTo>
                  <a:pt x="343" y="2119"/>
                </a:lnTo>
                <a:lnTo>
                  <a:pt x="343" y="2119"/>
                </a:lnTo>
                <a:lnTo>
                  <a:pt x="332" y="2103"/>
                </a:lnTo>
                <a:lnTo>
                  <a:pt x="327" y="2097"/>
                </a:lnTo>
                <a:lnTo>
                  <a:pt x="324" y="2092"/>
                </a:lnTo>
                <a:lnTo>
                  <a:pt x="324" y="2092"/>
                </a:lnTo>
                <a:lnTo>
                  <a:pt x="323" y="2087"/>
                </a:lnTo>
                <a:lnTo>
                  <a:pt x="323" y="2079"/>
                </a:lnTo>
                <a:lnTo>
                  <a:pt x="322" y="2066"/>
                </a:lnTo>
                <a:lnTo>
                  <a:pt x="322" y="2066"/>
                </a:lnTo>
                <a:lnTo>
                  <a:pt x="324" y="2063"/>
                </a:lnTo>
                <a:lnTo>
                  <a:pt x="332" y="2059"/>
                </a:lnTo>
                <a:lnTo>
                  <a:pt x="353" y="2047"/>
                </a:lnTo>
                <a:lnTo>
                  <a:pt x="377" y="2036"/>
                </a:lnTo>
                <a:lnTo>
                  <a:pt x="395" y="2028"/>
                </a:lnTo>
                <a:lnTo>
                  <a:pt x="395" y="2028"/>
                </a:lnTo>
                <a:lnTo>
                  <a:pt x="402" y="2027"/>
                </a:lnTo>
                <a:lnTo>
                  <a:pt x="411" y="2028"/>
                </a:lnTo>
                <a:lnTo>
                  <a:pt x="423" y="2032"/>
                </a:lnTo>
                <a:lnTo>
                  <a:pt x="445" y="2037"/>
                </a:lnTo>
                <a:lnTo>
                  <a:pt x="445" y="2037"/>
                </a:lnTo>
                <a:lnTo>
                  <a:pt x="468" y="2042"/>
                </a:lnTo>
                <a:lnTo>
                  <a:pt x="489" y="2045"/>
                </a:lnTo>
                <a:lnTo>
                  <a:pt x="510" y="2048"/>
                </a:lnTo>
                <a:lnTo>
                  <a:pt x="535" y="2048"/>
                </a:lnTo>
                <a:lnTo>
                  <a:pt x="535" y="2048"/>
                </a:lnTo>
                <a:lnTo>
                  <a:pt x="550" y="2048"/>
                </a:lnTo>
                <a:lnTo>
                  <a:pt x="563" y="2049"/>
                </a:lnTo>
                <a:lnTo>
                  <a:pt x="592" y="2052"/>
                </a:lnTo>
                <a:lnTo>
                  <a:pt x="605" y="2053"/>
                </a:lnTo>
                <a:lnTo>
                  <a:pt x="619" y="2053"/>
                </a:lnTo>
                <a:lnTo>
                  <a:pt x="631" y="2050"/>
                </a:lnTo>
                <a:lnTo>
                  <a:pt x="645" y="2044"/>
                </a:lnTo>
                <a:lnTo>
                  <a:pt x="645" y="2044"/>
                </a:lnTo>
                <a:lnTo>
                  <a:pt x="679" y="2027"/>
                </a:lnTo>
                <a:lnTo>
                  <a:pt x="688" y="2023"/>
                </a:lnTo>
                <a:lnTo>
                  <a:pt x="688" y="2023"/>
                </a:lnTo>
                <a:lnTo>
                  <a:pt x="696" y="2065"/>
                </a:lnTo>
                <a:lnTo>
                  <a:pt x="703" y="2096"/>
                </a:lnTo>
                <a:lnTo>
                  <a:pt x="706" y="2112"/>
                </a:lnTo>
                <a:lnTo>
                  <a:pt x="706" y="2112"/>
                </a:lnTo>
                <a:lnTo>
                  <a:pt x="709" y="2148"/>
                </a:lnTo>
                <a:lnTo>
                  <a:pt x="711" y="2175"/>
                </a:lnTo>
                <a:lnTo>
                  <a:pt x="714" y="2187"/>
                </a:lnTo>
                <a:lnTo>
                  <a:pt x="716" y="2197"/>
                </a:lnTo>
                <a:lnTo>
                  <a:pt x="716" y="2197"/>
                </a:lnTo>
                <a:lnTo>
                  <a:pt x="719" y="2204"/>
                </a:lnTo>
                <a:lnTo>
                  <a:pt x="719" y="2209"/>
                </a:lnTo>
                <a:lnTo>
                  <a:pt x="716" y="2219"/>
                </a:lnTo>
                <a:lnTo>
                  <a:pt x="715" y="2224"/>
                </a:lnTo>
                <a:lnTo>
                  <a:pt x="716" y="2229"/>
                </a:lnTo>
                <a:lnTo>
                  <a:pt x="719" y="2238"/>
                </a:lnTo>
                <a:lnTo>
                  <a:pt x="725" y="2248"/>
                </a:lnTo>
                <a:lnTo>
                  <a:pt x="725" y="2248"/>
                </a:lnTo>
                <a:lnTo>
                  <a:pt x="731" y="2259"/>
                </a:lnTo>
                <a:lnTo>
                  <a:pt x="735" y="2270"/>
                </a:lnTo>
                <a:lnTo>
                  <a:pt x="738" y="2278"/>
                </a:lnTo>
                <a:lnTo>
                  <a:pt x="742" y="2285"/>
                </a:lnTo>
                <a:lnTo>
                  <a:pt x="743" y="2287"/>
                </a:lnTo>
                <a:lnTo>
                  <a:pt x="746" y="2289"/>
                </a:lnTo>
                <a:lnTo>
                  <a:pt x="749" y="2291"/>
                </a:lnTo>
                <a:lnTo>
                  <a:pt x="752" y="2291"/>
                </a:lnTo>
                <a:lnTo>
                  <a:pt x="762" y="2289"/>
                </a:lnTo>
                <a:lnTo>
                  <a:pt x="775" y="2285"/>
                </a:lnTo>
                <a:lnTo>
                  <a:pt x="775" y="2285"/>
                </a:lnTo>
                <a:lnTo>
                  <a:pt x="811" y="2270"/>
                </a:lnTo>
                <a:lnTo>
                  <a:pt x="831" y="2260"/>
                </a:lnTo>
                <a:lnTo>
                  <a:pt x="848" y="2250"/>
                </a:lnTo>
                <a:lnTo>
                  <a:pt x="865" y="2241"/>
                </a:lnTo>
                <a:lnTo>
                  <a:pt x="877" y="2232"/>
                </a:lnTo>
                <a:lnTo>
                  <a:pt x="882" y="2228"/>
                </a:lnTo>
                <a:lnTo>
                  <a:pt x="885" y="2223"/>
                </a:lnTo>
                <a:lnTo>
                  <a:pt x="887" y="2219"/>
                </a:lnTo>
                <a:lnTo>
                  <a:pt x="887" y="2216"/>
                </a:lnTo>
                <a:lnTo>
                  <a:pt x="887" y="2216"/>
                </a:lnTo>
                <a:lnTo>
                  <a:pt x="886" y="2209"/>
                </a:lnTo>
                <a:lnTo>
                  <a:pt x="886" y="2202"/>
                </a:lnTo>
                <a:lnTo>
                  <a:pt x="886" y="2188"/>
                </a:lnTo>
                <a:lnTo>
                  <a:pt x="884" y="2181"/>
                </a:lnTo>
                <a:lnTo>
                  <a:pt x="881" y="2172"/>
                </a:lnTo>
                <a:lnTo>
                  <a:pt x="876" y="2163"/>
                </a:lnTo>
                <a:lnTo>
                  <a:pt x="869" y="2151"/>
                </a:lnTo>
                <a:lnTo>
                  <a:pt x="869" y="2151"/>
                </a:lnTo>
                <a:lnTo>
                  <a:pt x="859" y="2142"/>
                </a:lnTo>
                <a:lnTo>
                  <a:pt x="852" y="2134"/>
                </a:lnTo>
                <a:lnTo>
                  <a:pt x="843" y="2128"/>
                </a:lnTo>
                <a:lnTo>
                  <a:pt x="837" y="2124"/>
                </a:lnTo>
                <a:lnTo>
                  <a:pt x="824" y="2121"/>
                </a:lnTo>
                <a:lnTo>
                  <a:pt x="821" y="2118"/>
                </a:lnTo>
                <a:lnTo>
                  <a:pt x="818" y="2117"/>
                </a:lnTo>
                <a:lnTo>
                  <a:pt x="818" y="2117"/>
                </a:lnTo>
                <a:lnTo>
                  <a:pt x="812" y="2111"/>
                </a:lnTo>
                <a:lnTo>
                  <a:pt x="807" y="2105"/>
                </a:lnTo>
                <a:lnTo>
                  <a:pt x="802" y="2096"/>
                </a:lnTo>
                <a:lnTo>
                  <a:pt x="802" y="2096"/>
                </a:lnTo>
                <a:lnTo>
                  <a:pt x="804" y="2096"/>
                </a:lnTo>
                <a:lnTo>
                  <a:pt x="807" y="2097"/>
                </a:lnTo>
                <a:lnTo>
                  <a:pt x="808" y="2096"/>
                </a:lnTo>
                <a:lnTo>
                  <a:pt x="808" y="2094"/>
                </a:lnTo>
                <a:lnTo>
                  <a:pt x="807" y="2089"/>
                </a:lnTo>
                <a:lnTo>
                  <a:pt x="805" y="2082"/>
                </a:lnTo>
                <a:lnTo>
                  <a:pt x="805" y="2082"/>
                </a:lnTo>
                <a:lnTo>
                  <a:pt x="796" y="2068"/>
                </a:lnTo>
                <a:lnTo>
                  <a:pt x="789" y="2055"/>
                </a:lnTo>
                <a:lnTo>
                  <a:pt x="780" y="2044"/>
                </a:lnTo>
                <a:lnTo>
                  <a:pt x="780" y="2018"/>
                </a:lnTo>
                <a:lnTo>
                  <a:pt x="780" y="2018"/>
                </a:lnTo>
                <a:lnTo>
                  <a:pt x="785" y="2016"/>
                </a:lnTo>
                <a:lnTo>
                  <a:pt x="795" y="2010"/>
                </a:lnTo>
                <a:lnTo>
                  <a:pt x="801" y="2005"/>
                </a:lnTo>
                <a:lnTo>
                  <a:pt x="805" y="2000"/>
                </a:lnTo>
                <a:lnTo>
                  <a:pt x="808" y="1995"/>
                </a:lnTo>
                <a:lnTo>
                  <a:pt x="810" y="1989"/>
                </a:lnTo>
                <a:lnTo>
                  <a:pt x="810" y="1989"/>
                </a:lnTo>
                <a:lnTo>
                  <a:pt x="808" y="1980"/>
                </a:lnTo>
                <a:lnTo>
                  <a:pt x="802" y="1967"/>
                </a:lnTo>
                <a:lnTo>
                  <a:pt x="788" y="1927"/>
                </a:lnTo>
                <a:lnTo>
                  <a:pt x="779" y="1905"/>
                </a:lnTo>
                <a:lnTo>
                  <a:pt x="772" y="1880"/>
                </a:lnTo>
                <a:lnTo>
                  <a:pt x="767" y="1857"/>
                </a:lnTo>
                <a:lnTo>
                  <a:pt x="765" y="1845"/>
                </a:lnTo>
                <a:lnTo>
                  <a:pt x="764" y="1833"/>
                </a:lnTo>
                <a:lnTo>
                  <a:pt x="764" y="1833"/>
                </a:lnTo>
                <a:lnTo>
                  <a:pt x="763" y="1809"/>
                </a:lnTo>
                <a:lnTo>
                  <a:pt x="759" y="1780"/>
                </a:lnTo>
                <a:lnTo>
                  <a:pt x="753" y="1751"/>
                </a:lnTo>
                <a:lnTo>
                  <a:pt x="746" y="1720"/>
                </a:lnTo>
                <a:lnTo>
                  <a:pt x="733" y="1671"/>
                </a:lnTo>
                <a:lnTo>
                  <a:pt x="727" y="1647"/>
                </a:lnTo>
                <a:lnTo>
                  <a:pt x="727" y="1647"/>
                </a:lnTo>
                <a:lnTo>
                  <a:pt x="711" y="1577"/>
                </a:lnTo>
                <a:lnTo>
                  <a:pt x="699" y="1522"/>
                </a:lnTo>
                <a:lnTo>
                  <a:pt x="688" y="1476"/>
                </a:lnTo>
                <a:lnTo>
                  <a:pt x="688" y="1476"/>
                </a:lnTo>
                <a:lnTo>
                  <a:pt x="679" y="1450"/>
                </a:lnTo>
                <a:lnTo>
                  <a:pt x="674" y="1433"/>
                </a:lnTo>
                <a:lnTo>
                  <a:pt x="673" y="1427"/>
                </a:lnTo>
                <a:lnTo>
                  <a:pt x="673" y="1418"/>
                </a:lnTo>
                <a:lnTo>
                  <a:pt x="674" y="1408"/>
                </a:lnTo>
                <a:lnTo>
                  <a:pt x="677" y="1396"/>
                </a:lnTo>
                <a:lnTo>
                  <a:pt x="677" y="1396"/>
                </a:lnTo>
                <a:lnTo>
                  <a:pt x="680" y="1384"/>
                </a:lnTo>
                <a:lnTo>
                  <a:pt x="687" y="1374"/>
                </a:lnTo>
                <a:lnTo>
                  <a:pt x="698" y="1357"/>
                </a:lnTo>
                <a:lnTo>
                  <a:pt x="704" y="1349"/>
                </a:lnTo>
                <a:lnTo>
                  <a:pt x="707" y="1341"/>
                </a:lnTo>
                <a:lnTo>
                  <a:pt x="709" y="1329"/>
                </a:lnTo>
                <a:lnTo>
                  <a:pt x="709" y="1316"/>
                </a:lnTo>
                <a:lnTo>
                  <a:pt x="709" y="1316"/>
                </a:lnTo>
                <a:lnTo>
                  <a:pt x="705" y="1296"/>
                </a:lnTo>
                <a:lnTo>
                  <a:pt x="699" y="1270"/>
                </a:lnTo>
                <a:lnTo>
                  <a:pt x="683" y="1209"/>
                </a:lnTo>
                <a:lnTo>
                  <a:pt x="661" y="1132"/>
                </a:lnTo>
                <a:lnTo>
                  <a:pt x="610" y="1002"/>
                </a:lnTo>
                <a:lnTo>
                  <a:pt x="610" y="1002"/>
                </a:lnTo>
                <a:lnTo>
                  <a:pt x="618" y="1003"/>
                </a:lnTo>
                <a:lnTo>
                  <a:pt x="626" y="1004"/>
                </a:lnTo>
                <a:lnTo>
                  <a:pt x="636" y="1004"/>
                </a:lnTo>
                <a:lnTo>
                  <a:pt x="641" y="1003"/>
                </a:lnTo>
                <a:lnTo>
                  <a:pt x="645" y="1000"/>
                </a:lnTo>
                <a:lnTo>
                  <a:pt x="650" y="998"/>
                </a:lnTo>
                <a:lnTo>
                  <a:pt x="653" y="994"/>
                </a:lnTo>
                <a:lnTo>
                  <a:pt x="657" y="988"/>
                </a:lnTo>
                <a:lnTo>
                  <a:pt x="658" y="982"/>
                </a:lnTo>
                <a:lnTo>
                  <a:pt x="661" y="973"/>
                </a:lnTo>
                <a:lnTo>
                  <a:pt x="661" y="963"/>
                </a:lnTo>
                <a:lnTo>
                  <a:pt x="661" y="963"/>
                </a:lnTo>
                <a:lnTo>
                  <a:pt x="659" y="952"/>
                </a:lnTo>
                <a:lnTo>
                  <a:pt x="658" y="939"/>
                </a:lnTo>
                <a:lnTo>
                  <a:pt x="651" y="910"/>
                </a:lnTo>
                <a:lnTo>
                  <a:pt x="641" y="880"/>
                </a:lnTo>
                <a:lnTo>
                  <a:pt x="631" y="850"/>
                </a:lnTo>
                <a:lnTo>
                  <a:pt x="611" y="801"/>
                </a:lnTo>
                <a:lnTo>
                  <a:pt x="602" y="780"/>
                </a:lnTo>
                <a:lnTo>
                  <a:pt x="581" y="636"/>
                </a:lnTo>
                <a:lnTo>
                  <a:pt x="581" y="636"/>
                </a:lnTo>
                <a:lnTo>
                  <a:pt x="589" y="645"/>
                </a:lnTo>
                <a:lnTo>
                  <a:pt x="610" y="669"/>
                </a:lnTo>
                <a:lnTo>
                  <a:pt x="622" y="681"/>
                </a:lnTo>
                <a:lnTo>
                  <a:pt x="635" y="692"/>
                </a:lnTo>
                <a:lnTo>
                  <a:pt x="645" y="701"/>
                </a:lnTo>
                <a:lnTo>
                  <a:pt x="650" y="703"/>
                </a:lnTo>
                <a:lnTo>
                  <a:pt x="652" y="705"/>
                </a:lnTo>
                <a:lnTo>
                  <a:pt x="652" y="705"/>
                </a:lnTo>
                <a:lnTo>
                  <a:pt x="661" y="706"/>
                </a:lnTo>
                <a:lnTo>
                  <a:pt x="670" y="706"/>
                </a:lnTo>
                <a:lnTo>
                  <a:pt x="682" y="703"/>
                </a:lnTo>
                <a:lnTo>
                  <a:pt x="694" y="700"/>
                </a:lnTo>
                <a:lnTo>
                  <a:pt x="705" y="695"/>
                </a:lnTo>
                <a:lnTo>
                  <a:pt x="710" y="691"/>
                </a:lnTo>
                <a:lnTo>
                  <a:pt x="714" y="686"/>
                </a:lnTo>
                <a:lnTo>
                  <a:pt x="717" y="681"/>
                </a:lnTo>
                <a:lnTo>
                  <a:pt x="720" y="675"/>
                </a:lnTo>
                <a:lnTo>
                  <a:pt x="721" y="669"/>
                </a:lnTo>
                <a:lnTo>
                  <a:pt x="722" y="661"/>
                </a:lnTo>
                <a:lnTo>
                  <a:pt x="722" y="661"/>
                </a:lnTo>
                <a:lnTo>
                  <a:pt x="721" y="648"/>
                </a:lnTo>
                <a:lnTo>
                  <a:pt x="719" y="634"/>
                </a:lnTo>
                <a:lnTo>
                  <a:pt x="716" y="622"/>
                </a:lnTo>
                <a:lnTo>
                  <a:pt x="712" y="612"/>
                </a:lnTo>
                <a:lnTo>
                  <a:pt x="705" y="594"/>
                </a:lnTo>
                <a:lnTo>
                  <a:pt x="698" y="579"/>
                </a:lnTo>
                <a:lnTo>
                  <a:pt x="698" y="579"/>
                </a:lnTo>
                <a:lnTo>
                  <a:pt x="691" y="565"/>
                </a:lnTo>
                <a:lnTo>
                  <a:pt x="683" y="538"/>
                </a:lnTo>
                <a:lnTo>
                  <a:pt x="657" y="464"/>
                </a:lnTo>
                <a:lnTo>
                  <a:pt x="634" y="390"/>
                </a:lnTo>
                <a:lnTo>
                  <a:pt x="620" y="355"/>
                </a:lnTo>
                <a:lnTo>
                  <a:pt x="620" y="355"/>
                </a:lnTo>
                <a:lnTo>
                  <a:pt x="619" y="352"/>
                </a:lnTo>
                <a:lnTo>
                  <a:pt x="615" y="350"/>
                </a:lnTo>
                <a:lnTo>
                  <a:pt x="605" y="345"/>
                </a:lnTo>
                <a:lnTo>
                  <a:pt x="597" y="341"/>
                </a:lnTo>
                <a:lnTo>
                  <a:pt x="592" y="339"/>
                </a:lnTo>
                <a:lnTo>
                  <a:pt x="592" y="339"/>
                </a:lnTo>
                <a:lnTo>
                  <a:pt x="585" y="337"/>
                </a:lnTo>
                <a:lnTo>
                  <a:pt x="577" y="332"/>
                </a:lnTo>
                <a:lnTo>
                  <a:pt x="567" y="326"/>
                </a:lnTo>
                <a:lnTo>
                  <a:pt x="563" y="323"/>
                </a:lnTo>
                <a:lnTo>
                  <a:pt x="562" y="320"/>
                </a:lnTo>
                <a:lnTo>
                  <a:pt x="562" y="320"/>
                </a:lnTo>
                <a:lnTo>
                  <a:pt x="560" y="305"/>
                </a:lnTo>
                <a:lnTo>
                  <a:pt x="557" y="277"/>
                </a:lnTo>
                <a:lnTo>
                  <a:pt x="553" y="235"/>
                </a:lnTo>
                <a:lnTo>
                  <a:pt x="553" y="235"/>
                </a:lnTo>
                <a:lnTo>
                  <a:pt x="539" y="176"/>
                </a:lnTo>
                <a:lnTo>
                  <a:pt x="529" y="136"/>
                </a:lnTo>
                <a:lnTo>
                  <a:pt x="525" y="114"/>
                </a:lnTo>
                <a:lnTo>
                  <a:pt x="525" y="114"/>
                </a:lnTo>
                <a:lnTo>
                  <a:pt x="523" y="108"/>
                </a:lnTo>
                <a:lnTo>
                  <a:pt x="519" y="97"/>
                </a:lnTo>
                <a:lnTo>
                  <a:pt x="505" y="65"/>
                </a:lnTo>
                <a:lnTo>
                  <a:pt x="497" y="48"/>
                </a:lnTo>
                <a:lnTo>
                  <a:pt x="487" y="33"/>
                </a:lnTo>
                <a:lnTo>
                  <a:pt x="478" y="21"/>
                </a:lnTo>
                <a:lnTo>
                  <a:pt x="475" y="16"/>
                </a:lnTo>
                <a:lnTo>
                  <a:pt x="471" y="13"/>
                </a:lnTo>
                <a:lnTo>
                  <a:pt x="471" y="13"/>
                </a:lnTo>
                <a:lnTo>
                  <a:pt x="457" y="7"/>
                </a:lnTo>
                <a:lnTo>
                  <a:pt x="445" y="2"/>
                </a:lnTo>
                <a:lnTo>
                  <a:pt x="434" y="0"/>
                </a:lnTo>
                <a:lnTo>
                  <a:pt x="425" y="0"/>
                </a:lnTo>
                <a:lnTo>
                  <a:pt x="425" y="0"/>
                </a:lnTo>
                <a:lnTo>
                  <a:pt x="407" y="2"/>
                </a:lnTo>
                <a:lnTo>
                  <a:pt x="395" y="2"/>
                </a:lnTo>
                <a:lnTo>
                  <a:pt x="395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2954880" y="706266"/>
            <a:ext cx="485443" cy="1756161"/>
          </a:xfrm>
          <a:custGeom>
            <a:avLst/>
            <a:gdLst>
              <a:gd name="T0" fmla="*/ 234 w 374"/>
              <a:gd name="T1" fmla="*/ 1 h 1353"/>
              <a:gd name="T2" fmla="*/ 177 w 374"/>
              <a:gd name="T3" fmla="*/ 43 h 1353"/>
              <a:gd name="T4" fmla="*/ 144 w 374"/>
              <a:gd name="T5" fmla="*/ 163 h 1353"/>
              <a:gd name="T6" fmla="*/ 117 w 374"/>
              <a:gd name="T7" fmla="*/ 208 h 1353"/>
              <a:gd name="T8" fmla="*/ 120 w 374"/>
              <a:gd name="T9" fmla="*/ 240 h 1353"/>
              <a:gd name="T10" fmla="*/ 160 w 374"/>
              <a:gd name="T11" fmla="*/ 248 h 1353"/>
              <a:gd name="T12" fmla="*/ 127 w 374"/>
              <a:gd name="T13" fmla="*/ 261 h 1353"/>
              <a:gd name="T14" fmla="*/ 96 w 374"/>
              <a:gd name="T15" fmla="*/ 300 h 1353"/>
              <a:gd name="T16" fmla="*/ 72 w 374"/>
              <a:gd name="T17" fmla="*/ 397 h 1353"/>
              <a:gd name="T18" fmla="*/ 66 w 374"/>
              <a:gd name="T19" fmla="*/ 510 h 1353"/>
              <a:gd name="T20" fmla="*/ 0 w 374"/>
              <a:gd name="T21" fmla="*/ 671 h 1353"/>
              <a:gd name="T22" fmla="*/ 26 w 374"/>
              <a:gd name="T23" fmla="*/ 694 h 1353"/>
              <a:gd name="T24" fmla="*/ 57 w 374"/>
              <a:gd name="T25" fmla="*/ 765 h 1353"/>
              <a:gd name="T26" fmla="*/ 145 w 374"/>
              <a:gd name="T27" fmla="*/ 924 h 1353"/>
              <a:gd name="T28" fmla="*/ 144 w 374"/>
              <a:gd name="T29" fmla="*/ 987 h 1353"/>
              <a:gd name="T30" fmla="*/ 112 w 374"/>
              <a:gd name="T31" fmla="*/ 1114 h 1353"/>
              <a:gd name="T32" fmla="*/ 96 w 374"/>
              <a:gd name="T33" fmla="*/ 1193 h 1353"/>
              <a:gd name="T34" fmla="*/ 71 w 374"/>
              <a:gd name="T35" fmla="*/ 1224 h 1353"/>
              <a:gd name="T36" fmla="*/ 75 w 374"/>
              <a:gd name="T37" fmla="*/ 1265 h 1353"/>
              <a:gd name="T38" fmla="*/ 96 w 374"/>
              <a:gd name="T39" fmla="*/ 1284 h 1353"/>
              <a:gd name="T40" fmla="*/ 111 w 374"/>
              <a:gd name="T41" fmla="*/ 1328 h 1353"/>
              <a:gd name="T42" fmla="*/ 180 w 374"/>
              <a:gd name="T43" fmla="*/ 1334 h 1353"/>
              <a:gd name="T44" fmla="*/ 202 w 374"/>
              <a:gd name="T45" fmla="*/ 1293 h 1353"/>
              <a:gd name="T46" fmla="*/ 246 w 374"/>
              <a:gd name="T47" fmla="*/ 1337 h 1353"/>
              <a:gd name="T48" fmla="*/ 317 w 374"/>
              <a:gd name="T49" fmla="*/ 1349 h 1353"/>
              <a:gd name="T50" fmla="*/ 358 w 374"/>
              <a:gd name="T51" fmla="*/ 1334 h 1353"/>
              <a:gd name="T52" fmla="*/ 323 w 374"/>
              <a:gd name="T53" fmla="*/ 1316 h 1353"/>
              <a:gd name="T54" fmla="*/ 280 w 374"/>
              <a:gd name="T55" fmla="*/ 1266 h 1353"/>
              <a:gd name="T56" fmla="*/ 256 w 374"/>
              <a:gd name="T57" fmla="*/ 1133 h 1353"/>
              <a:gd name="T58" fmla="*/ 258 w 374"/>
              <a:gd name="T59" fmla="*/ 912 h 1353"/>
              <a:gd name="T60" fmla="*/ 265 w 374"/>
              <a:gd name="T61" fmla="*/ 872 h 1353"/>
              <a:gd name="T62" fmla="*/ 289 w 374"/>
              <a:gd name="T63" fmla="*/ 556 h 1353"/>
              <a:gd name="T64" fmla="*/ 310 w 374"/>
              <a:gd name="T65" fmla="*/ 477 h 1353"/>
              <a:gd name="T66" fmla="*/ 329 w 374"/>
              <a:gd name="T67" fmla="*/ 453 h 1353"/>
              <a:gd name="T68" fmla="*/ 337 w 374"/>
              <a:gd name="T69" fmla="*/ 447 h 1353"/>
              <a:gd name="T70" fmla="*/ 329 w 374"/>
              <a:gd name="T71" fmla="*/ 402 h 1353"/>
              <a:gd name="T72" fmla="*/ 340 w 374"/>
              <a:gd name="T73" fmla="*/ 380 h 1353"/>
              <a:gd name="T74" fmla="*/ 335 w 374"/>
              <a:gd name="T75" fmla="*/ 345 h 1353"/>
              <a:gd name="T76" fmla="*/ 332 w 374"/>
              <a:gd name="T77" fmla="*/ 326 h 1353"/>
              <a:gd name="T78" fmla="*/ 286 w 374"/>
              <a:gd name="T79" fmla="*/ 278 h 1353"/>
              <a:gd name="T80" fmla="*/ 313 w 374"/>
              <a:gd name="T81" fmla="*/ 239 h 1353"/>
              <a:gd name="T82" fmla="*/ 317 w 374"/>
              <a:gd name="T83" fmla="*/ 191 h 1353"/>
              <a:gd name="T84" fmla="*/ 332 w 374"/>
              <a:gd name="T85" fmla="*/ 169 h 1353"/>
              <a:gd name="T86" fmla="*/ 337 w 374"/>
              <a:gd name="T87" fmla="*/ 140 h 1353"/>
              <a:gd name="T88" fmla="*/ 349 w 374"/>
              <a:gd name="T89" fmla="*/ 128 h 1353"/>
              <a:gd name="T90" fmla="*/ 331 w 374"/>
              <a:gd name="T91" fmla="*/ 86 h 1353"/>
              <a:gd name="T92" fmla="*/ 343 w 374"/>
              <a:gd name="T93" fmla="*/ 91 h 1353"/>
              <a:gd name="T94" fmla="*/ 361 w 374"/>
              <a:gd name="T95" fmla="*/ 61 h 1353"/>
              <a:gd name="T96" fmla="*/ 322 w 374"/>
              <a:gd name="T97" fmla="*/ 27 h 1353"/>
              <a:gd name="T98" fmla="*/ 180 w 374"/>
              <a:gd name="T99" fmla="*/ 1139 h 1353"/>
              <a:gd name="T100" fmla="*/ 192 w 374"/>
              <a:gd name="T101" fmla="*/ 1220 h 1353"/>
              <a:gd name="T102" fmla="*/ 166 w 374"/>
              <a:gd name="T103" fmla="*/ 1262 h 1353"/>
              <a:gd name="T104" fmla="*/ 159 w 374"/>
              <a:gd name="T105" fmla="*/ 1305 h 1353"/>
              <a:gd name="T106" fmla="*/ 150 w 374"/>
              <a:gd name="T107" fmla="*/ 1229 h 1353"/>
              <a:gd name="T108" fmla="*/ 180 w 374"/>
              <a:gd name="T109" fmla="*/ 1139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74" h="1353">
                <a:moveTo>
                  <a:pt x="286" y="4"/>
                </a:moveTo>
                <a:lnTo>
                  <a:pt x="286" y="4"/>
                </a:lnTo>
                <a:lnTo>
                  <a:pt x="278" y="3"/>
                </a:lnTo>
                <a:lnTo>
                  <a:pt x="259" y="0"/>
                </a:lnTo>
                <a:lnTo>
                  <a:pt x="247" y="0"/>
                </a:lnTo>
                <a:lnTo>
                  <a:pt x="234" y="1"/>
                </a:lnTo>
                <a:lnTo>
                  <a:pt x="220" y="4"/>
                </a:lnTo>
                <a:lnTo>
                  <a:pt x="208" y="10"/>
                </a:lnTo>
                <a:lnTo>
                  <a:pt x="208" y="10"/>
                </a:lnTo>
                <a:lnTo>
                  <a:pt x="196" y="19"/>
                </a:lnTo>
                <a:lnTo>
                  <a:pt x="186" y="30"/>
                </a:lnTo>
                <a:lnTo>
                  <a:pt x="177" y="43"/>
                </a:lnTo>
                <a:lnTo>
                  <a:pt x="171" y="58"/>
                </a:lnTo>
                <a:lnTo>
                  <a:pt x="165" y="74"/>
                </a:lnTo>
                <a:lnTo>
                  <a:pt x="159" y="91"/>
                </a:lnTo>
                <a:lnTo>
                  <a:pt x="151" y="125"/>
                </a:lnTo>
                <a:lnTo>
                  <a:pt x="151" y="125"/>
                </a:lnTo>
                <a:lnTo>
                  <a:pt x="144" y="163"/>
                </a:lnTo>
                <a:lnTo>
                  <a:pt x="141" y="172"/>
                </a:lnTo>
                <a:lnTo>
                  <a:pt x="135" y="182"/>
                </a:lnTo>
                <a:lnTo>
                  <a:pt x="135" y="182"/>
                </a:lnTo>
                <a:lnTo>
                  <a:pt x="127" y="193"/>
                </a:lnTo>
                <a:lnTo>
                  <a:pt x="120" y="203"/>
                </a:lnTo>
                <a:lnTo>
                  <a:pt x="117" y="208"/>
                </a:lnTo>
                <a:lnTo>
                  <a:pt x="115" y="215"/>
                </a:lnTo>
                <a:lnTo>
                  <a:pt x="115" y="223"/>
                </a:lnTo>
                <a:lnTo>
                  <a:pt x="117" y="232"/>
                </a:lnTo>
                <a:lnTo>
                  <a:pt x="117" y="232"/>
                </a:lnTo>
                <a:lnTo>
                  <a:pt x="118" y="236"/>
                </a:lnTo>
                <a:lnTo>
                  <a:pt x="120" y="240"/>
                </a:lnTo>
                <a:lnTo>
                  <a:pt x="123" y="243"/>
                </a:lnTo>
                <a:lnTo>
                  <a:pt x="127" y="246"/>
                </a:lnTo>
                <a:lnTo>
                  <a:pt x="135" y="249"/>
                </a:lnTo>
                <a:lnTo>
                  <a:pt x="144" y="249"/>
                </a:lnTo>
                <a:lnTo>
                  <a:pt x="153" y="249"/>
                </a:lnTo>
                <a:lnTo>
                  <a:pt x="160" y="248"/>
                </a:lnTo>
                <a:lnTo>
                  <a:pt x="166" y="246"/>
                </a:lnTo>
                <a:lnTo>
                  <a:pt x="166" y="254"/>
                </a:lnTo>
                <a:lnTo>
                  <a:pt x="166" y="254"/>
                </a:lnTo>
                <a:lnTo>
                  <a:pt x="159" y="254"/>
                </a:lnTo>
                <a:lnTo>
                  <a:pt x="139" y="257"/>
                </a:lnTo>
                <a:lnTo>
                  <a:pt x="127" y="261"/>
                </a:lnTo>
                <a:lnTo>
                  <a:pt x="117" y="266"/>
                </a:lnTo>
                <a:lnTo>
                  <a:pt x="109" y="270"/>
                </a:lnTo>
                <a:lnTo>
                  <a:pt x="106" y="275"/>
                </a:lnTo>
                <a:lnTo>
                  <a:pt x="103" y="278"/>
                </a:lnTo>
                <a:lnTo>
                  <a:pt x="103" y="278"/>
                </a:lnTo>
                <a:lnTo>
                  <a:pt x="96" y="300"/>
                </a:lnTo>
                <a:lnTo>
                  <a:pt x="86" y="330"/>
                </a:lnTo>
                <a:lnTo>
                  <a:pt x="80" y="348"/>
                </a:lnTo>
                <a:lnTo>
                  <a:pt x="77" y="365"/>
                </a:lnTo>
                <a:lnTo>
                  <a:pt x="74" y="381"/>
                </a:lnTo>
                <a:lnTo>
                  <a:pt x="72" y="397"/>
                </a:lnTo>
                <a:lnTo>
                  <a:pt x="72" y="397"/>
                </a:lnTo>
                <a:lnTo>
                  <a:pt x="75" y="426"/>
                </a:lnTo>
                <a:lnTo>
                  <a:pt x="77" y="453"/>
                </a:lnTo>
                <a:lnTo>
                  <a:pt x="77" y="466"/>
                </a:lnTo>
                <a:lnTo>
                  <a:pt x="75" y="481"/>
                </a:lnTo>
                <a:lnTo>
                  <a:pt x="72" y="495"/>
                </a:lnTo>
                <a:lnTo>
                  <a:pt x="66" y="510"/>
                </a:lnTo>
                <a:lnTo>
                  <a:pt x="66" y="510"/>
                </a:lnTo>
                <a:lnTo>
                  <a:pt x="48" y="550"/>
                </a:lnTo>
                <a:lnTo>
                  <a:pt x="26" y="604"/>
                </a:lnTo>
                <a:lnTo>
                  <a:pt x="6" y="650"/>
                </a:lnTo>
                <a:lnTo>
                  <a:pt x="2" y="667"/>
                </a:lnTo>
                <a:lnTo>
                  <a:pt x="0" y="671"/>
                </a:lnTo>
                <a:lnTo>
                  <a:pt x="0" y="674"/>
                </a:lnTo>
                <a:lnTo>
                  <a:pt x="0" y="674"/>
                </a:lnTo>
                <a:lnTo>
                  <a:pt x="5" y="682"/>
                </a:lnTo>
                <a:lnTo>
                  <a:pt x="12" y="686"/>
                </a:lnTo>
                <a:lnTo>
                  <a:pt x="20" y="691"/>
                </a:lnTo>
                <a:lnTo>
                  <a:pt x="26" y="694"/>
                </a:lnTo>
                <a:lnTo>
                  <a:pt x="26" y="694"/>
                </a:lnTo>
                <a:lnTo>
                  <a:pt x="45" y="697"/>
                </a:lnTo>
                <a:lnTo>
                  <a:pt x="45" y="697"/>
                </a:lnTo>
                <a:lnTo>
                  <a:pt x="48" y="720"/>
                </a:lnTo>
                <a:lnTo>
                  <a:pt x="51" y="741"/>
                </a:lnTo>
                <a:lnTo>
                  <a:pt x="57" y="765"/>
                </a:lnTo>
                <a:lnTo>
                  <a:pt x="57" y="765"/>
                </a:lnTo>
                <a:lnTo>
                  <a:pt x="60" y="780"/>
                </a:lnTo>
                <a:lnTo>
                  <a:pt x="63" y="803"/>
                </a:lnTo>
                <a:lnTo>
                  <a:pt x="68" y="855"/>
                </a:lnTo>
                <a:lnTo>
                  <a:pt x="72" y="924"/>
                </a:lnTo>
                <a:lnTo>
                  <a:pt x="145" y="924"/>
                </a:lnTo>
                <a:lnTo>
                  <a:pt x="145" y="924"/>
                </a:lnTo>
                <a:lnTo>
                  <a:pt x="147" y="945"/>
                </a:lnTo>
                <a:lnTo>
                  <a:pt x="148" y="963"/>
                </a:lnTo>
                <a:lnTo>
                  <a:pt x="148" y="975"/>
                </a:lnTo>
                <a:lnTo>
                  <a:pt x="148" y="975"/>
                </a:lnTo>
                <a:lnTo>
                  <a:pt x="144" y="987"/>
                </a:lnTo>
                <a:lnTo>
                  <a:pt x="135" y="1011"/>
                </a:lnTo>
                <a:lnTo>
                  <a:pt x="124" y="1040"/>
                </a:lnTo>
                <a:lnTo>
                  <a:pt x="120" y="1058"/>
                </a:lnTo>
                <a:lnTo>
                  <a:pt x="117" y="1078"/>
                </a:lnTo>
                <a:lnTo>
                  <a:pt x="117" y="1078"/>
                </a:lnTo>
                <a:lnTo>
                  <a:pt x="112" y="1114"/>
                </a:lnTo>
                <a:lnTo>
                  <a:pt x="108" y="1147"/>
                </a:lnTo>
                <a:lnTo>
                  <a:pt x="105" y="1172"/>
                </a:lnTo>
                <a:lnTo>
                  <a:pt x="103" y="1181"/>
                </a:lnTo>
                <a:lnTo>
                  <a:pt x="100" y="1187"/>
                </a:lnTo>
                <a:lnTo>
                  <a:pt x="100" y="1187"/>
                </a:lnTo>
                <a:lnTo>
                  <a:pt x="96" y="1193"/>
                </a:lnTo>
                <a:lnTo>
                  <a:pt x="90" y="1199"/>
                </a:lnTo>
                <a:lnTo>
                  <a:pt x="83" y="1206"/>
                </a:lnTo>
                <a:lnTo>
                  <a:pt x="77" y="1214"/>
                </a:lnTo>
                <a:lnTo>
                  <a:pt x="77" y="1214"/>
                </a:lnTo>
                <a:lnTo>
                  <a:pt x="72" y="1220"/>
                </a:lnTo>
                <a:lnTo>
                  <a:pt x="71" y="1224"/>
                </a:lnTo>
                <a:lnTo>
                  <a:pt x="69" y="1236"/>
                </a:lnTo>
                <a:lnTo>
                  <a:pt x="71" y="1245"/>
                </a:lnTo>
                <a:lnTo>
                  <a:pt x="72" y="1251"/>
                </a:lnTo>
                <a:lnTo>
                  <a:pt x="72" y="1251"/>
                </a:lnTo>
                <a:lnTo>
                  <a:pt x="74" y="1257"/>
                </a:lnTo>
                <a:lnTo>
                  <a:pt x="75" y="1265"/>
                </a:lnTo>
                <a:lnTo>
                  <a:pt x="78" y="1289"/>
                </a:lnTo>
                <a:lnTo>
                  <a:pt x="80" y="1320"/>
                </a:lnTo>
                <a:lnTo>
                  <a:pt x="88" y="1326"/>
                </a:lnTo>
                <a:lnTo>
                  <a:pt x="91" y="1274"/>
                </a:lnTo>
                <a:lnTo>
                  <a:pt x="91" y="1274"/>
                </a:lnTo>
                <a:lnTo>
                  <a:pt x="96" y="1284"/>
                </a:lnTo>
                <a:lnTo>
                  <a:pt x="103" y="1302"/>
                </a:lnTo>
                <a:lnTo>
                  <a:pt x="103" y="1302"/>
                </a:lnTo>
                <a:lnTo>
                  <a:pt x="106" y="1310"/>
                </a:lnTo>
                <a:lnTo>
                  <a:pt x="108" y="1317"/>
                </a:lnTo>
                <a:lnTo>
                  <a:pt x="109" y="1325"/>
                </a:lnTo>
                <a:lnTo>
                  <a:pt x="111" y="1328"/>
                </a:lnTo>
                <a:lnTo>
                  <a:pt x="114" y="1331"/>
                </a:lnTo>
                <a:lnTo>
                  <a:pt x="114" y="1331"/>
                </a:lnTo>
                <a:lnTo>
                  <a:pt x="118" y="1332"/>
                </a:lnTo>
                <a:lnTo>
                  <a:pt x="127" y="1334"/>
                </a:lnTo>
                <a:lnTo>
                  <a:pt x="150" y="1334"/>
                </a:lnTo>
                <a:lnTo>
                  <a:pt x="180" y="1334"/>
                </a:lnTo>
                <a:lnTo>
                  <a:pt x="180" y="1340"/>
                </a:lnTo>
                <a:lnTo>
                  <a:pt x="189" y="1340"/>
                </a:lnTo>
                <a:lnTo>
                  <a:pt x="189" y="1289"/>
                </a:lnTo>
                <a:lnTo>
                  <a:pt x="189" y="1289"/>
                </a:lnTo>
                <a:lnTo>
                  <a:pt x="193" y="1290"/>
                </a:lnTo>
                <a:lnTo>
                  <a:pt x="202" y="1293"/>
                </a:lnTo>
                <a:lnTo>
                  <a:pt x="213" y="1301"/>
                </a:lnTo>
                <a:lnTo>
                  <a:pt x="219" y="1305"/>
                </a:lnTo>
                <a:lnTo>
                  <a:pt x="223" y="1311"/>
                </a:lnTo>
                <a:lnTo>
                  <a:pt x="223" y="1311"/>
                </a:lnTo>
                <a:lnTo>
                  <a:pt x="234" y="1325"/>
                </a:lnTo>
                <a:lnTo>
                  <a:pt x="246" y="1337"/>
                </a:lnTo>
                <a:lnTo>
                  <a:pt x="258" y="1346"/>
                </a:lnTo>
                <a:lnTo>
                  <a:pt x="270" y="1352"/>
                </a:lnTo>
                <a:lnTo>
                  <a:pt x="270" y="1352"/>
                </a:lnTo>
                <a:lnTo>
                  <a:pt x="278" y="1353"/>
                </a:lnTo>
                <a:lnTo>
                  <a:pt x="289" y="1353"/>
                </a:lnTo>
                <a:lnTo>
                  <a:pt x="317" y="1349"/>
                </a:lnTo>
                <a:lnTo>
                  <a:pt x="332" y="1346"/>
                </a:lnTo>
                <a:lnTo>
                  <a:pt x="344" y="1343"/>
                </a:lnTo>
                <a:lnTo>
                  <a:pt x="353" y="1338"/>
                </a:lnTo>
                <a:lnTo>
                  <a:pt x="356" y="1335"/>
                </a:lnTo>
                <a:lnTo>
                  <a:pt x="358" y="1334"/>
                </a:lnTo>
                <a:lnTo>
                  <a:pt x="358" y="1334"/>
                </a:lnTo>
                <a:lnTo>
                  <a:pt x="358" y="1331"/>
                </a:lnTo>
                <a:lnTo>
                  <a:pt x="358" y="1329"/>
                </a:lnTo>
                <a:lnTo>
                  <a:pt x="355" y="1326"/>
                </a:lnTo>
                <a:lnTo>
                  <a:pt x="349" y="1323"/>
                </a:lnTo>
                <a:lnTo>
                  <a:pt x="340" y="1320"/>
                </a:lnTo>
                <a:lnTo>
                  <a:pt x="323" y="1316"/>
                </a:lnTo>
                <a:lnTo>
                  <a:pt x="314" y="1313"/>
                </a:lnTo>
                <a:lnTo>
                  <a:pt x="308" y="1308"/>
                </a:lnTo>
                <a:lnTo>
                  <a:pt x="308" y="1308"/>
                </a:lnTo>
                <a:lnTo>
                  <a:pt x="301" y="1302"/>
                </a:lnTo>
                <a:lnTo>
                  <a:pt x="295" y="1292"/>
                </a:lnTo>
                <a:lnTo>
                  <a:pt x="280" y="1266"/>
                </a:lnTo>
                <a:lnTo>
                  <a:pt x="267" y="1241"/>
                </a:lnTo>
                <a:lnTo>
                  <a:pt x="264" y="1229"/>
                </a:lnTo>
                <a:lnTo>
                  <a:pt x="261" y="1220"/>
                </a:lnTo>
                <a:lnTo>
                  <a:pt x="261" y="1220"/>
                </a:lnTo>
                <a:lnTo>
                  <a:pt x="259" y="1189"/>
                </a:lnTo>
                <a:lnTo>
                  <a:pt x="256" y="1133"/>
                </a:lnTo>
                <a:lnTo>
                  <a:pt x="252" y="1043"/>
                </a:lnTo>
                <a:lnTo>
                  <a:pt x="252" y="1043"/>
                </a:lnTo>
                <a:lnTo>
                  <a:pt x="250" y="1008"/>
                </a:lnTo>
                <a:lnTo>
                  <a:pt x="249" y="987"/>
                </a:lnTo>
                <a:lnTo>
                  <a:pt x="249" y="987"/>
                </a:lnTo>
                <a:lnTo>
                  <a:pt x="258" y="912"/>
                </a:lnTo>
                <a:lnTo>
                  <a:pt x="258" y="912"/>
                </a:lnTo>
                <a:lnTo>
                  <a:pt x="261" y="912"/>
                </a:lnTo>
                <a:lnTo>
                  <a:pt x="262" y="910"/>
                </a:lnTo>
                <a:lnTo>
                  <a:pt x="264" y="906"/>
                </a:lnTo>
                <a:lnTo>
                  <a:pt x="264" y="906"/>
                </a:lnTo>
                <a:lnTo>
                  <a:pt x="265" y="872"/>
                </a:lnTo>
                <a:lnTo>
                  <a:pt x="267" y="804"/>
                </a:lnTo>
                <a:lnTo>
                  <a:pt x="267" y="709"/>
                </a:lnTo>
                <a:lnTo>
                  <a:pt x="267" y="709"/>
                </a:lnTo>
                <a:lnTo>
                  <a:pt x="277" y="647"/>
                </a:lnTo>
                <a:lnTo>
                  <a:pt x="284" y="596"/>
                </a:lnTo>
                <a:lnTo>
                  <a:pt x="289" y="556"/>
                </a:lnTo>
                <a:lnTo>
                  <a:pt x="289" y="556"/>
                </a:lnTo>
                <a:lnTo>
                  <a:pt x="295" y="498"/>
                </a:lnTo>
                <a:lnTo>
                  <a:pt x="298" y="469"/>
                </a:lnTo>
                <a:lnTo>
                  <a:pt x="298" y="469"/>
                </a:lnTo>
                <a:lnTo>
                  <a:pt x="304" y="474"/>
                </a:lnTo>
                <a:lnTo>
                  <a:pt x="310" y="477"/>
                </a:lnTo>
                <a:lnTo>
                  <a:pt x="317" y="478"/>
                </a:lnTo>
                <a:lnTo>
                  <a:pt x="317" y="478"/>
                </a:lnTo>
                <a:lnTo>
                  <a:pt x="320" y="477"/>
                </a:lnTo>
                <a:lnTo>
                  <a:pt x="323" y="474"/>
                </a:lnTo>
                <a:lnTo>
                  <a:pt x="326" y="465"/>
                </a:lnTo>
                <a:lnTo>
                  <a:pt x="329" y="453"/>
                </a:lnTo>
                <a:lnTo>
                  <a:pt x="329" y="453"/>
                </a:lnTo>
                <a:lnTo>
                  <a:pt x="331" y="453"/>
                </a:lnTo>
                <a:lnTo>
                  <a:pt x="332" y="454"/>
                </a:lnTo>
                <a:lnTo>
                  <a:pt x="334" y="453"/>
                </a:lnTo>
                <a:lnTo>
                  <a:pt x="337" y="447"/>
                </a:lnTo>
                <a:lnTo>
                  <a:pt x="337" y="447"/>
                </a:lnTo>
                <a:lnTo>
                  <a:pt x="337" y="442"/>
                </a:lnTo>
                <a:lnTo>
                  <a:pt x="335" y="435"/>
                </a:lnTo>
                <a:lnTo>
                  <a:pt x="329" y="421"/>
                </a:lnTo>
                <a:lnTo>
                  <a:pt x="320" y="403"/>
                </a:lnTo>
                <a:lnTo>
                  <a:pt x="320" y="403"/>
                </a:lnTo>
                <a:lnTo>
                  <a:pt x="329" y="402"/>
                </a:lnTo>
                <a:lnTo>
                  <a:pt x="335" y="399"/>
                </a:lnTo>
                <a:lnTo>
                  <a:pt x="338" y="396"/>
                </a:lnTo>
                <a:lnTo>
                  <a:pt x="340" y="393"/>
                </a:lnTo>
                <a:lnTo>
                  <a:pt x="340" y="393"/>
                </a:lnTo>
                <a:lnTo>
                  <a:pt x="340" y="387"/>
                </a:lnTo>
                <a:lnTo>
                  <a:pt x="340" y="380"/>
                </a:lnTo>
                <a:lnTo>
                  <a:pt x="340" y="369"/>
                </a:lnTo>
                <a:lnTo>
                  <a:pt x="340" y="369"/>
                </a:lnTo>
                <a:lnTo>
                  <a:pt x="337" y="357"/>
                </a:lnTo>
                <a:lnTo>
                  <a:pt x="337" y="347"/>
                </a:lnTo>
                <a:lnTo>
                  <a:pt x="337" y="347"/>
                </a:lnTo>
                <a:lnTo>
                  <a:pt x="335" y="345"/>
                </a:lnTo>
                <a:lnTo>
                  <a:pt x="334" y="344"/>
                </a:lnTo>
                <a:lnTo>
                  <a:pt x="329" y="341"/>
                </a:lnTo>
                <a:lnTo>
                  <a:pt x="329" y="341"/>
                </a:lnTo>
                <a:lnTo>
                  <a:pt x="332" y="336"/>
                </a:lnTo>
                <a:lnTo>
                  <a:pt x="334" y="332"/>
                </a:lnTo>
                <a:lnTo>
                  <a:pt x="332" y="326"/>
                </a:lnTo>
                <a:lnTo>
                  <a:pt x="332" y="326"/>
                </a:lnTo>
                <a:lnTo>
                  <a:pt x="329" y="321"/>
                </a:lnTo>
                <a:lnTo>
                  <a:pt x="325" y="317"/>
                </a:lnTo>
                <a:lnTo>
                  <a:pt x="310" y="308"/>
                </a:lnTo>
                <a:lnTo>
                  <a:pt x="289" y="297"/>
                </a:lnTo>
                <a:lnTo>
                  <a:pt x="286" y="278"/>
                </a:lnTo>
                <a:lnTo>
                  <a:pt x="292" y="257"/>
                </a:lnTo>
                <a:lnTo>
                  <a:pt x="292" y="257"/>
                </a:lnTo>
                <a:lnTo>
                  <a:pt x="308" y="246"/>
                </a:lnTo>
                <a:lnTo>
                  <a:pt x="308" y="246"/>
                </a:lnTo>
                <a:lnTo>
                  <a:pt x="310" y="243"/>
                </a:lnTo>
                <a:lnTo>
                  <a:pt x="313" y="239"/>
                </a:lnTo>
                <a:lnTo>
                  <a:pt x="314" y="226"/>
                </a:lnTo>
                <a:lnTo>
                  <a:pt x="314" y="206"/>
                </a:lnTo>
                <a:lnTo>
                  <a:pt x="311" y="191"/>
                </a:lnTo>
                <a:lnTo>
                  <a:pt x="311" y="191"/>
                </a:lnTo>
                <a:lnTo>
                  <a:pt x="313" y="191"/>
                </a:lnTo>
                <a:lnTo>
                  <a:pt x="317" y="191"/>
                </a:lnTo>
                <a:lnTo>
                  <a:pt x="322" y="190"/>
                </a:lnTo>
                <a:lnTo>
                  <a:pt x="325" y="188"/>
                </a:lnTo>
                <a:lnTo>
                  <a:pt x="326" y="185"/>
                </a:lnTo>
                <a:lnTo>
                  <a:pt x="326" y="185"/>
                </a:lnTo>
                <a:lnTo>
                  <a:pt x="329" y="176"/>
                </a:lnTo>
                <a:lnTo>
                  <a:pt x="332" y="169"/>
                </a:lnTo>
                <a:lnTo>
                  <a:pt x="332" y="160"/>
                </a:lnTo>
                <a:lnTo>
                  <a:pt x="332" y="160"/>
                </a:lnTo>
                <a:lnTo>
                  <a:pt x="334" y="157"/>
                </a:lnTo>
                <a:lnTo>
                  <a:pt x="337" y="151"/>
                </a:lnTo>
                <a:lnTo>
                  <a:pt x="337" y="140"/>
                </a:lnTo>
                <a:lnTo>
                  <a:pt x="337" y="140"/>
                </a:lnTo>
                <a:lnTo>
                  <a:pt x="338" y="140"/>
                </a:lnTo>
                <a:lnTo>
                  <a:pt x="344" y="139"/>
                </a:lnTo>
                <a:lnTo>
                  <a:pt x="347" y="136"/>
                </a:lnTo>
                <a:lnTo>
                  <a:pt x="349" y="134"/>
                </a:lnTo>
                <a:lnTo>
                  <a:pt x="349" y="131"/>
                </a:lnTo>
                <a:lnTo>
                  <a:pt x="349" y="128"/>
                </a:lnTo>
                <a:lnTo>
                  <a:pt x="349" y="128"/>
                </a:lnTo>
                <a:lnTo>
                  <a:pt x="340" y="115"/>
                </a:lnTo>
                <a:lnTo>
                  <a:pt x="332" y="103"/>
                </a:lnTo>
                <a:lnTo>
                  <a:pt x="332" y="103"/>
                </a:lnTo>
                <a:lnTo>
                  <a:pt x="331" y="97"/>
                </a:lnTo>
                <a:lnTo>
                  <a:pt x="331" y="86"/>
                </a:lnTo>
                <a:lnTo>
                  <a:pt x="332" y="76"/>
                </a:lnTo>
                <a:lnTo>
                  <a:pt x="332" y="76"/>
                </a:lnTo>
                <a:lnTo>
                  <a:pt x="338" y="76"/>
                </a:lnTo>
                <a:lnTo>
                  <a:pt x="341" y="79"/>
                </a:lnTo>
                <a:lnTo>
                  <a:pt x="343" y="82"/>
                </a:lnTo>
                <a:lnTo>
                  <a:pt x="343" y="91"/>
                </a:lnTo>
                <a:lnTo>
                  <a:pt x="352" y="82"/>
                </a:lnTo>
                <a:lnTo>
                  <a:pt x="364" y="88"/>
                </a:lnTo>
                <a:lnTo>
                  <a:pt x="355" y="69"/>
                </a:lnTo>
                <a:lnTo>
                  <a:pt x="374" y="63"/>
                </a:lnTo>
                <a:lnTo>
                  <a:pt x="374" y="63"/>
                </a:lnTo>
                <a:lnTo>
                  <a:pt x="361" y="61"/>
                </a:lnTo>
                <a:lnTo>
                  <a:pt x="352" y="58"/>
                </a:lnTo>
                <a:lnTo>
                  <a:pt x="349" y="55"/>
                </a:lnTo>
                <a:lnTo>
                  <a:pt x="346" y="54"/>
                </a:lnTo>
                <a:lnTo>
                  <a:pt x="346" y="54"/>
                </a:lnTo>
                <a:lnTo>
                  <a:pt x="331" y="37"/>
                </a:lnTo>
                <a:lnTo>
                  <a:pt x="322" y="27"/>
                </a:lnTo>
                <a:lnTo>
                  <a:pt x="314" y="19"/>
                </a:lnTo>
                <a:lnTo>
                  <a:pt x="314" y="19"/>
                </a:lnTo>
                <a:lnTo>
                  <a:pt x="286" y="4"/>
                </a:lnTo>
                <a:lnTo>
                  <a:pt x="286" y="4"/>
                </a:lnTo>
                <a:close/>
                <a:moveTo>
                  <a:pt x="180" y="1139"/>
                </a:moveTo>
                <a:lnTo>
                  <a:pt x="180" y="1139"/>
                </a:lnTo>
                <a:lnTo>
                  <a:pt x="195" y="1202"/>
                </a:lnTo>
                <a:lnTo>
                  <a:pt x="195" y="1202"/>
                </a:lnTo>
                <a:lnTo>
                  <a:pt x="196" y="1208"/>
                </a:lnTo>
                <a:lnTo>
                  <a:pt x="196" y="1212"/>
                </a:lnTo>
                <a:lnTo>
                  <a:pt x="195" y="1217"/>
                </a:lnTo>
                <a:lnTo>
                  <a:pt x="192" y="1220"/>
                </a:lnTo>
                <a:lnTo>
                  <a:pt x="192" y="1220"/>
                </a:lnTo>
                <a:lnTo>
                  <a:pt x="186" y="1227"/>
                </a:lnTo>
                <a:lnTo>
                  <a:pt x="177" y="1238"/>
                </a:lnTo>
                <a:lnTo>
                  <a:pt x="169" y="1250"/>
                </a:lnTo>
                <a:lnTo>
                  <a:pt x="168" y="1256"/>
                </a:lnTo>
                <a:lnTo>
                  <a:pt x="166" y="1262"/>
                </a:lnTo>
                <a:lnTo>
                  <a:pt x="166" y="1262"/>
                </a:lnTo>
                <a:lnTo>
                  <a:pt x="172" y="1290"/>
                </a:lnTo>
                <a:lnTo>
                  <a:pt x="177" y="1311"/>
                </a:lnTo>
                <a:lnTo>
                  <a:pt x="177" y="1311"/>
                </a:lnTo>
                <a:lnTo>
                  <a:pt x="166" y="1308"/>
                </a:lnTo>
                <a:lnTo>
                  <a:pt x="159" y="1305"/>
                </a:lnTo>
                <a:lnTo>
                  <a:pt x="156" y="1302"/>
                </a:lnTo>
                <a:lnTo>
                  <a:pt x="154" y="1299"/>
                </a:lnTo>
                <a:lnTo>
                  <a:pt x="154" y="1299"/>
                </a:lnTo>
                <a:lnTo>
                  <a:pt x="151" y="1283"/>
                </a:lnTo>
                <a:lnTo>
                  <a:pt x="150" y="1257"/>
                </a:lnTo>
                <a:lnTo>
                  <a:pt x="150" y="1229"/>
                </a:lnTo>
                <a:lnTo>
                  <a:pt x="151" y="1208"/>
                </a:lnTo>
                <a:lnTo>
                  <a:pt x="151" y="1208"/>
                </a:lnTo>
                <a:lnTo>
                  <a:pt x="153" y="1200"/>
                </a:lnTo>
                <a:lnTo>
                  <a:pt x="157" y="1190"/>
                </a:lnTo>
                <a:lnTo>
                  <a:pt x="166" y="1168"/>
                </a:lnTo>
                <a:lnTo>
                  <a:pt x="180" y="1139"/>
                </a:lnTo>
                <a:lnTo>
                  <a:pt x="180" y="11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/>
          <p:cNvSpPr>
            <a:spLocks/>
          </p:cNvSpPr>
          <p:nvPr/>
        </p:nvSpPr>
        <p:spPr bwMode="auto">
          <a:xfrm>
            <a:off x="6607024" y="702554"/>
            <a:ext cx="478953" cy="1815868"/>
          </a:xfrm>
          <a:custGeom>
            <a:avLst/>
            <a:gdLst>
              <a:gd name="T0" fmla="*/ 32 w 369"/>
              <a:gd name="T1" fmla="*/ 23 h 1399"/>
              <a:gd name="T2" fmla="*/ 12 w 369"/>
              <a:gd name="T3" fmla="*/ 38 h 1399"/>
              <a:gd name="T4" fmla="*/ 1 w 369"/>
              <a:gd name="T5" fmla="*/ 92 h 1399"/>
              <a:gd name="T6" fmla="*/ 0 w 369"/>
              <a:gd name="T7" fmla="*/ 179 h 1399"/>
              <a:gd name="T8" fmla="*/ 6 w 369"/>
              <a:gd name="T9" fmla="*/ 216 h 1399"/>
              <a:gd name="T10" fmla="*/ 24 w 369"/>
              <a:gd name="T11" fmla="*/ 240 h 1399"/>
              <a:gd name="T12" fmla="*/ 30 w 369"/>
              <a:gd name="T13" fmla="*/ 253 h 1399"/>
              <a:gd name="T14" fmla="*/ 67 w 369"/>
              <a:gd name="T15" fmla="*/ 265 h 1399"/>
              <a:gd name="T16" fmla="*/ 49 w 369"/>
              <a:gd name="T17" fmla="*/ 308 h 1399"/>
              <a:gd name="T18" fmla="*/ 6 w 369"/>
              <a:gd name="T19" fmla="*/ 430 h 1399"/>
              <a:gd name="T20" fmla="*/ 24 w 369"/>
              <a:gd name="T21" fmla="*/ 528 h 1399"/>
              <a:gd name="T22" fmla="*/ 18 w 369"/>
              <a:gd name="T23" fmla="*/ 565 h 1399"/>
              <a:gd name="T24" fmla="*/ 18 w 369"/>
              <a:gd name="T25" fmla="*/ 596 h 1399"/>
              <a:gd name="T26" fmla="*/ 14 w 369"/>
              <a:gd name="T27" fmla="*/ 628 h 1399"/>
              <a:gd name="T28" fmla="*/ 6 w 369"/>
              <a:gd name="T29" fmla="*/ 718 h 1399"/>
              <a:gd name="T30" fmla="*/ 9 w 369"/>
              <a:gd name="T31" fmla="*/ 740 h 1399"/>
              <a:gd name="T32" fmla="*/ 21 w 369"/>
              <a:gd name="T33" fmla="*/ 757 h 1399"/>
              <a:gd name="T34" fmla="*/ 29 w 369"/>
              <a:gd name="T35" fmla="*/ 763 h 1399"/>
              <a:gd name="T36" fmla="*/ 30 w 369"/>
              <a:gd name="T37" fmla="*/ 737 h 1399"/>
              <a:gd name="T38" fmla="*/ 37 w 369"/>
              <a:gd name="T39" fmla="*/ 743 h 1399"/>
              <a:gd name="T40" fmla="*/ 43 w 369"/>
              <a:gd name="T41" fmla="*/ 731 h 1399"/>
              <a:gd name="T42" fmla="*/ 49 w 369"/>
              <a:gd name="T43" fmla="*/ 682 h 1399"/>
              <a:gd name="T44" fmla="*/ 75 w 369"/>
              <a:gd name="T45" fmla="*/ 700 h 1399"/>
              <a:gd name="T46" fmla="*/ 70 w 369"/>
              <a:gd name="T47" fmla="*/ 747 h 1399"/>
              <a:gd name="T48" fmla="*/ 66 w 369"/>
              <a:gd name="T49" fmla="*/ 927 h 1399"/>
              <a:gd name="T50" fmla="*/ 67 w 369"/>
              <a:gd name="T51" fmla="*/ 951 h 1399"/>
              <a:gd name="T52" fmla="*/ 61 w 369"/>
              <a:gd name="T53" fmla="*/ 988 h 1399"/>
              <a:gd name="T54" fmla="*/ 92 w 369"/>
              <a:gd name="T55" fmla="*/ 1117 h 1399"/>
              <a:gd name="T56" fmla="*/ 128 w 369"/>
              <a:gd name="T57" fmla="*/ 1282 h 1399"/>
              <a:gd name="T58" fmla="*/ 104 w 369"/>
              <a:gd name="T59" fmla="*/ 1294 h 1399"/>
              <a:gd name="T60" fmla="*/ 67 w 369"/>
              <a:gd name="T61" fmla="*/ 1331 h 1399"/>
              <a:gd name="T62" fmla="*/ 58 w 369"/>
              <a:gd name="T63" fmla="*/ 1360 h 1399"/>
              <a:gd name="T64" fmla="*/ 64 w 369"/>
              <a:gd name="T65" fmla="*/ 1371 h 1399"/>
              <a:gd name="T66" fmla="*/ 79 w 369"/>
              <a:gd name="T67" fmla="*/ 1374 h 1399"/>
              <a:gd name="T68" fmla="*/ 87 w 369"/>
              <a:gd name="T69" fmla="*/ 1395 h 1399"/>
              <a:gd name="T70" fmla="*/ 125 w 369"/>
              <a:gd name="T71" fmla="*/ 1397 h 1399"/>
              <a:gd name="T72" fmla="*/ 231 w 369"/>
              <a:gd name="T73" fmla="*/ 1380 h 1399"/>
              <a:gd name="T74" fmla="*/ 263 w 369"/>
              <a:gd name="T75" fmla="*/ 1368 h 1399"/>
              <a:gd name="T76" fmla="*/ 282 w 369"/>
              <a:gd name="T77" fmla="*/ 1366 h 1399"/>
              <a:gd name="T78" fmla="*/ 280 w 369"/>
              <a:gd name="T79" fmla="*/ 1345 h 1399"/>
              <a:gd name="T80" fmla="*/ 257 w 369"/>
              <a:gd name="T81" fmla="*/ 1276 h 1399"/>
              <a:gd name="T82" fmla="*/ 257 w 369"/>
              <a:gd name="T83" fmla="*/ 1258 h 1399"/>
              <a:gd name="T84" fmla="*/ 282 w 369"/>
              <a:gd name="T85" fmla="*/ 1245 h 1399"/>
              <a:gd name="T86" fmla="*/ 263 w 369"/>
              <a:gd name="T87" fmla="*/ 1160 h 1399"/>
              <a:gd name="T88" fmla="*/ 276 w 369"/>
              <a:gd name="T89" fmla="*/ 767 h 1399"/>
              <a:gd name="T90" fmla="*/ 317 w 369"/>
              <a:gd name="T91" fmla="*/ 767 h 1399"/>
              <a:gd name="T92" fmla="*/ 337 w 369"/>
              <a:gd name="T93" fmla="*/ 755 h 1399"/>
              <a:gd name="T94" fmla="*/ 337 w 369"/>
              <a:gd name="T95" fmla="*/ 706 h 1399"/>
              <a:gd name="T96" fmla="*/ 357 w 369"/>
              <a:gd name="T97" fmla="*/ 688 h 1399"/>
              <a:gd name="T98" fmla="*/ 369 w 369"/>
              <a:gd name="T99" fmla="*/ 662 h 1399"/>
              <a:gd name="T100" fmla="*/ 344 w 369"/>
              <a:gd name="T101" fmla="*/ 605 h 1399"/>
              <a:gd name="T102" fmla="*/ 309 w 369"/>
              <a:gd name="T103" fmla="*/ 519 h 1399"/>
              <a:gd name="T104" fmla="*/ 325 w 369"/>
              <a:gd name="T105" fmla="*/ 486 h 1399"/>
              <a:gd name="T106" fmla="*/ 315 w 369"/>
              <a:gd name="T107" fmla="*/ 435 h 1399"/>
              <a:gd name="T108" fmla="*/ 269 w 369"/>
              <a:gd name="T109" fmla="*/ 326 h 1399"/>
              <a:gd name="T110" fmla="*/ 216 w 369"/>
              <a:gd name="T111" fmla="*/ 220 h 1399"/>
              <a:gd name="T112" fmla="*/ 213 w 369"/>
              <a:gd name="T113" fmla="*/ 133 h 1399"/>
              <a:gd name="T114" fmla="*/ 184 w 369"/>
              <a:gd name="T115" fmla="*/ 67 h 1399"/>
              <a:gd name="T116" fmla="*/ 147 w 369"/>
              <a:gd name="T117" fmla="*/ 26 h 1399"/>
              <a:gd name="T118" fmla="*/ 110 w 369"/>
              <a:gd name="T119" fmla="*/ 1 h 1399"/>
              <a:gd name="T120" fmla="*/ 79 w 369"/>
              <a:gd name="T121" fmla="*/ 1 h 1399"/>
              <a:gd name="T122" fmla="*/ 43 w 369"/>
              <a:gd name="T123" fmla="*/ 20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9" h="1399">
                <a:moveTo>
                  <a:pt x="43" y="20"/>
                </a:moveTo>
                <a:lnTo>
                  <a:pt x="43" y="20"/>
                </a:lnTo>
                <a:lnTo>
                  <a:pt x="40" y="20"/>
                </a:lnTo>
                <a:lnTo>
                  <a:pt x="32" y="23"/>
                </a:lnTo>
                <a:lnTo>
                  <a:pt x="26" y="24"/>
                </a:lnTo>
                <a:lnTo>
                  <a:pt x="21" y="27"/>
                </a:lnTo>
                <a:lnTo>
                  <a:pt x="17" y="32"/>
                </a:lnTo>
                <a:lnTo>
                  <a:pt x="12" y="38"/>
                </a:lnTo>
                <a:lnTo>
                  <a:pt x="12" y="38"/>
                </a:lnTo>
                <a:lnTo>
                  <a:pt x="9" y="47"/>
                </a:lnTo>
                <a:lnTo>
                  <a:pt x="6" y="60"/>
                </a:lnTo>
                <a:lnTo>
                  <a:pt x="1" y="92"/>
                </a:lnTo>
                <a:lnTo>
                  <a:pt x="0" y="122"/>
                </a:lnTo>
                <a:lnTo>
                  <a:pt x="0" y="142"/>
                </a:lnTo>
                <a:lnTo>
                  <a:pt x="0" y="142"/>
                </a:lnTo>
                <a:lnTo>
                  <a:pt x="0" y="179"/>
                </a:lnTo>
                <a:lnTo>
                  <a:pt x="1" y="201"/>
                </a:lnTo>
                <a:lnTo>
                  <a:pt x="3" y="210"/>
                </a:lnTo>
                <a:lnTo>
                  <a:pt x="6" y="216"/>
                </a:lnTo>
                <a:lnTo>
                  <a:pt x="6" y="216"/>
                </a:lnTo>
                <a:lnTo>
                  <a:pt x="14" y="225"/>
                </a:lnTo>
                <a:lnTo>
                  <a:pt x="18" y="230"/>
                </a:lnTo>
                <a:lnTo>
                  <a:pt x="23" y="236"/>
                </a:lnTo>
                <a:lnTo>
                  <a:pt x="24" y="240"/>
                </a:lnTo>
                <a:lnTo>
                  <a:pt x="24" y="240"/>
                </a:lnTo>
                <a:lnTo>
                  <a:pt x="24" y="248"/>
                </a:lnTo>
                <a:lnTo>
                  <a:pt x="26" y="250"/>
                </a:lnTo>
                <a:lnTo>
                  <a:pt x="30" y="253"/>
                </a:lnTo>
                <a:lnTo>
                  <a:pt x="30" y="253"/>
                </a:lnTo>
                <a:lnTo>
                  <a:pt x="49" y="259"/>
                </a:lnTo>
                <a:lnTo>
                  <a:pt x="67" y="265"/>
                </a:lnTo>
                <a:lnTo>
                  <a:pt x="67" y="265"/>
                </a:lnTo>
                <a:lnTo>
                  <a:pt x="63" y="280"/>
                </a:lnTo>
                <a:lnTo>
                  <a:pt x="56" y="294"/>
                </a:lnTo>
                <a:lnTo>
                  <a:pt x="49" y="308"/>
                </a:lnTo>
                <a:lnTo>
                  <a:pt x="49" y="308"/>
                </a:lnTo>
                <a:lnTo>
                  <a:pt x="44" y="319"/>
                </a:lnTo>
                <a:lnTo>
                  <a:pt x="38" y="334"/>
                </a:lnTo>
                <a:lnTo>
                  <a:pt x="23" y="375"/>
                </a:lnTo>
                <a:lnTo>
                  <a:pt x="6" y="430"/>
                </a:lnTo>
                <a:lnTo>
                  <a:pt x="6" y="430"/>
                </a:lnTo>
                <a:lnTo>
                  <a:pt x="15" y="475"/>
                </a:lnTo>
                <a:lnTo>
                  <a:pt x="24" y="528"/>
                </a:lnTo>
                <a:lnTo>
                  <a:pt x="24" y="528"/>
                </a:lnTo>
                <a:lnTo>
                  <a:pt x="24" y="536"/>
                </a:lnTo>
                <a:lnTo>
                  <a:pt x="23" y="547"/>
                </a:lnTo>
                <a:lnTo>
                  <a:pt x="18" y="565"/>
                </a:lnTo>
                <a:lnTo>
                  <a:pt x="18" y="565"/>
                </a:lnTo>
                <a:lnTo>
                  <a:pt x="17" y="574"/>
                </a:lnTo>
                <a:lnTo>
                  <a:pt x="18" y="582"/>
                </a:lnTo>
                <a:lnTo>
                  <a:pt x="18" y="590"/>
                </a:lnTo>
                <a:lnTo>
                  <a:pt x="18" y="596"/>
                </a:lnTo>
                <a:lnTo>
                  <a:pt x="18" y="596"/>
                </a:lnTo>
                <a:lnTo>
                  <a:pt x="17" y="605"/>
                </a:lnTo>
                <a:lnTo>
                  <a:pt x="15" y="617"/>
                </a:lnTo>
                <a:lnTo>
                  <a:pt x="14" y="628"/>
                </a:lnTo>
                <a:lnTo>
                  <a:pt x="14" y="631"/>
                </a:lnTo>
                <a:lnTo>
                  <a:pt x="12" y="633"/>
                </a:lnTo>
                <a:lnTo>
                  <a:pt x="12" y="633"/>
                </a:lnTo>
                <a:lnTo>
                  <a:pt x="6" y="718"/>
                </a:lnTo>
                <a:lnTo>
                  <a:pt x="6" y="718"/>
                </a:lnTo>
                <a:lnTo>
                  <a:pt x="6" y="728"/>
                </a:lnTo>
                <a:lnTo>
                  <a:pt x="7" y="735"/>
                </a:lnTo>
                <a:lnTo>
                  <a:pt x="9" y="740"/>
                </a:lnTo>
                <a:lnTo>
                  <a:pt x="12" y="743"/>
                </a:lnTo>
                <a:lnTo>
                  <a:pt x="12" y="743"/>
                </a:lnTo>
                <a:lnTo>
                  <a:pt x="18" y="752"/>
                </a:lnTo>
                <a:lnTo>
                  <a:pt x="21" y="757"/>
                </a:lnTo>
                <a:lnTo>
                  <a:pt x="24" y="761"/>
                </a:lnTo>
                <a:lnTo>
                  <a:pt x="24" y="761"/>
                </a:lnTo>
                <a:lnTo>
                  <a:pt x="27" y="763"/>
                </a:lnTo>
                <a:lnTo>
                  <a:pt x="29" y="763"/>
                </a:lnTo>
                <a:lnTo>
                  <a:pt x="30" y="755"/>
                </a:lnTo>
                <a:lnTo>
                  <a:pt x="30" y="755"/>
                </a:lnTo>
                <a:lnTo>
                  <a:pt x="30" y="743"/>
                </a:lnTo>
                <a:lnTo>
                  <a:pt x="30" y="737"/>
                </a:lnTo>
                <a:lnTo>
                  <a:pt x="30" y="737"/>
                </a:lnTo>
                <a:lnTo>
                  <a:pt x="32" y="740"/>
                </a:lnTo>
                <a:lnTo>
                  <a:pt x="33" y="743"/>
                </a:lnTo>
                <a:lnTo>
                  <a:pt x="37" y="743"/>
                </a:lnTo>
                <a:lnTo>
                  <a:pt x="37" y="743"/>
                </a:lnTo>
                <a:lnTo>
                  <a:pt x="38" y="741"/>
                </a:lnTo>
                <a:lnTo>
                  <a:pt x="40" y="740"/>
                </a:lnTo>
                <a:lnTo>
                  <a:pt x="43" y="731"/>
                </a:lnTo>
                <a:lnTo>
                  <a:pt x="43" y="731"/>
                </a:lnTo>
                <a:lnTo>
                  <a:pt x="44" y="718"/>
                </a:lnTo>
                <a:lnTo>
                  <a:pt x="47" y="702"/>
                </a:lnTo>
                <a:lnTo>
                  <a:pt x="49" y="682"/>
                </a:lnTo>
                <a:lnTo>
                  <a:pt x="73" y="700"/>
                </a:lnTo>
                <a:lnTo>
                  <a:pt x="73" y="700"/>
                </a:lnTo>
                <a:lnTo>
                  <a:pt x="73" y="700"/>
                </a:lnTo>
                <a:lnTo>
                  <a:pt x="75" y="700"/>
                </a:lnTo>
                <a:lnTo>
                  <a:pt x="75" y="705"/>
                </a:lnTo>
                <a:lnTo>
                  <a:pt x="73" y="712"/>
                </a:lnTo>
                <a:lnTo>
                  <a:pt x="73" y="712"/>
                </a:lnTo>
                <a:lnTo>
                  <a:pt x="70" y="747"/>
                </a:lnTo>
                <a:lnTo>
                  <a:pt x="66" y="812"/>
                </a:lnTo>
                <a:lnTo>
                  <a:pt x="61" y="902"/>
                </a:lnTo>
                <a:lnTo>
                  <a:pt x="61" y="902"/>
                </a:lnTo>
                <a:lnTo>
                  <a:pt x="66" y="927"/>
                </a:lnTo>
                <a:lnTo>
                  <a:pt x="67" y="944"/>
                </a:lnTo>
                <a:lnTo>
                  <a:pt x="67" y="948"/>
                </a:lnTo>
                <a:lnTo>
                  <a:pt x="67" y="951"/>
                </a:lnTo>
                <a:lnTo>
                  <a:pt x="67" y="951"/>
                </a:lnTo>
                <a:lnTo>
                  <a:pt x="66" y="957"/>
                </a:lnTo>
                <a:lnTo>
                  <a:pt x="63" y="970"/>
                </a:lnTo>
                <a:lnTo>
                  <a:pt x="61" y="988"/>
                </a:lnTo>
                <a:lnTo>
                  <a:pt x="61" y="988"/>
                </a:lnTo>
                <a:lnTo>
                  <a:pt x="73" y="1039"/>
                </a:lnTo>
                <a:lnTo>
                  <a:pt x="84" y="1080"/>
                </a:lnTo>
                <a:lnTo>
                  <a:pt x="92" y="1117"/>
                </a:lnTo>
                <a:lnTo>
                  <a:pt x="92" y="1117"/>
                </a:lnTo>
                <a:lnTo>
                  <a:pt x="110" y="1206"/>
                </a:lnTo>
                <a:lnTo>
                  <a:pt x="122" y="1264"/>
                </a:lnTo>
                <a:lnTo>
                  <a:pt x="128" y="1282"/>
                </a:lnTo>
                <a:lnTo>
                  <a:pt x="128" y="1282"/>
                </a:lnTo>
                <a:lnTo>
                  <a:pt x="121" y="1284"/>
                </a:lnTo>
                <a:lnTo>
                  <a:pt x="113" y="1288"/>
                </a:lnTo>
                <a:lnTo>
                  <a:pt x="104" y="1294"/>
                </a:lnTo>
                <a:lnTo>
                  <a:pt x="104" y="1294"/>
                </a:lnTo>
                <a:lnTo>
                  <a:pt x="93" y="1302"/>
                </a:lnTo>
                <a:lnTo>
                  <a:pt x="82" y="1313"/>
                </a:lnTo>
                <a:lnTo>
                  <a:pt x="73" y="1322"/>
                </a:lnTo>
                <a:lnTo>
                  <a:pt x="67" y="1331"/>
                </a:lnTo>
                <a:lnTo>
                  <a:pt x="67" y="1331"/>
                </a:lnTo>
                <a:lnTo>
                  <a:pt x="63" y="1340"/>
                </a:lnTo>
                <a:lnTo>
                  <a:pt x="60" y="1351"/>
                </a:lnTo>
                <a:lnTo>
                  <a:pt x="58" y="1360"/>
                </a:lnTo>
                <a:lnTo>
                  <a:pt x="60" y="1365"/>
                </a:lnTo>
                <a:lnTo>
                  <a:pt x="61" y="1368"/>
                </a:lnTo>
                <a:lnTo>
                  <a:pt x="61" y="1368"/>
                </a:lnTo>
                <a:lnTo>
                  <a:pt x="64" y="1371"/>
                </a:lnTo>
                <a:lnTo>
                  <a:pt x="67" y="1372"/>
                </a:lnTo>
                <a:lnTo>
                  <a:pt x="73" y="1374"/>
                </a:lnTo>
                <a:lnTo>
                  <a:pt x="79" y="1374"/>
                </a:lnTo>
                <a:lnTo>
                  <a:pt x="79" y="1374"/>
                </a:lnTo>
                <a:lnTo>
                  <a:pt x="79" y="1379"/>
                </a:lnTo>
                <a:lnTo>
                  <a:pt x="81" y="1386"/>
                </a:lnTo>
                <a:lnTo>
                  <a:pt x="82" y="1391"/>
                </a:lnTo>
                <a:lnTo>
                  <a:pt x="87" y="1395"/>
                </a:lnTo>
                <a:lnTo>
                  <a:pt x="92" y="1399"/>
                </a:lnTo>
                <a:lnTo>
                  <a:pt x="98" y="1399"/>
                </a:lnTo>
                <a:lnTo>
                  <a:pt x="98" y="1399"/>
                </a:lnTo>
                <a:lnTo>
                  <a:pt x="125" y="1397"/>
                </a:lnTo>
                <a:lnTo>
                  <a:pt x="167" y="1392"/>
                </a:lnTo>
                <a:lnTo>
                  <a:pt x="190" y="1389"/>
                </a:lnTo>
                <a:lnTo>
                  <a:pt x="211" y="1385"/>
                </a:lnTo>
                <a:lnTo>
                  <a:pt x="231" y="1380"/>
                </a:lnTo>
                <a:lnTo>
                  <a:pt x="245" y="1374"/>
                </a:lnTo>
                <a:lnTo>
                  <a:pt x="245" y="1374"/>
                </a:lnTo>
                <a:lnTo>
                  <a:pt x="256" y="1369"/>
                </a:lnTo>
                <a:lnTo>
                  <a:pt x="263" y="1368"/>
                </a:lnTo>
                <a:lnTo>
                  <a:pt x="271" y="1368"/>
                </a:lnTo>
                <a:lnTo>
                  <a:pt x="276" y="1368"/>
                </a:lnTo>
                <a:lnTo>
                  <a:pt x="279" y="1368"/>
                </a:lnTo>
                <a:lnTo>
                  <a:pt x="282" y="1366"/>
                </a:lnTo>
                <a:lnTo>
                  <a:pt x="282" y="1363"/>
                </a:lnTo>
                <a:lnTo>
                  <a:pt x="282" y="1356"/>
                </a:lnTo>
                <a:lnTo>
                  <a:pt x="282" y="1356"/>
                </a:lnTo>
                <a:lnTo>
                  <a:pt x="280" y="1345"/>
                </a:lnTo>
                <a:lnTo>
                  <a:pt x="277" y="1333"/>
                </a:lnTo>
                <a:lnTo>
                  <a:pt x="269" y="1307"/>
                </a:lnTo>
                <a:lnTo>
                  <a:pt x="257" y="1276"/>
                </a:lnTo>
                <a:lnTo>
                  <a:pt x="257" y="1276"/>
                </a:lnTo>
                <a:lnTo>
                  <a:pt x="256" y="1267"/>
                </a:lnTo>
                <a:lnTo>
                  <a:pt x="256" y="1261"/>
                </a:lnTo>
                <a:lnTo>
                  <a:pt x="256" y="1259"/>
                </a:lnTo>
                <a:lnTo>
                  <a:pt x="257" y="1258"/>
                </a:lnTo>
                <a:lnTo>
                  <a:pt x="257" y="1258"/>
                </a:lnTo>
                <a:lnTo>
                  <a:pt x="271" y="1251"/>
                </a:lnTo>
                <a:lnTo>
                  <a:pt x="282" y="1245"/>
                </a:lnTo>
                <a:lnTo>
                  <a:pt x="282" y="1245"/>
                </a:lnTo>
                <a:lnTo>
                  <a:pt x="277" y="1225"/>
                </a:lnTo>
                <a:lnTo>
                  <a:pt x="271" y="1199"/>
                </a:lnTo>
                <a:lnTo>
                  <a:pt x="263" y="1160"/>
                </a:lnTo>
                <a:lnTo>
                  <a:pt x="263" y="1160"/>
                </a:lnTo>
                <a:lnTo>
                  <a:pt x="254" y="1094"/>
                </a:lnTo>
                <a:lnTo>
                  <a:pt x="243" y="1011"/>
                </a:lnTo>
                <a:lnTo>
                  <a:pt x="233" y="908"/>
                </a:lnTo>
                <a:lnTo>
                  <a:pt x="276" y="767"/>
                </a:lnTo>
                <a:lnTo>
                  <a:pt x="276" y="767"/>
                </a:lnTo>
                <a:lnTo>
                  <a:pt x="285" y="769"/>
                </a:lnTo>
                <a:lnTo>
                  <a:pt x="306" y="769"/>
                </a:lnTo>
                <a:lnTo>
                  <a:pt x="317" y="767"/>
                </a:lnTo>
                <a:lnTo>
                  <a:pt x="326" y="766"/>
                </a:lnTo>
                <a:lnTo>
                  <a:pt x="334" y="761"/>
                </a:lnTo>
                <a:lnTo>
                  <a:pt x="335" y="758"/>
                </a:lnTo>
                <a:lnTo>
                  <a:pt x="337" y="755"/>
                </a:lnTo>
                <a:lnTo>
                  <a:pt x="337" y="755"/>
                </a:lnTo>
                <a:lnTo>
                  <a:pt x="337" y="740"/>
                </a:lnTo>
                <a:lnTo>
                  <a:pt x="337" y="726"/>
                </a:lnTo>
                <a:lnTo>
                  <a:pt x="337" y="706"/>
                </a:lnTo>
                <a:lnTo>
                  <a:pt x="337" y="706"/>
                </a:lnTo>
                <a:lnTo>
                  <a:pt x="338" y="703"/>
                </a:lnTo>
                <a:lnTo>
                  <a:pt x="343" y="698"/>
                </a:lnTo>
                <a:lnTo>
                  <a:pt x="357" y="688"/>
                </a:lnTo>
                <a:lnTo>
                  <a:pt x="361" y="682"/>
                </a:lnTo>
                <a:lnTo>
                  <a:pt x="367" y="674"/>
                </a:lnTo>
                <a:lnTo>
                  <a:pt x="369" y="666"/>
                </a:lnTo>
                <a:lnTo>
                  <a:pt x="369" y="662"/>
                </a:lnTo>
                <a:lnTo>
                  <a:pt x="367" y="657"/>
                </a:lnTo>
                <a:lnTo>
                  <a:pt x="367" y="657"/>
                </a:lnTo>
                <a:lnTo>
                  <a:pt x="357" y="634"/>
                </a:lnTo>
                <a:lnTo>
                  <a:pt x="344" y="605"/>
                </a:lnTo>
                <a:lnTo>
                  <a:pt x="325" y="565"/>
                </a:lnTo>
                <a:lnTo>
                  <a:pt x="306" y="522"/>
                </a:lnTo>
                <a:lnTo>
                  <a:pt x="306" y="522"/>
                </a:lnTo>
                <a:lnTo>
                  <a:pt x="309" y="519"/>
                </a:lnTo>
                <a:lnTo>
                  <a:pt x="315" y="512"/>
                </a:lnTo>
                <a:lnTo>
                  <a:pt x="320" y="505"/>
                </a:lnTo>
                <a:lnTo>
                  <a:pt x="322" y="496"/>
                </a:lnTo>
                <a:lnTo>
                  <a:pt x="325" y="486"/>
                </a:lnTo>
                <a:lnTo>
                  <a:pt x="325" y="473"/>
                </a:lnTo>
                <a:lnTo>
                  <a:pt x="325" y="473"/>
                </a:lnTo>
                <a:lnTo>
                  <a:pt x="322" y="456"/>
                </a:lnTo>
                <a:lnTo>
                  <a:pt x="315" y="435"/>
                </a:lnTo>
                <a:lnTo>
                  <a:pt x="306" y="410"/>
                </a:lnTo>
                <a:lnTo>
                  <a:pt x="297" y="386"/>
                </a:lnTo>
                <a:lnTo>
                  <a:pt x="279" y="345"/>
                </a:lnTo>
                <a:lnTo>
                  <a:pt x="269" y="326"/>
                </a:lnTo>
                <a:lnTo>
                  <a:pt x="227" y="247"/>
                </a:lnTo>
                <a:lnTo>
                  <a:pt x="214" y="234"/>
                </a:lnTo>
                <a:lnTo>
                  <a:pt x="214" y="234"/>
                </a:lnTo>
                <a:lnTo>
                  <a:pt x="216" y="220"/>
                </a:lnTo>
                <a:lnTo>
                  <a:pt x="216" y="190"/>
                </a:lnTo>
                <a:lnTo>
                  <a:pt x="216" y="170"/>
                </a:lnTo>
                <a:lnTo>
                  <a:pt x="214" y="150"/>
                </a:lnTo>
                <a:lnTo>
                  <a:pt x="213" y="133"/>
                </a:lnTo>
                <a:lnTo>
                  <a:pt x="208" y="118"/>
                </a:lnTo>
                <a:lnTo>
                  <a:pt x="208" y="118"/>
                </a:lnTo>
                <a:lnTo>
                  <a:pt x="197" y="92"/>
                </a:lnTo>
                <a:lnTo>
                  <a:pt x="184" y="67"/>
                </a:lnTo>
                <a:lnTo>
                  <a:pt x="176" y="57"/>
                </a:lnTo>
                <a:lnTo>
                  <a:pt x="167" y="46"/>
                </a:lnTo>
                <a:lnTo>
                  <a:pt x="158" y="35"/>
                </a:lnTo>
                <a:lnTo>
                  <a:pt x="147" y="26"/>
                </a:lnTo>
                <a:lnTo>
                  <a:pt x="147" y="26"/>
                </a:lnTo>
                <a:lnTo>
                  <a:pt x="127" y="11"/>
                </a:lnTo>
                <a:lnTo>
                  <a:pt x="118" y="6"/>
                </a:lnTo>
                <a:lnTo>
                  <a:pt x="110" y="1"/>
                </a:lnTo>
                <a:lnTo>
                  <a:pt x="101" y="0"/>
                </a:lnTo>
                <a:lnTo>
                  <a:pt x="95" y="0"/>
                </a:lnTo>
                <a:lnTo>
                  <a:pt x="87" y="0"/>
                </a:lnTo>
                <a:lnTo>
                  <a:pt x="79" y="1"/>
                </a:lnTo>
                <a:lnTo>
                  <a:pt x="79" y="1"/>
                </a:lnTo>
                <a:lnTo>
                  <a:pt x="66" y="8"/>
                </a:lnTo>
                <a:lnTo>
                  <a:pt x="53" y="12"/>
                </a:lnTo>
                <a:lnTo>
                  <a:pt x="43" y="20"/>
                </a:lnTo>
                <a:lnTo>
                  <a:pt x="43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4"/>
          <p:cNvSpPr>
            <a:spLocks/>
          </p:cNvSpPr>
          <p:nvPr/>
        </p:nvSpPr>
        <p:spPr bwMode="auto">
          <a:xfrm>
            <a:off x="4582974" y="728700"/>
            <a:ext cx="600054" cy="1815868"/>
          </a:xfrm>
          <a:custGeom>
            <a:avLst/>
            <a:gdLst>
              <a:gd name="T0" fmla="*/ 277 w 573"/>
              <a:gd name="T1" fmla="*/ 60 h 1734"/>
              <a:gd name="T2" fmla="*/ 320 w 573"/>
              <a:gd name="T3" fmla="*/ 11 h 1734"/>
              <a:gd name="T4" fmla="*/ 344 w 573"/>
              <a:gd name="T5" fmla="*/ 0 h 1734"/>
              <a:gd name="T6" fmla="*/ 371 w 573"/>
              <a:gd name="T7" fmla="*/ 8 h 1734"/>
              <a:gd name="T8" fmla="*/ 413 w 573"/>
              <a:gd name="T9" fmla="*/ 17 h 1734"/>
              <a:gd name="T10" fmla="*/ 420 w 573"/>
              <a:gd name="T11" fmla="*/ 29 h 1734"/>
              <a:gd name="T12" fmla="*/ 436 w 573"/>
              <a:gd name="T13" fmla="*/ 51 h 1734"/>
              <a:gd name="T14" fmla="*/ 464 w 573"/>
              <a:gd name="T15" fmla="*/ 138 h 1734"/>
              <a:gd name="T16" fmla="*/ 481 w 573"/>
              <a:gd name="T17" fmla="*/ 204 h 1734"/>
              <a:gd name="T18" fmla="*/ 528 w 573"/>
              <a:gd name="T19" fmla="*/ 302 h 1734"/>
              <a:gd name="T20" fmla="*/ 562 w 573"/>
              <a:gd name="T21" fmla="*/ 326 h 1734"/>
              <a:gd name="T22" fmla="*/ 573 w 573"/>
              <a:gd name="T23" fmla="*/ 573 h 1734"/>
              <a:gd name="T24" fmla="*/ 565 w 573"/>
              <a:gd name="T25" fmla="*/ 623 h 1734"/>
              <a:gd name="T26" fmla="*/ 519 w 573"/>
              <a:gd name="T27" fmla="*/ 640 h 1734"/>
              <a:gd name="T28" fmla="*/ 513 w 573"/>
              <a:gd name="T29" fmla="*/ 714 h 1734"/>
              <a:gd name="T30" fmla="*/ 502 w 573"/>
              <a:gd name="T31" fmla="*/ 743 h 1734"/>
              <a:gd name="T32" fmla="*/ 502 w 573"/>
              <a:gd name="T33" fmla="*/ 964 h 1734"/>
              <a:gd name="T34" fmla="*/ 459 w 573"/>
              <a:gd name="T35" fmla="*/ 1152 h 1734"/>
              <a:gd name="T36" fmla="*/ 485 w 573"/>
              <a:gd name="T37" fmla="*/ 1247 h 1734"/>
              <a:gd name="T38" fmla="*/ 467 w 573"/>
              <a:gd name="T39" fmla="*/ 1530 h 1734"/>
              <a:gd name="T40" fmla="*/ 429 w 573"/>
              <a:gd name="T41" fmla="*/ 1615 h 1734"/>
              <a:gd name="T42" fmla="*/ 444 w 573"/>
              <a:gd name="T43" fmla="*/ 1673 h 1734"/>
              <a:gd name="T44" fmla="*/ 449 w 573"/>
              <a:gd name="T45" fmla="*/ 1720 h 1734"/>
              <a:gd name="T46" fmla="*/ 378 w 573"/>
              <a:gd name="T47" fmla="*/ 1728 h 1734"/>
              <a:gd name="T48" fmla="*/ 358 w 573"/>
              <a:gd name="T49" fmla="*/ 1711 h 1734"/>
              <a:gd name="T50" fmla="*/ 358 w 573"/>
              <a:gd name="T51" fmla="*/ 1612 h 1734"/>
              <a:gd name="T52" fmla="*/ 360 w 573"/>
              <a:gd name="T53" fmla="*/ 1515 h 1734"/>
              <a:gd name="T54" fmla="*/ 358 w 573"/>
              <a:gd name="T55" fmla="*/ 1328 h 1734"/>
              <a:gd name="T56" fmla="*/ 354 w 573"/>
              <a:gd name="T57" fmla="*/ 970 h 1734"/>
              <a:gd name="T58" fmla="*/ 341 w 573"/>
              <a:gd name="T59" fmla="*/ 1000 h 1734"/>
              <a:gd name="T60" fmla="*/ 332 w 573"/>
              <a:gd name="T61" fmla="*/ 1172 h 1734"/>
              <a:gd name="T62" fmla="*/ 338 w 573"/>
              <a:gd name="T63" fmla="*/ 1273 h 1734"/>
              <a:gd name="T64" fmla="*/ 335 w 573"/>
              <a:gd name="T65" fmla="*/ 1484 h 1734"/>
              <a:gd name="T66" fmla="*/ 338 w 573"/>
              <a:gd name="T67" fmla="*/ 1642 h 1734"/>
              <a:gd name="T68" fmla="*/ 326 w 573"/>
              <a:gd name="T69" fmla="*/ 1681 h 1734"/>
              <a:gd name="T70" fmla="*/ 295 w 573"/>
              <a:gd name="T71" fmla="*/ 1728 h 1734"/>
              <a:gd name="T72" fmla="*/ 231 w 573"/>
              <a:gd name="T73" fmla="*/ 1733 h 1734"/>
              <a:gd name="T74" fmla="*/ 205 w 573"/>
              <a:gd name="T75" fmla="*/ 1719 h 1734"/>
              <a:gd name="T76" fmla="*/ 230 w 573"/>
              <a:gd name="T77" fmla="*/ 1665 h 1734"/>
              <a:gd name="T78" fmla="*/ 242 w 573"/>
              <a:gd name="T79" fmla="*/ 1563 h 1734"/>
              <a:gd name="T80" fmla="*/ 226 w 573"/>
              <a:gd name="T81" fmla="*/ 1530 h 1734"/>
              <a:gd name="T82" fmla="*/ 196 w 573"/>
              <a:gd name="T83" fmla="*/ 1356 h 1734"/>
              <a:gd name="T84" fmla="*/ 216 w 573"/>
              <a:gd name="T85" fmla="*/ 1075 h 1734"/>
              <a:gd name="T86" fmla="*/ 188 w 573"/>
              <a:gd name="T87" fmla="*/ 962 h 1734"/>
              <a:gd name="T88" fmla="*/ 104 w 573"/>
              <a:gd name="T89" fmla="*/ 852 h 1734"/>
              <a:gd name="T90" fmla="*/ 32 w 573"/>
              <a:gd name="T91" fmla="*/ 801 h 1734"/>
              <a:gd name="T92" fmla="*/ 3 w 573"/>
              <a:gd name="T93" fmla="*/ 746 h 1734"/>
              <a:gd name="T94" fmla="*/ 12 w 573"/>
              <a:gd name="T95" fmla="*/ 653 h 1734"/>
              <a:gd name="T96" fmla="*/ 75 w 573"/>
              <a:gd name="T97" fmla="*/ 516 h 1734"/>
              <a:gd name="T98" fmla="*/ 115 w 573"/>
              <a:gd name="T99" fmla="*/ 461 h 1734"/>
              <a:gd name="T100" fmla="*/ 121 w 573"/>
              <a:gd name="T101" fmla="*/ 380 h 1734"/>
              <a:gd name="T102" fmla="*/ 130 w 573"/>
              <a:gd name="T103" fmla="*/ 291 h 1734"/>
              <a:gd name="T104" fmla="*/ 179 w 573"/>
              <a:gd name="T105" fmla="*/ 253 h 1734"/>
              <a:gd name="T106" fmla="*/ 194 w 573"/>
              <a:gd name="T107" fmla="*/ 213 h 1734"/>
              <a:gd name="T108" fmla="*/ 217 w 573"/>
              <a:gd name="T109" fmla="*/ 188 h 1734"/>
              <a:gd name="T110" fmla="*/ 242 w 573"/>
              <a:gd name="T111" fmla="*/ 156 h 1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3" h="1734">
                <a:moveTo>
                  <a:pt x="259" y="119"/>
                </a:moveTo>
                <a:lnTo>
                  <a:pt x="259" y="119"/>
                </a:lnTo>
                <a:lnTo>
                  <a:pt x="263" y="101"/>
                </a:lnTo>
                <a:lnTo>
                  <a:pt x="269" y="77"/>
                </a:lnTo>
                <a:lnTo>
                  <a:pt x="269" y="77"/>
                </a:lnTo>
                <a:lnTo>
                  <a:pt x="277" y="60"/>
                </a:lnTo>
                <a:lnTo>
                  <a:pt x="282" y="51"/>
                </a:lnTo>
                <a:lnTo>
                  <a:pt x="282" y="20"/>
                </a:lnTo>
                <a:lnTo>
                  <a:pt x="289" y="14"/>
                </a:lnTo>
                <a:lnTo>
                  <a:pt x="318" y="14"/>
                </a:lnTo>
                <a:lnTo>
                  <a:pt x="318" y="14"/>
                </a:lnTo>
                <a:lnTo>
                  <a:pt x="320" y="11"/>
                </a:lnTo>
                <a:lnTo>
                  <a:pt x="325" y="6"/>
                </a:lnTo>
                <a:lnTo>
                  <a:pt x="328" y="3"/>
                </a:lnTo>
                <a:lnTo>
                  <a:pt x="332" y="2"/>
                </a:lnTo>
                <a:lnTo>
                  <a:pt x="338" y="0"/>
                </a:lnTo>
                <a:lnTo>
                  <a:pt x="344" y="0"/>
                </a:lnTo>
                <a:lnTo>
                  <a:pt x="344" y="0"/>
                </a:lnTo>
                <a:lnTo>
                  <a:pt x="351" y="2"/>
                </a:lnTo>
                <a:lnTo>
                  <a:pt x="354" y="3"/>
                </a:lnTo>
                <a:lnTo>
                  <a:pt x="355" y="6"/>
                </a:lnTo>
                <a:lnTo>
                  <a:pt x="357" y="8"/>
                </a:lnTo>
                <a:lnTo>
                  <a:pt x="360" y="8"/>
                </a:lnTo>
                <a:lnTo>
                  <a:pt x="371" y="8"/>
                </a:lnTo>
                <a:lnTo>
                  <a:pt x="371" y="8"/>
                </a:lnTo>
                <a:lnTo>
                  <a:pt x="380" y="8"/>
                </a:lnTo>
                <a:lnTo>
                  <a:pt x="387" y="8"/>
                </a:lnTo>
                <a:lnTo>
                  <a:pt x="401" y="11"/>
                </a:lnTo>
                <a:lnTo>
                  <a:pt x="410" y="15"/>
                </a:lnTo>
                <a:lnTo>
                  <a:pt x="413" y="17"/>
                </a:lnTo>
                <a:lnTo>
                  <a:pt x="413" y="17"/>
                </a:lnTo>
                <a:lnTo>
                  <a:pt x="413" y="18"/>
                </a:lnTo>
                <a:lnTo>
                  <a:pt x="413" y="21"/>
                </a:lnTo>
                <a:lnTo>
                  <a:pt x="416" y="28"/>
                </a:lnTo>
                <a:lnTo>
                  <a:pt x="416" y="28"/>
                </a:lnTo>
                <a:lnTo>
                  <a:pt x="420" y="29"/>
                </a:lnTo>
                <a:lnTo>
                  <a:pt x="421" y="29"/>
                </a:lnTo>
                <a:lnTo>
                  <a:pt x="426" y="29"/>
                </a:lnTo>
                <a:lnTo>
                  <a:pt x="429" y="29"/>
                </a:lnTo>
                <a:lnTo>
                  <a:pt x="432" y="34"/>
                </a:lnTo>
                <a:lnTo>
                  <a:pt x="433" y="40"/>
                </a:lnTo>
                <a:lnTo>
                  <a:pt x="436" y="51"/>
                </a:lnTo>
                <a:lnTo>
                  <a:pt x="436" y="51"/>
                </a:lnTo>
                <a:lnTo>
                  <a:pt x="443" y="74"/>
                </a:lnTo>
                <a:lnTo>
                  <a:pt x="449" y="92"/>
                </a:lnTo>
                <a:lnTo>
                  <a:pt x="459" y="123"/>
                </a:lnTo>
                <a:lnTo>
                  <a:pt x="459" y="123"/>
                </a:lnTo>
                <a:lnTo>
                  <a:pt x="464" y="138"/>
                </a:lnTo>
                <a:lnTo>
                  <a:pt x="465" y="155"/>
                </a:lnTo>
                <a:lnTo>
                  <a:pt x="470" y="172"/>
                </a:lnTo>
                <a:lnTo>
                  <a:pt x="472" y="182"/>
                </a:lnTo>
                <a:lnTo>
                  <a:pt x="476" y="191"/>
                </a:lnTo>
                <a:lnTo>
                  <a:pt x="476" y="191"/>
                </a:lnTo>
                <a:lnTo>
                  <a:pt x="481" y="204"/>
                </a:lnTo>
                <a:lnTo>
                  <a:pt x="484" y="219"/>
                </a:lnTo>
                <a:lnTo>
                  <a:pt x="490" y="253"/>
                </a:lnTo>
                <a:lnTo>
                  <a:pt x="496" y="291"/>
                </a:lnTo>
                <a:lnTo>
                  <a:pt x="496" y="291"/>
                </a:lnTo>
                <a:lnTo>
                  <a:pt x="505" y="293"/>
                </a:lnTo>
                <a:lnTo>
                  <a:pt x="528" y="302"/>
                </a:lnTo>
                <a:lnTo>
                  <a:pt x="541" y="308"/>
                </a:lnTo>
                <a:lnTo>
                  <a:pt x="550" y="314"/>
                </a:lnTo>
                <a:lnTo>
                  <a:pt x="559" y="320"/>
                </a:lnTo>
                <a:lnTo>
                  <a:pt x="560" y="323"/>
                </a:lnTo>
                <a:lnTo>
                  <a:pt x="562" y="326"/>
                </a:lnTo>
                <a:lnTo>
                  <a:pt x="562" y="326"/>
                </a:lnTo>
                <a:lnTo>
                  <a:pt x="564" y="366"/>
                </a:lnTo>
                <a:lnTo>
                  <a:pt x="567" y="434"/>
                </a:lnTo>
                <a:lnTo>
                  <a:pt x="568" y="532"/>
                </a:lnTo>
                <a:lnTo>
                  <a:pt x="568" y="532"/>
                </a:lnTo>
                <a:lnTo>
                  <a:pt x="570" y="545"/>
                </a:lnTo>
                <a:lnTo>
                  <a:pt x="573" y="573"/>
                </a:lnTo>
                <a:lnTo>
                  <a:pt x="573" y="588"/>
                </a:lnTo>
                <a:lnTo>
                  <a:pt x="573" y="604"/>
                </a:lnTo>
                <a:lnTo>
                  <a:pt x="570" y="616"/>
                </a:lnTo>
                <a:lnTo>
                  <a:pt x="568" y="620"/>
                </a:lnTo>
                <a:lnTo>
                  <a:pt x="565" y="623"/>
                </a:lnTo>
                <a:lnTo>
                  <a:pt x="565" y="623"/>
                </a:lnTo>
                <a:lnTo>
                  <a:pt x="559" y="630"/>
                </a:lnTo>
                <a:lnTo>
                  <a:pt x="553" y="633"/>
                </a:lnTo>
                <a:lnTo>
                  <a:pt x="541" y="639"/>
                </a:lnTo>
                <a:lnTo>
                  <a:pt x="528" y="642"/>
                </a:lnTo>
                <a:lnTo>
                  <a:pt x="524" y="642"/>
                </a:lnTo>
                <a:lnTo>
                  <a:pt x="519" y="640"/>
                </a:lnTo>
                <a:lnTo>
                  <a:pt x="519" y="640"/>
                </a:lnTo>
                <a:lnTo>
                  <a:pt x="493" y="630"/>
                </a:lnTo>
                <a:lnTo>
                  <a:pt x="493" y="630"/>
                </a:lnTo>
                <a:lnTo>
                  <a:pt x="496" y="645"/>
                </a:lnTo>
                <a:lnTo>
                  <a:pt x="505" y="679"/>
                </a:lnTo>
                <a:lnTo>
                  <a:pt x="513" y="714"/>
                </a:lnTo>
                <a:lnTo>
                  <a:pt x="515" y="726"/>
                </a:lnTo>
                <a:lnTo>
                  <a:pt x="513" y="729"/>
                </a:lnTo>
                <a:lnTo>
                  <a:pt x="513" y="732"/>
                </a:lnTo>
                <a:lnTo>
                  <a:pt x="513" y="732"/>
                </a:lnTo>
                <a:lnTo>
                  <a:pt x="502" y="743"/>
                </a:lnTo>
                <a:lnTo>
                  <a:pt x="502" y="743"/>
                </a:lnTo>
                <a:lnTo>
                  <a:pt x="510" y="821"/>
                </a:lnTo>
                <a:lnTo>
                  <a:pt x="513" y="882"/>
                </a:lnTo>
                <a:lnTo>
                  <a:pt x="513" y="907"/>
                </a:lnTo>
                <a:lnTo>
                  <a:pt x="513" y="924"/>
                </a:lnTo>
                <a:lnTo>
                  <a:pt x="513" y="924"/>
                </a:lnTo>
                <a:lnTo>
                  <a:pt x="502" y="964"/>
                </a:lnTo>
                <a:lnTo>
                  <a:pt x="485" y="1023"/>
                </a:lnTo>
                <a:lnTo>
                  <a:pt x="469" y="1086"/>
                </a:lnTo>
                <a:lnTo>
                  <a:pt x="462" y="1114"/>
                </a:lnTo>
                <a:lnTo>
                  <a:pt x="459" y="1135"/>
                </a:lnTo>
                <a:lnTo>
                  <a:pt x="459" y="1135"/>
                </a:lnTo>
                <a:lnTo>
                  <a:pt x="459" y="1152"/>
                </a:lnTo>
                <a:lnTo>
                  <a:pt x="458" y="1170"/>
                </a:lnTo>
                <a:lnTo>
                  <a:pt x="459" y="1203"/>
                </a:lnTo>
                <a:lnTo>
                  <a:pt x="462" y="1236"/>
                </a:lnTo>
                <a:lnTo>
                  <a:pt x="462" y="1236"/>
                </a:lnTo>
                <a:lnTo>
                  <a:pt x="475" y="1241"/>
                </a:lnTo>
                <a:lnTo>
                  <a:pt x="485" y="1247"/>
                </a:lnTo>
                <a:lnTo>
                  <a:pt x="485" y="1247"/>
                </a:lnTo>
                <a:lnTo>
                  <a:pt x="485" y="1290"/>
                </a:lnTo>
                <a:lnTo>
                  <a:pt x="481" y="1386"/>
                </a:lnTo>
                <a:lnTo>
                  <a:pt x="478" y="1442"/>
                </a:lnTo>
                <a:lnTo>
                  <a:pt x="473" y="1491"/>
                </a:lnTo>
                <a:lnTo>
                  <a:pt x="467" y="1530"/>
                </a:lnTo>
                <a:lnTo>
                  <a:pt x="464" y="1544"/>
                </a:lnTo>
                <a:lnTo>
                  <a:pt x="459" y="1553"/>
                </a:lnTo>
                <a:lnTo>
                  <a:pt x="459" y="1553"/>
                </a:lnTo>
                <a:lnTo>
                  <a:pt x="446" y="1578"/>
                </a:lnTo>
                <a:lnTo>
                  <a:pt x="435" y="1598"/>
                </a:lnTo>
                <a:lnTo>
                  <a:pt x="429" y="1615"/>
                </a:lnTo>
                <a:lnTo>
                  <a:pt x="427" y="1622"/>
                </a:lnTo>
                <a:lnTo>
                  <a:pt x="427" y="1628"/>
                </a:lnTo>
                <a:lnTo>
                  <a:pt x="427" y="1628"/>
                </a:lnTo>
                <a:lnTo>
                  <a:pt x="429" y="1638"/>
                </a:lnTo>
                <a:lnTo>
                  <a:pt x="432" y="1648"/>
                </a:lnTo>
                <a:lnTo>
                  <a:pt x="444" y="1673"/>
                </a:lnTo>
                <a:lnTo>
                  <a:pt x="456" y="1696"/>
                </a:lnTo>
                <a:lnTo>
                  <a:pt x="459" y="1705"/>
                </a:lnTo>
                <a:lnTo>
                  <a:pt x="459" y="1711"/>
                </a:lnTo>
                <a:lnTo>
                  <a:pt x="459" y="1711"/>
                </a:lnTo>
                <a:lnTo>
                  <a:pt x="456" y="1716"/>
                </a:lnTo>
                <a:lnTo>
                  <a:pt x="449" y="1720"/>
                </a:lnTo>
                <a:lnTo>
                  <a:pt x="436" y="1725"/>
                </a:lnTo>
                <a:lnTo>
                  <a:pt x="424" y="1728"/>
                </a:lnTo>
                <a:lnTo>
                  <a:pt x="410" y="1731"/>
                </a:lnTo>
                <a:lnTo>
                  <a:pt x="398" y="1731"/>
                </a:lnTo>
                <a:lnTo>
                  <a:pt x="386" y="1731"/>
                </a:lnTo>
                <a:lnTo>
                  <a:pt x="378" y="1728"/>
                </a:lnTo>
                <a:lnTo>
                  <a:pt x="378" y="1728"/>
                </a:lnTo>
                <a:lnTo>
                  <a:pt x="367" y="1722"/>
                </a:lnTo>
                <a:lnTo>
                  <a:pt x="361" y="1719"/>
                </a:lnTo>
                <a:lnTo>
                  <a:pt x="358" y="1716"/>
                </a:lnTo>
                <a:lnTo>
                  <a:pt x="358" y="1711"/>
                </a:lnTo>
                <a:lnTo>
                  <a:pt x="358" y="1711"/>
                </a:lnTo>
                <a:lnTo>
                  <a:pt x="355" y="1687"/>
                </a:lnTo>
                <a:lnTo>
                  <a:pt x="355" y="1670"/>
                </a:lnTo>
                <a:lnTo>
                  <a:pt x="355" y="1654"/>
                </a:lnTo>
                <a:lnTo>
                  <a:pt x="355" y="1654"/>
                </a:lnTo>
                <a:lnTo>
                  <a:pt x="357" y="1639"/>
                </a:lnTo>
                <a:lnTo>
                  <a:pt x="358" y="1612"/>
                </a:lnTo>
                <a:lnTo>
                  <a:pt x="358" y="1612"/>
                </a:lnTo>
                <a:lnTo>
                  <a:pt x="360" y="1567"/>
                </a:lnTo>
                <a:lnTo>
                  <a:pt x="361" y="1549"/>
                </a:lnTo>
                <a:lnTo>
                  <a:pt x="361" y="1533"/>
                </a:lnTo>
                <a:lnTo>
                  <a:pt x="361" y="1533"/>
                </a:lnTo>
                <a:lnTo>
                  <a:pt x="360" y="1515"/>
                </a:lnTo>
                <a:lnTo>
                  <a:pt x="360" y="1489"/>
                </a:lnTo>
                <a:lnTo>
                  <a:pt x="361" y="1431"/>
                </a:lnTo>
                <a:lnTo>
                  <a:pt x="361" y="1431"/>
                </a:lnTo>
                <a:lnTo>
                  <a:pt x="361" y="1402"/>
                </a:lnTo>
                <a:lnTo>
                  <a:pt x="360" y="1370"/>
                </a:lnTo>
                <a:lnTo>
                  <a:pt x="358" y="1328"/>
                </a:lnTo>
                <a:lnTo>
                  <a:pt x="358" y="1328"/>
                </a:lnTo>
                <a:lnTo>
                  <a:pt x="357" y="1203"/>
                </a:lnTo>
                <a:lnTo>
                  <a:pt x="355" y="1075"/>
                </a:lnTo>
                <a:lnTo>
                  <a:pt x="355" y="1075"/>
                </a:lnTo>
                <a:lnTo>
                  <a:pt x="354" y="1011"/>
                </a:lnTo>
                <a:lnTo>
                  <a:pt x="354" y="970"/>
                </a:lnTo>
                <a:lnTo>
                  <a:pt x="352" y="957"/>
                </a:lnTo>
                <a:lnTo>
                  <a:pt x="351" y="953"/>
                </a:lnTo>
                <a:lnTo>
                  <a:pt x="351" y="953"/>
                </a:lnTo>
                <a:lnTo>
                  <a:pt x="349" y="957"/>
                </a:lnTo>
                <a:lnTo>
                  <a:pt x="348" y="968"/>
                </a:lnTo>
                <a:lnTo>
                  <a:pt x="341" y="1000"/>
                </a:lnTo>
                <a:lnTo>
                  <a:pt x="337" y="1039"/>
                </a:lnTo>
                <a:lnTo>
                  <a:pt x="335" y="1057"/>
                </a:lnTo>
                <a:lnTo>
                  <a:pt x="335" y="1072"/>
                </a:lnTo>
                <a:lnTo>
                  <a:pt x="335" y="1072"/>
                </a:lnTo>
                <a:lnTo>
                  <a:pt x="334" y="1114"/>
                </a:lnTo>
                <a:lnTo>
                  <a:pt x="332" y="1172"/>
                </a:lnTo>
                <a:lnTo>
                  <a:pt x="331" y="1226"/>
                </a:lnTo>
                <a:lnTo>
                  <a:pt x="331" y="1250"/>
                </a:lnTo>
                <a:lnTo>
                  <a:pt x="331" y="1250"/>
                </a:lnTo>
                <a:lnTo>
                  <a:pt x="337" y="1262"/>
                </a:lnTo>
                <a:lnTo>
                  <a:pt x="338" y="1268"/>
                </a:lnTo>
                <a:lnTo>
                  <a:pt x="338" y="1273"/>
                </a:lnTo>
                <a:lnTo>
                  <a:pt x="338" y="1273"/>
                </a:lnTo>
                <a:lnTo>
                  <a:pt x="337" y="1304"/>
                </a:lnTo>
                <a:lnTo>
                  <a:pt x="337" y="1368"/>
                </a:lnTo>
                <a:lnTo>
                  <a:pt x="337" y="1438"/>
                </a:lnTo>
                <a:lnTo>
                  <a:pt x="335" y="1484"/>
                </a:lnTo>
                <a:lnTo>
                  <a:pt x="335" y="1484"/>
                </a:lnTo>
                <a:lnTo>
                  <a:pt x="334" y="1514"/>
                </a:lnTo>
                <a:lnTo>
                  <a:pt x="334" y="1552"/>
                </a:lnTo>
                <a:lnTo>
                  <a:pt x="335" y="1609"/>
                </a:lnTo>
                <a:lnTo>
                  <a:pt x="335" y="1609"/>
                </a:lnTo>
                <a:lnTo>
                  <a:pt x="335" y="1624"/>
                </a:lnTo>
                <a:lnTo>
                  <a:pt x="338" y="1642"/>
                </a:lnTo>
                <a:lnTo>
                  <a:pt x="338" y="1651"/>
                </a:lnTo>
                <a:lnTo>
                  <a:pt x="338" y="1661"/>
                </a:lnTo>
                <a:lnTo>
                  <a:pt x="335" y="1670"/>
                </a:lnTo>
                <a:lnTo>
                  <a:pt x="331" y="1674"/>
                </a:lnTo>
                <a:lnTo>
                  <a:pt x="331" y="1674"/>
                </a:lnTo>
                <a:lnTo>
                  <a:pt x="326" y="1681"/>
                </a:lnTo>
                <a:lnTo>
                  <a:pt x="323" y="1687"/>
                </a:lnTo>
                <a:lnTo>
                  <a:pt x="315" y="1702"/>
                </a:lnTo>
                <a:lnTo>
                  <a:pt x="312" y="1710"/>
                </a:lnTo>
                <a:lnTo>
                  <a:pt x="308" y="1717"/>
                </a:lnTo>
                <a:lnTo>
                  <a:pt x="303" y="1723"/>
                </a:lnTo>
                <a:lnTo>
                  <a:pt x="295" y="1728"/>
                </a:lnTo>
                <a:lnTo>
                  <a:pt x="295" y="1728"/>
                </a:lnTo>
                <a:lnTo>
                  <a:pt x="285" y="1731"/>
                </a:lnTo>
                <a:lnTo>
                  <a:pt x="272" y="1733"/>
                </a:lnTo>
                <a:lnTo>
                  <a:pt x="259" y="1734"/>
                </a:lnTo>
                <a:lnTo>
                  <a:pt x="245" y="1734"/>
                </a:lnTo>
                <a:lnTo>
                  <a:pt x="231" y="1733"/>
                </a:lnTo>
                <a:lnTo>
                  <a:pt x="219" y="1731"/>
                </a:lnTo>
                <a:lnTo>
                  <a:pt x="211" y="1728"/>
                </a:lnTo>
                <a:lnTo>
                  <a:pt x="208" y="1726"/>
                </a:lnTo>
                <a:lnTo>
                  <a:pt x="207" y="1725"/>
                </a:lnTo>
                <a:lnTo>
                  <a:pt x="207" y="1725"/>
                </a:lnTo>
                <a:lnTo>
                  <a:pt x="205" y="1719"/>
                </a:lnTo>
                <a:lnTo>
                  <a:pt x="208" y="1713"/>
                </a:lnTo>
                <a:lnTo>
                  <a:pt x="216" y="1699"/>
                </a:lnTo>
                <a:lnTo>
                  <a:pt x="225" y="1682"/>
                </a:lnTo>
                <a:lnTo>
                  <a:pt x="228" y="1673"/>
                </a:lnTo>
                <a:lnTo>
                  <a:pt x="230" y="1665"/>
                </a:lnTo>
                <a:lnTo>
                  <a:pt x="230" y="1665"/>
                </a:lnTo>
                <a:lnTo>
                  <a:pt x="231" y="1644"/>
                </a:lnTo>
                <a:lnTo>
                  <a:pt x="236" y="1616"/>
                </a:lnTo>
                <a:lnTo>
                  <a:pt x="240" y="1590"/>
                </a:lnTo>
                <a:lnTo>
                  <a:pt x="242" y="1573"/>
                </a:lnTo>
                <a:lnTo>
                  <a:pt x="242" y="1573"/>
                </a:lnTo>
                <a:lnTo>
                  <a:pt x="242" y="1563"/>
                </a:lnTo>
                <a:lnTo>
                  <a:pt x="239" y="1552"/>
                </a:lnTo>
                <a:lnTo>
                  <a:pt x="233" y="1537"/>
                </a:lnTo>
                <a:lnTo>
                  <a:pt x="233" y="1537"/>
                </a:lnTo>
                <a:lnTo>
                  <a:pt x="231" y="1533"/>
                </a:lnTo>
                <a:lnTo>
                  <a:pt x="230" y="1533"/>
                </a:lnTo>
                <a:lnTo>
                  <a:pt x="226" y="1530"/>
                </a:lnTo>
                <a:lnTo>
                  <a:pt x="223" y="1520"/>
                </a:lnTo>
                <a:lnTo>
                  <a:pt x="223" y="1520"/>
                </a:lnTo>
                <a:lnTo>
                  <a:pt x="219" y="1507"/>
                </a:lnTo>
                <a:lnTo>
                  <a:pt x="216" y="1487"/>
                </a:lnTo>
                <a:lnTo>
                  <a:pt x="207" y="1434"/>
                </a:lnTo>
                <a:lnTo>
                  <a:pt x="196" y="1356"/>
                </a:lnTo>
                <a:lnTo>
                  <a:pt x="196" y="1356"/>
                </a:lnTo>
                <a:lnTo>
                  <a:pt x="203" y="1230"/>
                </a:lnTo>
                <a:lnTo>
                  <a:pt x="226" y="1210"/>
                </a:lnTo>
                <a:lnTo>
                  <a:pt x="226" y="1210"/>
                </a:lnTo>
                <a:lnTo>
                  <a:pt x="222" y="1157"/>
                </a:lnTo>
                <a:lnTo>
                  <a:pt x="216" y="1075"/>
                </a:lnTo>
                <a:lnTo>
                  <a:pt x="216" y="1075"/>
                </a:lnTo>
                <a:lnTo>
                  <a:pt x="214" y="1049"/>
                </a:lnTo>
                <a:lnTo>
                  <a:pt x="208" y="1026"/>
                </a:lnTo>
                <a:lnTo>
                  <a:pt x="193" y="979"/>
                </a:lnTo>
                <a:lnTo>
                  <a:pt x="193" y="979"/>
                </a:lnTo>
                <a:lnTo>
                  <a:pt x="188" y="962"/>
                </a:lnTo>
                <a:lnTo>
                  <a:pt x="184" y="942"/>
                </a:lnTo>
                <a:lnTo>
                  <a:pt x="176" y="895"/>
                </a:lnTo>
                <a:lnTo>
                  <a:pt x="167" y="838"/>
                </a:lnTo>
                <a:lnTo>
                  <a:pt x="167" y="838"/>
                </a:lnTo>
                <a:lnTo>
                  <a:pt x="104" y="852"/>
                </a:lnTo>
                <a:lnTo>
                  <a:pt x="104" y="852"/>
                </a:lnTo>
                <a:lnTo>
                  <a:pt x="101" y="849"/>
                </a:lnTo>
                <a:lnTo>
                  <a:pt x="92" y="844"/>
                </a:lnTo>
                <a:lnTo>
                  <a:pt x="69" y="829"/>
                </a:lnTo>
                <a:lnTo>
                  <a:pt x="44" y="812"/>
                </a:lnTo>
                <a:lnTo>
                  <a:pt x="32" y="801"/>
                </a:lnTo>
                <a:lnTo>
                  <a:pt x="32" y="801"/>
                </a:lnTo>
                <a:lnTo>
                  <a:pt x="26" y="794"/>
                </a:lnTo>
                <a:lnTo>
                  <a:pt x="17" y="780"/>
                </a:lnTo>
                <a:lnTo>
                  <a:pt x="7" y="763"/>
                </a:lnTo>
                <a:lnTo>
                  <a:pt x="4" y="754"/>
                </a:lnTo>
                <a:lnTo>
                  <a:pt x="3" y="746"/>
                </a:lnTo>
                <a:lnTo>
                  <a:pt x="3" y="746"/>
                </a:lnTo>
                <a:lnTo>
                  <a:pt x="0" y="728"/>
                </a:lnTo>
                <a:lnTo>
                  <a:pt x="0" y="706"/>
                </a:lnTo>
                <a:lnTo>
                  <a:pt x="1" y="694"/>
                </a:lnTo>
                <a:lnTo>
                  <a:pt x="3" y="682"/>
                </a:lnTo>
                <a:lnTo>
                  <a:pt x="7" y="668"/>
                </a:lnTo>
                <a:lnTo>
                  <a:pt x="12" y="653"/>
                </a:lnTo>
                <a:lnTo>
                  <a:pt x="12" y="653"/>
                </a:lnTo>
                <a:lnTo>
                  <a:pt x="35" y="597"/>
                </a:lnTo>
                <a:lnTo>
                  <a:pt x="46" y="571"/>
                </a:lnTo>
                <a:lnTo>
                  <a:pt x="58" y="544"/>
                </a:lnTo>
                <a:lnTo>
                  <a:pt x="58" y="544"/>
                </a:lnTo>
                <a:lnTo>
                  <a:pt x="75" y="516"/>
                </a:lnTo>
                <a:lnTo>
                  <a:pt x="90" y="490"/>
                </a:lnTo>
                <a:lnTo>
                  <a:pt x="102" y="470"/>
                </a:lnTo>
                <a:lnTo>
                  <a:pt x="107" y="463"/>
                </a:lnTo>
                <a:lnTo>
                  <a:pt x="107" y="463"/>
                </a:lnTo>
                <a:lnTo>
                  <a:pt x="110" y="461"/>
                </a:lnTo>
                <a:lnTo>
                  <a:pt x="115" y="461"/>
                </a:lnTo>
                <a:lnTo>
                  <a:pt x="121" y="463"/>
                </a:lnTo>
                <a:lnTo>
                  <a:pt x="121" y="463"/>
                </a:lnTo>
                <a:lnTo>
                  <a:pt x="121" y="426"/>
                </a:lnTo>
                <a:lnTo>
                  <a:pt x="121" y="398"/>
                </a:lnTo>
                <a:lnTo>
                  <a:pt x="121" y="380"/>
                </a:lnTo>
                <a:lnTo>
                  <a:pt x="121" y="380"/>
                </a:lnTo>
                <a:lnTo>
                  <a:pt x="119" y="362"/>
                </a:lnTo>
                <a:lnTo>
                  <a:pt x="118" y="335"/>
                </a:lnTo>
                <a:lnTo>
                  <a:pt x="119" y="322"/>
                </a:lnTo>
                <a:lnTo>
                  <a:pt x="122" y="308"/>
                </a:lnTo>
                <a:lnTo>
                  <a:pt x="127" y="297"/>
                </a:lnTo>
                <a:lnTo>
                  <a:pt x="130" y="291"/>
                </a:lnTo>
                <a:lnTo>
                  <a:pt x="135" y="288"/>
                </a:lnTo>
                <a:lnTo>
                  <a:pt x="135" y="288"/>
                </a:lnTo>
                <a:lnTo>
                  <a:pt x="150" y="274"/>
                </a:lnTo>
                <a:lnTo>
                  <a:pt x="165" y="263"/>
                </a:lnTo>
                <a:lnTo>
                  <a:pt x="176" y="256"/>
                </a:lnTo>
                <a:lnTo>
                  <a:pt x="179" y="253"/>
                </a:lnTo>
                <a:lnTo>
                  <a:pt x="181" y="251"/>
                </a:lnTo>
                <a:lnTo>
                  <a:pt x="181" y="251"/>
                </a:lnTo>
                <a:lnTo>
                  <a:pt x="187" y="233"/>
                </a:lnTo>
                <a:lnTo>
                  <a:pt x="193" y="214"/>
                </a:lnTo>
                <a:lnTo>
                  <a:pt x="193" y="214"/>
                </a:lnTo>
                <a:lnTo>
                  <a:pt x="194" y="213"/>
                </a:lnTo>
                <a:lnTo>
                  <a:pt x="197" y="210"/>
                </a:lnTo>
                <a:lnTo>
                  <a:pt x="203" y="207"/>
                </a:lnTo>
                <a:lnTo>
                  <a:pt x="213" y="205"/>
                </a:lnTo>
                <a:lnTo>
                  <a:pt x="213" y="205"/>
                </a:lnTo>
                <a:lnTo>
                  <a:pt x="214" y="196"/>
                </a:lnTo>
                <a:lnTo>
                  <a:pt x="217" y="188"/>
                </a:lnTo>
                <a:lnTo>
                  <a:pt x="223" y="179"/>
                </a:lnTo>
                <a:lnTo>
                  <a:pt x="223" y="179"/>
                </a:lnTo>
                <a:lnTo>
                  <a:pt x="236" y="164"/>
                </a:lnTo>
                <a:lnTo>
                  <a:pt x="240" y="159"/>
                </a:lnTo>
                <a:lnTo>
                  <a:pt x="242" y="156"/>
                </a:lnTo>
                <a:lnTo>
                  <a:pt x="242" y="156"/>
                </a:lnTo>
                <a:lnTo>
                  <a:pt x="249" y="142"/>
                </a:lnTo>
                <a:lnTo>
                  <a:pt x="256" y="132"/>
                </a:lnTo>
                <a:lnTo>
                  <a:pt x="259" y="126"/>
                </a:lnTo>
                <a:lnTo>
                  <a:pt x="259" y="1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8314781" y="4644135"/>
            <a:ext cx="679511" cy="1712806"/>
          </a:xfrm>
          <a:custGeom>
            <a:avLst/>
            <a:gdLst>
              <a:gd name="T0" fmla="*/ 247 w 557"/>
              <a:gd name="T1" fmla="*/ 171 h 1404"/>
              <a:gd name="T2" fmla="*/ 241 w 557"/>
              <a:gd name="T3" fmla="*/ 144 h 1404"/>
              <a:gd name="T4" fmla="*/ 241 w 557"/>
              <a:gd name="T5" fmla="*/ 90 h 1404"/>
              <a:gd name="T6" fmla="*/ 253 w 557"/>
              <a:gd name="T7" fmla="*/ 36 h 1404"/>
              <a:gd name="T8" fmla="*/ 296 w 557"/>
              <a:gd name="T9" fmla="*/ 2 h 1404"/>
              <a:gd name="T10" fmla="*/ 369 w 557"/>
              <a:gd name="T11" fmla="*/ 5 h 1404"/>
              <a:gd name="T12" fmla="*/ 390 w 557"/>
              <a:gd name="T13" fmla="*/ 53 h 1404"/>
              <a:gd name="T14" fmla="*/ 395 w 557"/>
              <a:gd name="T15" fmla="*/ 110 h 1404"/>
              <a:gd name="T16" fmla="*/ 372 w 557"/>
              <a:gd name="T17" fmla="*/ 177 h 1404"/>
              <a:gd name="T18" fmla="*/ 386 w 557"/>
              <a:gd name="T19" fmla="*/ 223 h 1404"/>
              <a:gd name="T20" fmla="*/ 466 w 557"/>
              <a:gd name="T21" fmla="*/ 283 h 1404"/>
              <a:gd name="T22" fmla="*/ 481 w 557"/>
              <a:gd name="T23" fmla="*/ 308 h 1404"/>
              <a:gd name="T24" fmla="*/ 444 w 557"/>
              <a:gd name="T25" fmla="*/ 482 h 1404"/>
              <a:gd name="T26" fmla="*/ 454 w 557"/>
              <a:gd name="T27" fmla="*/ 586 h 1404"/>
              <a:gd name="T28" fmla="*/ 491 w 557"/>
              <a:gd name="T29" fmla="*/ 635 h 1404"/>
              <a:gd name="T30" fmla="*/ 525 w 557"/>
              <a:gd name="T31" fmla="*/ 720 h 1404"/>
              <a:gd name="T32" fmla="*/ 544 w 557"/>
              <a:gd name="T33" fmla="*/ 885 h 1404"/>
              <a:gd name="T34" fmla="*/ 552 w 557"/>
              <a:gd name="T35" fmla="*/ 913 h 1404"/>
              <a:gd name="T36" fmla="*/ 493 w 557"/>
              <a:gd name="T37" fmla="*/ 935 h 1404"/>
              <a:gd name="T38" fmla="*/ 432 w 557"/>
              <a:gd name="T39" fmla="*/ 954 h 1404"/>
              <a:gd name="T40" fmla="*/ 448 w 557"/>
              <a:gd name="T41" fmla="*/ 1078 h 1404"/>
              <a:gd name="T42" fmla="*/ 443 w 557"/>
              <a:gd name="T43" fmla="*/ 1290 h 1404"/>
              <a:gd name="T44" fmla="*/ 443 w 557"/>
              <a:gd name="T45" fmla="*/ 1376 h 1404"/>
              <a:gd name="T46" fmla="*/ 418 w 557"/>
              <a:gd name="T47" fmla="*/ 1386 h 1404"/>
              <a:gd name="T48" fmla="*/ 277 w 557"/>
              <a:gd name="T49" fmla="*/ 1350 h 1404"/>
              <a:gd name="T50" fmla="*/ 248 w 557"/>
              <a:gd name="T51" fmla="*/ 1332 h 1404"/>
              <a:gd name="T52" fmla="*/ 354 w 557"/>
              <a:gd name="T53" fmla="*/ 1309 h 1404"/>
              <a:gd name="T54" fmla="*/ 372 w 557"/>
              <a:gd name="T55" fmla="*/ 1284 h 1404"/>
              <a:gd name="T56" fmla="*/ 383 w 557"/>
              <a:gd name="T57" fmla="*/ 1273 h 1404"/>
              <a:gd name="T58" fmla="*/ 367 w 557"/>
              <a:gd name="T59" fmla="*/ 1055 h 1404"/>
              <a:gd name="T60" fmla="*/ 274 w 557"/>
              <a:gd name="T61" fmla="*/ 1011 h 1404"/>
              <a:gd name="T62" fmla="*/ 268 w 557"/>
              <a:gd name="T63" fmla="*/ 1159 h 1404"/>
              <a:gd name="T64" fmla="*/ 241 w 557"/>
              <a:gd name="T65" fmla="*/ 1290 h 1404"/>
              <a:gd name="T66" fmla="*/ 238 w 557"/>
              <a:gd name="T67" fmla="*/ 1362 h 1404"/>
              <a:gd name="T68" fmla="*/ 238 w 557"/>
              <a:gd name="T69" fmla="*/ 1395 h 1404"/>
              <a:gd name="T70" fmla="*/ 34 w 557"/>
              <a:gd name="T71" fmla="*/ 1404 h 1404"/>
              <a:gd name="T72" fmla="*/ 9 w 557"/>
              <a:gd name="T73" fmla="*/ 1397 h 1404"/>
              <a:gd name="T74" fmla="*/ 1 w 557"/>
              <a:gd name="T75" fmla="*/ 1369 h 1404"/>
              <a:gd name="T76" fmla="*/ 53 w 557"/>
              <a:gd name="T77" fmla="*/ 1358 h 1404"/>
              <a:gd name="T78" fmla="*/ 144 w 557"/>
              <a:gd name="T79" fmla="*/ 1311 h 1404"/>
              <a:gd name="T80" fmla="*/ 168 w 557"/>
              <a:gd name="T81" fmla="*/ 1257 h 1404"/>
              <a:gd name="T82" fmla="*/ 178 w 557"/>
              <a:gd name="T83" fmla="*/ 1086 h 1404"/>
              <a:gd name="T84" fmla="*/ 180 w 557"/>
              <a:gd name="T85" fmla="*/ 934 h 1404"/>
              <a:gd name="T86" fmla="*/ 159 w 557"/>
              <a:gd name="T87" fmla="*/ 750 h 1404"/>
              <a:gd name="T88" fmla="*/ 138 w 557"/>
              <a:gd name="T89" fmla="*/ 744 h 1404"/>
              <a:gd name="T90" fmla="*/ 143 w 557"/>
              <a:gd name="T91" fmla="*/ 703 h 1404"/>
              <a:gd name="T92" fmla="*/ 121 w 557"/>
              <a:gd name="T93" fmla="*/ 662 h 1404"/>
              <a:gd name="T94" fmla="*/ 113 w 557"/>
              <a:gd name="T95" fmla="*/ 632 h 1404"/>
              <a:gd name="T96" fmla="*/ 105 w 557"/>
              <a:gd name="T97" fmla="*/ 608 h 1404"/>
              <a:gd name="T98" fmla="*/ 116 w 557"/>
              <a:gd name="T99" fmla="*/ 515 h 1404"/>
              <a:gd name="T100" fmla="*/ 136 w 557"/>
              <a:gd name="T101" fmla="*/ 361 h 1404"/>
              <a:gd name="T102" fmla="*/ 154 w 557"/>
              <a:gd name="T103" fmla="*/ 330 h 1404"/>
              <a:gd name="T104" fmla="*/ 173 w 557"/>
              <a:gd name="T105" fmla="*/ 264 h 1404"/>
              <a:gd name="T106" fmla="*/ 208 w 557"/>
              <a:gd name="T107" fmla="*/ 233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7" h="1404">
                <a:moveTo>
                  <a:pt x="268" y="193"/>
                </a:moveTo>
                <a:lnTo>
                  <a:pt x="268" y="193"/>
                </a:lnTo>
                <a:lnTo>
                  <a:pt x="258" y="185"/>
                </a:lnTo>
                <a:lnTo>
                  <a:pt x="251" y="178"/>
                </a:lnTo>
                <a:lnTo>
                  <a:pt x="248" y="174"/>
                </a:lnTo>
                <a:lnTo>
                  <a:pt x="247" y="171"/>
                </a:lnTo>
                <a:lnTo>
                  <a:pt x="247" y="171"/>
                </a:lnTo>
                <a:lnTo>
                  <a:pt x="245" y="165"/>
                </a:lnTo>
                <a:lnTo>
                  <a:pt x="243" y="158"/>
                </a:lnTo>
                <a:lnTo>
                  <a:pt x="240" y="151"/>
                </a:lnTo>
                <a:lnTo>
                  <a:pt x="240" y="148"/>
                </a:lnTo>
                <a:lnTo>
                  <a:pt x="241" y="144"/>
                </a:lnTo>
                <a:lnTo>
                  <a:pt x="241" y="144"/>
                </a:lnTo>
                <a:lnTo>
                  <a:pt x="243" y="139"/>
                </a:lnTo>
                <a:lnTo>
                  <a:pt x="243" y="132"/>
                </a:lnTo>
                <a:lnTo>
                  <a:pt x="243" y="113"/>
                </a:lnTo>
                <a:lnTo>
                  <a:pt x="241" y="90"/>
                </a:lnTo>
                <a:lnTo>
                  <a:pt x="241" y="90"/>
                </a:lnTo>
                <a:lnTo>
                  <a:pt x="243" y="69"/>
                </a:lnTo>
                <a:lnTo>
                  <a:pt x="244" y="56"/>
                </a:lnTo>
                <a:lnTo>
                  <a:pt x="245" y="50"/>
                </a:lnTo>
                <a:lnTo>
                  <a:pt x="247" y="46"/>
                </a:lnTo>
                <a:lnTo>
                  <a:pt x="247" y="46"/>
                </a:lnTo>
                <a:lnTo>
                  <a:pt x="253" y="36"/>
                </a:lnTo>
                <a:lnTo>
                  <a:pt x="266" y="23"/>
                </a:lnTo>
                <a:lnTo>
                  <a:pt x="274" y="16"/>
                </a:lnTo>
                <a:lnTo>
                  <a:pt x="281" y="9"/>
                </a:lnTo>
                <a:lnTo>
                  <a:pt x="289" y="4"/>
                </a:lnTo>
                <a:lnTo>
                  <a:pt x="296" y="2"/>
                </a:lnTo>
                <a:lnTo>
                  <a:pt x="296" y="2"/>
                </a:lnTo>
                <a:lnTo>
                  <a:pt x="335" y="0"/>
                </a:lnTo>
                <a:lnTo>
                  <a:pt x="354" y="0"/>
                </a:lnTo>
                <a:lnTo>
                  <a:pt x="362" y="1"/>
                </a:lnTo>
                <a:lnTo>
                  <a:pt x="367" y="2"/>
                </a:lnTo>
                <a:lnTo>
                  <a:pt x="367" y="2"/>
                </a:lnTo>
                <a:lnTo>
                  <a:pt x="369" y="5"/>
                </a:lnTo>
                <a:lnTo>
                  <a:pt x="373" y="11"/>
                </a:lnTo>
                <a:lnTo>
                  <a:pt x="380" y="23"/>
                </a:lnTo>
                <a:lnTo>
                  <a:pt x="386" y="36"/>
                </a:lnTo>
                <a:lnTo>
                  <a:pt x="388" y="46"/>
                </a:lnTo>
                <a:lnTo>
                  <a:pt x="388" y="46"/>
                </a:lnTo>
                <a:lnTo>
                  <a:pt x="390" y="53"/>
                </a:lnTo>
                <a:lnTo>
                  <a:pt x="391" y="61"/>
                </a:lnTo>
                <a:lnTo>
                  <a:pt x="392" y="69"/>
                </a:lnTo>
                <a:lnTo>
                  <a:pt x="394" y="79"/>
                </a:lnTo>
                <a:lnTo>
                  <a:pt x="394" y="79"/>
                </a:lnTo>
                <a:lnTo>
                  <a:pt x="395" y="101"/>
                </a:lnTo>
                <a:lnTo>
                  <a:pt x="395" y="110"/>
                </a:lnTo>
                <a:lnTo>
                  <a:pt x="394" y="117"/>
                </a:lnTo>
                <a:lnTo>
                  <a:pt x="394" y="117"/>
                </a:lnTo>
                <a:lnTo>
                  <a:pt x="377" y="155"/>
                </a:lnTo>
                <a:lnTo>
                  <a:pt x="377" y="155"/>
                </a:lnTo>
                <a:lnTo>
                  <a:pt x="373" y="169"/>
                </a:lnTo>
                <a:lnTo>
                  <a:pt x="372" y="177"/>
                </a:lnTo>
                <a:lnTo>
                  <a:pt x="372" y="177"/>
                </a:lnTo>
                <a:lnTo>
                  <a:pt x="377" y="195"/>
                </a:lnTo>
                <a:lnTo>
                  <a:pt x="382" y="207"/>
                </a:lnTo>
                <a:lnTo>
                  <a:pt x="383" y="215"/>
                </a:lnTo>
                <a:lnTo>
                  <a:pt x="383" y="215"/>
                </a:lnTo>
                <a:lnTo>
                  <a:pt x="386" y="223"/>
                </a:lnTo>
                <a:lnTo>
                  <a:pt x="391" y="234"/>
                </a:lnTo>
                <a:lnTo>
                  <a:pt x="399" y="248"/>
                </a:lnTo>
                <a:lnTo>
                  <a:pt x="399" y="248"/>
                </a:lnTo>
                <a:lnTo>
                  <a:pt x="433" y="264"/>
                </a:lnTo>
                <a:lnTo>
                  <a:pt x="458" y="278"/>
                </a:lnTo>
                <a:lnTo>
                  <a:pt x="466" y="283"/>
                </a:lnTo>
                <a:lnTo>
                  <a:pt x="470" y="286"/>
                </a:lnTo>
                <a:lnTo>
                  <a:pt x="470" y="286"/>
                </a:lnTo>
                <a:lnTo>
                  <a:pt x="476" y="297"/>
                </a:lnTo>
                <a:lnTo>
                  <a:pt x="480" y="302"/>
                </a:lnTo>
                <a:lnTo>
                  <a:pt x="481" y="308"/>
                </a:lnTo>
                <a:lnTo>
                  <a:pt x="481" y="308"/>
                </a:lnTo>
                <a:lnTo>
                  <a:pt x="484" y="351"/>
                </a:lnTo>
                <a:lnTo>
                  <a:pt x="487" y="390"/>
                </a:lnTo>
                <a:lnTo>
                  <a:pt x="487" y="390"/>
                </a:lnTo>
                <a:lnTo>
                  <a:pt x="465" y="437"/>
                </a:lnTo>
                <a:lnTo>
                  <a:pt x="450" y="471"/>
                </a:lnTo>
                <a:lnTo>
                  <a:pt x="444" y="482"/>
                </a:lnTo>
                <a:lnTo>
                  <a:pt x="443" y="488"/>
                </a:lnTo>
                <a:lnTo>
                  <a:pt x="443" y="488"/>
                </a:lnTo>
                <a:lnTo>
                  <a:pt x="450" y="537"/>
                </a:lnTo>
                <a:lnTo>
                  <a:pt x="452" y="570"/>
                </a:lnTo>
                <a:lnTo>
                  <a:pt x="454" y="586"/>
                </a:lnTo>
                <a:lnTo>
                  <a:pt x="454" y="586"/>
                </a:lnTo>
                <a:lnTo>
                  <a:pt x="455" y="590"/>
                </a:lnTo>
                <a:lnTo>
                  <a:pt x="458" y="596"/>
                </a:lnTo>
                <a:lnTo>
                  <a:pt x="465" y="602"/>
                </a:lnTo>
                <a:lnTo>
                  <a:pt x="465" y="602"/>
                </a:lnTo>
                <a:lnTo>
                  <a:pt x="473" y="612"/>
                </a:lnTo>
                <a:lnTo>
                  <a:pt x="491" y="635"/>
                </a:lnTo>
                <a:lnTo>
                  <a:pt x="508" y="662"/>
                </a:lnTo>
                <a:lnTo>
                  <a:pt x="515" y="675"/>
                </a:lnTo>
                <a:lnTo>
                  <a:pt x="519" y="684"/>
                </a:lnTo>
                <a:lnTo>
                  <a:pt x="519" y="684"/>
                </a:lnTo>
                <a:lnTo>
                  <a:pt x="522" y="698"/>
                </a:lnTo>
                <a:lnTo>
                  <a:pt x="525" y="720"/>
                </a:lnTo>
                <a:lnTo>
                  <a:pt x="530" y="777"/>
                </a:lnTo>
                <a:lnTo>
                  <a:pt x="536" y="837"/>
                </a:lnTo>
                <a:lnTo>
                  <a:pt x="538" y="860"/>
                </a:lnTo>
                <a:lnTo>
                  <a:pt x="541" y="875"/>
                </a:lnTo>
                <a:lnTo>
                  <a:pt x="541" y="875"/>
                </a:lnTo>
                <a:lnTo>
                  <a:pt x="544" y="885"/>
                </a:lnTo>
                <a:lnTo>
                  <a:pt x="548" y="891"/>
                </a:lnTo>
                <a:lnTo>
                  <a:pt x="555" y="900"/>
                </a:lnTo>
                <a:lnTo>
                  <a:pt x="556" y="902"/>
                </a:lnTo>
                <a:lnTo>
                  <a:pt x="557" y="905"/>
                </a:lnTo>
                <a:lnTo>
                  <a:pt x="556" y="908"/>
                </a:lnTo>
                <a:lnTo>
                  <a:pt x="552" y="913"/>
                </a:lnTo>
                <a:lnTo>
                  <a:pt x="552" y="913"/>
                </a:lnTo>
                <a:lnTo>
                  <a:pt x="548" y="916"/>
                </a:lnTo>
                <a:lnTo>
                  <a:pt x="544" y="919"/>
                </a:lnTo>
                <a:lnTo>
                  <a:pt x="530" y="924"/>
                </a:lnTo>
                <a:lnTo>
                  <a:pt x="512" y="930"/>
                </a:lnTo>
                <a:lnTo>
                  <a:pt x="493" y="935"/>
                </a:lnTo>
                <a:lnTo>
                  <a:pt x="457" y="942"/>
                </a:lnTo>
                <a:lnTo>
                  <a:pt x="437" y="946"/>
                </a:lnTo>
                <a:lnTo>
                  <a:pt x="437" y="946"/>
                </a:lnTo>
                <a:lnTo>
                  <a:pt x="435" y="947"/>
                </a:lnTo>
                <a:lnTo>
                  <a:pt x="433" y="949"/>
                </a:lnTo>
                <a:lnTo>
                  <a:pt x="432" y="954"/>
                </a:lnTo>
                <a:lnTo>
                  <a:pt x="432" y="962"/>
                </a:lnTo>
                <a:lnTo>
                  <a:pt x="432" y="962"/>
                </a:lnTo>
                <a:lnTo>
                  <a:pt x="437" y="991"/>
                </a:lnTo>
                <a:lnTo>
                  <a:pt x="443" y="1022"/>
                </a:lnTo>
                <a:lnTo>
                  <a:pt x="443" y="1022"/>
                </a:lnTo>
                <a:lnTo>
                  <a:pt x="448" y="1078"/>
                </a:lnTo>
                <a:lnTo>
                  <a:pt x="451" y="1125"/>
                </a:lnTo>
                <a:lnTo>
                  <a:pt x="454" y="1164"/>
                </a:lnTo>
                <a:lnTo>
                  <a:pt x="454" y="1164"/>
                </a:lnTo>
                <a:lnTo>
                  <a:pt x="454" y="1235"/>
                </a:lnTo>
                <a:lnTo>
                  <a:pt x="454" y="1273"/>
                </a:lnTo>
                <a:lnTo>
                  <a:pt x="443" y="1290"/>
                </a:lnTo>
                <a:lnTo>
                  <a:pt x="443" y="1317"/>
                </a:lnTo>
                <a:lnTo>
                  <a:pt x="443" y="1317"/>
                </a:lnTo>
                <a:lnTo>
                  <a:pt x="443" y="1328"/>
                </a:lnTo>
                <a:lnTo>
                  <a:pt x="444" y="1351"/>
                </a:lnTo>
                <a:lnTo>
                  <a:pt x="443" y="1363"/>
                </a:lnTo>
                <a:lnTo>
                  <a:pt x="443" y="1376"/>
                </a:lnTo>
                <a:lnTo>
                  <a:pt x="440" y="1384"/>
                </a:lnTo>
                <a:lnTo>
                  <a:pt x="439" y="1386"/>
                </a:lnTo>
                <a:lnTo>
                  <a:pt x="437" y="1388"/>
                </a:lnTo>
                <a:lnTo>
                  <a:pt x="437" y="1388"/>
                </a:lnTo>
                <a:lnTo>
                  <a:pt x="431" y="1388"/>
                </a:lnTo>
                <a:lnTo>
                  <a:pt x="418" y="1386"/>
                </a:lnTo>
                <a:lnTo>
                  <a:pt x="387" y="1381"/>
                </a:lnTo>
                <a:lnTo>
                  <a:pt x="345" y="1371"/>
                </a:lnTo>
                <a:lnTo>
                  <a:pt x="345" y="1371"/>
                </a:lnTo>
                <a:lnTo>
                  <a:pt x="328" y="1367"/>
                </a:lnTo>
                <a:lnTo>
                  <a:pt x="294" y="1356"/>
                </a:lnTo>
                <a:lnTo>
                  <a:pt x="277" y="1350"/>
                </a:lnTo>
                <a:lnTo>
                  <a:pt x="260" y="1344"/>
                </a:lnTo>
                <a:lnTo>
                  <a:pt x="251" y="1337"/>
                </a:lnTo>
                <a:lnTo>
                  <a:pt x="247" y="1336"/>
                </a:lnTo>
                <a:lnTo>
                  <a:pt x="247" y="1333"/>
                </a:lnTo>
                <a:lnTo>
                  <a:pt x="247" y="1333"/>
                </a:lnTo>
                <a:lnTo>
                  <a:pt x="248" y="1332"/>
                </a:lnTo>
                <a:lnTo>
                  <a:pt x="252" y="1329"/>
                </a:lnTo>
                <a:lnTo>
                  <a:pt x="264" y="1325"/>
                </a:lnTo>
                <a:lnTo>
                  <a:pt x="282" y="1321"/>
                </a:lnTo>
                <a:lnTo>
                  <a:pt x="303" y="1317"/>
                </a:lnTo>
                <a:lnTo>
                  <a:pt x="341" y="1311"/>
                </a:lnTo>
                <a:lnTo>
                  <a:pt x="354" y="1309"/>
                </a:lnTo>
                <a:lnTo>
                  <a:pt x="361" y="1306"/>
                </a:lnTo>
                <a:lnTo>
                  <a:pt x="361" y="1306"/>
                </a:lnTo>
                <a:lnTo>
                  <a:pt x="364" y="1303"/>
                </a:lnTo>
                <a:lnTo>
                  <a:pt x="367" y="1301"/>
                </a:lnTo>
                <a:lnTo>
                  <a:pt x="369" y="1292"/>
                </a:lnTo>
                <a:lnTo>
                  <a:pt x="372" y="1284"/>
                </a:lnTo>
                <a:lnTo>
                  <a:pt x="372" y="1279"/>
                </a:lnTo>
                <a:lnTo>
                  <a:pt x="372" y="1279"/>
                </a:lnTo>
                <a:lnTo>
                  <a:pt x="372" y="1277"/>
                </a:lnTo>
                <a:lnTo>
                  <a:pt x="373" y="1276"/>
                </a:lnTo>
                <a:lnTo>
                  <a:pt x="377" y="1275"/>
                </a:lnTo>
                <a:lnTo>
                  <a:pt x="383" y="1273"/>
                </a:lnTo>
                <a:lnTo>
                  <a:pt x="383" y="1273"/>
                </a:lnTo>
                <a:lnTo>
                  <a:pt x="379" y="1182"/>
                </a:lnTo>
                <a:lnTo>
                  <a:pt x="373" y="1108"/>
                </a:lnTo>
                <a:lnTo>
                  <a:pt x="371" y="1078"/>
                </a:lnTo>
                <a:lnTo>
                  <a:pt x="367" y="1055"/>
                </a:lnTo>
                <a:lnTo>
                  <a:pt x="367" y="1055"/>
                </a:lnTo>
                <a:lnTo>
                  <a:pt x="360" y="1026"/>
                </a:lnTo>
                <a:lnTo>
                  <a:pt x="354" y="1010"/>
                </a:lnTo>
                <a:lnTo>
                  <a:pt x="352" y="1002"/>
                </a:lnTo>
                <a:lnTo>
                  <a:pt x="350" y="1001"/>
                </a:lnTo>
                <a:lnTo>
                  <a:pt x="274" y="1011"/>
                </a:lnTo>
                <a:lnTo>
                  <a:pt x="274" y="1011"/>
                </a:lnTo>
                <a:lnTo>
                  <a:pt x="277" y="1047"/>
                </a:lnTo>
                <a:lnTo>
                  <a:pt x="277" y="1082"/>
                </a:lnTo>
                <a:lnTo>
                  <a:pt x="275" y="1101"/>
                </a:lnTo>
                <a:lnTo>
                  <a:pt x="274" y="1121"/>
                </a:lnTo>
                <a:lnTo>
                  <a:pt x="274" y="1121"/>
                </a:lnTo>
                <a:lnTo>
                  <a:pt x="268" y="1159"/>
                </a:lnTo>
                <a:lnTo>
                  <a:pt x="262" y="1198"/>
                </a:lnTo>
                <a:lnTo>
                  <a:pt x="255" y="1234"/>
                </a:lnTo>
                <a:lnTo>
                  <a:pt x="247" y="1262"/>
                </a:lnTo>
                <a:lnTo>
                  <a:pt x="247" y="1262"/>
                </a:lnTo>
                <a:lnTo>
                  <a:pt x="244" y="1275"/>
                </a:lnTo>
                <a:lnTo>
                  <a:pt x="241" y="1290"/>
                </a:lnTo>
                <a:lnTo>
                  <a:pt x="237" y="1318"/>
                </a:lnTo>
                <a:lnTo>
                  <a:pt x="234" y="1343"/>
                </a:lnTo>
                <a:lnTo>
                  <a:pt x="234" y="1351"/>
                </a:lnTo>
                <a:lnTo>
                  <a:pt x="236" y="1355"/>
                </a:lnTo>
                <a:lnTo>
                  <a:pt x="236" y="1355"/>
                </a:lnTo>
                <a:lnTo>
                  <a:pt x="238" y="1362"/>
                </a:lnTo>
                <a:lnTo>
                  <a:pt x="241" y="1371"/>
                </a:lnTo>
                <a:lnTo>
                  <a:pt x="243" y="1384"/>
                </a:lnTo>
                <a:lnTo>
                  <a:pt x="243" y="1389"/>
                </a:lnTo>
                <a:lnTo>
                  <a:pt x="241" y="1393"/>
                </a:lnTo>
                <a:lnTo>
                  <a:pt x="241" y="1393"/>
                </a:lnTo>
                <a:lnTo>
                  <a:pt x="238" y="1395"/>
                </a:lnTo>
                <a:lnTo>
                  <a:pt x="232" y="1397"/>
                </a:lnTo>
                <a:lnTo>
                  <a:pt x="207" y="1400"/>
                </a:lnTo>
                <a:lnTo>
                  <a:pt x="174" y="1401"/>
                </a:lnTo>
                <a:lnTo>
                  <a:pt x="136" y="1403"/>
                </a:lnTo>
                <a:lnTo>
                  <a:pt x="65" y="1404"/>
                </a:lnTo>
                <a:lnTo>
                  <a:pt x="34" y="1404"/>
                </a:lnTo>
                <a:lnTo>
                  <a:pt x="34" y="1404"/>
                </a:lnTo>
                <a:lnTo>
                  <a:pt x="30" y="1404"/>
                </a:lnTo>
                <a:lnTo>
                  <a:pt x="23" y="1404"/>
                </a:lnTo>
                <a:lnTo>
                  <a:pt x="18" y="1403"/>
                </a:lnTo>
                <a:lnTo>
                  <a:pt x="14" y="1400"/>
                </a:lnTo>
                <a:lnTo>
                  <a:pt x="9" y="1397"/>
                </a:lnTo>
                <a:lnTo>
                  <a:pt x="7" y="1393"/>
                </a:lnTo>
                <a:lnTo>
                  <a:pt x="7" y="1393"/>
                </a:lnTo>
                <a:lnTo>
                  <a:pt x="3" y="1384"/>
                </a:lnTo>
                <a:lnTo>
                  <a:pt x="1" y="1376"/>
                </a:lnTo>
                <a:lnTo>
                  <a:pt x="0" y="1371"/>
                </a:lnTo>
                <a:lnTo>
                  <a:pt x="1" y="1369"/>
                </a:lnTo>
                <a:lnTo>
                  <a:pt x="4" y="1367"/>
                </a:lnTo>
                <a:lnTo>
                  <a:pt x="7" y="1366"/>
                </a:lnTo>
                <a:lnTo>
                  <a:pt x="7" y="1366"/>
                </a:lnTo>
                <a:lnTo>
                  <a:pt x="18" y="1365"/>
                </a:lnTo>
                <a:lnTo>
                  <a:pt x="34" y="1362"/>
                </a:lnTo>
                <a:lnTo>
                  <a:pt x="53" y="1358"/>
                </a:lnTo>
                <a:lnTo>
                  <a:pt x="63" y="1354"/>
                </a:lnTo>
                <a:lnTo>
                  <a:pt x="72" y="1350"/>
                </a:lnTo>
                <a:lnTo>
                  <a:pt x="72" y="1350"/>
                </a:lnTo>
                <a:lnTo>
                  <a:pt x="117" y="1328"/>
                </a:lnTo>
                <a:lnTo>
                  <a:pt x="138" y="1316"/>
                </a:lnTo>
                <a:lnTo>
                  <a:pt x="144" y="1311"/>
                </a:lnTo>
                <a:lnTo>
                  <a:pt x="148" y="1306"/>
                </a:lnTo>
                <a:lnTo>
                  <a:pt x="148" y="1306"/>
                </a:lnTo>
                <a:lnTo>
                  <a:pt x="157" y="1294"/>
                </a:lnTo>
                <a:lnTo>
                  <a:pt x="159" y="1290"/>
                </a:lnTo>
                <a:lnTo>
                  <a:pt x="159" y="1290"/>
                </a:lnTo>
                <a:lnTo>
                  <a:pt x="168" y="1257"/>
                </a:lnTo>
                <a:lnTo>
                  <a:pt x="174" y="1232"/>
                </a:lnTo>
                <a:lnTo>
                  <a:pt x="176" y="1221"/>
                </a:lnTo>
                <a:lnTo>
                  <a:pt x="176" y="1213"/>
                </a:lnTo>
                <a:lnTo>
                  <a:pt x="176" y="1213"/>
                </a:lnTo>
                <a:lnTo>
                  <a:pt x="176" y="1168"/>
                </a:lnTo>
                <a:lnTo>
                  <a:pt x="178" y="1086"/>
                </a:lnTo>
                <a:lnTo>
                  <a:pt x="181" y="1006"/>
                </a:lnTo>
                <a:lnTo>
                  <a:pt x="181" y="979"/>
                </a:lnTo>
                <a:lnTo>
                  <a:pt x="181" y="968"/>
                </a:lnTo>
                <a:lnTo>
                  <a:pt x="181" y="968"/>
                </a:lnTo>
                <a:lnTo>
                  <a:pt x="180" y="958"/>
                </a:lnTo>
                <a:lnTo>
                  <a:pt x="180" y="934"/>
                </a:lnTo>
                <a:lnTo>
                  <a:pt x="177" y="863"/>
                </a:lnTo>
                <a:lnTo>
                  <a:pt x="176" y="761"/>
                </a:lnTo>
                <a:lnTo>
                  <a:pt x="176" y="761"/>
                </a:lnTo>
                <a:lnTo>
                  <a:pt x="169" y="755"/>
                </a:lnTo>
                <a:lnTo>
                  <a:pt x="159" y="750"/>
                </a:lnTo>
                <a:lnTo>
                  <a:pt x="159" y="750"/>
                </a:lnTo>
                <a:lnTo>
                  <a:pt x="154" y="750"/>
                </a:lnTo>
                <a:lnTo>
                  <a:pt x="147" y="751"/>
                </a:lnTo>
                <a:lnTo>
                  <a:pt x="144" y="751"/>
                </a:lnTo>
                <a:lnTo>
                  <a:pt x="142" y="750"/>
                </a:lnTo>
                <a:lnTo>
                  <a:pt x="139" y="747"/>
                </a:lnTo>
                <a:lnTo>
                  <a:pt x="138" y="744"/>
                </a:lnTo>
                <a:lnTo>
                  <a:pt x="138" y="744"/>
                </a:lnTo>
                <a:lnTo>
                  <a:pt x="136" y="732"/>
                </a:lnTo>
                <a:lnTo>
                  <a:pt x="138" y="722"/>
                </a:lnTo>
                <a:lnTo>
                  <a:pt x="138" y="722"/>
                </a:lnTo>
                <a:lnTo>
                  <a:pt x="140" y="714"/>
                </a:lnTo>
                <a:lnTo>
                  <a:pt x="143" y="703"/>
                </a:lnTo>
                <a:lnTo>
                  <a:pt x="148" y="690"/>
                </a:lnTo>
                <a:lnTo>
                  <a:pt x="110" y="690"/>
                </a:lnTo>
                <a:lnTo>
                  <a:pt x="110" y="690"/>
                </a:lnTo>
                <a:lnTo>
                  <a:pt x="116" y="679"/>
                </a:lnTo>
                <a:lnTo>
                  <a:pt x="118" y="671"/>
                </a:lnTo>
                <a:lnTo>
                  <a:pt x="121" y="662"/>
                </a:lnTo>
                <a:lnTo>
                  <a:pt x="121" y="662"/>
                </a:lnTo>
                <a:lnTo>
                  <a:pt x="121" y="654"/>
                </a:lnTo>
                <a:lnTo>
                  <a:pt x="118" y="646"/>
                </a:lnTo>
                <a:lnTo>
                  <a:pt x="116" y="635"/>
                </a:lnTo>
                <a:lnTo>
                  <a:pt x="116" y="635"/>
                </a:lnTo>
                <a:lnTo>
                  <a:pt x="113" y="632"/>
                </a:lnTo>
                <a:lnTo>
                  <a:pt x="109" y="627"/>
                </a:lnTo>
                <a:lnTo>
                  <a:pt x="106" y="623"/>
                </a:lnTo>
                <a:lnTo>
                  <a:pt x="105" y="619"/>
                </a:lnTo>
                <a:lnTo>
                  <a:pt x="104" y="613"/>
                </a:lnTo>
                <a:lnTo>
                  <a:pt x="105" y="608"/>
                </a:lnTo>
                <a:lnTo>
                  <a:pt x="105" y="608"/>
                </a:lnTo>
                <a:lnTo>
                  <a:pt x="110" y="589"/>
                </a:lnTo>
                <a:lnTo>
                  <a:pt x="116" y="575"/>
                </a:lnTo>
                <a:lnTo>
                  <a:pt x="116" y="575"/>
                </a:lnTo>
                <a:lnTo>
                  <a:pt x="117" y="568"/>
                </a:lnTo>
                <a:lnTo>
                  <a:pt x="117" y="553"/>
                </a:lnTo>
                <a:lnTo>
                  <a:pt x="116" y="515"/>
                </a:lnTo>
                <a:lnTo>
                  <a:pt x="112" y="478"/>
                </a:lnTo>
                <a:lnTo>
                  <a:pt x="110" y="461"/>
                </a:lnTo>
                <a:lnTo>
                  <a:pt x="110" y="461"/>
                </a:lnTo>
                <a:lnTo>
                  <a:pt x="114" y="441"/>
                </a:lnTo>
                <a:lnTo>
                  <a:pt x="125" y="401"/>
                </a:lnTo>
                <a:lnTo>
                  <a:pt x="136" y="361"/>
                </a:lnTo>
                <a:lnTo>
                  <a:pt x="143" y="341"/>
                </a:lnTo>
                <a:lnTo>
                  <a:pt x="143" y="341"/>
                </a:lnTo>
                <a:lnTo>
                  <a:pt x="147" y="338"/>
                </a:lnTo>
                <a:lnTo>
                  <a:pt x="150" y="336"/>
                </a:lnTo>
                <a:lnTo>
                  <a:pt x="153" y="334"/>
                </a:lnTo>
                <a:lnTo>
                  <a:pt x="154" y="330"/>
                </a:lnTo>
                <a:lnTo>
                  <a:pt x="154" y="330"/>
                </a:lnTo>
                <a:lnTo>
                  <a:pt x="157" y="317"/>
                </a:lnTo>
                <a:lnTo>
                  <a:pt x="162" y="298"/>
                </a:lnTo>
                <a:lnTo>
                  <a:pt x="170" y="270"/>
                </a:lnTo>
                <a:lnTo>
                  <a:pt x="170" y="270"/>
                </a:lnTo>
                <a:lnTo>
                  <a:pt x="173" y="264"/>
                </a:lnTo>
                <a:lnTo>
                  <a:pt x="177" y="253"/>
                </a:lnTo>
                <a:lnTo>
                  <a:pt x="183" y="244"/>
                </a:lnTo>
                <a:lnTo>
                  <a:pt x="187" y="240"/>
                </a:lnTo>
                <a:lnTo>
                  <a:pt x="192" y="237"/>
                </a:lnTo>
                <a:lnTo>
                  <a:pt x="192" y="237"/>
                </a:lnTo>
                <a:lnTo>
                  <a:pt x="208" y="233"/>
                </a:lnTo>
                <a:lnTo>
                  <a:pt x="230" y="229"/>
                </a:lnTo>
                <a:lnTo>
                  <a:pt x="258" y="226"/>
                </a:lnTo>
                <a:lnTo>
                  <a:pt x="268" y="1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/>
          <p:cNvSpPr>
            <a:spLocks/>
          </p:cNvSpPr>
          <p:nvPr/>
        </p:nvSpPr>
        <p:spPr bwMode="auto">
          <a:xfrm>
            <a:off x="8406581" y="775799"/>
            <a:ext cx="587711" cy="1735797"/>
          </a:xfrm>
          <a:custGeom>
            <a:avLst/>
            <a:gdLst>
              <a:gd name="T0" fmla="*/ 68 w 301"/>
              <a:gd name="T1" fmla="*/ 812 h 889"/>
              <a:gd name="T2" fmla="*/ 59 w 301"/>
              <a:gd name="T3" fmla="*/ 817 h 889"/>
              <a:gd name="T4" fmla="*/ 67 w 301"/>
              <a:gd name="T5" fmla="*/ 866 h 889"/>
              <a:gd name="T6" fmla="*/ 72 w 301"/>
              <a:gd name="T7" fmla="*/ 887 h 889"/>
              <a:gd name="T8" fmla="*/ 112 w 301"/>
              <a:gd name="T9" fmla="*/ 887 h 889"/>
              <a:gd name="T10" fmla="*/ 120 w 301"/>
              <a:gd name="T11" fmla="*/ 869 h 889"/>
              <a:gd name="T12" fmla="*/ 106 w 301"/>
              <a:gd name="T13" fmla="*/ 805 h 889"/>
              <a:gd name="T14" fmla="*/ 160 w 301"/>
              <a:gd name="T15" fmla="*/ 741 h 889"/>
              <a:gd name="T16" fmla="*/ 169 w 301"/>
              <a:gd name="T17" fmla="*/ 716 h 889"/>
              <a:gd name="T18" fmla="*/ 183 w 301"/>
              <a:gd name="T19" fmla="*/ 745 h 889"/>
              <a:gd name="T20" fmla="*/ 188 w 301"/>
              <a:gd name="T21" fmla="*/ 801 h 889"/>
              <a:gd name="T22" fmla="*/ 185 w 301"/>
              <a:gd name="T23" fmla="*/ 839 h 889"/>
              <a:gd name="T24" fmla="*/ 198 w 301"/>
              <a:gd name="T25" fmla="*/ 885 h 889"/>
              <a:gd name="T26" fmla="*/ 228 w 301"/>
              <a:gd name="T27" fmla="*/ 885 h 889"/>
              <a:gd name="T28" fmla="*/ 234 w 301"/>
              <a:gd name="T29" fmla="*/ 812 h 889"/>
              <a:gd name="T30" fmla="*/ 226 w 301"/>
              <a:gd name="T31" fmla="*/ 802 h 889"/>
              <a:gd name="T32" fmla="*/ 229 w 301"/>
              <a:gd name="T33" fmla="*/ 730 h 889"/>
              <a:gd name="T34" fmla="*/ 233 w 301"/>
              <a:gd name="T35" fmla="*/ 708 h 889"/>
              <a:gd name="T36" fmla="*/ 245 w 301"/>
              <a:gd name="T37" fmla="*/ 693 h 889"/>
              <a:gd name="T38" fmla="*/ 230 w 301"/>
              <a:gd name="T39" fmla="*/ 609 h 889"/>
              <a:gd name="T40" fmla="*/ 232 w 301"/>
              <a:gd name="T41" fmla="*/ 508 h 889"/>
              <a:gd name="T42" fmla="*/ 233 w 301"/>
              <a:gd name="T43" fmla="*/ 419 h 889"/>
              <a:gd name="T44" fmla="*/ 233 w 301"/>
              <a:gd name="T45" fmla="*/ 358 h 889"/>
              <a:gd name="T46" fmla="*/ 252 w 301"/>
              <a:gd name="T47" fmla="*/ 347 h 889"/>
              <a:gd name="T48" fmla="*/ 275 w 301"/>
              <a:gd name="T49" fmla="*/ 334 h 889"/>
              <a:gd name="T50" fmla="*/ 296 w 301"/>
              <a:gd name="T51" fmla="*/ 314 h 889"/>
              <a:gd name="T52" fmla="*/ 296 w 301"/>
              <a:gd name="T53" fmla="*/ 285 h 889"/>
              <a:gd name="T54" fmla="*/ 264 w 301"/>
              <a:gd name="T55" fmla="*/ 261 h 889"/>
              <a:gd name="T56" fmla="*/ 252 w 301"/>
              <a:gd name="T57" fmla="*/ 195 h 889"/>
              <a:gd name="T58" fmla="*/ 233 w 301"/>
              <a:gd name="T59" fmla="*/ 164 h 889"/>
              <a:gd name="T60" fmla="*/ 215 w 301"/>
              <a:gd name="T61" fmla="*/ 149 h 889"/>
              <a:gd name="T62" fmla="*/ 198 w 301"/>
              <a:gd name="T63" fmla="*/ 142 h 889"/>
              <a:gd name="T64" fmla="*/ 165 w 301"/>
              <a:gd name="T65" fmla="*/ 138 h 889"/>
              <a:gd name="T66" fmla="*/ 158 w 301"/>
              <a:gd name="T67" fmla="*/ 129 h 889"/>
              <a:gd name="T68" fmla="*/ 173 w 301"/>
              <a:gd name="T69" fmla="*/ 103 h 889"/>
              <a:gd name="T70" fmla="*/ 173 w 301"/>
              <a:gd name="T71" fmla="*/ 43 h 889"/>
              <a:gd name="T72" fmla="*/ 155 w 301"/>
              <a:gd name="T73" fmla="*/ 13 h 889"/>
              <a:gd name="T74" fmla="*/ 146 w 301"/>
              <a:gd name="T75" fmla="*/ 11 h 889"/>
              <a:gd name="T76" fmla="*/ 121 w 301"/>
              <a:gd name="T77" fmla="*/ 0 h 889"/>
              <a:gd name="T78" fmla="*/ 80 w 301"/>
              <a:gd name="T79" fmla="*/ 19 h 889"/>
              <a:gd name="T80" fmla="*/ 50 w 301"/>
              <a:gd name="T81" fmla="*/ 100 h 889"/>
              <a:gd name="T82" fmla="*/ 38 w 301"/>
              <a:gd name="T83" fmla="*/ 168 h 889"/>
              <a:gd name="T84" fmla="*/ 15 w 301"/>
              <a:gd name="T85" fmla="*/ 180 h 889"/>
              <a:gd name="T86" fmla="*/ 3 w 301"/>
              <a:gd name="T87" fmla="*/ 199 h 889"/>
              <a:gd name="T88" fmla="*/ 0 w 301"/>
              <a:gd name="T89" fmla="*/ 344 h 889"/>
              <a:gd name="T90" fmla="*/ 8 w 301"/>
              <a:gd name="T91" fmla="*/ 358 h 889"/>
              <a:gd name="T92" fmla="*/ 31 w 301"/>
              <a:gd name="T93" fmla="*/ 359 h 889"/>
              <a:gd name="T94" fmla="*/ 29 w 301"/>
              <a:gd name="T95" fmla="*/ 394 h 889"/>
              <a:gd name="T96" fmla="*/ 20 w 301"/>
              <a:gd name="T97" fmla="*/ 494 h 889"/>
              <a:gd name="T98" fmla="*/ 25 w 301"/>
              <a:gd name="T99" fmla="*/ 639 h 889"/>
              <a:gd name="T100" fmla="*/ 18 w 301"/>
              <a:gd name="T101" fmla="*/ 705 h 889"/>
              <a:gd name="T102" fmla="*/ 29 w 301"/>
              <a:gd name="T103" fmla="*/ 722 h 889"/>
              <a:gd name="T104" fmla="*/ 46 w 301"/>
              <a:gd name="T105" fmla="*/ 724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01" h="889">
                <a:moveTo>
                  <a:pt x="46" y="724"/>
                </a:moveTo>
                <a:lnTo>
                  <a:pt x="46" y="724"/>
                </a:lnTo>
                <a:lnTo>
                  <a:pt x="56" y="767"/>
                </a:lnTo>
                <a:lnTo>
                  <a:pt x="68" y="812"/>
                </a:lnTo>
                <a:lnTo>
                  <a:pt x="68" y="812"/>
                </a:lnTo>
                <a:lnTo>
                  <a:pt x="68" y="813"/>
                </a:lnTo>
                <a:lnTo>
                  <a:pt x="68" y="814"/>
                </a:lnTo>
                <a:lnTo>
                  <a:pt x="64" y="814"/>
                </a:lnTo>
                <a:lnTo>
                  <a:pt x="60" y="816"/>
                </a:lnTo>
                <a:lnTo>
                  <a:pt x="59" y="817"/>
                </a:lnTo>
                <a:lnTo>
                  <a:pt x="59" y="819"/>
                </a:lnTo>
                <a:lnTo>
                  <a:pt x="59" y="819"/>
                </a:lnTo>
                <a:lnTo>
                  <a:pt x="63" y="842"/>
                </a:lnTo>
                <a:lnTo>
                  <a:pt x="65" y="857"/>
                </a:lnTo>
                <a:lnTo>
                  <a:pt x="67" y="866"/>
                </a:lnTo>
                <a:lnTo>
                  <a:pt x="67" y="866"/>
                </a:lnTo>
                <a:lnTo>
                  <a:pt x="67" y="872"/>
                </a:lnTo>
                <a:lnTo>
                  <a:pt x="68" y="879"/>
                </a:lnTo>
                <a:lnTo>
                  <a:pt x="71" y="885"/>
                </a:lnTo>
                <a:lnTo>
                  <a:pt x="72" y="887"/>
                </a:lnTo>
                <a:lnTo>
                  <a:pt x="75" y="889"/>
                </a:lnTo>
                <a:lnTo>
                  <a:pt x="75" y="889"/>
                </a:lnTo>
                <a:lnTo>
                  <a:pt x="85" y="889"/>
                </a:lnTo>
                <a:lnTo>
                  <a:pt x="100" y="888"/>
                </a:lnTo>
                <a:lnTo>
                  <a:pt x="112" y="887"/>
                </a:lnTo>
                <a:lnTo>
                  <a:pt x="116" y="884"/>
                </a:lnTo>
                <a:lnTo>
                  <a:pt x="119" y="883"/>
                </a:lnTo>
                <a:lnTo>
                  <a:pt x="119" y="883"/>
                </a:lnTo>
                <a:lnTo>
                  <a:pt x="120" y="877"/>
                </a:lnTo>
                <a:lnTo>
                  <a:pt x="120" y="869"/>
                </a:lnTo>
                <a:lnTo>
                  <a:pt x="119" y="855"/>
                </a:lnTo>
                <a:lnTo>
                  <a:pt x="119" y="855"/>
                </a:lnTo>
                <a:lnTo>
                  <a:pt x="113" y="828"/>
                </a:lnTo>
                <a:lnTo>
                  <a:pt x="109" y="812"/>
                </a:lnTo>
                <a:lnTo>
                  <a:pt x="106" y="805"/>
                </a:lnTo>
                <a:lnTo>
                  <a:pt x="106" y="805"/>
                </a:lnTo>
                <a:lnTo>
                  <a:pt x="104" y="806"/>
                </a:lnTo>
                <a:lnTo>
                  <a:pt x="102" y="805"/>
                </a:lnTo>
                <a:lnTo>
                  <a:pt x="98" y="733"/>
                </a:lnTo>
                <a:lnTo>
                  <a:pt x="160" y="741"/>
                </a:lnTo>
                <a:lnTo>
                  <a:pt x="160" y="741"/>
                </a:lnTo>
                <a:lnTo>
                  <a:pt x="165" y="729"/>
                </a:lnTo>
                <a:lnTo>
                  <a:pt x="169" y="716"/>
                </a:lnTo>
                <a:lnTo>
                  <a:pt x="169" y="716"/>
                </a:lnTo>
                <a:lnTo>
                  <a:pt x="169" y="716"/>
                </a:lnTo>
                <a:lnTo>
                  <a:pt x="170" y="716"/>
                </a:lnTo>
                <a:lnTo>
                  <a:pt x="175" y="716"/>
                </a:lnTo>
                <a:lnTo>
                  <a:pt x="175" y="716"/>
                </a:lnTo>
                <a:lnTo>
                  <a:pt x="177" y="724"/>
                </a:lnTo>
                <a:lnTo>
                  <a:pt x="183" y="745"/>
                </a:lnTo>
                <a:lnTo>
                  <a:pt x="190" y="780"/>
                </a:lnTo>
                <a:lnTo>
                  <a:pt x="190" y="780"/>
                </a:lnTo>
                <a:lnTo>
                  <a:pt x="191" y="799"/>
                </a:lnTo>
                <a:lnTo>
                  <a:pt x="191" y="799"/>
                </a:lnTo>
                <a:lnTo>
                  <a:pt x="188" y="801"/>
                </a:lnTo>
                <a:lnTo>
                  <a:pt x="185" y="804"/>
                </a:lnTo>
                <a:lnTo>
                  <a:pt x="183" y="805"/>
                </a:lnTo>
                <a:lnTo>
                  <a:pt x="183" y="805"/>
                </a:lnTo>
                <a:lnTo>
                  <a:pt x="184" y="817"/>
                </a:lnTo>
                <a:lnTo>
                  <a:pt x="185" y="839"/>
                </a:lnTo>
                <a:lnTo>
                  <a:pt x="188" y="862"/>
                </a:lnTo>
                <a:lnTo>
                  <a:pt x="191" y="876"/>
                </a:lnTo>
                <a:lnTo>
                  <a:pt x="191" y="876"/>
                </a:lnTo>
                <a:lnTo>
                  <a:pt x="194" y="881"/>
                </a:lnTo>
                <a:lnTo>
                  <a:pt x="198" y="885"/>
                </a:lnTo>
                <a:lnTo>
                  <a:pt x="203" y="888"/>
                </a:lnTo>
                <a:lnTo>
                  <a:pt x="213" y="889"/>
                </a:lnTo>
                <a:lnTo>
                  <a:pt x="213" y="889"/>
                </a:lnTo>
                <a:lnTo>
                  <a:pt x="221" y="888"/>
                </a:lnTo>
                <a:lnTo>
                  <a:pt x="228" y="885"/>
                </a:lnTo>
                <a:lnTo>
                  <a:pt x="232" y="881"/>
                </a:lnTo>
                <a:lnTo>
                  <a:pt x="233" y="876"/>
                </a:lnTo>
                <a:lnTo>
                  <a:pt x="233" y="876"/>
                </a:lnTo>
                <a:lnTo>
                  <a:pt x="234" y="836"/>
                </a:lnTo>
                <a:lnTo>
                  <a:pt x="234" y="812"/>
                </a:lnTo>
                <a:lnTo>
                  <a:pt x="234" y="805"/>
                </a:lnTo>
                <a:lnTo>
                  <a:pt x="233" y="801"/>
                </a:lnTo>
                <a:lnTo>
                  <a:pt x="233" y="801"/>
                </a:lnTo>
                <a:lnTo>
                  <a:pt x="229" y="801"/>
                </a:lnTo>
                <a:lnTo>
                  <a:pt x="226" y="802"/>
                </a:lnTo>
                <a:lnTo>
                  <a:pt x="222" y="804"/>
                </a:lnTo>
                <a:lnTo>
                  <a:pt x="222" y="804"/>
                </a:lnTo>
                <a:lnTo>
                  <a:pt x="226" y="771"/>
                </a:lnTo>
                <a:lnTo>
                  <a:pt x="228" y="746"/>
                </a:lnTo>
                <a:lnTo>
                  <a:pt x="229" y="730"/>
                </a:lnTo>
                <a:lnTo>
                  <a:pt x="229" y="730"/>
                </a:lnTo>
                <a:lnTo>
                  <a:pt x="229" y="722"/>
                </a:lnTo>
                <a:lnTo>
                  <a:pt x="230" y="715"/>
                </a:lnTo>
                <a:lnTo>
                  <a:pt x="233" y="708"/>
                </a:lnTo>
                <a:lnTo>
                  <a:pt x="233" y="708"/>
                </a:lnTo>
                <a:lnTo>
                  <a:pt x="240" y="703"/>
                </a:lnTo>
                <a:lnTo>
                  <a:pt x="244" y="699"/>
                </a:lnTo>
                <a:lnTo>
                  <a:pt x="245" y="696"/>
                </a:lnTo>
                <a:lnTo>
                  <a:pt x="245" y="693"/>
                </a:lnTo>
                <a:lnTo>
                  <a:pt x="245" y="693"/>
                </a:lnTo>
                <a:lnTo>
                  <a:pt x="239" y="671"/>
                </a:lnTo>
                <a:lnTo>
                  <a:pt x="233" y="655"/>
                </a:lnTo>
                <a:lnTo>
                  <a:pt x="233" y="655"/>
                </a:lnTo>
                <a:lnTo>
                  <a:pt x="232" y="641"/>
                </a:lnTo>
                <a:lnTo>
                  <a:pt x="230" y="609"/>
                </a:lnTo>
                <a:lnTo>
                  <a:pt x="230" y="572"/>
                </a:lnTo>
                <a:lnTo>
                  <a:pt x="230" y="547"/>
                </a:lnTo>
                <a:lnTo>
                  <a:pt x="230" y="547"/>
                </a:lnTo>
                <a:lnTo>
                  <a:pt x="232" y="529"/>
                </a:lnTo>
                <a:lnTo>
                  <a:pt x="232" y="508"/>
                </a:lnTo>
                <a:lnTo>
                  <a:pt x="229" y="465"/>
                </a:lnTo>
                <a:lnTo>
                  <a:pt x="229" y="465"/>
                </a:lnTo>
                <a:lnTo>
                  <a:pt x="229" y="448"/>
                </a:lnTo>
                <a:lnTo>
                  <a:pt x="230" y="431"/>
                </a:lnTo>
                <a:lnTo>
                  <a:pt x="233" y="419"/>
                </a:lnTo>
                <a:lnTo>
                  <a:pt x="233" y="414"/>
                </a:lnTo>
                <a:lnTo>
                  <a:pt x="233" y="414"/>
                </a:lnTo>
                <a:lnTo>
                  <a:pt x="232" y="404"/>
                </a:lnTo>
                <a:lnTo>
                  <a:pt x="232" y="385"/>
                </a:lnTo>
                <a:lnTo>
                  <a:pt x="233" y="358"/>
                </a:lnTo>
                <a:lnTo>
                  <a:pt x="233" y="358"/>
                </a:lnTo>
                <a:lnTo>
                  <a:pt x="239" y="355"/>
                </a:lnTo>
                <a:lnTo>
                  <a:pt x="244" y="351"/>
                </a:lnTo>
                <a:lnTo>
                  <a:pt x="252" y="347"/>
                </a:lnTo>
                <a:lnTo>
                  <a:pt x="252" y="347"/>
                </a:lnTo>
                <a:lnTo>
                  <a:pt x="264" y="337"/>
                </a:lnTo>
                <a:lnTo>
                  <a:pt x="270" y="334"/>
                </a:lnTo>
                <a:lnTo>
                  <a:pt x="270" y="334"/>
                </a:lnTo>
                <a:lnTo>
                  <a:pt x="273" y="334"/>
                </a:lnTo>
                <a:lnTo>
                  <a:pt x="275" y="334"/>
                </a:lnTo>
                <a:lnTo>
                  <a:pt x="281" y="332"/>
                </a:lnTo>
                <a:lnTo>
                  <a:pt x="281" y="332"/>
                </a:lnTo>
                <a:lnTo>
                  <a:pt x="286" y="328"/>
                </a:lnTo>
                <a:lnTo>
                  <a:pt x="292" y="322"/>
                </a:lnTo>
                <a:lnTo>
                  <a:pt x="296" y="314"/>
                </a:lnTo>
                <a:lnTo>
                  <a:pt x="300" y="306"/>
                </a:lnTo>
                <a:lnTo>
                  <a:pt x="300" y="306"/>
                </a:lnTo>
                <a:lnTo>
                  <a:pt x="301" y="298"/>
                </a:lnTo>
                <a:lnTo>
                  <a:pt x="300" y="291"/>
                </a:lnTo>
                <a:lnTo>
                  <a:pt x="296" y="285"/>
                </a:lnTo>
                <a:lnTo>
                  <a:pt x="286" y="279"/>
                </a:lnTo>
                <a:lnTo>
                  <a:pt x="286" y="279"/>
                </a:lnTo>
                <a:lnTo>
                  <a:pt x="270" y="265"/>
                </a:lnTo>
                <a:lnTo>
                  <a:pt x="264" y="261"/>
                </a:lnTo>
                <a:lnTo>
                  <a:pt x="264" y="261"/>
                </a:lnTo>
                <a:lnTo>
                  <a:pt x="264" y="243"/>
                </a:lnTo>
                <a:lnTo>
                  <a:pt x="263" y="231"/>
                </a:lnTo>
                <a:lnTo>
                  <a:pt x="262" y="221"/>
                </a:lnTo>
                <a:lnTo>
                  <a:pt x="262" y="221"/>
                </a:lnTo>
                <a:lnTo>
                  <a:pt x="252" y="195"/>
                </a:lnTo>
                <a:lnTo>
                  <a:pt x="245" y="180"/>
                </a:lnTo>
                <a:lnTo>
                  <a:pt x="241" y="174"/>
                </a:lnTo>
                <a:lnTo>
                  <a:pt x="241" y="174"/>
                </a:lnTo>
                <a:lnTo>
                  <a:pt x="237" y="171"/>
                </a:lnTo>
                <a:lnTo>
                  <a:pt x="233" y="164"/>
                </a:lnTo>
                <a:lnTo>
                  <a:pt x="225" y="153"/>
                </a:lnTo>
                <a:lnTo>
                  <a:pt x="225" y="153"/>
                </a:lnTo>
                <a:lnTo>
                  <a:pt x="214" y="153"/>
                </a:lnTo>
                <a:lnTo>
                  <a:pt x="214" y="153"/>
                </a:lnTo>
                <a:lnTo>
                  <a:pt x="215" y="149"/>
                </a:lnTo>
                <a:lnTo>
                  <a:pt x="217" y="146"/>
                </a:lnTo>
                <a:lnTo>
                  <a:pt x="217" y="145"/>
                </a:lnTo>
                <a:lnTo>
                  <a:pt x="217" y="145"/>
                </a:lnTo>
                <a:lnTo>
                  <a:pt x="198" y="142"/>
                </a:lnTo>
                <a:lnTo>
                  <a:pt x="198" y="142"/>
                </a:lnTo>
                <a:lnTo>
                  <a:pt x="185" y="142"/>
                </a:lnTo>
                <a:lnTo>
                  <a:pt x="179" y="145"/>
                </a:lnTo>
                <a:lnTo>
                  <a:pt x="179" y="145"/>
                </a:lnTo>
                <a:lnTo>
                  <a:pt x="173" y="142"/>
                </a:lnTo>
                <a:lnTo>
                  <a:pt x="165" y="138"/>
                </a:lnTo>
                <a:lnTo>
                  <a:pt x="165" y="138"/>
                </a:lnTo>
                <a:lnTo>
                  <a:pt x="160" y="133"/>
                </a:lnTo>
                <a:lnTo>
                  <a:pt x="158" y="130"/>
                </a:lnTo>
                <a:lnTo>
                  <a:pt x="158" y="130"/>
                </a:lnTo>
                <a:lnTo>
                  <a:pt x="158" y="129"/>
                </a:lnTo>
                <a:lnTo>
                  <a:pt x="162" y="126"/>
                </a:lnTo>
                <a:lnTo>
                  <a:pt x="162" y="126"/>
                </a:lnTo>
                <a:lnTo>
                  <a:pt x="165" y="122"/>
                </a:lnTo>
                <a:lnTo>
                  <a:pt x="169" y="114"/>
                </a:lnTo>
                <a:lnTo>
                  <a:pt x="173" y="103"/>
                </a:lnTo>
                <a:lnTo>
                  <a:pt x="173" y="63"/>
                </a:lnTo>
                <a:lnTo>
                  <a:pt x="173" y="63"/>
                </a:lnTo>
                <a:lnTo>
                  <a:pt x="175" y="54"/>
                </a:lnTo>
                <a:lnTo>
                  <a:pt x="175" y="47"/>
                </a:lnTo>
                <a:lnTo>
                  <a:pt x="173" y="43"/>
                </a:lnTo>
                <a:lnTo>
                  <a:pt x="173" y="40"/>
                </a:lnTo>
                <a:lnTo>
                  <a:pt x="173" y="40"/>
                </a:lnTo>
                <a:lnTo>
                  <a:pt x="164" y="25"/>
                </a:lnTo>
                <a:lnTo>
                  <a:pt x="158" y="15"/>
                </a:lnTo>
                <a:lnTo>
                  <a:pt x="155" y="13"/>
                </a:lnTo>
                <a:lnTo>
                  <a:pt x="154" y="11"/>
                </a:lnTo>
                <a:lnTo>
                  <a:pt x="154" y="11"/>
                </a:lnTo>
                <a:lnTo>
                  <a:pt x="149" y="11"/>
                </a:lnTo>
                <a:lnTo>
                  <a:pt x="146" y="11"/>
                </a:lnTo>
                <a:lnTo>
                  <a:pt x="146" y="11"/>
                </a:lnTo>
                <a:lnTo>
                  <a:pt x="145" y="10"/>
                </a:lnTo>
                <a:lnTo>
                  <a:pt x="139" y="6"/>
                </a:lnTo>
                <a:lnTo>
                  <a:pt x="132" y="2"/>
                </a:lnTo>
                <a:lnTo>
                  <a:pt x="127" y="0"/>
                </a:lnTo>
                <a:lnTo>
                  <a:pt x="121" y="0"/>
                </a:lnTo>
                <a:lnTo>
                  <a:pt x="121" y="0"/>
                </a:lnTo>
                <a:lnTo>
                  <a:pt x="108" y="3"/>
                </a:lnTo>
                <a:lnTo>
                  <a:pt x="95" y="7"/>
                </a:lnTo>
                <a:lnTo>
                  <a:pt x="85" y="14"/>
                </a:lnTo>
                <a:lnTo>
                  <a:pt x="80" y="19"/>
                </a:lnTo>
                <a:lnTo>
                  <a:pt x="76" y="24"/>
                </a:lnTo>
                <a:lnTo>
                  <a:pt x="76" y="24"/>
                </a:lnTo>
                <a:lnTo>
                  <a:pt x="70" y="41"/>
                </a:lnTo>
                <a:lnTo>
                  <a:pt x="60" y="70"/>
                </a:lnTo>
                <a:lnTo>
                  <a:pt x="50" y="100"/>
                </a:lnTo>
                <a:lnTo>
                  <a:pt x="46" y="124"/>
                </a:lnTo>
                <a:lnTo>
                  <a:pt x="46" y="124"/>
                </a:lnTo>
                <a:lnTo>
                  <a:pt x="42" y="153"/>
                </a:lnTo>
                <a:lnTo>
                  <a:pt x="41" y="163"/>
                </a:lnTo>
                <a:lnTo>
                  <a:pt x="38" y="168"/>
                </a:lnTo>
                <a:lnTo>
                  <a:pt x="38" y="168"/>
                </a:lnTo>
                <a:lnTo>
                  <a:pt x="33" y="172"/>
                </a:lnTo>
                <a:lnTo>
                  <a:pt x="26" y="175"/>
                </a:lnTo>
                <a:lnTo>
                  <a:pt x="15" y="180"/>
                </a:lnTo>
                <a:lnTo>
                  <a:pt x="15" y="180"/>
                </a:lnTo>
                <a:lnTo>
                  <a:pt x="12" y="183"/>
                </a:lnTo>
                <a:lnTo>
                  <a:pt x="8" y="187"/>
                </a:lnTo>
                <a:lnTo>
                  <a:pt x="4" y="194"/>
                </a:lnTo>
                <a:lnTo>
                  <a:pt x="3" y="199"/>
                </a:lnTo>
                <a:lnTo>
                  <a:pt x="3" y="199"/>
                </a:lnTo>
                <a:lnTo>
                  <a:pt x="1" y="265"/>
                </a:lnTo>
                <a:lnTo>
                  <a:pt x="3" y="332"/>
                </a:lnTo>
                <a:lnTo>
                  <a:pt x="3" y="332"/>
                </a:lnTo>
                <a:lnTo>
                  <a:pt x="1" y="339"/>
                </a:lnTo>
                <a:lnTo>
                  <a:pt x="0" y="344"/>
                </a:lnTo>
                <a:lnTo>
                  <a:pt x="0" y="347"/>
                </a:lnTo>
                <a:lnTo>
                  <a:pt x="1" y="351"/>
                </a:lnTo>
                <a:lnTo>
                  <a:pt x="4" y="354"/>
                </a:lnTo>
                <a:lnTo>
                  <a:pt x="8" y="358"/>
                </a:lnTo>
                <a:lnTo>
                  <a:pt x="8" y="358"/>
                </a:lnTo>
                <a:lnTo>
                  <a:pt x="14" y="360"/>
                </a:lnTo>
                <a:lnTo>
                  <a:pt x="18" y="362"/>
                </a:lnTo>
                <a:lnTo>
                  <a:pt x="26" y="362"/>
                </a:lnTo>
                <a:lnTo>
                  <a:pt x="30" y="360"/>
                </a:lnTo>
                <a:lnTo>
                  <a:pt x="31" y="359"/>
                </a:lnTo>
                <a:lnTo>
                  <a:pt x="31" y="359"/>
                </a:lnTo>
                <a:lnTo>
                  <a:pt x="29" y="374"/>
                </a:lnTo>
                <a:lnTo>
                  <a:pt x="29" y="385"/>
                </a:lnTo>
                <a:lnTo>
                  <a:pt x="29" y="390"/>
                </a:lnTo>
                <a:lnTo>
                  <a:pt x="29" y="394"/>
                </a:lnTo>
                <a:lnTo>
                  <a:pt x="29" y="394"/>
                </a:lnTo>
                <a:lnTo>
                  <a:pt x="35" y="409"/>
                </a:lnTo>
                <a:lnTo>
                  <a:pt x="35" y="409"/>
                </a:lnTo>
                <a:lnTo>
                  <a:pt x="27" y="456"/>
                </a:lnTo>
                <a:lnTo>
                  <a:pt x="20" y="494"/>
                </a:lnTo>
                <a:lnTo>
                  <a:pt x="19" y="510"/>
                </a:lnTo>
                <a:lnTo>
                  <a:pt x="19" y="524"/>
                </a:lnTo>
                <a:lnTo>
                  <a:pt x="19" y="524"/>
                </a:lnTo>
                <a:lnTo>
                  <a:pt x="23" y="598"/>
                </a:lnTo>
                <a:lnTo>
                  <a:pt x="25" y="639"/>
                </a:lnTo>
                <a:lnTo>
                  <a:pt x="25" y="663"/>
                </a:lnTo>
                <a:lnTo>
                  <a:pt x="25" y="663"/>
                </a:lnTo>
                <a:lnTo>
                  <a:pt x="23" y="679"/>
                </a:lnTo>
                <a:lnTo>
                  <a:pt x="20" y="693"/>
                </a:lnTo>
                <a:lnTo>
                  <a:pt x="18" y="705"/>
                </a:lnTo>
                <a:lnTo>
                  <a:pt x="16" y="712"/>
                </a:lnTo>
                <a:lnTo>
                  <a:pt x="16" y="712"/>
                </a:lnTo>
                <a:lnTo>
                  <a:pt x="18" y="715"/>
                </a:lnTo>
                <a:lnTo>
                  <a:pt x="22" y="718"/>
                </a:lnTo>
                <a:lnTo>
                  <a:pt x="29" y="722"/>
                </a:lnTo>
                <a:lnTo>
                  <a:pt x="29" y="722"/>
                </a:lnTo>
                <a:lnTo>
                  <a:pt x="33" y="723"/>
                </a:lnTo>
                <a:lnTo>
                  <a:pt x="40" y="723"/>
                </a:lnTo>
                <a:lnTo>
                  <a:pt x="44" y="723"/>
                </a:lnTo>
                <a:lnTo>
                  <a:pt x="46" y="724"/>
                </a:lnTo>
                <a:lnTo>
                  <a:pt x="46" y="7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7"/>
          <p:cNvSpPr>
            <a:spLocks noEditPoints="1"/>
          </p:cNvSpPr>
          <p:nvPr/>
        </p:nvSpPr>
        <p:spPr bwMode="auto">
          <a:xfrm>
            <a:off x="6614224" y="2780389"/>
            <a:ext cx="471753" cy="1639341"/>
          </a:xfrm>
          <a:custGeom>
            <a:avLst/>
            <a:gdLst>
              <a:gd name="T0" fmla="*/ 160 w 320"/>
              <a:gd name="T1" fmla="*/ 8 h 1112"/>
              <a:gd name="T2" fmla="*/ 129 w 320"/>
              <a:gd name="T3" fmla="*/ 0 h 1112"/>
              <a:gd name="T4" fmla="*/ 95 w 320"/>
              <a:gd name="T5" fmla="*/ 8 h 1112"/>
              <a:gd name="T6" fmla="*/ 69 w 320"/>
              <a:gd name="T7" fmla="*/ 36 h 1112"/>
              <a:gd name="T8" fmla="*/ 64 w 320"/>
              <a:gd name="T9" fmla="*/ 52 h 1112"/>
              <a:gd name="T10" fmla="*/ 61 w 320"/>
              <a:gd name="T11" fmla="*/ 139 h 1112"/>
              <a:gd name="T12" fmla="*/ 61 w 320"/>
              <a:gd name="T13" fmla="*/ 165 h 1112"/>
              <a:gd name="T14" fmla="*/ 61 w 320"/>
              <a:gd name="T15" fmla="*/ 194 h 1112"/>
              <a:gd name="T16" fmla="*/ 12 w 320"/>
              <a:gd name="T17" fmla="*/ 244 h 1112"/>
              <a:gd name="T18" fmla="*/ 0 w 320"/>
              <a:gd name="T19" fmla="*/ 266 h 1112"/>
              <a:gd name="T20" fmla="*/ 5 w 320"/>
              <a:gd name="T21" fmla="*/ 413 h 1112"/>
              <a:gd name="T22" fmla="*/ 6 w 320"/>
              <a:gd name="T23" fmla="*/ 446 h 1112"/>
              <a:gd name="T24" fmla="*/ 16 w 320"/>
              <a:gd name="T25" fmla="*/ 486 h 1112"/>
              <a:gd name="T26" fmla="*/ 27 w 320"/>
              <a:gd name="T27" fmla="*/ 536 h 1112"/>
              <a:gd name="T28" fmla="*/ 29 w 320"/>
              <a:gd name="T29" fmla="*/ 562 h 1112"/>
              <a:gd name="T30" fmla="*/ 42 w 320"/>
              <a:gd name="T31" fmla="*/ 569 h 1112"/>
              <a:gd name="T32" fmla="*/ 49 w 320"/>
              <a:gd name="T33" fmla="*/ 667 h 1112"/>
              <a:gd name="T34" fmla="*/ 47 w 320"/>
              <a:gd name="T35" fmla="*/ 708 h 1112"/>
              <a:gd name="T36" fmla="*/ 53 w 320"/>
              <a:gd name="T37" fmla="*/ 854 h 1112"/>
              <a:gd name="T38" fmla="*/ 83 w 320"/>
              <a:gd name="T39" fmla="*/ 983 h 1112"/>
              <a:gd name="T40" fmla="*/ 83 w 320"/>
              <a:gd name="T41" fmla="*/ 1037 h 1112"/>
              <a:gd name="T42" fmla="*/ 81 w 320"/>
              <a:gd name="T43" fmla="*/ 1076 h 1112"/>
              <a:gd name="T44" fmla="*/ 85 w 320"/>
              <a:gd name="T45" fmla="*/ 1099 h 1112"/>
              <a:gd name="T46" fmla="*/ 122 w 320"/>
              <a:gd name="T47" fmla="*/ 1102 h 1112"/>
              <a:gd name="T48" fmla="*/ 173 w 320"/>
              <a:gd name="T49" fmla="*/ 1110 h 1112"/>
              <a:gd name="T50" fmla="*/ 208 w 320"/>
              <a:gd name="T51" fmla="*/ 1105 h 1112"/>
              <a:gd name="T52" fmla="*/ 212 w 320"/>
              <a:gd name="T53" fmla="*/ 1095 h 1112"/>
              <a:gd name="T54" fmla="*/ 303 w 320"/>
              <a:gd name="T55" fmla="*/ 1082 h 1112"/>
              <a:gd name="T56" fmla="*/ 318 w 320"/>
              <a:gd name="T57" fmla="*/ 1065 h 1112"/>
              <a:gd name="T58" fmla="*/ 316 w 320"/>
              <a:gd name="T59" fmla="*/ 1053 h 1112"/>
              <a:gd name="T60" fmla="*/ 284 w 320"/>
              <a:gd name="T61" fmla="*/ 1039 h 1112"/>
              <a:gd name="T62" fmla="*/ 253 w 320"/>
              <a:gd name="T63" fmla="*/ 1023 h 1112"/>
              <a:gd name="T64" fmla="*/ 248 w 320"/>
              <a:gd name="T65" fmla="*/ 1012 h 1112"/>
              <a:gd name="T66" fmla="*/ 245 w 320"/>
              <a:gd name="T67" fmla="*/ 977 h 1112"/>
              <a:gd name="T68" fmla="*/ 243 w 320"/>
              <a:gd name="T69" fmla="*/ 936 h 1112"/>
              <a:gd name="T70" fmla="*/ 260 w 320"/>
              <a:gd name="T71" fmla="*/ 756 h 1112"/>
              <a:gd name="T72" fmla="*/ 256 w 320"/>
              <a:gd name="T73" fmla="*/ 544 h 1112"/>
              <a:gd name="T74" fmla="*/ 267 w 320"/>
              <a:gd name="T75" fmla="*/ 516 h 1112"/>
              <a:gd name="T76" fmla="*/ 267 w 320"/>
              <a:gd name="T77" fmla="*/ 529 h 1112"/>
              <a:gd name="T78" fmla="*/ 273 w 320"/>
              <a:gd name="T79" fmla="*/ 531 h 1112"/>
              <a:gd name="T80" fmla="*/ 284 w 320"/>
              <a:gd name="T81" fmla="*/ 508 h 1112"/>
              <a:gd name="T82" fmla="*/ 282 w 320"/>
              <a:gd name="T83" fmla="*/ 483 h 1112"/>
              <a:gd name="T84" fmla="*/ 264 w 320"/>
              <a:gd name="T85" fmla="*/ 448 h 1112"/>
              <a:gd name="T86" fmla="*/ 272 w 320"/>
              <a:gd name="T87" fmla="*/ 413 h 1112"/>
              <a:gd name="T88" fmla="*/ 273 w 320"/>
              <a:gd name="T89" fmla="*/ 358 h 1112"/>
              <a:gd name="T90" fmla="*/ 248 w 320"/>
              <a:gd name="T91" fmla="*/ 255 h 1112"/>
              <a:gd name="T92" fmla="*/ 223 w 320"/>
              <a:gd name="T93" fmla="*/ 199 h 1112"/>
              <a:gd name="T94" fmla="*/ 186 w 320"/>
              <a:gd name="T95" fmla="*/ 193 h 1112"/>
              <a:gd name="T96" fmla="*/ 209 w 320"/>
              <a:gd name="T97" fmla="*/ 171 h 1112"/>
              <a:gd name="T98" fmla="*/ 216 w 320"/>
              <a:gd name="T99" fmla="*/ 146 h 1112"/>
              <a:gd name="T100" fmla="*/ 224 w 320"/>
              <a:gd name="T101" fmla="*/ 100 h 1112"/>
              <a:gd name="T102" fmla="*/ 234 w 320"/>
              <a:gd name="T103" fmla="*/ 92 h 1112"/>
              <a:gd name="T104" fmla="*/ 189 w 320"/>
              <a:gd name="T105" fmla="*/ 59 h 1112"/>
              <a:gd name="T106" fmla="*/ 178 w 320"/>
              <a:gd name="T107" fmla="*/ 838 h 1112"/>
              <a:gd name="T108" fmla="*/ 178 w 320"/>
              <a:gd name="T109" fmla="*/ 868 h 1112"/>
              <a:gd name="T110" fmla="*/ 175 w 320"/>
              <a:gd name="T111" fmla="*/ 993 h 1112"/>
              <a:gd name="T112" fmla="*/ 167 w 320"/>
              <a:gd name="T113" fmla="*/ 1031 h 1112"/>
              <a:gd name="T114" fmla="*/ 152 w 320"/>
              <a:gd name="T115" fmla="*/ 1007 h 1112"/>
              <a:gd name="T116" fmla="*/ 141 w 320"/>
              <a:gd name="T117" fmla="*/ 926 h 1112"/>
              <a:gd name="T118" fmla="*/ 143 w 320"/>
              <a:gd name="T119" fmla="*/ 863 h 1112"/>
              <a:gd name="T120" fmla="*/ 164 w 320"/>
              <a:gd name="T121" fmla="*/ 778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" h="1112">
                <a:moveTo>
                  <a:pt x="189" y="59"/>
                </a:moveTo>
                <a:lnTo>
                  <a:pt x="164" y="13"/>
                </a:lnTo>
                <a:lnTo>
                  <a:pt x="164" y="13"/>
                </a:lnTo>
                <a:lnTo>
                  <a:pt x="160" y="8"/>
                </a:lnTo>
                <a:lnTo>
                  <a:pt x="155" y="6"/>
                </a:lnTo>
                <a:lnTo>
                  <a:pt x="148" y="3"/>
                </a:lnTo>
                <a:lnTo>
                  <a:pt x="139" y="2"/>
                </a:lnTo>
                <a:lnTo>
                  <a:pt x="129" y="0"/>
                </a:lnTo>
                <a:lnTo>
                  <a:pt x="118" y="0"/>
                </a:lnTo>
                <a:lnTo>
                  <a:pt x="106" y="4"/>
                </a:lnTo>
                <a:lnTo>
                  <a:pt x="106" y="4"/>
                </a:lnTo>
                <a:lnTo>
                  <a:pt x="95" y="8"/>
                </a:lnTo>
                <a:lnTo>
                  <a:pt x="87" y="15"/>
                </a:lnTo>
                <a:lnTo>
                  <a:pt x="79" y="22"/>
                </a:lnTo>
                <a:lnTo>
                  <a:pt x="73" y="29"/>
                </a:lnTo>
                <a:lnTo>
                  <a:pt x="69" y="36"/>
                </a:lnTo>
                <a:lnTo>
                  <a:pt x="66" y="41"/>
                </a:lnTo>
                <a:lnTo>
                  <a:pt x="65" y="47"/>
                </a:lnTo>
                <a:lnTo>
                  <a:pt x="64" y="52"/>
                </a:lnTo>
                <a:lnTo>
                  <a:pt x="64" y="52"/>
                </a:lnTo>
                <a:lnTo>
                  <a:pt x="66" y="107"/>
                </a:lnTo>
                <a:lnTo>
                  <a:pt x="49" y="142"/>
                </a:lnTo>
                <a:lnTo>
                  <a:pt x="61" y="139"/>
                </a:lnTo>
                <a:lnTo>
                  <a:pt x="61" y="139"/>
                </a:lnTo>
                <a:lnTo>
                  <a:pt x="61" y="149"/>
                </a:lnTo>
                <a:lnTo>
                  <a:pt x="59" y="157"/>
                </a:lnTo>
                <a:lnTo>
                  <a:pt x="61" y="165"/>
                </a:lnTo>
                <a:lnTo>
                  <a:pt x="61" y="165"/>
                </a:lnTo>
                <a:lnTo>
                  <a:pt x="62" y="173"/>
                </a:lnTo>
                <a:lnTo>
                  <a:pt x="62" y="183"/>
                </a:lnTo>
                <a:lnTo>
                  <a:pt x="61" y="194"/>
                </a:lnTo>
                <a:lnTo>
                  <a:pt x="61" y="194"/>
                </a:lnTo>
                <a:lnTo>
                  <a:pt x="53" y="202"/>
                </a:lnTo>
                <a:lnTo>
                  <a:pt x="32" y="221"/>
                </a:lnTo>
                <a:lnTo>
                  <a:pt x="21" y="232"/>
                </a:lnTo>
                <a:lnTo>
                  <a:pt x="12" y="244"/>
                </a:lnTo>
                <a:lnTo>
                  <a:pt x="4" y="255"/>
                </a:lnTo>
                <a:lnTo>
                  <a:pt x="2" y="261"/>
                </a:lnTo>
                <a:lnTo>
                  <a:pt x="0" y="266"/>
                </a:lnTo>
                <a:lnTo>
                  <a:pt x="0" y="266"/>
                </a:lnTo>
                <a:lnTo>
                  <a:pt x="0" y="280"/>
                </a:lnTo>
                <a:lnTo>
                  <a:pt x="0" y="303"/>
                </a:lnTo>
                <a:lnTo>
                  <a:pt x="1" y="360"/>
                </a:lnTo>
                <a:lnTo>
                  <a:pt x="5" y="413"/>
                </a:lnTo>
                <a:lnTo>
                  <a:pt x="5" y="438"/>
                </a:lnTo>
                <a:lnTo>
                  <a:pt x="5" y="438"/>
                </a:lnTo>
                <a:lnTo>
                  <a:pt x="5" y="441"/>
                </a:lnTo>
                <a:lnTo>
                  <a:pt x="6" y="446"/>
                </a:lnTo>
                <a:lnTo>
                  <a:pt x="10" y="461"/>
                </a:lnTo>
                <a:lnTo>
                  <a:pt x="14" y="476"/>
                </a:lnTo>
                <a:lnTo>
                  <a:pt x="16" y="486"/>
                </a:lnTo>
                <a:lnTo>
                  <a:pt x="16" y="486"/>
                </a:lnTo>
                <a:lnTo>
                  <a:pt x="17" y="497"/>
                </a:lnTo>
                <a:lnTo>
                  <a:pt x="21" y="513"/>
                </a:lnTo>
                <a:lnTo>
                  <a:pt x="27" y="536"/>
                </a:lnTo>
                <a:lnTo>
                  <a:pt x="27" y="536"/>
                </a:lnTo>
                <a:lnTo>
                  <a:pt x="29" y="554"/>
                </a:lnTo>
                <a:lnTo>
                  <a:pt x="29" y="554"/>
                </a:lnTo>
                <a:lnTo>
                  <a:pt x="29" y="559"/>
                </a:lnTo>
                <a:lnTo>
                  <a:pt x="29" y="562"/>
                </a:lnTo>
                <a:lnTo>
                  <a:pt x="32" y="562"/>
                </a:lnTo>
                <a:lnTo>
                  <a:pt x="43" y="562"/>
                </a:lnTo>
                <a:lnTo>
                  <a:pt x="43" y="562"/>
                </a:lnTo>
                <a:lnTo>
                  <a:pt x="42" y="569"/>
                </a:lnTo>
                <a:lnTo>
                  <a:pt x="43" y="578"/>
                </a:lnTo>
                <a:lnTo>
                  <a:pt x="43" y="578"/>
                </a:lnTo>
                <a:lnTo>
                  <a:pt x="47" y="629"/>
                </a:lnTo>
                <a:lnTo>
                  <a:pt x="49" y="667"/>
                </a:lnTo>
                <a:lnTo>
                  <a:pt x="49" y="683"/>
                </a:lnTo>
                <a:lnTo>
                  <a:pt x="49" y="694"/>
                </a:lnTo>
                <a:lnTo>
                  <a:pt x="49" y="694"/>
                </a:lnTo>
                <a:lnTo>
                  <a:pt x="47" y="708"/>
                </a:lnTo>
                <a:lnTo>
                  <a:pt x="47" y="728"/>
                </a:lnTo>
                <a:lnTo>
                  <a:pt x="49" y="780"/>
                </a:lnTo>
                <a:lnTo>
                  <a:pt x="51" y="828"/>
                </a:lnTo>
                <a:lnTo>
                  <a:pt x="53" y="854"/>
                </a:lnTo>
                <a:lnTo>
                  <a:pt x="53" y="854"/>
                </a:lnTo>
                <a:lnTo>
                  <a:pt x="69" y="919"/>
                </a:lnTo>
                <a:lnTo>
                  <a:pt x="79" y="960"/>
                </a:lnTo>
                <a:lnTo>
                  <a:pt x="83" y="983"/>
                </a:lnTo>
                <a:lnTo>
                  <a:pt x="83" y="983"/>
                </a:lnTo>
                <a:lnTo>
                  <a:pt x="83" y="1011"/>
                </a:lnTo>
                <a:lnTo>
                  <a:pt x="83" y="1037"/>
                </a:lnTo>
                <a:lnTo>
                  <a:pt x="83" y="1037"/>
                </a:lnTo>
                <a:lnTo>
                  <a:pt x="81" y="1048"/>
                </a:lnTo>
                <a:lnTo>
                  <a:pt x="83" y="1054"/>
                </a:lnTo>
                <a:lnTo>
                  <a:pt x="83" y="1054"/>
                </a:lnTo>
                <a:lnTo>
                  <a:pt x="81" y="1076"/>
                </a:lnTo>
                <a:lnTo>
                  <a:pt x="83" y="1091"/>
                </a:lnTo>
                <a:lnTo>
                  <a:pt x="83" y="1097"/>
                </a:lnTo>
                <a:lnTo>
                  <a:pt x="85" y="1099"/>
                </a:lnTo>
                <a:lnTo>
                  <a:pt x="85" y="1099"/>
                </a:lnTo>
                <a:lnTo>
                  <a:pt x="88" y="1101"/>
                </a:lnTo>
                <a:lnTo>
                  <a:pt x="91" y="1102"/>
                </a:lnTo>
                <a:lnTo>
                  <a:pt x="102" y="1102"/>
                </a:lnTo>
                <a:lnTo>
                  <a:pt x="122" y="1102"/>
                </a:lnTo>
                <a:lnTo>
                  <a:pt x="136" y="1105"/>
                </a:lnTo>
                <a:lnTo>
                  <a:pt x="154" y="1108"/>
                </a:lnTo>
                <a:lnTo>
                  <a:pt x="154" y="1108"/>
                </a:lnTo>
                <a:lnTo>
                  <a:pt x="173" y="1110"/>
                </a:lnTo>
                <a:lnTo>
                  <a:pt x="186" y="1112"/>
                </a:lnTo>
                <a:lnTo>
                  <a:pt x="196" y="1110"/>
                </a:lnTo>
                <a:lnTo>
                  <a:pt x="204" y="1108"/>
                </a:lnTo>
                <a:lnTo>
                  <a:pt x="208" y="1105"/>
                </a:lnTo>
                <a:lnTo>
                  <a:pt x="211" y="1101"/>
                </a:lnTo>
                <a:lnTo>
                  <a:pt x="212" y="1098"/>
                </a:lnTo>
                <a:lnTo>
                  <a:pt x="212" y="1095"/>
                </a:lnTo>
                <a:lnTo>
                  <a:pt x="212" y="1095"/>
                </a:lnTo>
                <a:lnTo>
                  <a:pt x="211" y="1084"/>
                </a:lnTo>
                <a:lnTo>
                  <a:pt x="209" y="1079"/>
                </a:lnTo>
                <a:lnTo>
                  <a:pt x="303" y="1082"/>
                </a:lnTo>
                <a:lnTo>
                  <a:pt x="303" y="1082"/>
                </a:lnTo>
                <a:lnTo>
                  <a:pt x="309" y="1078"/>
                </a:lnTo>
                <a:lnTo>
                  <a:pt x="314" y="1072"/>
                </a:lnTo>
                <a:lnTo>
                  <a:pt x="318" y="1065"/>
                </a:lnTo>
                <a:lnTo>
                  <a:pt x="318" y="1065"/>
                </a:lnTo>
                <a:lnTo>
                  <a:pt x="320" y="1061"/>
                </a:lnTo>
                <a:lnTo>
                  <a:pt x="320" y="1058"/>
                </a:lnTo>
                <a:lnTo>
                  <a:pt x="318" y="1056"/>
                </a:lnTo>
                <a:lnTo>
                  <a:pt x="316" y="1053"/>
                </a:lnTo>
                <a:lnTo>
                  <a:pt x="310" y="1049"/>
                </a:lnTo>
                <a:lnTo>
                  <a:pt x="306" y="1048"/>
                </a:lnTo>
                <a:lnTo>
                  <a:pt x="306" y="1048"/>
                </a:lnTo>
                <a:lnTo>
                  <a:pt x="284" y="1039"/>
                </a:lnTo>
                <a:lnTo>
                  <a:pt x="263" y="1031"/>
                </a:lnTo>
                <a:lnTo>
                  <a:pt x="263" y="1031"/>
                </a:lnTo>
                <a:lnTo>
                  <a:pt x="258" y="1027"/>
                </a:lnTo>
                <a:lnTo>
                  <a:pt x="253" y="1023"/>
                </a:lnTo>
                <a:lnTo>
                  <a:pt x="249" y="1018"/>
                </a:lnTo>
                <a:lnTo>
                  <a:pt x="248" y="1015"/>
                </a:lnTo>
                <a:lnTo>
                  <a:pt x="248" y="1012"/>
                </a:lnTo>
                <a:lnTo>
                  <a:pt x="248" y="1012"/>
                </a:lnTo>
                <a:lnTo>
                  <a:pt x="248" y="996"/>
                </a:lnTo>
                <a:lnTo>
                  <a:pt x="248" y="981"/>
                </a:lnTo>
                <a:lnTo>
                  <a:pt x="248" y="981"/>
                </a:lnTo>
                <a:lnTo>
                  <a:pt x="245" y="977"/>
                </a:lnTo>
                <a:lnTo>
                  <a:pt x="242" y="971"/>
                </a:lnTo>
                <a:lnTo>
                  <a:pt x="237" y="964"/>
                </a:lnTo>
                <a:lnTo>
                  <a:pt x="237" y="964"/>
                </a:lnTo>
                <a:lnTo>
                  <a:pt x="243" y="936"/>
                </a:lnTo>
                <a:lnTo>
                  <a:pt x="250" y="899"/>
                </a:lnTo>
                <a:lnTo>
                  <a:pt x="250" y="899"/>
                </a:lnTo>
                <a:lnTo>
                  <a:pt x="260" y="756"/>
                </a:lnTo>
                <a:lnTo>
                  <a:pt x="260" y="756"/>
                </a:lnTo>
                <a:lnTo>
                  <a:pt x="260" y="698"/>
                </a:lnTo>
                <a:lnTo>
                  <a:pt x="257" y="632"/>
                </a:lnTo>
                <a:lnTo>
                  <a:pt x="257" y="632"/>
                </a:lnTo>
                <a:lnTo>
                  <a:pt x="256" y="544"/>
                </a:lnTo>
                <a:lnTo>
                  <a:pt x="257" y="514"/>
                </a:lnTo>
                <a:lnTo>
                  <a:pt x="265" y="514"/>
                </a:lnTo>
                <a:lnTo>
                  <a:pt x="265" y="514"/>
                </a:lnTo>
                <a:lnTo>
                  <a:pt x="267" y="516"/>
                </a:lnTo>
                <a:lnTo>
                  <a:pt x="267" y="517"/>
                </a:lnTo>
                <a:lnTo>
                  <a:pt x="265" y="521"/>
                </a:lnTo>
                <a:lnTo>
                  <a:pt x="265" y="527"/>
                </a:lnTo>
                <a:lnTo>
                  <a:pt x="267" y="529"/>
                </a:lnTo>
                <a:lnTo>
                  <a:pt x="268" y="531"/>
                </a:lnTo>
                <a:lnTo>
                  <a:pt x="268" y="531"/>
                </a:lnTo>
                <a:lnTo>
                  <a:pt x="271" y="531"/>
                </a:lnTo>
                <a:lnTo>
                  <a:pt x="273" y="531"/>
                </a:lnTo>
                <a:lnTo>
                  <a:pt x="276" y="528"/>
                </a:lnTo>
                <a:lnTo>
                  <a:pt x="279" y="524"/>
                </a:lnTo>
                <a:lnTo>
                  <a:pt x="283" y="516"/>
                </a:lnTo>
                <a:lnTo>
                  <a:pt x="284" y="508"/>
                </a:lnTo>
                <a:lnTo>
                  <a:pt x="284" y="508"/>
                </a:lnTo>
                <a:lnTo>
                  <a:pt x="284" y="494"/>
                </a:lnTo>
                <a:lnTo>
                  <a:pt x="284" y="488"/>
                </a:lnTo>
                <a:lnTo>
                  <a:pt x="282" y="483"/>
                </a:lnTo>
                <a:lnTo>
                  <a:pt x="282" y="483"/>
                </a:lnTo>
                <a:lnTo>
                  <a:pt x="265" y="457"/>
                </a:lnTo>
                <a:lnTo>
                  <a:pt x="265" y="457"/>
                </a:lnTo>
                <a:lnTo>
                  <a:pt x="264" y="448"/>
                </a:lnTo>
                <a:lnTo>
                  <a:pt x="264" y="439"/>
                </a:lnTo>
                <a:lnTo>
                  <a:pt x="265" y="433"/>
                </a:lnTo>
                <a:lnTo>
                  <a:pt x="265" y="433"/>
                </a:lnTo>
                <a:lnTo>
                  <a:pt x="272" y="413"/>
                </a:lnTo>
                <a:lnTo>
                  <a:pt x="275" y="403"/>
                </a:lnTo>
                <a:lnTo>
                  <a:pt x="276" y="393"/>
                </a:lnTo>
                <a:lnTo>
                  <a:pt x="276" y="393"/>
                </a:lnTo>
                <a:lnTo>
                  <a:pt x="273" y="358"/>
                </a:lnTo>
                <a:lnTo>
                  <a:pt x="271" y="329"/>
                </a:lnTo>
                <a:lnTo>
                  <a:pt x="253" y="308"/>
                </a:lnTo>
                <a:lnTo>
                  <a:pt x="253" y="308"/>
                </a:lnTo>
                <a:lnTo>
                  <a:pt x="248" y="255"/>
                </a:lnTo>
                <a:lnTo>
                  <a:pt x="248" y="255"/>
                </a:lnTo>
                <a:lnTo>
                  <a:pt x="237" y="228"/>
                </a:lnTo>
                <a:lnTo>
                  <a:pt x="228" y="209"/>
                </a:lnTo>
                <a:lnTo>
                  <a:pt x="223" y="199"/>
                </a:lnTo>
                <a:lnTo>
                  <a:pt x="223" y="199"/>
                </a:lnTo>
                <a:lnTo>
                  <a:pt x="216" y="197"/>
                </a:lnTo>
                <a:lnTo>
                  <a:pt x="203" y="194"/>
                </a:lnTo>
                <a:lnTo>
                  <a:pt x="186" y="193"/>
                </a:lnTo>
                <a:lnTo>
                  <a:pt x="186" y="193"/>
                </a:lnTo>
                <a:lnTo>
                  <a:pt x="190" y="188"/>
                </a:lnTo>
                <a:lnTo>
                  <a:pt x="200" y="182"/>
                </a:lnTo>
                <a:lnTo>
                  <a:pt x="209" y="171"/>
                </a:lnTo>
                <a:lnTo>
                  <a:pt x="214" y="165"/>
                </a:lnTo>
                <a:lnTo>
                  <a:pt x="215" y="160"/>
                </a:lnTo>
                <a:lnTo>
                  <a:pt x="215" y="160"/>
                </a:lnTo>
                <a:lnTo>
                  <a:pt x="216" y="146"/>
                </a:lnTo>
                <a:lnTo>
                  <a:pt x="215" y="127"/>
                </a:lnTo>
                <a:lnTo>
                  <a:pt x="212" y="104"/>
                </a:lnTo>
                <a:lnTo>
                  <a:pt x="212" y="104"/>
                </a:lnTo>
                <a:lnTo>
                  <a:pt x="224" y="100"/>
                </a:lnTo>
                <a:lnTo>
                  <a:pt x="233" y="96"/>
                </a:lnTo>
                <a:lnTo>
                  <a:pt x="234" y="93"/>
                </a:lnTo>
                <a:lnTo>
                  <a:pt x="234" y="92"/>
                </a:lnTo>
                <a:lnTo>
                  <a:pt x="234" y="92"/>
                </a:lnTo>
                <a:lnTo>
                  <a:pt x="227" y="86"/>
                </a:lnTo>
                <a:lnTo>
                  <a:pt x="218" y="81"/>
                </a:lnTo>
                <a:lnTo>
                  <a:pt x="204" y="75"/>
                </a:lnTo>
                <a:lnTo>
                  <a:pt x="189" y="59"/>
                </a:lnTo>
                <a:close/>
                <a:moveTo>
                  <a:pt x="164" y="778"/>
                </a:moveTo>
                <a:lnTo>
                  <a:pt x="164" y="778"/>
                </a:lnTo>
                <a:lnTo>
                  <a:pt x="178" y="838"/>
                </a:lnTo>
                <a:lnTo>
                  <a:pt x="178" y="838"/>
                </a:lnTo>
                <a:lnTo>
                  <a:pt x="178" y="846"/>
                </a:lnTo>
                <a:lnTo>
                  <a:pt x="178" y="853"/>
                </a:lnTo>
                <a:lnTo>
                  <a:pt x="178" y="868"/>
                </a:lnTo>
                <a:lnTo>
                  <a:pt x="178" y="868"/>
                </a:lnTo>
                <a:lnTo>
                  <a:pt x="178" y="917"/>
                </a:lnTo>
                <a:lnTo>
                  <a:pt x="175" y="967"/>
                </a:lnTo>
                <a:lnTo>
                  <a:pt x="175" y="967"/>
                </a:lnTo>
                <a:lnTo>
                  <a:pt x="175" y="993"/>
                </a:lnTo>
                <a:lnTo>
                  <a:pt x="175" y="1015"/>
                </a:lnTo>
                <a:lnTo>
                  <a:pt x="175" y="1015"/>
                </a:lnTo>
                <a:lnTo>
                  <a:pt x="173" y="1022"/>
                </a:lnTo>
                <a:lnTo>
                  <a:pt x="167" y="1031"/>
                </a:lnTo>
                <a:lnTo>
                  <a:pt x="159" y="1045"/>
                </a:lnTo>
                <a:lnTo>
                  <a:pt x="159" y="1045"/>
                </a:lnTo>
                <a:lnTo>
                  <a:pt x="155" y="1027"/>
                </a:lnTo>
                <a:lnTo>
                  <a:pt x="152" y="1007"/>
                </a:lnTo>
                <a:lnTo>
                  <a:pt x="152" y="1007"/>
                </a:lnTo>
                <a:lnTo>
                  <a:pt x="147" y="967"/>
                </a:lnTo>
                <a:lnTo>
                  <a:pt x="147" y="967"/>
                </a:lnTo>
                <a:lnTo>
                  <a:pt x="141" y="926"/>
                </a:lnTo>
                <a:lnTo>
                  <a:pt x="139" y="899"/>
                </a:lnTo>
                <a:lnTo>
                  <a:pt x="139" y="885"/>
                </a:lnTo>
                <a:lnTo>
                  <a:pt x="139" y="885"/>
                </a:lnTo>
                <a:lnTo>
                  <a:pt x="143" y="863"/>
                </a:lnTo>
                <a:lnTo>
                  <a:pt x="147" y="840"/>
                </a:lnTo>
                <a:lnTo>
                  <a:pt x="147" y="840"/>
                </a:lnTo>
                <a:lnTo>
                  <a:pt x="155" y="808"/>
                </a:lnTo>
                <a:lnTo>
                  <a:pt x="164" y="778"/>
                </a:lnTo>
                <a:lnTo>
                  <a:pt x="164" y="7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8406580" y="2704062"/>
            <a:ext cx="584057" cy="1715668"/>
          </a:xfrm>
          <a:custGeom>
            <a:avLst/>
            <a:gdLst>
              <a:gd name="T0" fmla="*/ 15 w 240"/>
              <a:gd name="T1" fmla="*/ 276 h 705"/>
              <a:gd name="T2" fmla="*/ 0 w 240"/>
              <a:gd name="T3" fmla="*/ 413 h 705"/>
              <a:gd name="T4" fmla="*/ 5 w 240"/>
              <a:gd name="T5" fmla="*/ 431 h 705"/>
              <a:gd name="T6" fmla="*/ 7 w 240"/>
              <a:gd name="T7" fmla="*/ 539 h 705"/>
              <a:gd name="T8" fmla="*/ 2 w 240"/>
              <a:gd name="T9" fmla="*/ 591 h 705"/>
              <a:gd name="T10" fmla="*/ 6 w 240"/>
              <a:gd name="T11" fmla="*/ 682 h 705"/>
              <a:gd name="T12" fmla="*/ 7 w 240"/>
              <a:gd name="T13" fmla="*/ 701 h 705"/>
              <a:gd name="T14" fmla="*/ 45 w 240"/>
              <a:gd name="T15" fmla="*/ 705 h 705"/>
              <a:gd name="T16" fmla="*/ 85 w 240"/>
              <a:gd name="T17" fmla="*/ 700 h 705"/>
              <a:gd name="T18" fmla="*/ 90 w 240"/>
              <a:gd name="T19" fmla="*/ 681 h 705"/>
              <a:gd name="T20" fmla="*/ 65 w 240"/>
              <a:gd name="T21" fmla="*/ 672 h 705"/>
              <a:gd name="T22" fmla="*/ 61 w 240"/>
              <a:gd name="T23" fmla="*/ 641 h 705"/>
              <a:gd name="T24" fmla="*/ 49 w 240"/>
              <a:gd name="T25" fmla="*/ 607 h 705"/>
              <a:gd name="T26" fmla="*/ 85 w 240"/>
              <a:gd name="T27" fmla="*/ 434 h 705"/>
              <a:gd name="T28" fmla="*/ 133 w 240"/>
              <a:gd name="T29" fmla="*/ 539 h 705"/>
              <a:gd name="T30" fmla="*/ 134 w 240"/>
              <a:gd name="T31" fmla="*/ 662 h 705"/>
              <a:gd name="T32" fmla="*/ 137 w 240"/>
              <a:gd name="T33" fmla="*/ 700 h 705"/>
              <a:gd name="T34" fmla="*/ 212 w 240"/>
              <a:gd name="T35" fmla="*/ 701 h 705"/>
              <a:gd name="T36" fmla="*/ 235 w 240"/>
              <a:gd name="T37" fmla="*/ 695 h 705"/>
              <a:gd name="T38" fmla="*/ 230 w 240"/>
              <a:gd name="T39" fmla="*/ 677 h 705"/>
              <a:gd name="T40" fmla="*/ 198 w 240"/>
              <a:gd name="T41" fmla="*/ 657 h 705"/>
              <a:gd name="T42" fmla="*/ 184 w 240"/>
              <a:gd name="T43" fmla="*/ 559 h 705"/>
              <a:gd name="T44" fmla="*/ 161 w 240"/>
              <a:gd name="T45" fmla="*/ 419 h 705"/>
              <a:gd name="T46" fmla="*/ 203 w 240"/>
              <a:gd name="T47" fmla="*/ 410 h 705"/>
              <a:gd name="T48" fmla="*/ 204 w 240"/>
              <a:gd name="T49" fmla="*/ 399 h 705"/>
              <a:gd name="T50" fmla="*/ 171 w 240"/>
              <a:gd name="T51" fmla="*/ 278 h 705"/>
              <a:gd name="T52" fmla="*/ 176 w 240"/>
              <a:gd name="T53" fmla="*/ 273 h 705"/>
              <a:gd name="T54" fmla="*/ 181 w 240"/>
              <a:gd name="T55" fmla="*/ 253 h 705"/>
              <a:gd name="T56" fmla="*/ 175 w 240"/>
              <a:gd name="T57" fmla="*/ 238 h 705"/>
              <a:gd name="T58" fmla="*/ 165 w 240"/>
              <a:gd name="T59" fmla="*/ 222 h 705"/>
              <a:gd name="T60" fmla="*/ 157 w 240"/>
              <a:gd name="T61" fmla="*/ 179 h 705"/>
              <a:gd name="T62" fmla="*/ 215 w 240"/>
              <a:gd name="T63" fmla="*/ 141 h 705"/>
              <a:gd name="T64" fmla="*/ 227 w 240"/>
              <a:gd name="T65" fmla="*/ 119 h 705"/>
              <a:gd name="T66" fmla="*/ 232 w 240"/>
              <a:gd name="T67" fmla="*/ 110 h 705"/>
              <a:gd name="T68" fmla="*/ 232 w 240"/>
              <a:gd name="T69" fmla="*/ 88 h 705"/>
              <a:gd name="T70" fmla="*/ 240 w 240"/>
              <a:gd name="T71" fmla="*/ 75 h 705"/>
              <a:gd name="T72" fmla="*/ 229 w 240"/>
              <a:gd name="T73" fmla="*/ 80 h 705"/>
              <a:gd name="T74" fmla="*/ 207 w 240"/>
              <a:gd name="T75" fmla="*/ 110 h 705"/>
              <a:gd name="T76" fmla="*/ 150 w 240"/>
              <a:gd name="T77" fmla="*/ 133 h 705"/>
              <a:gd name="T78" fmla="*/ 131 w 240"/>
              <a:gd name="T79" fmla="*/ 124 h 705"/>
              <a:gd name="T80" fmla="*/ 124 w 240"/>
              <a:gd name="T81" fmla="*/ 112 h 705"/>
              <a:gd name="T82" fmla="*/ 138 w 240"/>
              <a:gd name="T83" fmla="*/ 91 h 705"/>
              <a:gd name="T84" fmla="*/ 157 w 240"/>
              <a:gd name="T85" fmla="*/ 58 h 705"/>
              <a:gd name="T86" fmla="*/ 157 w 240"/>
              <a:gd name="T87" fmla="*/ 29 h 705"/>
              <a:gd name="T88" fmla="*/ 134 w 240"/>
              <a:gd name="T89" fmla="*/ 23 h 705"/>
              <a:gd name="T90" fmla="*/ 94 w 240"/>
              <a:gd name="T91" fmla="*/ 0 h 705"/>
              <a:gd name="T92" fmla="*/ 66 w 240"/>
              <a:gd name="T93" fmla="*/ 16 h 705"/>
              <a:gd name="T94" fmla="*/ 54 w 240"/>
              <a:gd name="T95" fmla="*/ 53 h 705"/>
              <a:gd name="T96" fmla="*/ 58 w 240"/>
              <a:gd name="T97" fmla="*/ 72 h 705"/>
              <a:gd name="T98" fmla="*/ 56 w 240"/>
              <a:gd name="T99" fmla="*/ 94 h 705"/>
              <a:gd name="T100" fmla="*/ 68 w 240"/>
              <a:gd name="T101" fmla="*/ 107 h 705"/>
              <a:gd name="T102" fmla="*/ 40 w 240"/>
              <a:gd name="T103" fmla="*/ 104 h 705"/>
              <a:gd name="T104" fmla="*/ 24 w 240"/>
              <a:gd name="T105" fmla="*/ 133 h 705"/>
              <a:gd name="T106" fmla="*/ 6 w 240"/>
              <a:gd name="T107" fmla="*/ 156 h 705"/>
              <a:gd name="T108" fmla="*/ 5 w 240"/>
              <a:gd name="T109" fmla="*/ 173 h 705"/>
              <a:gd name="T110" fmla="*/ 7 w 240"/>
              <a:gd name="T111" fmla="*/ 187 h 705"/>
              <a:gd name="T112" fmla="*/ 7 w 240"/>
              <a:gd name="T113" fmla="*/ 199 h 705"/>
              <a:gd name="T114" fmla="*/ 18 w 240"/>
              <a:gd name="T115" fmla="*/ 211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0" h="705">
                <a:moveTo>
                  <a:pt x="18" y="211"/>
                </a:moveTo>
                <a:lnTo>
                  <a:pt x="18" y="211"/>
                </a:lnTo>
                <a:lnTo>
                  <a:pt x="18" y="232"/>
                </a:lnTo>
                <a:lnTo>
                  <a:pt x="18" y="254"/>
                </a:lnTo>
                <a:lnTo>
                  <a:pt x="15" y="276"/>
                </a:lnTo>
                <a:lnTo>
                  <a:pt x="15" y="276"/>
                </a:lnTo>
                <a:lnTo>
                  <a:pt x="7" y="347"/>
                </a:lnTo>
                <a:lnTo>
                  <a:pt x="2" y="398"/>
                </a:lnTo>
                <a:lnTo>
                  <a:pt x="2" y="398"/>
                </a:lnTo>
                <a:lnTo>
                  <a:pt x="0" y="413"/>
                </a:lnTo>
                <a:lnTo>
                  <a:pt x="0" y="423"/>
                </a:lnTo>
                <a:lnTo>
                  <a:pt x="1" y="427"/>
                </a:lnTo>
                <a:lnTo>
                  <a:pt x="2" y="428"/>
                </a:lnTo>
                <a:lnTo>
                  <a:pt x="2" y="428"/>
                </a:lnTo>
                <a:lnTo>
                  <a:pt x="5" y="431"/>
                </a:lnTo>
                <a:lnTo>
                  <a:pt x="10" y="431"/>
                </a:lnTo>
                <a:lnTo>
                  <a:pt x="15" y="432"/>
                </a:lnTo>
                <a:lnTo>
                  <a:pt x="15" y="432"/>
                </a:lnTo>
                <a:lnTo>
                  <a:pt x="11" y="493"/>
                </a:lnTo>
                <a:lnTo>
                  <a:pt x="7" y="539"/>
                </a:lnTo>
                <a:lnTo>
                  <a:pt x="6" y="556"/>
                </a:lnTo>
                <a:lnTo>
                  <a:pt x="4" y="566"/>
                </a:lnTo>
                <a:lnTo>
                  <a:pt x="4" y="566"/>
                </a:lnTo>
                <a:lnTo>
                  <a:pt x="2" y="577"/>
                </a:lnTo>
                <a:lnTo>
                  <a:pt x="2" y="591"/>
                </a:lnTo>
                <a:lnTo>
                  <a:pt x="2" y="624"/>
                </a:lnTo>
                <a:lnTo>
                  <a:pt x="6" y="666"/>
                </a:lnTo>
                <a:lnTo>
                  <a:pt x="10" y="668"/>
                </a:lnTo>
                <a:lnTo>
                  <a:pt x="10" y="668"/>
                </a:lnTo>
                <a:lnTo>
                  <a:pt x="6" y="682"/>
                </a:lnTo>
                <a:lnTo>
                  <a:pt x="5" y="694"/>
                </a:lnTo>
                <a:lnTo>
                  <a:pt x="5" y="697"/>
                </a:lnTo>
                <a:lnTo>
                  <a:pt x="6" y="700"/>
                </a:lnTo>
                <a:lnTo>
                  <a:pt x="6" y="700"/>
                </a:lnTo>
                <a:lnTo>
                  <a:pt x="7" y="701"/>
                </a:lnTo>
                <a:lnTo>
                  <a:pt x="11" y="702"/>
                </a:lnTo>
                <a:lnTo>
                  <a:pt x="21" y="704"/>
                </a:lnTo>
                <a:lnTo>
                  <a:pt x="38" y="704"/>
                </a:lnTo>
                <a:lnTo>
                  <a:pt x="38" y="704"/>
                </a:lnTo>
                <a:lnTo>
                  <a:pt x="45" y="705"/>
                </a:lnTo>
                <a:lnTo>
                  <a:pt x="51" y="705"/>
                </a:lnTo>
                <a:lnTo>
                  <a:pt x="54" y="704"/>
                </a:lnTo>
                <a:lnTo>
                  <a:pt x="54" y="704"/>
                </a:lnTo>
                <a:lnTo>
                  <a:pt x="72" y="701"/>
                </a:lnTo>
                <a:lnTo>
                  <a:pt x="85" y="700"/>
                </a:lnTo>
                <a:lnTo>
                  <a:pt x="85" y="700"/>
                </a:lnTo>
                <a:lnTo>
                  <a:pt x="87" y="697"/>
                </a:lnTo>
                <a:lnTo>
                  <a:pt x="90" y="691"/>
                </a:lnTo>
                <a:lnTo>
                  <a:pt x="91" y="683"/>
                </a:lnTo>
                <a:lnTo>
                  <a:pt x="90" y="681"/>
                </a:lnTo>
                <a:lnTo>
                  <a:pt x="89" y="680"/>
                </a:lnTo>
                <a:lnTo>
                  <a:pt x="89" y="680"/>
                </a:lnTo>
                <a:lnTo>
                  <a:pt x="84" y="677"/>
                </a:lnTo>
                <a:lnTo>
                  <a:pt x="75" y="674"/>
                </a:lnTo>
                <a:lnTo>
                  <a:pt x="65" y="672"/>
                </a:lnTo>
                <a:lnTo>
                  <a:pt x="65" y="672"/>
                </a:lnTo>
                <a:lnTo>
                  <a:pt x="65" y="663"/>
                </a:lnTo>
                <a:lnTo>
                  <a:pt x="63" y="654"/>
                </a:lnTo>
                <a:lnTo>
                  <a:pt x="61" y="641"/>
                </a:lnTo>
                <a:lnTo>
                  <a:pt x="61" y="641"/>
                </a:lnTo>
                <a:lnTo>
                  <a:pt x="56" y="630"/>
                </a:lnTo>
                <a:lnTo>
                  <a:pt x="52" y="624"/>
                </a:lnTo>
                <a:lnTo>
                  <a:pt x="51" y="617"/>
                </a:lnTo>
                <a:lnTo>
                  <a:pt x="49" y="607"/>
                </a:lnTo>
                <a:lnTo>
                  <a:pt x="49" y="607"/>
                </a:lnTo>
                <a:lnTo>
                  <a:pt x="51" y="589"/>
                </a:lnTo>
                <a:lnTo>
                  <a:pt x="53" y="568"/>
                </a:lnTo>
                <a:lnTo>
                  <a:pt x="57" y="536"/>
                </a:lnTo>
                <a:lnTo>
                  <a:pt x="57" y="536"/>
                </a:lnTo>
                <a:lnTo>
                  <a:pt x="85" y="434"/>
                </a:lnTo>
                <a:lnTo>
                  <a:pt x="123" y="497"/>
                </a:lnTo>
                <a:lnTo>
                  <a:pt x="123" y="497"/>
                </a:lnTo>
                <a:lnTo>
                  <a:pt x="128" y="517"/>
                </a:lnTo>
                <a:lnTo>
                  <a:pt x="133" y="539"/>
                </a:lnTo>
                <a:lnTo>
                  <a:pt x="133" y="539"/>
                </a:lnTo>
                <a:lnTo>
                  <a:pt x="132" y="553"/>
                </a:lnTo>
                <a:lnTo>
                  <a:pt x="131" y="569"/>
                </a:lnTo>
                <a:lnTo>
                  <a:pt x="131" y="662"/>
                </a:lnTo>
                <a:lnTo>
                  <a:pt x="134" y="662"/>
                </a:lnTo>
                <a:lnTo>
                  <a:pt x="134" y="662"/>
                </a:lnTo>
                <a:lnTo>
                  <a:pt x="134" y="681"/>
                </a:lnTo>
                <a:lnTo>
                  <a:pt x="134" y="694"/>
                </a:lnTo>
                <a:lnTo>
                  <a:pt x="136" y="699"/>
                </a:lnTo>
                <a:lnTo>
                  <a:pt x="137" y="700"/>
                </a:lnTo>
                <a:lnTo>
                  <a:pt x="137" y="700"/>
                </a:lnTo>
                <a:lnTo>
                  <a:pt x="164" y="701"/>
                </a:lnTo>
                <a:lnTo>
                  <a:pt x="180" y="702"/>
                </a:lnTo>
                <a:lnTo>
                  <a:pt x="190" y="702"/>
                </a:lnTo>
                <a:lnTo>
                  <a:pt x="190" y="702"/>
                </a:lnTo>
                <a:lnTo>
                  <a:pt x="212" y="701"/>
                </a:lnTo>
                <a:lnTo>
                  <a:pt x="225" y="701"/>
                </a:lnTo>
                <a:lnTo>
                  <a:pt x="232" y="700"/>
                </a:lnTo>
                <a:lnTo>
                  <a:pt x="232" y="700"/>
                </a:lnTo>
                <a:lnTo>
                  <a:pt x="234" y="699"/>
                </a:lnTo>
                <a:lnTo>
                  <a:pt x="235" y="695"/>
                </a:lnTo>
                <a:lnTo>
                  <a:pt x="236" y="690"/>
                </a:lnTo>
                <a:lnTo>
                  <a:pt x="236" y="683"/>
                </a:lnTo>
                <a:lnTo>
                  <a:pt x="236" y="683"/>
                </a:lnTo>
                <a:lnTo>
                  <a:pt x="234" y="680"/>
                </a:lnTo>
                <a:lnTo>
                  <a:pt x="230" y="677"/>
                </a:lnTo>
                <a:lnTo>
                  <a:pt x="221" y="673"/>
                </a:lnTo>
                <a:lnTo>
                  <a:pt x="207" y="669"/>
                </a:lnTo>
                <a:lnTo>
                  <a:pt x="207" y="669"/>
                </a:lnTo>
                <a:lnTo>
                  <a:pt x="194" y="662"/>
                </a:lnTo>
                <a:lnTo>
                  <a:pt x="198" y="657"/>
                </a:lnTo>
                <a:lnTo>
                  <a:pt x="198" y="657"/>
                </a:lnTo>
                <a:lnTo>
                  <a:pt x="195" y="654"/>
                </a:lnTo>
                <a:lnTo>
                  <a:pt x="194" y="649"/>
                </a:lnTo>
                <a:lnTo>
                  <a:pt x="194" y="649"/>
                </a:lnTo>
                <a:lnTo>
                  <a:pt x="184" y="559"/>
                </a:lnTo>
                <a:lnTo>
                  <a:pt x="184" y="559"/>
                </a:lnTo>
                <a:lnTo>
                  <a:pt x="180" y="535"/>
                </a:lnTo>
                <a:lnTo>
                  <a:pt x="176" y="514"/>
                </a:lnTo>
                <a:lnTo>
                  <a:pt x="161" y="419"/>
                </a:lnTo>
                <a:lnTo>
                  <a:pt x="161" y="419"/>
                </a:lnTo>
                <a:lnTo>
                  <a:pt x="168" y="418"/>
                </a:lnTo>
                <a:lnTo>
                  <a:pt x="183" y="417"/>
                </a:lnTo>
                <a:lnTo>
                  <a:pt x="190" y="415"/>
                </a:lnTo>
                <a:lnTo>
                  <a:pt x="197" y="413"/>
                </a:lnTo>
                <a:lnTo>
                  <a:pt x="203" y="410"/>
                </a:lnTo>
                <a:lnTo>
                  <a:pt x="204" y="409"/>
                </a:lnTo>
                <a:lnTo>
                  <a:pt x="206" y="408"/>
                </a:lnTo>
                <a:lnTo>
                  <a:pt x="206" y="408"/>
                </a:lnTo>
                <a:lnTo>
                  <a:pt x="206" y="404"/>
                </a:lnTo>
                <a:lnTo>
                  <a:pt x="204" y="399"/>
                </a:lnTo>
                <a:lnTo>
                  <a:pt x="202" y="390"/>
                </a:lnTo>
                <a:lnTo>
                  <a:pt x="198" y="379"/>
                </a:lnTo>
                <a:lnTo>
                  <a:pt x="198" y="379"/>
                </a:lnTo>
                <a:lnTo>
                  <a:pt x="188" y="340"/>
                </a:lnTo>
                <a:lnTo>
                  <a:pt x="171" y="278"/>
                </a:lnTo>
                <a:lnTo>
                  <a:pt x="171" y="278"/>
                </a:lnTo>
                <a:lnTo>
                  <a:pt x="171" y="276"/>
                </a:lnTo>
                <a:lnTo>
                  <a:pt x="173" y="272"/>
                </a:lnTo>
                <a:lnTo>
                  <a:pt x="173" y="272"/>
                </a:lnTo>
                <a:lnTo>
                  <a:pt x="176" y="273"/>
                </a:lnTo>
                <a:lnTo>
                  <a:pt x="179" y="273"/>
                </a:lnTo>
                <a:lnTo>
                  <a:pt x="180" y="271"/>
                </a:lnTo>
                <a:lnTo>
                  <a:pt x="180" y="271"/>
                </a:lnTo>
                <a:lnTo>
                  <a:pt x="181" y="259"/>
                </a:lnTo>
                <a:lnTo>
                  <a:pt x="181" y="253"/>
                </a:lnTo>
                <a:lnTo>
                  <a:pt x="180" y="248"/>
                </a:lnTo>
                <a:lnTo>
                  <a:pt x="180" y="248"/>
                </a:lnTo>
                <a:lnTo>
                  <a:pt x="178" y="241"/>
                </a:lnTo>
                <a:lnTo>
                  <a:pt x="176" y="239"/>
                </a:lnTo>
                <a:lnTo>
                  <a:pt x="175" y="238"/>
                </a:lnTo>
                <a:lnTo>
                  <a:pt x="175" y="238"/>
                </a:lnTo>
                <a:lnTo>
                  <a:pt x="168" y="236"/>
                </a:lnTo>
                <a:lnTo>
                  <a:pt x="168" y="236"/>
                </a:lnTo>
                <a:lnTo>
                  <a:pt x="166" y="232"/>
                </a:lnTo>
                <a:lnTo>
                  <a:pt x="165" y="222"/>
                </a:lnTo>
                <a:lnTo>
                  <a:pt x="165" y="210"/>
                </a:lnTo>
                <a:lnTo>
                  <a:pt x="164" y="198"/>
                </a:lnTo>
                <a:lnTo>
                  <a:pt x="164" y="198"/>
                </a:lnTo>
                <a:lnTo>
                  <a:pt x="161" y="188"/>
                </a:lnTo>
                <a:lnTo>
                  <a:pt x="157" y="179"/>
                </a:lnTo>
                <a:lnTo>
                  <a:pt x="152" y="169"/>
                </a:lnTo>
                <a:lnTo>
                  <a:pt x="209" y="145"/>
                </a:lnTo>
                <a:lnTo>
                  <a:pt x="209" y="145"/>
                </a:lnTo>
                <a:lnTo>
                  <a:pt x="212" y="144"/>
                </a:lnTo>
                <a:lnTo>
                  <a:pt x="215" y="141"/>
                </a:lnTo>
                <a:lnTo>
                  <a:pt x="215" y="141"/>
                </a:lnTo>
                <a:lnTo>
                  <a:pt x="217" y="130"/>
                </a:lnTo>
                <a:lnTo>
                  <a:pt x="217" y="130"/>
                </a:lnTo>
                <a:lnTo>
                  <a:pt x="223" y="124"/>
                </a:lnTo>
                <a:lnTo>
                  <a:pt x="227" y="119"/>
                </a:lnTo>
                <a:lnTo>
                  <a:pt x="230" y="117"/>
                </a:lnTo>
                <a:lnTo>
                  <a:pt x="230" y="117"/>
                </a:lnTo>
                <a:lnTo>
                  <a:pt x="231" y="113"/>
                </a:lnTo>
                <a:lnTo>
                  <a:pt x="232" y="110"/>
                </a:lnTo>
                <a:lnTo>
                  <a:pt x="232" y="110"/>
                </a:lnTo>
                <a:lnTo>
                  <a:pt x="235" y="107"/>
                </a:lnTo>
                <a:lnTo>
                  <a:pt x="237" y="104"/>
                </a:lnTo>
                <a:lnTo>
                  <a:pt x="237" y="102"/>
                </a:lnTo>
                <a:lnTo>
                  <a:pt x="234" y="94"/>
                </a:lnTo>
                <a:lnTo>
                  <a:pt x="232" y="88"/>
                </a:lnTo>
                <a:lnTo>
                  <a:pt x="232" y="88"/>
                </a:lnTo>
                <a:lnTo>
                  <a:pt x="236" y="81"/>
                </a:lnTo>
                <a:lnTo>
                  <a:pt x="240" y="77"/>
                </a:lnTo>
                <a:lnTo>
                  <a:pt x="240" y="76"/>
                </a:lnTo>
                <a:lnTo>
                  <a:pt x="240" y="75"/>
                </a:lnTo>
                <a:lnTo>
                  <a:pt x="240" y="75"/>
                </a:lnTo>
                <a:lnTo>
                  <a:pt x="237" y="74"/>
                </a:lnTo>
                <a:lnTo>
                  <a:pt x="235" y="75"/>
                </a:lnTo>
                <a:lnTo>
                  <a:pt x="229" y="80"/>
                </a:lnTo>
                <a:lnTo>
                  <a:pt x="229" y="80"/>
                </a:lnTo>
                <a:lnTo>
                  <a:pt x="222" y="85"/>
                </a:lnTo>
                <a:lnTo>
                  <a:pt x="218" y="90"/>
                </a:lnTo>
                <a:lnTo>
                  <a:pt x="218" y="90"/>
                </a:lnTo>
                <a:lnTo>
                  <a:pt x="207" y="110"/>
                </a:lnTo>
                <a:lnTo>
                  <a:pt x="207" y="110"/>
                </a:lnTo>
                <a:lnTo>
                  <a:pt x="202" y="112"/>
                </a:lnTo>
                <a:lnTo>
                  <a:pt x="195" y="113"/>
                </a:lnTo>
                <a:lnTo>
                  <a:pt x="195" y="113"/>
                </a:lnTo>
                <a:lnTo>
                  <a:pt x="173" y="123"/>
                </a:lnTo>
                <a:lnTo>
                  <a:pt x="150" y="133"/>
                </a:lnTo>
                <a:lnTo>
                  <a:pt x="141" y="136"/>
                </a:lnTo>
                <a:lnTo>
                  <a:pt x="141" y="136"/>
                </a:lnTo>
                <a:lnTo>
                  <a:pt x="134" y="128"/>
                </a:lnTo>
                <a:lnTo>
                  <a:pt x="134" y="128"/>
                </a:lnTo>
                <a:lnTo>
                  <a:pt x="131" y="124"/>
                </a:lnTo>
                <a:lnTo>
                  <a:pt x="127" y="123"/>
                </a:lnTo>
                <a:lnTo>
                  <a:pt x="122" y="124"/>
                </a:lnTo>
                <a:lnTo>
                  <a:pt x="119" y="114"/>
                </a:lnTo>
                <a:lnTo>
                  <a:pt x="119" y="114"/>
                </a:lnTo>
                <a:lnTo>
                  <a:pt x="124" y="112"/>
                </a:lnTo>
                <a:lnTo>
                  <a:pt x="133" y="107"/>
                </a:lnTo>
                <a:lnTo>
                  <a:pt x="133" y="107"/>
                </a:lnTo>
                <a:lnTo>
                  <a:pt x="134" y="104"/>
                </a:lnTo>
                <a:lnTo>
                  <a:pt x="136" y="100"/>
                </a:lnTo>
                <a:lnTo>
                  <a:pt x="138" y="91"/>
                </a:lnTo>
                <a:lnTo>
                  <a:pt x="138" y="80"/>
                </a:lnTo>
                <a:lnTo>
                  <a:pt x="138" y="80"/>
                </a:lnTo>
                <a:lnTo>
                  <a:pt x="147" y="71"/>
                </a:lnTo>
                <a:lnTo>
                  <a:pt x="155" y="63"/>
                </a:lnTo>
                <a:lnTo>
                  <a:pt x="157" y="58"/>
                </a:lnTo>
                <a:lnTo>
                  <a:pt x="160" y="53"/>
                </a:lnTo>
                <a:lnTo>
                  <a:pt x="160" y="53"/>
                </a:lnTo>
                <a:lnTo>
                  <a:pt x="161" y="44"/>
                </a:lnTo>
                <a:lnTo>
                  <a:pt x="161" y="36"/>
                </a:lnTo>
                <a:lnTo>
                  <a:pt x="157" y="29"/>
                </a:lnTo>
                <a:lnTo>
                  <a:pt x="154" y="25"/>
                </a:lnTo>
                <a:lnTo>
                  <a:pt x="154" y="25"/>
                </a:lnTo>
                <a:lnTo>
                  <a:pt x="148" y="23"/>
                </a:lnTo>
                <a:lnTo>
                  <a:pt x="142" y="23"/>
                </a:lnTo>
                <a:lnTo>
                  <a:pt x="134" y="23"/>
                </a:lnTo>
                <a:lnTo>
                  <a:pt x="112" y="3"/>
                </a:lnTo>
                <a:lnTo>
                  <a:pt x="112" y="3"/>
                </a:lnTo>
                <a:lnTo>
                  <a:pt x="109" y="1"/>
                </a:lnTo>
                <a:lnTo>
                  <a:pt x="99" y="0"/>
                </a:lnTo>
                <a:lnTo>
                  <a:pt x="94" y="0"/>
                </a:lnTo>
                <a:lnTo>
                  <a:pt x="86" y="1"/>
                </a:lnTo>
                <a:lnTo>
                  <a:pt x="80" y="5"/>
                </a:lnTo>
                <a:lnTo>
                  <a:pt x="72" y="10"/>
                </a:lnTo>
                <a:lnTo>
                  <a:pt x="72" y="10"/>
                </a:lnTo>
                <a:lnTo>
                  <a:pt x="66" y="16"/>
                </a:lnTo>
                <a:lnTo>
                  <a:pt x="61" y="22"/>
                </a:lnTo>
                <a:lnTo>
                  <a:pt x="58" y="28"/>
                </a:lnTo>
                <a:lnTo>
                  <a:pt x="56" y="33"/>
                </a:lnTo>
                <a:lnTo>
                  <a:pt x="54" y="43"/>
                </a:lnTo>
                <a:lnTo>
                  <a:pt x="54" y="53"/>
                </a:lnTo>
                <a:lnTo>
                  <a:pt x="54" y="53"/>
                </a:lnTo>
                <a:lnTo>
                  <a:pt x="56" y="62"/>
                </a:lnTo>
                <a:lnTo>
                  <a:pt x="57" y="69"/>
                </a:lnTo>
                <a:lnTo>
                  <a:pt x="58" y="72"/>
                </a:lnTo>
                <a:lnTo>
                  <a:pt x="58" y="72"/>
                </a:lnTo>
                <a:lnTo>
                  <a:pt x="57" y="80"/>
                </a:lnTo>
                <a:lnTo>
                  <a:pt x="56" y="85"/>
                </a:lnTo>
                <a:lnTo>
                  <a:pt x="54" y="90"/>
                </a:lnTo>
                <a:lnTo>
                  <a:pt x="54" y="90"/>
                </a:lnTo>
                <a:lnTo>
                  <a:pt x="56" y="94"/>
                </a:lnTo>
                <a:lnTo>
                  <a:pt x="56" y="97"/>
                </a:lnTo>
                <a:lnTo>
                  <a:pt x="57" y="98"/>
                </a:lnTo>
                <a:lnTo>
                  <a:pt x="57" y="98"/>
                </a:lnTo>
                <a:lnTo>
                  <a:pt x="68" y="103"/>
                </a:lnTo>
                <a:lnTo>
                  <a:pt x="68" y="107"/>
                </a:lnTo>
                <a:lnTo>
                  <a:pt x="68" y="107"/>
                </a:lnTo>
                <a:lnTo>
                  <a:pt x="57" y="104"/>
                </a:lnTo>
                <a:lnTo>
                  <a:pt x="42" y="103"/>
                </a:lnTo>
                <a:lnTo>
                  <a:pt x="42" y="103"/>
                </a:lnTo>
                <a:lnTo>
                  <a:pt x="40" y="104"/>
                </a:lnTo>
                <a:lnTo>
                  <a:pt x="38" y="107"/>
                </a:lnTo>
                <a:lnTo>
                  <a:pt x="34" y="114"/>
                </a:lnTo>
                <a:lnTo>
                  <a:pt x="29" y="128"/>
                </a:lnTo>
                <a:lnTo>
                  <a:pt x="29" y="128"/>
                </a:lnTo>
                <a:lnTo>
                  <a:pt x="24" y="133"/>
                </a:lnTo>
                <a:lnTo>
                  <a:pt x="15" y="141"/>
                </a:lnTo>
                <a:lnTo>
                  <a:pt x="7" y="150"/>
                </a:lnTo>
                <a:lnTo>
                  <a:pt x="5" y="154"/>
                </a:lnTo>
                <a:lnTo>
                  <a:pt x="6" y="156"/>
                </a:lnTo>
                <a:lnTo>
                  <a:pt x="6" y="156"/>
                </a:lnTo>
                <a:lnTo>
                  <a:pt x="11" y="164"/>
                </a:lnTo>
                <a:lnTo>
                  <a:pt x="11" y="164"/>
                </a:lnTo>
                <a:lnTo>
                  <a:pt x="10" y="165"/>
                </a:lnTo>
                <a:lnTo>
                  <a:pt x="6" y="170"/>
                </a:lnTo>
                <a:lnTo>
                  <a:pt x="5" y="173"/>
                </a:lnTo>
                <a:lnTo>
                  <a:pt x="4" y="175"/>
                </a:lnTo>
                <a:lnTo>
                  <a:pt x="4" y="179"/>
                </a:lnTo>
                <a:lnTo>
                  <a:pt x="6" y="183"/>
                </a:lnTo>
                <a:lnTo>
                  <a:pt x="6" y="183"/>
                </a:lnTo>
                <a:lnTo>
                  <a:pt x="7" y="187"/>
                </a:lnTo>
                <a:lnTo>
                  <a:pt x="7" y="189"/>
                </a:lnTo>
                <a:lnTo>
                  <a:pt x="6" y="194"/>
                </a:lnTo>
                <a:lnTo>
                  <a:pt x="6" y="198"/>
                </a:lnTo>
                <a:lnTo>
                  <a:pt x="6" y="199"/>
                </a:lnTo>
                <a:lnTo>
                  <a:pt x="7" y="199"/>
                </a:lnTo>
                <a:lnTo>
                  <a:pt x="7" y="199"/>
                </a:lnTo>
                <a:lnTo>
                  <a:pt x="11" y="202"/>
                </a:lnTo>
                <a:lnTo>
                  <a:pt x="15" y="207"/>
                </a:lnTo>
                <a:lnTo>
                  <a:pt x="18" y="211"/>
                </a:lnTo>
                <a:lnTo>
                  <a:pt x="18" y="2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6562311" y="4645974"/>
            <a:ext cx="472670" cy="1710968"/>
          </a:xfrm>
          <a:custGeom>
            <a:avLst/>
            <a:gdLst>
              <a:gd name="T0" fmla="*/ 59 w 192"/>
              <a:gd name="T1" fmla="*/ 4 h 695"/>
              <a:gd name="T2" fmla="*/ 40 w 192"/>
              <a:gd name="T3" fmla="*/ 32 h 695"/>
              <a:gd name="T4" fmla="*/ 31 w 192"/>
              <a:gd name="T5" fmla="*/ 47 h 695"/>
              <a:gd name="T6" fmla="*/ 18 w 192"/>
              <a:gd name="T7" fmla="*/ 88 h 695"/>
              <a:gd name="T8" fmla="*/ 8 w 192"/>
              <a:gd name="T9" fmla="*/ 123 h 695"/>
              <a:gd name="T10" fmla="*/ 6 w 192"/>
              <a:gd name="T11" fmla="*/ 172 h 695"/>
              <a:gd name="T12" fmla="*/ 17 w 192"/>
              <a:gd name="T13" fmla="*/ 187 h 695"/>
              <a:gd name="T14" fmla="*/ 16 w 192"/>
              <a:gd name="T15" fmla="*/ 226 h 695"/>
              <a:gd name="T16" fmla="*/ 21 w 192"/>
              <a:gd name="T17" fmla="*/ 269 h 695"/>
              <a:gd name="T18" fmla="*/ 7 w 192"/>
              <a:gd name="T19" fmla="*/ 313 h 695"/>
              <a:gd name="T20" fmla="*/ 23 w 192"/>
              <a:gd name="T21" fmla="*/ 328 h 695"/>
              <a:gd name="T22" fmla="*/ 31 w 192"/>
              <a:gd name="T23" fmla="*/ 485 h 695"/>
              <a:gd name="T24" fmla="*/ 34 w 192"/>
              <a:gd name="T25" fmla="*/ 541 h 695"/>
              <a:gd name="T26" fmla="*/ 42 w 192"/>
              <a:gd name="T27" fmla="*/ 613 h 695"/>
              <a:gd name="T28" fmla="*/ 45 w 192"/>
              <a:gd name="T29" fmla="*/ 633 h 695"/>
              <a:gd name="T30" fmla="*/ 44 w 192"/>
              <a:gd name="T31" fmla="*/ 646 h 695"/>
              <a:gd name="T32" fmla="*/ 24 w 192"/>
              <a:gd name="T33" fmla="*/ 670 h 695"/>
              <a:gd name="T34" fmla="*/ 23 w 192"/>
              <a:gd name="T35" fmla="*/ 687 h 695"/>
              <a:gd name="T36" fmla="*/ 52 w 192"/>
              <a:gd name="T37" fmla="*/ 692 h 695"/>
              <a:gd name="T38" fmla="*/ 81 w 192"/>
              <a:gd name="T39" fmla="*/ 690 h 695"/>
              <a:gd name="T40" fmla="*/ 81 w 192"/>
              <a:gd name="T41" fmla="*/ 680 h 695"/>
              <a:gd name="T42" fmla="*/ 77 w 192"/>
              <a:gd name="T43" fmla="*/ 646 h 695"/>
              <a:gd name="T44" fmla="*/ 78 w 192"/>
              <a:gd name="T45" fmla="*/ 617 h 695"/>
              <a:gd name="T46" fmla="*/ 80 w 192"/>
              <a:gd name="T47" fmla="*/ 547 h 695"/>
              <a:gd name="T48" fmla="*/ 78 w 192"/>
              <a:gd name="T49" fmla="*/ 507 h 695"/>
              <a:gd name="T50" fmla="*/ 86 w 192"/>
              <a:gd name="T51" fmla="*/ 447 h 695"/>
              <a:gd name="T52" fmla="*/ 92 w 192"/>
              <a:gd name="T53" fmla="*/ 418 h 695"/>
              <a:gd name="T54" fmla="*/ 99 w 192"/>
              <a:gd name="T55" fmla="*/ 441 h 695"/>
              <a:gd name="T56" fmla="*/ 97 w 192"/>
              <a:gd name="T57" fmla="*/ 609 h 695"/>
              <a:gd name="T58" fmla="*/ 95 w 192"/>
              <a:gd name="T59" fmla="*/ 623 h 695"/>
              <a:gd name="T60" fmla="*/ 96 w 192"/>
              <a:gd name="T61" fmla="*/ 643 h 695"/>
              <a:gd name="T62" fmla="*/ 91 w 192"/>
              <a:gd name="T63" fmla="*/ 679 h 695"/>
              <a:gd name="T64" fmla="*/ 95 w 192"/>
              <a:gd name="T65" fmla="*/ 695 h 695"/>
              <a:gd name="T66" fmla="*/ 133 w 192"/>
              <a:gd name="T67" fmla="*/ 690 h 695"/>
              <a:gd name="T68" fmla="*/ 145 w 192"/>
              <a:gd name="T69" fmla="*/ 677 h 695"/>
              <a:gd name="T70" fmla="*/ 133 w 192"/>
              <a:gd name="T71" fmla="*/ 665 h 695"/>
              <a:gd name="T72" fmla="*/ 131 w 192"/>
              <a:gd name="T73" fmla="*/ 641 h 695"/>
              <a:gd name="T74" fmla="*/ 143 w 192"/>
              <a:gd name="T75" fmla="*/ 543 h 695"/>
              <a:gd name="T76" fmla="*/ 146 w 192"/>
              <a:gd name="T77" fmla="*/ 481 h 695"/>
              <a:gd name="T78" fmla="*/ 145 w 192"/>
              <a:gd name="T79" fmla="*/ 467 h 695"/>
              <a:gd name="T80" fmla="*/ 164 w 192"/>
              <a:gd name="T81" fmla="*/ 393 h 695"/>
              <a:gd name="T82" fmla="*/ 179 w 192"/>
              <a:gd name="T83" fmla="*/ 372 h 695"/>
              <a:gd name="T84" fmla="*/ 180 w 192"/>
              <a:gd name="T85" fmla="*/ 320 h 695"/>
              <a:gd name="T86" fmla="*/ 187 w 192"/>
              <a:gd name="T87" fmla="*/ 288 h 695"/>
              <a:gd name="T88" fmla="*/ 162 w 192"/>
              <a:gd name="T89" fmla="*/ 231 h 695"/>
              <a:gd name="T90" fmla="*/ 160 w 192"/>
              <a:gd name="T91" fmla="*/ 178 h 695"/>
              <a:gd name="T92" fmla="*/ 171 w 192"/>
              <a:gd name="T93" fmla="*/ 148 h 695"/>
              <a:gd name="T94" fmla="*/ 149 w 192"/>
              <a:gd name="T95" fmla="*/ 111 h 695"/>
              <a:gd name="T96" fmla="*/ 151 w 192"/>
              <a:gd name="T97" fmla="*/ 105 h 695"/>
              <a:gd name="T98" fmla="*/ 149 w 192"/>
              <a:gd name="T99" fmla="*/ 98 h 695"/>
              <a:gd name="T100" fmla="*/ 133 w 192"/>
              <a:gd name="T101" fmla="*/ 83 h 695"/>
              <a:gd name="T102" fmla="*/ 116 w 192"/>
              <a:gd name="T103" fmla="*/ 21 h 695"/>
              <a:gd name="T104" fmla="*/ 96 w 192"/>
              <a:gd name="T105" fmla="*/ 2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2" h="695">
                <a:moveTo>
                  <a:pt x="86" y="0"/>
                </a:moveTo>
                <a:lnTo>
                  <a:pt x="86" y="0"/>
                </a:lnTo>
                <a:lnTo>
                  <a:pt x="81" y="0"/>
                </a:lnTo>
                <a:lnTo>
                  <a:pt x="71" y="1"/>
                </a:lnTo>
                <a:lnTo>
                  <a:pt x="64" y="2"/>
                </a:lnTo>
                <a:lnTo>
                  <a:pt x="59" y="4"/>
                </a:lnTo>
                <a:lnTo>
                  <a:pt x="54" y="7"/>
                </a:lnTo>
                <a:lnTo>
                  <a:pt x="50" y="10"/>
                </a:lnTo>
                <a:lnTo>
                  <a:pt x="50" y="10"/>
                </a:lnTo>
                <a:lnTo>
                  <a:pt x="45" y="18"/>
                </a:lnTo>
                <a:lnTo>
                  <a:pt x="43" y="24"/>
                </a:lnTo>
                <a:lnTo>
                  <a:pt x="40" y="32"/>
                </a:lnTo>
                <a:lnTo>
                  <a:pt x="40" y="32"/>
                </a:lnTo>
                <a:lnTo>
                  <a:pt x="34" y="38"/>
                </a:lnTo>
                <a:lnTo>
                  <a:pt x="32" y="43"/>
                </a:lnTo>
                <a:lnTo>
                  <a:pt x="31" y="45"/>
                </a:lnTo>
                <a:lnTo>
                  <a:pt x="31" y="47"/>
                </a:lnTo>
                <a:lnTo>
                  <a:pt x="31" y="47"/>
                </a:lnTo>
                <a:lnTo>
                  <a:pt x="31" y="60"/>
                </a:lnTo>
                <a:lnTo>
                  <a:pt x="31" y="65"/>
                </a:lnTo>
                <a:lnTo>
                  <a:pt x="28" y="72"/>
                </a:lnTo>
                <a:lnTo>
                  <a:pt x="28" y="72"/>
                </a:lnTo>
                <a:lnTo>
                  <a:pt x="23" y="81"/>
                </a:lnTo>
                <a:lnTo>
                  <a:pt x="18" y="88"/>
                </a:lnTo>
                <a:lnTo>
                  <a:pt x="16" y="93"/>
                </a:lnTo>
                <a:lnTo>
                  <a:pt x="16" y="93"/>
                </a:lnTo>
                <a:lnTo>
                  <a:pt x="15" y="99"/>
                </a:lnTo>
                <a:lnTo>
                  <a:pt x="13" y="109"/>
                </a:lnTo>
                <a:lnTo>
                  <a:pt x="8" y="123"/>
                </a:lnTo>
                <a:lnTo>
                  <a:pt x="8" y="123"/>
                </a:lnTo>
                <a:lnTo>
                  <a:pt x="5" y="137"/>
                </a:lnTo>
                <a:lnTo>
                  <a:pt x="1" y="148"/>
                </a:lnTo>
                <a:lnTo>
                  <a:pt x="0" y="156"/>
                </a:lnTo>
                <a:lnTo>
                  <a:pt x="0" y="156"/>
                </a:lnTo>
                <a:lnTo>
                  <a:pt x="3" y="164"/>
                </a:lnTo>
                <a:lnTo>
                  <a:pt x="6" y="172"/>
                </a:lnTo>
                <a:lnTo>
                  <a:pt x="9" y="179"/>
                </a:lnTo>
                <a:lnTo>
                  <a:pt x="12" y="181"/>
                </a:lnTo>
                <a:lnTo>
                  <a:pt x="13" y="182"/>
                </a:lnTo>
                <a:lnTo>
                  <a:pt x="13" y="182"/>
                </a:lnTo>
                <a:lnTo>
                  <a:pt x="15" y="183"/>
                </a:lnTo>
                <a:lnTo>
                  <a:pt x="17" y="187"/>
                </a:lnTo>
                <a:lnTo>
                  <a:pt x="21" y="190"/>
                </a:lnTo>
                <a:lnTo>
                  <a:pt x="21" y="190"/>
                </a:lnTo>
                <a:lnTo>
                  <a:pt x="18" y="206"/>
                </a:lnTo>
                <a:lnTo>
                  <a:pt x="16" y="218"/>
                </a:lnTo>
                <a:lnTo>
                  <a:pt x="16" y="226"/>
                </a:lnTo>
                <a:lnTo>
                  <a:pt x="16" y="226"/>
                </a:lnTo>
                <a:lnTo>
                  <a:pt x="21" y="242"/>
                </a:lnTo>
                <a:lnTo>
                  <a:pt x="21" y="242"/>
                </a:lnTo>
                <a:lnTo>
                  <a:pt x="21" y="247"/>
                </a:lnTo>
                <a:lnTo>
                  <a:pt x="21" y="256"/>
                </a:lnTo>
                <a:lnTo>
                  <a:pt x="21" y="265"/>
                </a:lnTo>
                <a:lnTo>
                  <a:pt x="21" y="269"/>
                </a:lnTo>
                <a:lnTo>
                  <a:pt x="21" y="269"/>
                </a:lnTo>
                <a:lnTo>
                  <a:pt x="18" y="275"/>
                </a:lnTo>
                <a:lnTo>
                  <a:pt x="13" y="290"/>
                </a:lnTo>
                <a:lnTo>
                  <a:pt x="9" y="299"/>
                </a:lnTo>
                <a:lnTo>
                  <a:pt x="8" y="306"/>
                </a:lnTo>
                <a:lnTo>
                  <a:pt x="7" y="313"/>
                </a:lnTo>
                <a:lnTo>
                  <a:pt x="7" y="315"/>
                </a:lnTo>
                <a:lnTo>
                  <a:pt x="8" y="317"/>
                </a:lnTo>
                <a:lnTo>
                  <a:pt x="8" y="317"/>
                </a:lnTo>
                <a:lnTo>
                  <a:pt x="17" y="325"/>
                </a:lnTo>
                <a:lnTo>
                  <a:pt x="23" y="328"/>
                </a:lnTo>
                <a:lnTo>
                  <a:pt x="23" y="328"/>
                </a:lnTo>
                <a:lnTo>
                  <a:pt x="32" y="331"/>
                </a:lnTo>
                <a:lnTo>
                  <a:pt x="23" y="380"/>
                </a:lnTo>
                <a:lnTo>
                  <a:pt x="28" y="386"/>
                </a:lnTo>
                <a:lnTo>
                  <a:pt x="28" y="386"/>
                </a:lnTo>
                <a:lnTo>
                  <a:pt x="30" y="444"/>
                </a:lnTo>
                <a:lnTo>
                  <a:pt x="31" y="485"/>
                </a:lnTo>
                <a:lnTo>
                  <a:pt x="32" y="505"/>
                </a:lnTo>
                <a:lnTo>
                  <a:pt x="32" y="505"/>
                </a:lnTo>
                <a:lnTo>
                  <a:pt x="34" y="513"/>
                </a:lnTo>
                <a:lnTo>
                  <a:pt x="34" y="524"/>
                </a:lnTo>
                <a:lnTo>
                  <a:pt x="34" y="524"/>
                </a:lnTo>
                <a:lnTo>
                  <a:pt x="34" y="541"/>
                </a:lnTo>
                <a:lnTo>
                  <a:pt x="36" y="569"/>
                </a:lnTo>
                <a:lnTo>
                  <a:pt x="38" y="607"/>
                </a:lnTo>
                <a:lnTo>
                  <a:pt x="38" y="607"/>
                </a:lnTo>
                <a:lnTo>
                  <a:pt x="40" y="610"/>
                </a:lnTo>
                <a:lnTo>
                  <a:pt x="42" y="613"/>
                </a:lnTo>
                <a:lnTo>
                  <a:pt x="42" y="613"/>
                </a:lnTo>
                <a:lnTo>
                  <a:pt x="40" y="616"/>
                </a:lnTo>
                <a:lnTo>
                  <a:pt x="40" y="618"/>
                </a:lnTo>
                <a:lnTo>
                  <a:pt x="40" y="622"/>
                </a:lnTo>
                <a:lnTo>
                  <a:pt x="40" y="622"/>
                </a:lnTo>
                <a:lnTo>
                  <a:pt x="44" y="629"/>
                </a:lnTo>
                <a:lnTo>
                  <a:pt x="45" y="633"/>
                </a:lnTo>
                <a:lnTo>
                  <a:pt x="46" y="635"/>
                </a:lnTo>
                <a:lnTo>
                  <a:pt x="46" y="635"/>
                </a:lnTo>
                <a:lnTo>
                  <a:pt x="45" y="641"/>
                </a:lnTo>
                <a:lnTo>
                  <a:pt x="45" y="645"/>
                </a:lnTo>
                <a:lnTo>
                  <a:pt x="44" y="646"/>
                </a:lnTo>
                <a:lnTo>
                  <a:pt x="44" y="646"/>
                </a:lnTo>
                <a:lnTo>
                  <a:pt x="42" y="650"/>
                </a:lnTo>
                <a:lnTo>
                  <a:pt x="40" y="654"/>
                </a:lnTo>
                <a:lnTo>
                  <a:pt x="40" y="654"/>
                </a:lnTo>
                <a:lnTo>
                  <a:pt x="36" y="659"/>
                </a:lnTo>
                <a:lnTo>
                  <a:pt x="31" y="663"/>
                </a:lnTo>
                <a:lnTo>
                  <a:pt x="24" y="670"/>
                </a:lnTo>
                <a:lnTo>
                  <a:pt x="22" y="672"/>
                </a:lnTo>
                <a:lnTo>
                  <a:pt x="21" y="674"/>
                </a:lnTo>
                <a:lnTo>
                  <a:pt x="21" y="674"/>
                </a:lnTo>
                <a:lnTo>
                  <a:pt x="19" y="682"/>
                </a:lnTo>
                <a:lnTo>
                  <a:pt x="21" y="685"/>
                </a:lnTo>
                <a:lnTo>
                  <a:pt x="23" y="687"/>
                </a:lnTo>
                <a:lnTo>
                  <a:pt x="23" y="687"/>
                </a:lnTo>
                <a:lnTo>
                  <a:pt x="34" y="689"/>
                </a:lnTo>
                <a:lnTo>
                  <a:pt x="42" y="690"/>
                </a:lnTo>
                <a:lnTo>
                  <a:pt x="42" y="690"/>
                </a:lnTo>
                <a:lnTo>
                  <a:pt x="44" y="690"/>
                </a:lnTo>
                <a:lnTo>
                  <a:pt x="52" y="692"/>
                </a:lnTo>
                <a:lnTo>
                  <a:pt x="52" y="692"/>
                </a:lnTo>
                <a:lnTo>
                  <a:pt x="59" y="694"/>
                </a:lnTo>
                <a:lnTo>
                  <a:pt x="69" y="694"/>
                </a:lnTo>
                <a:lnTo>
                  <a:pt x="77" y="692"/>
                </a:lnTo>
                <a:lnTo>
                  <a:pt x="80" y="691"/>
                </a:lnTo>
                <a:lnTo>
                  <a:pt x="81" y="690"/>
                </a:lnTo>
                <a:lnTo>
                  <a:pt x="81" y="690"/>
                </a:lnTo>
                <a:lnTo>
                  <a:pt x="83" y="686"/>
                </a:lnTo>
                <a:lnTo>
                  <a:pt x="85" y="685"/>
                </a:lnTo>
                <a:lnTo>
                  <a:pt x="83" y="682"/>
                </a:lnTo>
                <a:lnTo>
                  <a:pt x="83" y="682"/>
                </a:lnTo>
                <a:lnTo>
                  <a:pt x="81" y="680"/>
                </a:lnTo>
                <a:lnTo>
                  <a:pt x="80" y="674"/>
                </a:lnTo>
                <a:lnTo>
                  <a:pt x="80" y="674"/>
                </a:lnTo>
                <a:lnTo>
                  <a:pt x="77" y="662"/>
                </a:lnTo>
                <a:lnTo>
                  <a:pt x="76" y="653"/>
                </a:lnTo>
                <a:lnTo>
                  <a:pt x="76" y="653"/>
                </a:lnTo>
                <a:lnTo>
                  <a:pt x="77" y="646"/>
                </a:lnTo>
                <a:lnTo>
                  <a:pt x="78" y="633"/>
                </a:lnTo>
                <a:lnTo>
                  <a:pt x="78" y="633"/>
                </a:lnTo>
                <a:lnTo>
                  <a:pt x="78" y="626"/>
                </a:lnTo>
                <a:lnTo>
                  <a:pt x="77" y="622"/>
                </a:lnTo>
                <a:lnTo>
                  <a:pt x="77" y="618"/>
                </a:lnTo>
                <a:lnTo>
                  <a:pt x="78" y="617"/>
                </a:lnTo>
                <a:lnTo>
                  <a:pt x="78" y="617"/>
                </a:lnTo>
                <a:lnTo>
                  <a:pt x="80" y="613"/>
                </a:lnTo>
                <a:lnTo>
                  <a:pt x="81" y="609"/>
                </a:lnTo>
                <a:lnTo>
                  <a:pt x="81" y="609"/>
                </a:lnTo>
                <a:lnTo>
                  <a:pt x="81" y="572"/>
                </a:lnTo>
                <a:lnTo>
                  <a:pt x="80" y="547"/>
                </a:lnTo>
                <a:lnTo>
                  <a:pt x="80" y="534"/>
                </a:lnTo>
                <a:lnTo>
                  <a:pt x="80" y="534"/>
                </a:lnTo>
                <a:lnTo>
                  <a:pt x="78" y="519"/>
                </a:lnTo>
                <a:lnTo>
                  <a:pt x="77" y="511"/>
                </a:lnTo>
                <a:lnTo>
                  <a:pt x="78" y="507"/>
                </a:lnTo>
                <a:lnTo>
                  <a:pt x="78" y="507"/>
                </a:lnTo>
                <a:lnTo>
                  <a:pt x="80" y="498"/>
                </a:lnTo>
                <a:lnTo>
                  <a:pt x="82" y="480"/>
                </a:lnTo>
                <a:lnTo>
                  <a:pt x="85" y="462"/>
                </a:lnTo>
                <a:lnTo>
                  <a:pt x="86" y="453"/>
                </a:lnTo>
                <a:lnTo>
                  <a:pt x="86" y="453"/>
                </a:lnTo>
                <a:lnTo>
                  <a:pt x="86" y="447"/>
                </a:lnTo>
                <a:lnTo>
                  <a:pt x="89" y="438"/>
                </a:lnTo>
                <a:lnTo>
                  <a:pt x="91" y="431"/>
                </a:lnTo>
                <a:lnTo>
                  <a:pt x="91" y="427"/>
                </a:lnTo>
                <a:lnTo>
                  <a:pt x="91" y="427"/>
                </a:lnTo>
                <a:lnTo>
                  <a:pt x="91" y="425"/>
                </a:lnTo>
                <a:lnTo>
                  <a:pt x="92" y="418"/>
                </a:lnTo>
                <a:lnTo>
                  <a:pt x="96" y="409"/>
                </a:lnTo>
                <a:lnTo>
                  <a:pt x="96" y="409"/>
                </a:lnTo>
                <a:lnTo>
                  <a:pt x="97" y="424"/>
                </a:lnTo>
                <a:lnTo>
                  <a:pt x="98" y="434"/>
                </a:lnTo>
                <a:lnTo>
                  <a:pt x="99" y="441"/>
                </a:lnTo>
                <a:lnTo>
                  <a:pt x="99" y="441"/>
                </a:lnTo>
                <a:lnTo>
                  <a:pt x="100" y="446"/>
                </a:lnTo>
                <a:lnTo>
                  <a:pt x="100" y="456"/>
                </a:lnTo>
                <a:lnTo>
                  <a:pt x="100" y="485"/>
                </a:lnTo>
                <a:lnTo>
                  <a:pt x="99" y="528"/>
                </a:lnTo>
                <a:lnTo>
                  <a:pt x="99" y="528"/>
                </a:lnTo>
                <a:lnTo>
                  <a:pt x="97" y="609"/>
                </a:lnTo>
                <a:lnTo>
                  <a:pt x="97" y="609"/>
                </a:lnTo>
                <a:lnTo>
                  <a:pt x="96" y="612"/>
                </a:lnTo>
                <a:lnTo>
                  <a:pt x="94" y="615"/>
                </a:lnTo>
                <a:lnTo>
                  <a:pt x="94" y="617"/>
                </a:lnTo>
                <a:lnTo>
                  <a:pt x="94" y="617"/>
                </a:lnTo>
                <a:lnTo>
                  <a:pt x="95" y="623"/>
                </a:lnTo>
                <a:lnTo>
                  <a:pt x="96" y="627"/>
                </a:lnTo>
                <a:lnTo>
                  <a:pt x="96" y="627"/>
                </a:lnTo>
                <a:lnTo>
                  <a:pt x="96" y="634"/>
                </a:lnTo>
                <a:lnTo>
                  <a:pt x="96" y="638"/>
                </a:lnTo>
                <a:lnTo>
                  <a:pt x="96" y="643"/>
                </a:lnTo>
                <a:lnTo>
                  <a:pt x="96" y="643"/>
                </a:lnTo>
                <a:lnTo>
                  <a:pt x="94" y="651"/>
                </a:lnTo>
                <a:lnTo>
                  <a:pt x="91" y="659"/>
                </a:lnTo>
                <a:lnTo>
                  <a:pt x="91" y="659"/>
                </a:lnTo>
                <a:lnTo>
                  <a:pt x="92" y="668"/>
                </a:lnTo>
                <a:lnTo>
                  <a:pt x="92" y="673"/>
                </a:lnTo>
                <a:lnTo>
                  <a:pt x="91" y="679"/>
                </a:lnTo>
                <a:lnTo>
                  <a:pt x="91" y="679"/>
                </a:lnTo>
                <a:lnTo>
                  <a:pt x="90" y="682"/>
                </a:lnTo>
                <a:lnTo>
                  <a:pt x="90" y="688"/>
                </a:lnTo>
                <a:lnTo>
                  <a:pt x="91" y="695"/>
                </a:lnTo>
                <a:lnTo>
                  <a:pt x="91" y="695"/>
                </a:lnTo>
                <a:lnTo>
                  <a:pt x="95" y="695"/>
                </a:lnTo>
                <a:lnTo>
                  <a:pt x="103" y="695"/>
                </a:lnTo>
                <a:lnTo>
                  <a:pt x="117" y="695"/>
                </a:lnTo>
                <a:lnTo>
                  <a:pt x="117" y="695"/>
                </a:lnTo>
                <a:lnTo>
                  <a:pt x="126" y="694"/>
                </a:lnTo>
                <a:lnTo>
                  <a:pt x="131" y="692"/>
                </a:lnTo>
                <a:lnTo>
                  <a:pt x="133" y="690"/>
                </a:lnTo>
                <a:lnTo>
                  <a:pt x="133" y="690"/>
                </a:lnTo>
                <a:lnTo>
                  <a:pt x="140" y="683"/>
                </a:lnTo>
                <a:lnTo>
                  <a:pt x="143" y="680"/>
                </a:lnTo>
                <a:lnTo>
                  <a:pt x="145" y="679"/>
                </a:lnTo>
                <a:lnTo>
                  <a:pt x="145" y="679"/>
                </a:lnTo>
                <a:lnTo>
                  <a:pt x="145" y="677"/>
                </a:lnTo>
                <a:lnTo>
                  <a:pt x="144" y="674"/>
                </a:lnTo>
                <a:lnTo>
                  <a:pt x="143" y="671"/>
                </a:lnTo>
                <a:lnTo>
                  <a:pt x="139" y="669"/>
                </a:lnTo>
                <a:lnTo>
                  <a:pt x="139" y="669"/>
                </a:lnTo>
                <a:lnTo>
                  <a:pt x="134" y="667"/>
                </a:lnTo>
                <a:lnTo>
                  <a:pt x="133" y="665"/>
                </a:lnTo>
                <a:lnTo>
                  <a:pt x="131" y="662"/>
                </a:lnTo>
                <a:lnTo>
                  <a:pt x="131" y="662"/>
                </a:lnTo>
                <a:lnTo>
                  <a:pt x="131" y="658"/>
                </a:lnTo>
                <a:lnTo>
                  <a:pt x="131" y="651"/>
                </a:lnTo>
                <a:lnTo>
                  <a:pt x="131" y="644"/>
                </a:lnTo>
                <a:lnTo>
                  <a:pt x="131" y="641"/>
                </a:lnTo>
                <a:lnTo>
                  <a:pt x="131" y="641"/>
                </a:lnTo>
                <a:lnTo>
                  <a:pt x="132" y="629"/>
                </a:lnTo>
                <a:lnTo>
                  <a:pt x="135" y="606"/>
                </a:lnTo>
                <a:lnTo>
                  <a:pt x="139" y="573"/>
                </a:lnTo>
                <a:lnTo>
                  <a:pt x="139" y="573"/>
                </a:lnTo>
                <a:lnTo>
                  <a:pt x="143" y="543"/>
                </a:lnTo>
                <a:lnTo>
                  <a:pt x="146" y="519"/>
                </a:lnTo>
                <a:lnTo>
                  <a:pt x="146" y="505"/>
                </a:lnTo>
                <a:lnTo>
                  <a:pt x="146" y="505"/>
                </a:lnTo>
                <a:lnTo>
                  <a:pt x="146" y="489"/>
                </a:lnTo>
                <a:lnTo>
                  <a:pt x="146" y="481"/>
                </a:lnTo>
                <a:lnTo>
                  <a:pt x="146" y="481"/>
                </a:lnTo>
                <a:lnTo>
                  <a:pt x="148" y="480"/>
                </a:lnTo>
                <a:lnTo>
                  <a:pt x="149" y="480"/>
                </a:lnTo>
                <a:lnTo>
                  <a:pt x="150" y="479"/>
                </a:lnTo>
                <a:lnTo>
                  <a:pt x="149" y="474"/>
                </a:lnTo>
                <a:lnTo>
                  <a:pt x="149" y="474"/>
                </a:lnTo>
                <a:lnTo>
                  <a:pt x="145" y="467"/>
                </a:lnTo>
                <a:lnTo>
                  <a:pt x="144" y="464"/>
                </a:lnTo>
                <a:lnTo>
                  <a:pt x="145" y="463"/>
                </a:lnTo>
                <a:lnTo>
                  <a:pt x="145" y="463"/>
                </a:lnTo>
                <a:lnTo>
                  <a:pt x="155" y="429"/>
                </a:lnTo>
                <a:lnTo>
                  <a:pt x="162" y="407"/>
                </a:lnTo>
                <a:lnTo>
                  <a:pt x="164" y="393"/>
                </a:lnTo>
                <a:lnTo>
                  <a:pt x="164" y="383"/>
                </a:lnTo>
                <a:lnTo>
                  <a:pt x="164" y="383"/>
                </a:lnTo>
                <a:lnTo>
                  <a:pt x="171" y="379"/>
                </a:lnTo>
                <a:lnTo>
                  <a:pt x="177" y="374"/>
                </a:lnTo>
                <a:lnTo>
                  <a:pt x="179" y="372"/>
                </a:lnTo>
                <a:lnTo>
                  <a:pt x="179" y="372"/>
                </a:lnTo>
                <a:lnTo>
                  <a:pt x="179" y="371"/>
                </a:lnTo>
                <a:lnTo>
                  <a:pt x="180" y="371"/>
                </a:lnTo>
                <a:lnTo>
                  <a:pt x="182" y="370"/>
                </a:lnTo>
                <a:lnTo>
                  <a:pt x="182" y="367"/>
                </a:lnTo>
                <a:lnTo>
                  <a:pt x="182" y="367"/>
                </a:lnTo>
                <a:lnTo>
                  <a:pt x="180" y="320"/>
                </a:lnTo>
                <a:lnTo>
                  <a:pt x="180" y="320"/>
                </a:lnTo>
                <a:lnTo>
                  <a:pt x="186" y="316"/>
                </a:lnTo>
                <a:lnTo>
                  <a:pt x="192" y="309"/>
                </a:lnTo>
                <a:lnTo>
                  <a:pt x="192" y="309"/>
                </a:lnTo>
                <a:lnTo>
                  <a:pt x="191" y="301"/>
                </a:lnTo>
                <a:lnTo>
                  <a:pt x="187" y="288"/>
                </a:lnTo>
                <a:lnTo>
                  <a:pt x="179" y="268"/>
                </a:lnTo>
                <a:lnTo>
                  <a:pt x="179" y="268"/>
                </a:lnTo>
                <a:lnTo>
                  <a:pt x="161" y="240"/>
                </a:lnTo>
                <a:lnTo>
                  <a:pt x="161" y="240"/>
                </a:lnTo>
                <a:lnTo>
                  <a:pt x="162" y="236"/>
                </a:lnTo>
                <a:lnTo>
                  <a:pt x="162" y="231"/>
                </a:lnTo>
                <a:lnTo>
                  <a:pt x="163" y="219"/>
                </a:lnTo>
                <a:lnTo>
                  <a:pt x="163" y="219"/>
                </a:lnTo>
                <a:lnTo>
                  <a:pt x="161" y="193"/>
                </a:lnTo>
                <a:lnTo>
                  <a:pt x="159" y="180"/>
                </a:lnTo>
                <a:lnTo>
                  <a:pt x="159" y="180"/>
                </a:lnTo>
                <a:lnTo>
                  <a:pt x="160" y="178"/>
                </a:lnTo>
                <a:lnTo>
                  <a:pt x="164" y="172"/>
                </a:lnTo>
                <a:lnTo>
                  <a:pt x="167" y="168"/>
                </a:lnTo>
                <a:lnTo>
                  <a:pt x="169" y="162"/>
                </a:lnTo>
                <a:lnTo>
                  <a:pt x="170" y="156"/>
                </a:lnTo>
                <a:lnTo>
                  <a:pt x="171" y="148"/>
                </a:lnTo>
                <a:lnTo>
                  <a:pt x="171" y="148"/>
                </a:lnTo>
                <a:lnTo>
                  <a:pt x="170" y="136"/>
                </a:lnTo>
                <a:lnTo>
                  <a:pt x="169" y="129"/>
                </a:lnTo>
                <a:lnTo>
                  <a:pt x="167" y="126"/>
                </a:lnTo>
                <a:lnTo>
                  <a:pt x="163" y="123"/>
                </a:lnTo>
                <a:lnTo>
                  <a:pt x="163" y="123"/>
                </a:lnTo>
                <a:lnTo>
                  <a:pt x="149" y="111"/>
                </a:lnTo>
                <a:lnTo>
                  <a:pt x="141" y="109"/>
                </a:lnTo>
                <a:lnTo>
                  <a:pt x="141" y="109"/>
                </a:lnTo>
                <a:lnTo>
                  <a:pt x="146" y="108"/>
                </a:lnTo>
                <a:lnTo>
                  <a:pt x="150" y="106"/>
                </a:lnTo>
                <a:lnTo>
                  <a:pt x="151" y="106"/>
                </a:lnTo>
                <a:lnTo>
                  <a:pt x="151" y="105"/>
                </a:lnTo>
                <a:lnTo>
                  <a:pt x="151" y="105"/>
                </a:lnTo>
                <a:lnTo>
                  <a:pt x="143" y="99"/>
                </a:lnTo>
                <a:lnTo>
                  <a:pt x="143" y="99"/>
                </a:lnTo>
                <a:lnTo>
                  <a:pt x="146" y="100"/>
                </a:lnTo>
                <a:lnTo>
                  <a:pt x="149" y="99"/>
                </a:lnTo>
                <a:lnTo>
                  <a:pt x="149" y="98"/>
                </a:lnTo>
                <a:lnTo>
                  <a:pt x="149" y="97"/>
                </a:lnTo>
                <a:lnTo>
                  <a:pt x="149" y="97"/>
                </a:lnTo>
                <a:lnTo>
                  <a:pt x="145" y="93"/>
                </a:lnTo>
                <a:lnTo>
                  <a:pt x="141" y="89"/>
                </a:lnTo>
                <a:lnTo>
                  <a:pt x="133" y="83"/>
                </a:lnTo>
                <a:lnTo>
                  <a:pt x="133" y="83"/>
                </a:lnTo>
                <a:lnTo>
                  <a:pt x="131" y="70"/>
                </a:lnTo>
                <a:lnTo>
                  <a:pt x="127" y="50"/>
                </a:lnTo>
                <a:lnTo>
                  <a:pt x="127" y="50"/>
                </a:lnTo>
                <a:lnTo>
                  <a:pt x="125" y="41"/>
                </a:lnTo>
                <a:lnTo>
                  <a:pt x="122" y="32"/>
                </a:lnTo>
                <a:lnTo>
                  <a:pt x="116" y="21"/>
                </a:lnTo>
                <a:lnTo>
                  <a:pt x="109" y="13"/>
                </a:lnTo>
                <a:lnTo>
                  <a:pt x="109" y="13"/>
                </a:lnTo>
                <a:lnTo>
                  <a:pt x="104" y="7"/>
                </a:lnTo>
                <a:lnTo>
                  <a:pt x="100" y="5"/>
                </a:lnTo>
                <a:lnTo>
                  <a:pt x="96" y="2"/>
                </a:lnTo>
                <a:lnTo>
                  <a:pt x="96" y="2"/>
                </a:lnTo>
                <a:lnTo>
                  <a:pt x="92" y="1"/>
                </a:lnTo>
                <a:lnTo>
                  <a:pt x="89" y="0"/>
                </a:lnTo>
                <a:lnTo>
                  <a:pt x="86" y="0"/>
                </a:lnTo>
                <a:lnTo>
                  <a:pt x="8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887175" y="4640721"/>
            <a:ext cx="625027" cy="1716220"/>
          </a:xfrm>
          <a:custGeom>
            <a:avLst/>
            <a:gdLst>
              <a:gd name="T0" fmla="*/ 249 w 480"/>
              <a:gd name="T1" fmla="*/ 25 h 1318"/>
              <a:gd name="T2" fmla="*/ 223 w 480"/>
              <a:gd name="T3" fmla="*/ 63 h 1318"/>
              <a:gd name="T4" fmla="*/ 226 w 480"/>
              <a:gd name="T5" fmla="*/ 132 h 1318"/>
              <a:gd name="T6" fmla="*/ 241 w 480"/>
              <a:gd name="T7" fmla="*/ 161 h 1318"/>
              <a:gd name="T8" fmla="*/ 227 w 480"/>
              <a:gd name="T9" fmla="*/ 201 h 1318"/>
              <a:gd name="T10" fmla="*/ 192 w 480"/>
              <a:gd name="T11" fmla="*/ 218 h 1318"/>
              <a:gd name="T12" fmla="*/ 154 w 480"/>
              <a:gd name="T13" fmla="*/ 258 h 1318"/>
              <a:gd name="T14" fmla="*/ 129 w 480"/>
              <a:gd name="T15" fmla="*/ 316 h 1318"/>
              <a:gd name="T16" fmla="*/ 94 w 480"/>
              <a:gd name="T17" fmla="*/ 461 h 1318"/>
              <a:gd name="T18" fmla="*/ 99 w 480"/>
              <a:gd name="T19" fmla="*/ 549 h 1318"/>
              <a:gd name="T20" fmla="*/ 82 w 480"/>
              <a:gd name="T21" fmla="*/ 639 h 1318"/>
              <a:gd name="T22" fmla="*/ 33 w 480"/>
              <a:gd name="T23" fmla="*/ 639 h 1318"/>
              <a:gd name="T24" fmla="*/ 34 w 480"/>
              <a:gd name="T25" fmla="*/ 703 h 1318"/>
              <a:gd name="T26" fmla="*/ 17 w 480"/>
              <a:gd name="T27" fmla="*/ 746 h 1318"/>
              <a:gd name="T28" fmla="*/ 2 w 480"/>
              <a:gd name="T29" fmla="*/ 809 h 1318"/>
              <a:gd name="T30" fmla="*/ 20 w 480"/>
              <a:gd name="T31" fmla="*/ 835 h 1318"/>
              <a:gd name="T32" fmla="*/ 103 w 480"/>
              <a:gd name="T33" fmla="*/ 858 h 1318"/>
              <a:gd name="T34" fmla="*/ 137 w 480"/>
              <a:gd name="T35" fmla="*/ 958 h 1318"/>
              <a:gd name="T36" fmla="*/ 131 w 480"/>
              <a:gd name="T37" fmla="*/ 1086 h 1318"/>
              <a:gd name="T38" fmla="*/ 118 w 480"/>
              <a:gd name="T39" fmla="*/ 1215 h 1318"/>
              <a:gd name="T40" fmla="*/ 95 w 480"/>
              <a:gd name="T41" fmla="*/ 1269 h 1318"/>
              <a:gd name="T42" fmla="*/ 79 w 480"/>
              <a:gd name="T43" fmla="*/ 1302 h 1318"/>
              <a:gd name="T44" fmla="*/ 108 w 480"/>
              <a:gd name="T45" fmla="*/ 1316 h 1318"/>
              <a:gd name="T46" fmla="*/ 217 w 480"/>
              <a:gd name="T47" fmla="*/ 1313 h 1318"/>
              <a:gd name="T48" fmla="*/ 210 w 480"/>
              <a:gd name="T49" fmla="*/ 1270 h 1318"/>
              <a:gd name="T50" fmla="*/ 223 w 480"/>
              <a:gd name="T51" fmla="*/ 958 h 1318"/>
              <a:gd name="T52" fmla="*/ 259 w 480"/>
              <a:gd name="T53" fmla="*/ 780 h 1318"/>
              <a:gd name="T54" fmla="*/ 281 w 480"/>
              <a:gd name="T55" fmla="*/ 739 h 1318"/>
              <a:gd name="T56" fmla="*/ 293 w 480"/>
              <a:gd name="T57" fmla="*/ 755 h 1318"/>
              <a:gd name="T58" fmla="*/ 376 w 480"/>
              <a:gd name="T59" fmla="*/ 1062 h 1318"/>
              <a:gd name="T60" fmla="*/ 394 w 480"/>
              <a:gd name="T61" fmla="*/ 1172 h 1318"/>
              <a:gd name="T62" fmla="*/ 391 w 480"/>
              <a:gd name="T63" fmla="*/ 1215 h 1318"/>
              <a:gd name="T64" fmla="*/ 373 w 480"/>
              <a:gd name="T65" fmla="*/ 1244 h 1318"/>
              <a:gd name="T66" fmla="*/ 351 w 480"/>
              <a:gd name="T67" fmla="*/ 1295 h 1318"/>
              <a:gd name="T68" fmla="*/ 379 w 480"/>
              <a:gd name="T69" fmla="*/ 1304 h 1318"/>
              <a:gd name="T70" fmla="*/ 445 w 480"/>
              <a:gd name="T71" fmla="*/ 1298 h 1318"/>
              <a:gd name="T72" fmla="*/ 462 w 480"/>
              <a:gd name="T73" fmla="*/ 1276 h 1318"/>
              <a:gd name="T74" fmla="*/ 462 w 480"/>
              <a:gd name="T75" fmla="*/ 1209 h 1318"/>
              <a:gd name="T76" fmla="*/ 468 w 480"/>
              <a:gd name="T77" fmla="*/ 1197 h 1318"/>
              <a:gd name="T78" fmla="*/ 442 w 480"/>
              <a:gd name="T79" fmla="*/ 978 h 1318"/>
              <a:gd name="T80" fmla="*/ 419 w 480"/>
              <a:gd name="T81" fmla="*/ 884 h 1318"/>
              <a:gd name="T82" fmla="*/ 426 w 480"/>
              <a:gd name="T83" fmla="*/ 749 h 1318"/>
              <a:gd name="T84" fmla="*/ 445 w 480"/>
              <a:gd name="T85" fmla="*/ 739 h 1318"/>
              <a:gd name="T86" fmla="*/ 456 w 480"/>
              <a:gd name="T87" fmla="*/ 694 h 1318"/>
              <a:gd name="T88" fmla="*/ 463 w 480"/>
              <a:gd name="T89" fmla="*/ 659 h 1318"/>
              <a:gd name="T90" fmla="*/ 468 w 480"/>
              <a:gd name="T91" fmla="*/ 302 h 1318"/>
              <a:gd name="T92" fmla="*/ 449 w 480"/>
              <a:gd name="T93" fmla="*/ 253 h 1318"/>
              <a:gd name="T94" fmla="*/ 449 w 480"/>
              <a:gd name="T95" fmla="*/ 235 h 1318"/>
              <a:gd name="T96" fmla="*/ 405 w 480"/>
              <a:gd name="T97" fmla="*/ 210 h 1318"/>
              <a:gd name="T98" fmla="*/ 382 w 480"/>
              <a:gd name="T99" fmla="*/ 161 h 1318"/>
              <a:gd name="T100" fmla="*/ 385 w 480"/>
              <a:gd name="T101" fmla="*/ 106 h 1318"/>
              <a:gd name="T102" fmla="*/ 376 w 480"/>
              <a:gd name="T103" fmla="*/ 51 h 1318"/>
              <a:gd name="T104" fmla="*/ 333 w 480"/>
              <a:gd name="T105" fmla="*/ 2 h 1318"/>
              <a:gd name="T106" fmla="*/ 290 w 480"/>
              <a:gd name="T107" fmla="*/ 8 h 1318"/>
              <a:gd name="T108" fmla="*/ 137 w 480"/>
              <a:gd name="T109" fmla="*/ 535 h 1318"/>
              <a:gd name="T110" fmla="*/ 141 w 480"/>
              <a:gd name="T111" fmla="*/ 570 h 1318"/>
              <a:gd name="T112" fmla="*/ 149 w 480"/>
              <a:gd name="T113" fmla="*/ 611 h 1318"/>
              <a:gd name="T114" fmla="*/ 143 w 480"/>
              <a:gd name="T115" fmla="*/ 651 h 1318"/>
              <a:gd name="T116" fmla="*/ 126 w 480"/>
              <a:gd name="T117" fmla="*/ 650 h 1318"/>
              <a:gd name="T118" fmla="*/ 112 w 480"/>
              <a:gd name="T119" fmla="*/ 602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0" h="1318">
                <a:moveTo>
                  <a:pt x="272" y="8"/>
                </a:moveTo>
                <a:lnTo>
                  <a:pt x="272" y="8"/>
                </a:lnTo>
                <a:lnTo>
                  <a:pt x="269" y="9"/>
                </a:lnTo>
                <a:lnTo>
                  <a:pt x="261" y="14"/>
                </a:lnTo>
                <a:lnTo>
                  <a:pt x="249" y="25"/>
                </a:lnTo>
                <a:lnTo>
                  <a:pt x="235" y="38"/>
                </a:lnTo>
                <a:lnTo>
                  <a:pt x="235" y="38"/>
                </a:lnTo>
                <a:lnTo>
                  <a:pt x="226" y="51"/>
                </a:lnTo>
                <a:lnTo>
                  <a:pt x="223" y="58"/>
                </a:lnTo>
                <a:lnTo>
                  <a:pt x="223" y="63"/>
                </a:lnTo>
                <a:lnTo>
                  <a:pt x="223" y="69"/>
                </a:lnTo>
                <a:lnTo>
                  <a:pt x="223" y="87"/>
                </a:lnTo>
                <a:lnTo>
                  <a:pt x="223" y="87"/>
                </a:lnTo>
                <a:lnTo>
                  <a:pt x="224" y="115"/>
                </a:lnTo>
                <a:lnTo>
                  <a:pt x="226" y="132"/>
                </a:lnTo>
                <a:lnTo>
                  <a:pt x="229" y="143"/>
                </a:lnTo>
                <a:lnTo>
                  <a:pt x="229" y="143"/>
                </a:lnTo>
                <a:lnTo>
                  <a:pt x="236" y="155"/>
                </a:lnTo>
                <a:lnTo>
                  <a:pt x="241" y="161"/>
                </a:lnTo>
                <a:lnTo>
                  <a:pt x="241" y="161"/>
                </a:lnTo>
                <a:lnTo>
                  <a:pt x="241" y="167"/>
                </a:lnTo>
                <a:lnTo>
                  <a:pt x="238" y="181"/>
                </a:lnTo>
                <a:lnTo>
                  <a:pt x="235" y="189"/>
                </a:lnTo>
                <a:lnTo>
                  <a:pt x="232" y="195"/>
                </a:lnTo>
                <a:lnTo>
                  <a:pt x="227" y="201"/>
                </a:lnTo>
                <a:lnTo>
                  <a:pt x="223" y="204"/>
                </a:lnTo>
                <a:lnTo>
                  <a:pt x="223" y="204"/>
                </a:lnTo>
                <a:lnTo>
                  <a:pt x="212" y="209"/>
                </a:lnTo>
                <a:lnTo>
                  <a:pt x="201" y="213"/>
                </a:lnTo>
                <a:lnTo>
                  <a:pt x="192" y="218"/>
                </a:lnTo>
                <a:lnTo>
                  <a:pt x="186" y="222"/>
                </a:lnTo>
                <a:lnTo>
                  <a:pt x="186" y="222"/>
                </a:lnTo>
                <a:lnTo>
                  <a:pt x="178" y="230"/>
                </a:lnTo>
                <a:lnTo>
                  <a:pt x="168" y="242"/>
                </a:lnTo>
                <a:lnTo>
                  <a:pt x="154" y="258"/>
                </a:lnTo>
                <a:lnTo>
                  <a:pt x="148" y="267"/>
                </a:lnTo>
                <a:lnTo>
                  <a:pt x="143" y="277"/>
                </a:lnTo>
                <a:lnTo>
                  <a:pt x="143" y="277"/>
                </a:lnTo>
                <a:lnTo>
                  <a:pt x="137" y="293"/>
                </a:lnTo>
                <a:lnTo>
                  <a:pt x="129" y="316"/>
                </a:lnTo>
                <a:lnTo>
                  <a:pt x="114" y="374"/>
                </a:lnTo>
                <a:lnTo>
                  <a:pt x="99" y="431"/>
                </a:lnTo>
                <a:lnTo>
                  <a:pt x="95" y="451"/>
                </a:lnTo>
                <a:lnTo>
                  <a:pt x="94" y="461"/>
                </a:lnTo>
                <a:lnTo>
                  <a:pt x="94" y="461"/>
                </a:lnTo>
                <a:lnTo>
                  <a:pt x="97" y="472"/>
                </a:lnTo>
                <a:lnTo>
                  <a:pt x="100" y="483"/>
                </a:lnTo>
                <a:lnTo>
                  <a:pt x="106" y="492"/>
                </a:lnTo>
                <a:lnTo>
                  <a:pt x="106" y="492"/>
                </a:lnTo>
                <a:lnTo>
                  <a:pt x="99" y="549"/>
                </a:lnTo>
                <a:lnTo>
                  <a:pt x="92" y="590"/>
                </a:lnTo>
                <a:lnTo>
                  <a:pt x="88" y="614"/>
                </a:lnTo>
                <a:lnTo>
                  <a:pt x="88" y="614"/>
                </a:lnTo>
                <a:lnTo>
                  <a:pt x="82" y="639"/>
                </a:lnTo>
                <a:lnTo>
                  <a:pt x="82" y="639"/>
                </a:lnTo>
                <a:lnTo>
                  <a:pt x="76" y="637"/>
                </a:lnTo>
                <a:lnTo>
                  <a:pt x="60" y="636"/>
                </a:lnTo>
                <a:lnTo>
                  <a:pt x="43" y="634"/>
                </a:lnTo>
                <a:lnTo>
                  <a:pt x="37" y="636"/>
                </a:lnTo>
                <a:lnTo>
                  <a:pt x="33" y="639"/>
                </a:lnTo>
                <a:lnTo>
                  <a:pt x="33" y="639"/>
                </a:lnTo>
                <a:lnTo>
                  <a:pt x="31" y="645"/>
                </a:lnTo>
                <a:lnTo>
                  <a:pt x="31" y="654"/>
                </a:lnTo>
                <a:lnTo>
                  <a:pt x="31" y="679"/>
                </a:lnTo>
                <a:lnTo>
                  <a:pt x="34" y="703"/>
                </a:lnTo>
                <a:lnTo>
                  <a:pt x="34" y="713"/>
                </a:lnTo>
                <a:lnTo>
                  <a:pt x="33" y="719"/>
                </a:lnTo>
                <a:lnTo>
                  <a:pt x="33" y="719"/>
                </a:lnTo>
                <a:lnTo>
                  <a:pt x="23" y="734"/>
                </a:lnTo>
                <a:lnTo>
                  <a:pt x="17" y="746"/>
                </a:lnTo>
                <a:lnTo>
                  <a:pt x="10" y="760"/>
                </a:lnTo>
                <a:lnTo>
                  <a:pt x="4" y="777"/>
                </a:lnTo>
                <a:lnTo>
                  <a:pt x="0" y="792"/>
                </a:lnTo>
                <a:lnTo>
                  <a:pt x="0" y="801"/>
                </a:lnTo>
                <a:lnTo>
                  <a:pt x="2" y="809"/>
                </a:lnTo>
                <a:lnTo>
                  <a:pt x="5" y="815"/>
                </a:lnTo>
                <a:lnTo>
                  <a:pt x="8" y="823"/>
                </a:lnTo>
                <a:lnTo>
                  <a:pt x="8" y="823"/>
                </a:lnTo>
                <a:lnTo>
                  <a:pt x="14" y="829"/>
                </a:lnTo>
                <a:lnTo>
                  <a:pt x="20" y="835"/>
                </a:lnTo>
                <a:lnTo>
                  <a:pt x="30" y="840"/>
                </a:lnTo>
                <a:lnTo>
                  <a:pt x="39" y="844"/>
                </a:lnTo>
                <a:lnTo>
                  <a:pt x="60" y="850"/>
                </a:lnTo>
                <a:lnTo>
                  <a:pt x="82" y="855"/>
                </a:lnTo>
                <a:lnTo>
                  <a:pt x="103" y="858"/>
                </a:lnTo>
                <a:lnTo>
                  <a:pt x="120" y="860"/>
                </a:lnTo>
                <a:lnTo>
                  <a:pt x="137" y="860"/>
                </a:lnTo>
                <a:lnTo>
                  <a:pt x="137" y="860"/>
                </a:lnTo>
                <a:lnTo>
                  <a:pt x="137" y="904"/>
                </a:lnTo>
                <a:lnTo>
                  <a:pt x="137" y="958"/>
                </a:lnTo>
                <a:lnTo>
                  <a:pt x="137" y="958"/>
                </a:lnTo>
                <a:lnTo>
                  <a:pt x="134" y="982"/>
                </a:lnTo>
                <a:lnTo>
                  <a:pt x="131" y="1001"/>
                </a:lnTo>
                <a:lnTo>
                  <a:pt x="131" y="1001"/>
                </a:lnTo>
                <a:lnTo>
                  <a:pt x="131" y="1086"/>
                </a:lnTo>
                <a:lnTo>
                  <a:pt x="131" y="1178"/>
                </a:lnTo>
                <a:lnTo>
                  <a:pt x="131" y="1178"/>
                </a:lnTo>
                <a:lnTo>
                  <a:pt x="129" y="1190"/>
                </a:lnTo>
                <a:lnTo>
                  <a:pt x="125" y="1201"/>
                </a:lnTo>
                <a:lnTo>
                  <a:pt x="118" y="1215"/>
                </a:lnTo>
                <a:lnTo>
                  <a:pt x="125" y="1221"/>
                </a:lnTo>
                <a:lnTo>
                  <a:pt x="118" y="1252"/>
                </a:lnTo>
                <a:lnTo>
                  <a:pt x="118" y="1252"/>
                </a:lnTo>
                <a:lnTo>
                  <a:pt x="111" y="1256"/>
                </a:lnTo>
                <a:lnTo>
                  <a:pt x="95" y="1269"/>
                </a:lnTo>
                <a:lnTo>
                  <a:pt x="82" y="1284"/>
                </a:lnTo>
                <a:lnTo>
                  <a:pt x="77" y="1290"/>
                </a:lnTo>
                <a:lnTo>
                  <a:pt x="76" y="1295"/>
                </a:lnTo>
                <a:lnTo>
                  <a:pt x="76" y="1295"/>
                </a:lnTo>
                <a:lnTo>
                  <a:pt x="79" y="1302"/>
                </a:lnTo>
                <a:lnTo>
                  <a:pt x="82" y="1307"/>
                </a:lnTo>
                <a:lnTo>
                  <a:pt x="88" y="1313"/>
                </a:lnTo>
                <a:lnTo>
                  <a:pt x="88" y="1313"/>
                </a:lnTo>
                <a:lnTo>
                  <a:pt x="94" y="1315"/>
                </a:lnTo>
                <a:lnTo>
                  <a:pt x="108" y="1316"/>
                </a:lnTo>
                <a:lnTo>
                  <a:pt x="152" y="1318"/>
                </a:lnTo>
                <a:lnTo>
                  <a:pt x="195" y="1316"/>
                </a:lnTo>
                <a:lnTo>
                  <a:pt x="210" y="1316"/>
                </a:lnTo>
                <a:lnTo>
                  <a:pt x="215" y="1315"/>
                </a:lnTo>
                <a:lnTo>
                  <a:pt x="217" y="1313"/>
                </a:lnTo>
                <a:lnTo>
                  <a:pt x="217" y="1313"/>
                </a:lnTo>
                <a:lnTo>
                  <a:pt x="217" y="1304"/>
                </a:lnTo>
                <a:lnTo>
                  <a:pt x="213" y="1292"/>
                </a:lnTo>
                <a:lnTo>
                  <a:pt x="212" y="1279"/>
                </a:lnTo>
                <a:lnTo>
                  <a:pt x="210" y="1270"/>
                </a:lnTo>
                <a:lnTo>
                  <a:pt x="210" y="1270"/>
                </a:lnTo>
                <a:lnTo>
                  <a:pt x="210" y="1246"/>
                </a:lnTo>
                <a:lnTo>
                  <a:pt x="210" y="1227"/>
                </a:lnTo>
                <a:lnTo>
                  <a:pt x="217" y="1215"/>
                </a:lnTo>
                <a:lnTo>
                  <a:pt x="223" y="958"/>
                </a:lnTo>
                <a:lnTo>
                  <a:pt x="229" y="927"/>
                </a:lnTo>
                <a:lnTo>
                  <a:pt x="229" y="927"/>
                </a:lnTo>
                <a:lnTo>
                  <a:pt x="244" y="853"/>
                </a:lnTo>
                <a:lnTo>
                  <a:pt x="255" y="806"/>
                </a:lnTo>
                <a:lnTo>
                  <a:pt x="259" y="780"/>
                </a:lnTo>
                <a:lnTo>
                  <a:pt x="259" y="780"/>
                </a:lnTo>
                <a:lnTo>
                  <a:pt x="263" y="769"/>
                </a:lnTo>
                <a:lnTo>
                  <a:pt x="269" y="755"/>
                </a:lnTo>
                <a:lnTo>
                  <a:pt x="276" y="743"/>
                </a:lnTo>
                <a:lnTo>
                  <a:pt x="281" y="739"/>
                </a:lnTo>
                <a:lnTo>
                  <a:pt x="284" y="737"/>
                </a:lnTo>
                <a:lnTo>
                  <a:pt x="284" y="737"/>
                </a:lnTo>
                <a:lnTo>
                  <a:pt x="285" y="739"/>
                </a:lnTo>
                <a:lnTo>
                  <a:pt x="289" y="742"/>
                </a:lnTo>
                <a:lnTo>
                  <a:pt x="293" y="755"/>
                </a:lnTo>
                <a:lnTo>
                  <a:pt x="304" y="797"/>
                </a:lnTo>
                <a:lnTo>
                  <a:pt x="321" y="866"/>
                </a:lnTo>
                <a:lnTo>
                  <a:pt x="321" y="866"/>
                </a:lnTo>
                <a:lnTo>
                  <a:pt x="348" y="959"/>
                </a:lnTo>
                <a:lnTo>
                  <a:pt x="376" y="1062"/>
                </a:lnTo>
                <a:lnTo>
                  <a:pt x="376" y="1062"/>
                </a:lnTo>
                <a:lnTo>
                  <a:pt x="388" y="1120"/>
                </a:lnTo>
                <a:lnTo>
                  <a:pt x="393" y="1152"/>
                </a:lnTo>
                <a:lnTo>
                  <a:pt x="394" y="1172"/>
                </a:lnTo>
                <a:lnTo>
                  <a:pt x="394" y="1172"/>
                </a:lnTo>
                <a:lnTo>
                  <a:pt x="394" y="1187"/>
                </a:lnTo>
                <a:lnTo>
                  <a:pt x="394" y="1197"/>
                </a:lnTo>
                <a:lnTo>
                  <a:pt x="394" y="1197"/>
                </a:lnTo>
                <a:lnTo>
                  <a:pt x="393" y="1204"/>
                </a:lnTo>
                <a:lnTo>
                  <a:pt x="391" y="1215"/>
                </a:lnTo>
                <a:lnTo>
                  <a:pt x="387" y="1226"/>
                </a:lnTo>
                <a:lnTo>
                  <a:pt x="385" y="1230"/>
                </a:lnTo>
                <a:lnTo>
                  <a:pt x="382" y="1233"/>
                </a:lnTo>
                <a:lnTo>
                  <a:pt x="382" y="1233"/>
                </a:lnTo>
                <a:lnTo>
                  <a:pt x="373" y="1244"/>
                </a:lnTo>
                <a:lnTo>
                  <a:pt x="361" y="1261"/>
                </a:lnTo>
                <a:lnTo>
                  <a:pt x="356" y="1270"/>
                </a:lnTo>
                <a:lnTo>
                  <a:pt x="351" y="1279"/>
                </a:lnTo>
                <a:lnTo>
                  <a:pt x="350" y="1289"/>
                </a:lnTo>
                <a:lnTo>
                  <a:pt x="351" y="1295"/>
                </a:lnTo>
                <a:lnTo>
                  <a:pt x="351" y="1295"/>
                </a:lnTo>
                <a:lnTo>
                  <a:pt x="353" y="1298"/>
                </a:lnTo>
                <a:lnTo>
                  <a:pt x="357" y="1299"/>
                </a:lnTo>
                <a:lnTo>
                  <a:pt x="367" y="1302"/>
                </a:lnTo>
                <a:lnTo>
                  <a:pt x="379" y="1304"/>
                </a:lnTo>
                <a:lnTo>
                  <a:pt x="394" y="1304"/>
                </a:lnTo>
                <a:lnTo>
                  <a:pt x="422" y="1302"/>
                </a:lnTo>
                <a:lnTo>
                  <a:pt x="437" y="1301"/>
                </a:lnTo>
                <a:lnTo>
                  <a:pt x="437" y="1301"/>
                </a:lnTo>
                <a:lnTo>
                  <a:pt x="445" y="1298"/>
                </a:lnTo>
                <a:lnTo>
                  <a:pt x="452" y="1290"/>
                </a:lnTo>
                <a:lnTo>
                  <a:pt x="459" y="1284"/>
                </a:lnTo>
                <a:lnTo>
                  <a:pt x="462" y="1279"/>
                </a:lnTo>
                <a:lnTo>
                  <a:pt x="462" y="1276"/>
                </a:lnTo>
                <a:lnTo>
                  <a:pt x="462" y="1276"/>
                </a:lnTo>
                <a:lnTo>
                  <a:pt x="462" y="1261"/>
                </a:lnTo>
                <a:lnTo>
                  <a:pt x="462" y="1246"/>
                </a:lnTo>
                <a:lnTo>
                  <a:pt x="462" y="1246"/>
                </a:lnTo>
                <a:lnTo>
                  <a:pt x="462" y="1224"/>
                </a:lnTo>
                <a:lnTo>
                  <a:pt x="462" y="1209"/>
                </a:lnTo>
                <a:lnTo>
                  <a:pt x="462" y="1209"/>
                </a:lnTo>
                <a:lnTo>
                  <a:pt x="463" y="1203"/>
                </a:lnTo>
                <a:lnTo>
                  <a:pt x="466" y="1198"/>
                </a:lnTo>
                <a:lnTo>
                  <a:pt x="466" y="1197"/>
                </a:lnTo>
                <a:lnTo>
                  <a:pt x="468" y="1197"/>
                </a:lnTo>
                <a:lnTo>
                  <a:pt x="468" y="1197"/>
                </a:lnTo>
                <a:lnTo>
                  <a:pt x="466" y="1164"/>
                </a:lnTo>
                <a:lnTo>
                  <a:pt x="457" y="1091"/>
                </a:lnTo>
                <a:lnTo>
                  <a:pt x="446" y="1010"/>
                </a:lnTo>
                <a:lnTo>
                  <a:pt x="442" y="978"/>
                </a:lnTo>
                <a:lnTo>
                  <a:pt x="437" y="958"/>
                </a:lnTo>
                <a:lnTo>
                  <a:pt x="437" y="958"/>
                </a:lnTo>
                <a:lnTo>
                  <a:pt x="423" y="913"/>
                </a:lnTo>
                <a:lnTo>
                  <a:pt x="420" y="896"/>
                </a:lnTo>
                <a:lnTo>
                  <a:pt x="419" y="884"/>
                </a:lnTo>
                <a:lnTo>
                  <a:pt x="419" y="884"/>
                </a:lnTo>
                <a:lnTo>
                  <a:pt x="413" y="762"/>
                </a:lnTo>
                <a:lnTo>
                  <a:pt x="413" y="749"/>
                </a:lnTo>
                <a:lnTo>
                  <a:pt x="413" y="749"/>
                </a:lnTo>
                <a:lnTo>
                  <a:pt x="426" y="749"/>
                </a:lnTo>
                <a:lnTo>
                  <a:pt x="436" y="748"/>
                </a:lnTo>
                <a:lnTo>
                  <a:pt x="440" y="746"/>
                </a:lnTo>
                <a:lnTo>
                  <a:pt x="443" y="743"/>
                </a:lnTo>
                <a:lnTo>
                  <a:pt x="443" y="743"/>
                </a:lnTo>
                <a:lnTo>
                  <a:pt x="445" y="739"/>
                </a:lnTo>
                <a:lnTo>
                  <a:pt x="446" y="732"/>
                </a:lnTo>
                <a:lnTo>
                  <a:pt x="449" y="716"/>
                </a:lnTo>
                <a:lnTo>
                  <a:pt x="449" y="694"/>
                </a:lnTo>
                <a:lnTo>
                  <a:pt x="456" y="694"/>
                </a:lnTo>
                <a:lnTo>
                  <a:pt x="456" y="694"/>
                </a:lnTo>
                <a:lnTo>
                  <a:pt x="459" y="685"/>
                </a:lnTo>
                <a:lnTo>
                  <a:pt x="460" y="677"/>
                </a:lnTo>
                <a:lnTo>
                  <a:pt x="462" y="670"/>
                </a:lnTo>
                <a:lnTo>
                  <a:pt x="462" y="670"/>
                </a:lnTo>
                <a:lnTo>
                  <a:pt x="463" y="659"/>
                </a:lnTo>
                <a:lnTo>
                  <a:pt x="468" y="645"/>
                </a:lnTo>
                <a:lnTo>
                  <a:pt x="474" y="627"/>
                </a:lnTo>
                <a:lnTo>
                  <a:pt x="480" y="614"/>
                </a:lnTo>
                <a:lnTo>
                  <a:pt x="468" y="302"/>
                </a:lnTo>
                <a:lnTo>
                  <a:pt x="468" y="302"/>
                </a:lnTo>
                <a:lnTo>
                  <a:pt x="465" y="291"/>
                </a:lnTo>
                <a:lnTo>
                  <a:pt x="462" y="281"/>
                </a:lnTo>
                <a:lnTo>
                  <a:pt x="456" y="265"/>
                </a:lnTo>
                <a:lnTo>
                  <a:pt x="456" y="265"/>
                </a:lnTo>
                <a:lnTo>
                  <a:pt x="449" y="253"/>
                </a:lnTo>
                <a:lnTo>
                  <a:pt x="446" y="248"/>
                </a:lnTo>
                <a:lnTo>
                  <a:pt x="443" y="247"/>
                </a:lnTo>
                <a:lnTo>
                  <a:pt x="443" y="247"/>
                </a:lnTo>
                <a:lnTo>
                  <a:pt x="431" y="235"/>
                </a:lnTo>
                <a:lnTo>
                  <a:pt x="449" y="235"/>
                </a:lnTo>
                <a:lnTo>
                  <a:pt x="449" y="235"/>
                </a:lnTo>
                <a:lnTo>
                  <a:pt x="443" y="231"/>
                </a:lnTo>
                <a:lnTo>
                  <a:pt x="428" y="225"/>
                </a:lnTo>
                <a:lnTo>
                  <a:pt x="413" y="216"/>
                </a:lnTo>
                <a:lnTo>
                  <a:pt x="405" y="210"/>
                </a:lnTo>
                <a:lnTo>
                  <a:pt x="400" y="204"/>
                </a:lnTo>
                <a:lnTo>
                  <a:pt x="400" y="204"/>
                </a:lnTo>
                <a:lnTo>
                  <a:pt x="393" y="190"/>
                </a:lnTo>
                <a:lnTo>
                  <a:pt x="387" y="175"/>
                </a:lnTo>
                <a:lnTo>
                  <a:pt x="382" y="161"/>
                </a:lnTo>
                <a:lnTo>
                  <a:pt x="382" y="155"/>
                </a:lnTo>
                <a:lnTo>
                  <a:pt x="382" y="149"/>
                </a:lnTo>
                <a:lnTo>
                  <a:pt x="382" y="149"/>
                </a:lnTo>
                <a:lnTo>
                  <a:pt x="384" y="132"/>
                </a:lnTo>
                <a:lnTo>
                  <a:pt x="385" y="106"/>
                </a:lnTo>
                <a:lnTo>
                  <a:pt x="385" y="91"/>
                </a:lnTo>
                <a:lnTo>
                  <a:pt x="384" y="77"/>
                </a:lnTo>
                <a:lnTo>
                  <a:pt x="380" y="63"/>
                </a:lnTo>
                <a:lnTo>
                  <a:pt x="376" y="51"/>
                </a:lnTo>
                <a:lnTo>
                  <a:pt x="376" y="51"/>
                </a:lnTo>
                <a:lnTo>
                  <a:pt x="365" y="32"/>
                </a:lnTo>
                <a:lnTo>
                  <a:pt x="354" y="17"/>
                </a:lnTo>
                <a:lnTo>
                  <a:pt x="344" y="6"/>
                </a:lnTo>
                <a:lnTo>
                  <a:pt x="339" y="3"/>
                </a:lnTo>
                <a:lnTo>
                  <a:pt x="333" y="2"/>
                </a:lnTo>
                <a:lnTo>
                  <a:pt x="333" y="2"/>
                </a:lnTo>
                <a:lnTo>
                  <a:pt x="327" y="0"/>
                </a:lnTo>
                <a:lnTo>
                  <a:pt x="321" y="2"/>
                </a:lnTo>
                <a:lnTo>
                  <a:pt x="305" y="3"/>
                </a:lnTo>
                <a:lnTo>
                  <a:pt x="290" y="8"/>
                </a:lnTo>
                <a:lnTo>
                  <a:pt x="272" y="8"/>
                </a:lnTo>
                <a:close/>
                <a:moveTo>
                  <a:pt x="118" y="510"/>
                </a:moveTo>
                <a:lnTo>
                  <a:pt x="118" y="510"/>
                </a:lnTo>
                <a:lnTo>
                  <a:pt x="137" y="535"/>
                </a:lnTo>
                <a:lnTo>
                  <a:pt x="137" y="535"/>
                </a:lnTo>
                <a:lnTo>
                  <a:pt x="141" y="544"/>
                </a:lnTo>
                <a:lnTo>
                  <a:pt x="143" y="552"/>
                </a:lnTo>
                <a:lnTo>
                  <a:pt x="143" y="559"/>
                </a:lnTo>
                <a:lnTo>
                  <a:pt x="143" y="559"/>
                </a:lnTo>
                <a:lnTo>
                  <a:pt x="141" y="570"/>
                </a:lnTo>
                <a:lnTo>
                  <a:pt x="141" y="573"/>
                </a:lnTo>
                <a:lnTo>
                  <a:pt x="143" y="578"/>
                </a:lnTo>
                <a:lnTo>
                  <a:pt x="143" y="578"/>
                </a:lnTo>
                <a:lnTo>
                  <a:pt x="148" y="599"/>
                </a:lnTo>
                <a:lnTo>
                  <a:pt x="149" y="611"/>
                </a:lnTo>
                <a:lnTo>
                  <a:pt x="149" y="621"/>
                </a:lnTo>
                <a:lnTo>
                  <a:pt x="149" y="621"/>
                </a:lnTo>
                <a:lnTo>
                  <a:pt x="145" y="637"/>
                </a:lnTo>
                <a:lnTo>
                  <a:pt x="143" y="645"/>
                </a:lnTo>
                <a:lnTo>
                  <a:pt x="143" y="651"/>
                </a:lnTo>
                <a:lnTo>
                  <a:pt x="143" y="651"/>
                </a:lnTo>
                <a:lnTo>
                  <a:pt x="143" y="653"/>
                </a:lnTo>
                <a:lnTo>
                  <a:pt x="143" y="653"/>
                </a:lnTo>
                <a:lnTo>
                  <a:pt x="138" y="653"/>
                </a:lnTo>
                <a:lnTo>
                  <a:pt x="126" y="650"/>
                </a:lnTo>
                <a:lnTo>
                  <a:pt x="106" y="645"/>
                </a:lnTo>
                <a:lnTo>
                  <a:pt x="106" y="645"/>
                </a:lnTo>
                <a:lnTo>
                  <a:pt x="109" y="634"/>
                </a:lnTo>
                <a:lnTo>
                  <a:pt x="111" y="622"/>
                </a:lnTo>
                <a:lnTo>
                  <a:pt x="112" y="602"/>
                </a:lnTo>
                <a:lnTo>
                  <a:pt x="112" y="602"/>
                </a:lnTo>
                <a:lnTo>
                  <a:pt x="118" y="510"/>
                </a:lnTo>
                <a:lnTo>
                  <a:pt x="118" y="5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9"/>
          <p:cNvSpPr>
            <a:spLocks noEditPoints="1"/>
          </p:cNvSpPr>
          <p:nvPr/>
        </p:nvSpPr>
        <p:spPr bwMode="auto">
          <a:xfrm>
            <a:off x="1086752" y="728700"/>
            <a:ext cx="425450" cy="1682750"/>
          </a:xfrm>
          <a:custGeom>
            <a:avLst/>
            <a:gdLst>
              <a:gd name="T0" fmla="*/ 89 w 537"/>
              <a:gd name="T1" fmla="*/ 58 h 2119"/>
              <a:gd name="T2" fmla="*/ 59 w 537"/>
              <a:gd name="T3" fmla="*/ 187 h 2119"/>
              <a:gd name="T4" fmla="*/ 84 w 537"/>
              <a:gd name="T5" fmla="*/ 292 h 2119"/>
              <a:gd name="T6" fmla="*/ 119 w 537"/>
              <a:gd name="T7" fmla="*/ 308 h 2119"/>
              <a:gd name="T8" fmla="*/ 159 w 537"/>
              <a:gd name="T9" fmla="*/ 337 h 2119"/>
              <a:gd name="T10" fmla="*/ 95 w 537"/>
              <a:gd name="T11" fmla="*/ 468 h 2119"/>
              <a:gd name="T12" fmla="*/ 74 w 537"/>
              <a:gd name="T13" fmla="*/ 494 h 2119"/>
              <a:gd name="T14" fmla="*/ 47 w 537"/>
              <a:gd name="T15" fmla="*/ 563 h 2119"/>
              <a:gd name="T16" fmla="*/ 36 w 537"/>
              <a:gd name="T17" fmla="*/ 650 h 2119"/>
              <a:gd name="T18" fmla="*/ 20 w 537"/>
              <a:gd name="T19" fmla="*/ 994 h 2119"/>
              <a:gd name="T20" fmla="*/ 0 w 537"/>
              <a:gd name="T21" fmla="*/ 1043 h 2119"/>
              <a:gd name="T22" fmla="*/ 25 w 537"/>
              <a:gd name="T23" fmla="*/ 1057 h 2119"/>
              <a:gd name="T24" fmla="*/ 80 w 537"/>
              <a:gd name="T25" fmla="*/ 1237 h 2119"/>
              <a:gd name="T26" fmla="*/ 72 w 537"/>
              <a:gd name="T27" fmla="*/ 1287 h 2119"/>
              <a:gd name="T28" fmla="*/ 117 w 537"/>
              <a:gd name="T29" fmla="*/ 1446 h 2119"/>
              <a:gd name="T30" fmla="*/ 146 w 537"/>
              <a:gd name="T31" fmla="*/ 1539 h 2119"/>
              <a:gd name="T32" fmla="*/ 176 w 537"/>
              <a:gd name="T33" fmla="*/ 1727 h 2119"/>
              <a:gd name="T34" fmla="*/ 201 w 537"/>
              <a:gd name="T35" fmla="*/ 1863 h 2119"/>
              <a:gd name="T36" fmla="*/ 196 w 537"/>
              <a:gd name="T37" fmla="*/ 1964 h 2119"/>
              <a:gd name="T38" fmla="*/ 179 w 537"/>
              <a:gd name="T39" fmla="*/ 1982 h 2119"/>
              <a:gd name="T40" fmla="*/ 152 w 537"/>
              <a:gd name="T41" fmla="*/ 1995 h 2119"/>
              <a:gd name="T42" fmla="*/ 126 w 537"/>
              <a:gd name="T43" fmla="*/ 2022 h 2119"/>
              <a:gd name="T44" fmla="*/ 114 w 537"/>
              <a:gd name="T45" fmla="*/ 2043 h 2119"/>
              <a:gd name="T46" fmla="*/ 83 w 537"/>
              <a:gd name="T47" fmla="*/ 2065 h 2119"/>
              <a:gd name="T48" fmla="*/ 57 w 537"/>
              <a:gd name="T49" fmla="*/ 2096 h 2119"/>
              <a:gd name="T50" fmla="*/ 78 w 537"/>
              <a:gd name="T51" fmla="*/ 2113 h 2119"/>
              <a:gd name="T52" fmla="*/ 202 w 537"/>
              <a:gd name="T53" fmla="*/ 2117 h 2119"/>
              <a:gd name="T54" fmla="*/ 293 w 537"/>
              <a:gd name="T55" fmla="*/ 2114 h 2119"/>
              <a:gd name="T56" fmla="*/ 328 w 537"/>
              <a:gd name="T57" fmla="*/ 2104 h 2119"/>
              <a:gd name="T58" fmla="*/ 311 w 537"/>
              <a:gd name="T59" fmla="*/ 1994 h 2119"/>
              <a:gd name="T60" fmla="*/ 321 w 537"/>
              <a:gd name="T61" fmla="*/ 1816 h 2119"/>
              <a:gd name="T62" fmla="*/ 334 w 537"/>
              <a:gd name="T63" fmla="*/ 1694 h 2119"/>
              <a:gd name="T64" fmla="*/ 319 w 537"/>
              <a:gd name="T65" fmla="*/ 1567 h 2119"/>
              <a:gd name="T66" fmla="*/ 316 w 537"/>
              <a:gd name="T67" fmla="*/ 1494 h 2119"/>
              <a:gd name="T68" fmla="*/ 339 w 537"/>
              <a:gd name="T69" fmla="*/ 1337 h 2119"/>
              <a:gd name="T70" fmla="*/ 355 w 537"/>
              <a:gd name="T71" fmla="*/ 1294 h 2119"/>
              <a:gd name="T72" fmla="*/ 431 w 537"/>
              <a:gd name="T73" fmla="*/ 1089 h 2119"/>
              <a:gd name="T74" fmla="*/ 433 w 537"/>
              <a:gd name="T75" fmla="*/ 1004 h 2119"/>
              <a:gd name="T76" fmla="*/ 441 w 537"/>
              <a:gd name="T77" fmla="*/ 990 h 2119"/>
              <a:gd name="T78" fmla="*/ 450 w 537"/>
              <a:gd name="T79" fmla="*/ 961 h 2119"/>
              <a:gd name="T80" fmla="*/ 413 w 537"/>
              <a:gd name="T81" fmla="*/ 910 h 2119"/>
              <a:gd name="T82" fmla="*/ 399 w 537"/>
              <a:gd name="T83" fmla="*/ 872 h 2119"/>
              <a:gd name="T84" fmla="*/ 409 w 537"/>
              <a:gd name="T85" fmla="*/ 854 h 2119"/>
              <a:gd name="T86" fmla="*/ 505 w 537"/>
              <a:gd name="T87" fmla="*/ 818 h 2119"/>
              <a:gd name="T88" fmla="*/ 531 w 537"/>
              <a:gd name="T89" fmla="*/ 767 h 2119"/>
              <a:gd name="T90" fmla="*/ 535 w 537"/>
              <a:gd name="T91" fmla="*/ 672 h 2119"/>
              <a:gd name="T92" fmla="*/ 504 w 537"/>
              <a:gd name="T93" fmla="*/ 623 h 2119"/>
              <a:gd name="T94" fmla="*/ 483 w 537"/>
              <a:gd name="T95" fmla="*/ 581 h 2119"/>
              <a:gd name="T96" fmla="*/ 489 w 537"/>
              <a:gd name="T97" fmla="*/ 464 h 2119"/>
              <a:gd name="T98" fmla="*/ 491 w 537"/>
              <a:gd name="T99" fmla="*/ 411 h 2119"/>
              <a:gd name="T100" fmla="*/ 434 w 537"/>
              <a:gd name="T101" fmla="*/ 336 h 2119"/>
              <a:gd name="T102" fmla="*/ 391 w 537"/>
              <a:gd name="T103" fmla="*/ 246 h 2119"/>
              <a:gd name="T104" fmla="*/ 390 w 537"/>
              <a:gd name="T105" fmla="*/ 98 h 2119"/>
              <a:gd name="T106" fmla="*/ 359 w 537"/>
              <a:gd name="T107" fmla="*/ 39 h 2119"/>
              <a:gd name="T108" fmla="*/ 275 w 537"/>
              <a:gd name="T109" fmla="*/ 3 h 2119"/>
              <a:gd name="T110" fmla="*/ 162 w 537"/>
              <a:gd name="T111" fmla="*/ 14 h 2119"/>
              <a:gd name="T112" fmla="*/ 420 w 537"/>
              <a:gd name="T113" fmla="*/ 553 h 2119"/>
              <a:gd name="T114" fmla="*/ 456 w 537"/>
              <a:gd name="T115" fmla="*/ 575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7" h="2119">
                <a:moveTo>
                  <a:pt x="122" y="25"/>
                </a:moveTo>
                <a:lnTo>
                  <a:pt x="122" y="25"/>
                </a:lnTo>
                <a:lnTo>
                  <a:pt x="106" y="38"/>
                </a:lnTo>
                <a:lnTo>
                  <a:pt x="95" y="49"/>
                </a:lnTo>
                <a:lnTo>
                  <a:pt x="91" y="54"/>
                </a:lnTo>
                <a:lnTo>
                  <a:pt x="89" y="58"/>
                </a:lnTo>
                <a:lnTo>
                  <a:pt x="83" y="76"/>
                </a:lnTo>
                <a:lnTo>
                  <a:pt x="89" y="103"/>
                </a:lnTo>
                <a:lnTo>
                  <a:pt x="80" y="127"/>
                </a:lnTo>
                <a:lnTo>
                  <a:pt x="78" y="145"/>
                </a:lnTo>
                <a:lnTo>
                  <a:pt x="80" y="160"/>
                </a:lnTo>
                <a:lnTo>
                  <a:pt x="59" y="187"/>
                </a:lnTo>
                <a:lnTo>
                  <a:pt x="72" y="208"/>
                </a:lnTo>
                <a:lnTo>
                  <a:pt x="68" y="237"/>
                </a:lnTo>
                <a:lnTo>
                  <a:pt x="78" y="271"/>
                </a:lnTo>
                <a:lnTo>
                  <a:pt x="78" y="271"/>
                </a:lnTo>
                <a:lnTo>
                  <a:pt x="80" y="282"/>
                </a:lnTo>
                <a:lnTo>
                  <a:pt x="84" y="292"/>
                </a:lnTo>
                <a:lnTo>
                  <a:pt x="87" y="297"/>
                </a:lnTo>
                <a:lnTo>
                  <a:pt x="89" y="300"/>
                </a:lnTo>
                <a:lnTo>
                  <a:pt x="89" y="300"/>
                </a:lnTo>
                <a:lnTo>
                  <a:pt x="94" y="303"/>
                </a:lnTo>
                <a:lnTo>
                  <a:pt x="101" y="305"/>
                </a:lnTo>
                <a:lnTo>
                  <a:pt x="119" y="308"/>
                </a:lnTo>
                <a:lnTo>
                  <a:pt x="133" y="309"/>
                </a:lnTo>
                <a:lnTo>
                  <a:pt x="140" y="309"/>
                </a:lnTo>
                <a:lnTo>
                  <a:pt x="140" y="309"/>
                </a:lnTo>
                <a:lnTo>
                  <a:pt x="149" y="321"/>
                </a:lnTo>
                <a:lnTo>
                  <a:pt x="157" y="332"/>
                </a:lnTo>
                <a:lnTo>
                  <a:pt x="159" y="337"/>
                </a:lnTo>
                <a:lnTo>
                  <a:pt x="160" y="342"/>
                </a:lnTo>
                <a:lnTo>
                  <a:pt x="160" y="342"/>
                </a:lnTo>
                <a:lnTo>
                  <a:pt x="163" y="357"/>
                </a:lnTo>
                <a:lnTo>
                  <a:pt x="164" y="363"/>
                </a:lnTo>
                <a:lnTo>
                  <a:pt x="95" y="468"/>
                </a:lnTo>
                <a:lnTo>
                  <a:pt x="95" y="468"/>
                </a:lnTo>
                <a:lnTo>
                  <a:pt x="85" y="472"/>
                </a:lnTo>
                <a:lnTo>
                  <a:pt x="78" y="477"/>
                </a:lnTo>
                <a:lnTo>
                  <a:pt x="75" y="478"/>
                </a:lnTo>
                <a:lnTo>
                  <a:pt x="74" y="480"/>
                </a:lnTo>
                <a:lnTo>
                  <a:pt x="74" y="480"/>
                </a:lnTo>
                <a:lnTo>
                  <a:pt x="74" y="494"/>
                </a:lnTo>
                <a:lnTo>
                  <a:pt x="73" y="501"/>
                </a:lnTo>
                <a:lnTo>
                  <a:pt x="72" y="506"/>
                </a:lnTo>
                <a:lnTo>
                  <a:pt x="72" y="506"/>
                </a:lnTo>
                <a:lnTo>
                  <a:pt x="66" y="517"/>
                </a:lnTo>
                <a:lnTo>
                  <a:pt x="57" y="538"/>
                </a:lnTo>
                <a:lnTo>
                  <a:pt x="47" y="563"/>
                </a:lnTo>
                <a:lnTo>
                  <a:pt x="43" y="573"/>
                </a:lnTo>
                <a:lnTo>
                  <a:pt x="41" y="581"/>
                </a:lnTo>
                <a:lnTo>
                  <a:pt x="41" y="581"/>
                </a:lnTo>
                <a:lnTo>
                  <a:pt x="40" y="600"/>
                </a:lnTo>
                <a:lnTo>
                  <a:pt x="37" y="622"/>
                </a:lnTo>
                <a:lnTo>
                  <a:pt x="36" y="650"/>
                </a:lnTo>
                <a:lnTo>
                  <a:pt x="36" y="650"/>
                </a:lnTo>
                <a:lnTo>
                  <a:pt x="37" y="663"/>
                </a:lnTo>
                <a:lnTo>
                  <a:pt x="43" y="684"/>
                </a:lnTo>
                <a:lnTo>
                  <a:pt x="51" y="713"/>
                </a:lnTo>
                <a:lnTo>
                  <a:pt x="20" y="862"/>
                </a:lnTo>
                <a:lnTo>
                  <a:pt x="20" y="994"/>
                </a:lnTo>
                <a:lnTo>
                  <a:pt x="20" y="994"/>
                </a:lnTo>
                <a:lnTo>
                  <a:pt x="16" y="1003"/>
                </a:lnTo>
                <a:lnTo>
                  <a:pt x="6" y="1020"/>
                </a:lnTo>
                <a:lnTo>
                  <a:pt x="3" y="1030"/>
                </a:lnTo>
                <a:lnTo>
                  <a:pt x="0" y="1040"/>
                </a:lnTo>
                <a:lnTo>
                  <a:pt x="0" y="1043"/>
                </a:lnTo>
                <a:lnTo>
                  <a:pt x="2" y="1047"/>
                </a:lnTo>
                <a:lnTo>
                  <a:pt x="3" y="1050"/>
                </a:lnTo>
                <a:lnTo>
                  <a:pt x="5" y="1051"/>
                </a:lnTo>
                <a:lnTo>
                  <a:pt x="5" y="1051"/>
                </a:lnTo>
                <a:lnTo>
                  <a:pt x="14" y="1055"/>
                </a:lnTo>
                <a:lnTo>
                  <a:pt x="25" y="1057"/>
                </a:lnTo>
                <a:lnTo>
                  <a:pt x="48" y="1061"/>
                </a:lnTo>
                <a:lnTo>
                  <a:pt x="78" y="1063"/>
                </a:lnTo>
                <a:lnTo>
                  <a:pt x="93" y="1109"/>
                </a:lnTo>
                <a:lnTo>
                  <a:pt x="83" y="1234"/>
                </a:lnTo>
                <a:lnTo>
                  <a:pt x="83" y="1234"/>
                </a:lnTo>
                <a:lnTo>
                  <a:pt x="80" y="1237"/>
                </a:lnTo>
                <a:lnTo>
                  <a:pt x="74" y="1243"/>
                </a:lnTo>
                <a:lnTo>
                  <a:pt x="74" y="1243"/>
                </a:lnTo>
                <a:lnTo>
                  <a:pt x="73" y="1246"/>
                </a:lnTo>
                <a:lnTo>
                  <a:pt x="73" y="1252"/>
                </a:lnTo>
                <a:lnTo>
                  <a:pt x="72" y="1266"/>
                </a:lnTo>
                <a:lnTo>
                  <a:pt x="72" y="1287"/>
                </a:lnTo>
                <a:lnTo>
                  <a:pt x="104" y="1297"/>
                </a:lnTo>
                <a:lnTo>
                  <a:pt x="104" y="1297"/>
                </a:lnTo>
                <a:lnTo>
                  <a:pt x="106" y="1322"/>
                </a:lnTo>
                <a:lnTo>
                  <a:pt x="110" y="1381"/>
                </a:lnTo>
                <a:lnTo>
                  <a:pt x="114" y="1414"/>
                </a:lnTo>
                <a:lnTo>
                  <a:pt x="117" y="1446"/>
                </a:lnTo>
                <a:lnTo>
                  <a:pt x="121" y="1474"/>
                </a:lnTo>
                <a:lnTo>
                  <a:pt x="125" y="1491"/>
                </a:lnTo>
                <a:lnTo>
                  <a:pt x="125" y="1491"/>
                </a:lnTo>
                <a:lnTo>
                  <a:pt x="133" y="1513"/>
                </a:lnTo>
                <a:lnTo>
                  <a:pt x="140" y="1528"/>
                </a:lnTo>
                <a:lnTo>
                  <a:pt x="146" y="1539"/>
                </a:lnTo>
                <a:lnTo>
                  <a:pt x="167" y="1608"/>
                </a:lnTo>
                <a:lnTo>
                  <a:pt x="167" y="1608"/>
                </a:lnTo>
                <a:lnTo>
                  <a:pt x="168" y="1626"/>
                </a:lnTo>
                <a:lnTo>
                  <a:pt x="170" y="1671"/>
                </a:lnTo>
                <a:lnTo>
                  <a:pt x="173" y="1699"/>
                </a:lnTo>
                <a:lnTo>
                  <a:pt x="176" y="1727"/>
                </a:lnTo>
                <a:lnTo>
                  <a:pt x="181" y="1756"/>
                </a:lnTo>
                <a:lnTo>
                  <a:pt x="188" y="1782"/>
                </a:lnTo>
                <a:lnTo>
                  <a:pt x="188" y="1782"/>
                </a:lnTo>
                <a:lnTo>
                  <a:pt x="194" y="1806"/>
                </a:lnTo>
                <a:lnTo>
                  <a:pt x="197" y="1835"/>
                </a:lnTo>
                <a:lnTo>
                  <a:pt x="201" y="1863"/>
                </a:lnTo>
                <a:lnTo>
                  <a:pt x="202" y="1891"/>
                </a:lnTo>
                <a:lnTo>
                  <a:pt x="202" y="1916"/>
                </a:lnTo>
                <a:lnTo>
                  <a:pt x="201" y="1938"/>
                </a:lnTo>
                <a:lnTo>
                  <a:pt x="200" y="1954"/>
                </a:lnTo>
                <a:lnTo>
                  <a:pt x="199" y="1960"/>
                </a:lnTo>
                <a:lnTo>
                  <a:pt x="196" y="1964"/>
                </a:lnTo>
                <a:lnTo>
                  <a:pt x="196" y="1964"/>
                </a:lnTo>
                <a:lnTo>
                  <a:pt x="190" y="1973"/>
                </a:lnTo>
                <a:lnTo>
                  <a:pt x="184" y="1979"/>
                </a:lnTo>
                <a:lnTo>
                  <a:pt x="180" y="1981"/>
                </a:lnTo>
                <a:lnTo>
                  <a:pt x="179" y="1982"/>
                </a:lnTo>
                <a:lnTo>
                  <a:pt x="179" y="1982"/>
                </a:lnTo>
                <a:lnTo>
                  <a:pt x="170" y="1987"/>
                </a:lnTo>
                <a:lnTo>
                  <a:pt x="164" y="1992"/>
                </a:lnTo>
                <a:lnTo>
                  <a:pt x="158" y="1994"/>
                </a:lnTo>
                <a:lnTo>
                  <a:pt x="158" y="1994"/>
                </a:lnTo>
                <a:lnTo>
                  <a:pt x="154" y="1994"/>
                </a:lnTo>
                <a:lnTo>
                  <a:pt x="152" y="1995"/>
                </a:lnTo>
                <a:lnTo>
                  <a:pt x="143" y="2003"/>
                </a:lnTo>
                <a:lnTo>
                  <a:pt x="143" y="2003"/>
                </a:lnTo>
                <a:lnTo>
                  <a:pt x="137" y="2008"/>
                </a:lnTo>
                <a:lnTo>
                  <a:pt x="131" y="2015"/>
                </a:lnTo>
                <a:lnTo>
                  <a:pt x="131" y="2015"/>
                </a:lnTo>
                <a:lnTo>
                  <a:pt x="126" y="2022"/>
                </a:lnTo>
                <a:lnTo>
                  <a:pt x="123" y="2028"/>
                </a:lnTo>
                <a:lnTo>
                  <a:pt x="121" y="2033"/>
                </a:lnTo>
                <a:lnTo>
                  <a:pt x="116" y="2039"/>
                </a:lnTo>
                <a:lnTo>
                  <a:pt x="116" y="2039"/>
                </a:lnTo>
                <a:lnTo>
                  <a:pt x="114" y="2042"/>
                </a:lnTo>
                <a:lnTo>
                  <a:pt x="114" y="2043"/>
                </a:lnTo>
                <a:lnTo>
                  <a:pt x="115" y="2044"/>
                </a:lnTo>
                <a:lnTo>
                  <a:pt x="115" y="2044"/>
                </a:lnTo>
                <a:lnTo>
                  <a:pt x="114" y="2047"/>
                </a:lnTo>
                <a:lnTo>
                  <a:pt x="101" y="2054"/>
                </a:lnTo>
                <a:lnTo>
                  <a:pt x="101" y="2054"/>
                </a:lnTo>
                <a:lnTo>
                  <a:pt x="83" y="2065"/>
                </a:lnTo>
                <a:lnTo>
                  <a:pt x="69" y="2075"/>
                </a:lnTo>
                <a:lnTo>
                  <a:pt x="63" y="2081"/>
                </a:lnTo>
                <a:lnTo>
                  <a:pt x="59" y="2086"/>
                </a:lnTo>
                <a:lnTo>
                  <a:pt x="57" y="2091"/>
                </a:lnTo>
                <a:lnTo>
                  <a:pt x="57" y="2096"/>
                </a:lnTo>
                <a:lnTo>
                  <a:pt x="57" y="2096"/>
                </a:lnTo>
                <a:lnTo>
                  <a:pt x="57" y="2101"/>
                </a:lnTo>
                <a:lnTo>
                  <a:pt x="57" y="2104"/>
                </a:lnTo>
                <a:lnTo>
                  <a:pt x="59" y="2107"/>
                </a:lnTo>
                <a:lnTo>
                  <a:pt x="63" y="2109"/>
                </a:lnTo>
                <a:lnTo>
                  <a:pt x="69" y="2111"/>
                </a:lnTo>
                <a:lnTo>
                  <a:pt x="78" y="2113"/>
                </a:lnTo>
                <a:lnTo>
                  <a:pt x="104" y="2117"/>
                </a:lnTo>
                <a:lnTo>
                  <a:pt x="104" y="2117"/>
                </a:lnTo>
                <a:lnTo>
                  <a:pt x="121" y="2118"/>
                </a:lnTo>
                <a:lnTo>
                  <a:pt x="140" y="2119"/>
                </a:lnTo>
                <a:lnTo>
                  <a:pt x="174" y="2118"/>
                </a:lnTo>
                <a:lnTo>
                  <a:pt x="202" y="2117"/>
                </a:lnTo>
                <a:lnTo>
                  <a:pt x="221" y="2113"/>
                </a:lnTo>
                <a:lnTo>
                  <a:pt x="221" y="2113"/>
                </a:lnTo>
                <a:lnTo>
                  <a:pt x="229" y="2113"/>
                </a:lnTo>
                <a:lnTo>
                  <a:pt x="242" y="2113"/>
                </a:lnTo>
                <a:lnTo>
                  <a:pt x="276" y="2114"/>
                </a:lnTo>
                <a:lnTo>
                  <a:pt x="293" y="2114"/>
                </a:lnTo>
                <a:lnTo>
                  <a:pt x="310" y="2113"/>
                </a:lnTo>
                <a:lnTo>
                  <a:pt x="316" y="2112"/>
                </a:lnTo>
                <a:lnTo>
                  <a:pt x="321" y="2111"/>
                </a:lnTo>
                <a:lnTo>
                  <a:pt x="326" y="2108"/>
                </a:lnTo>
                <a:lnTo>
                  <a:pt x="328" y="2104"/>
                </a:lnTo>
                <a:lnTo>
                  <a:pt x="328" y="2104"/>
                </a:lnTo>
                <a:lnTo>
                  <a:pt x="335" y="2092"/>
                </a:lnTo>
                <a:lnTo>
                  <a:pt x="340" y="2081"/>
                </a:lnTo>
                <a:lnTo>
                  <a:pt x="343" y="2074"/>
                </a:lnTo>
                <a:lnTo>
                  <a:pt x="343" y="2069"/>
                </a:lnTo>
                <a:lnTo>
                  <a:pt x="343" y="2069"/>
                </a:lnTo>
                <a:lnTo>
                  <a:pt x="311" y="1994"/>
                </a:lnTo>
                <a:lnTo>
                  <a:pt x="311" y="1994"/>
                </a:lnTo>
                <a:lnTo>
                  <a:pt x="311" y="1969"/>
                </a:lnTo>
                <a:lnTo>
                  <a:pt x="313" y="1912"/>
                </a:lnTo>
                <a:lnTo>
                  <a:pt x="314" y="1878"/>
                </a:lnTo>
                <a:lnTo>
                  <a:pt x="317" y="1844"/>
                </a:lnTo>
                <a:lnTo>
                  <a:pt x="321" y="1816"/>
                </a:lnTo>
                <a:lnTo>
                  <a:pt x="326" y="1794"/>
                </a:lnTo>
                <a:lnTo>
                  <a:pt x="326" y="1794"/>
                </a:lnTo>
                <a:lnTo>
                  <a:pt x="329" y="1773"/>
                </a:lnTo>
                <a:lnTo>
                  <a:pt x="332" y="1748"/>
                </a:lnTo>
                <a:lnTo>
                  <a:pt x="334" y="1722"/>
                </a:lnTo>
                <a:lnTo>
                  <a:pt x="334" y="1694"/>
                </a:lnTo>
                <a:lnTo>
                  <a:pt x="333" y="1666"/>
                </a:lnTo>
                <a:lnTo>
                  <a:pt x="332" y="1639"/>
                </a:lnTo>
                <a:lnTo>
                  <a:pt x="329" y="1614"/>
                </a:lnTo>
                <a:lnTo>
                  <a:pt x="326" y="1593"/>
                </a:lnTo>
                <a:lnTo>
                  <a:pt x="326" y="1593"/>
                </a:lnTo>
                <a:lnTo>
                  <a:pt x="319" y="1567"/>
                </a:lnTo>
                <a:lnTo>
                  <a:pt x="316" y="1556"/>
                </a:lnTo>
                <a:lnTo>
                  <a:pt x="314" y="1550"/>
                </a:lnTo>
                <a:lnTo>
                  <a:pt x="313" y="1536"/>
                </a:lnTo>
                <a:lnTo>
                  <a:pt x="313" y="1536"/>
                </a:lnTo>
                <a:lnTo>
                  <a:pt x="313" y="1520"/>
                </a:lnTo>
                <a:lnTo>
                  <a:pt x="316" y="1494"/>
                </a:lnTo>
                <a:lnTo>
                  <a:pt x="322" y="1429"/>
                </a:lnTo>
                <a:lnTo>
                  <a:pt x="330" y="1342"/>
                </a:lnTo>
                <a:lnTo>
                  <a:pt x="330" y="1342"/>
                </a:lnTo>
                <a:lnTo>
                  <a:pt x="333" y="1342"/>
                </a:lnTo>
                <a:lnTo>
                  <a:pt x="337" y="1339"/>
                </a:lnTo>
                <a:lnTo>
                  <a:pt x="339" y="1337"/>
                </a:lnTo>
                <a:lnTo>
                  <a:pt x="342" y="1334"/>
                </a:lnTo>
                <a:lnTo>
                  <a:pt x="344" y="1329"/>
                </a:lnTo>
                <a:lnTo>
                  <a:pt x="346" y="1323"/>
                </a:lnTo>
                <a:lnTo>
                  <a:pt x="346" y="1323"/>
                </a:lnTo>
                <a:lnTo>
                  <a:pt x="353" y="1302"/>
                </a:lnTo>
                <a:lnTo>
                  <a:pt x="355" y="1294"/>
                </a:lnTo>
                <a:lnTo>
                  <a:pt x="355" y="1294"/>
                </a:lnTo>
                <a:lnTo>
                  <a:pt x="367" y="1264"/>
                </a:lnTo>
                <a:lnTo>
                  <a:pt x="395" y="1195"/>
                </a:lnTo>
                <a:lnTo>
                  <a:pt x="409" y="1156"/>
                </a:lnTo>
                <a:lnTo>
                  <a:pt x="423" y="1119"/>
                </a:lnTo>
                <a:lnTo>
                  <a:pt x="431" y="1089"/>
                </a:lnTo>
                <a:lnTo>
                  <a:pt x="434" y="1078"/>
                </a:lnTo>
                <a:lnTo>
                  <a:pt x="435" y="1069"/>
                </a:lnTo>
                <a:lnTo>
                  <a:pt x="435" y="1069"/>
                </a:lnTo>
                <a:lnTo>
                  <a:pt x="435" y="1045"/>
                </a:lnTo>
                <a:lnTo>
                  <a:pt x="435" y="1024"/>
                </a:lnTo>
                <a:lnTo>
                  <a:pt x="433" y="1004"/>
                </a:lnTo>
                <a:lnTo>
                  <a:pt x="433" y="1004"/>
                </a:lnTo>
                <a:lnTo>
                  <a:pt x="434" y="1004"/>
                </a:lnTo>
                <a:lnTo>
                  <a:pt x="438" y="1002"/>
                </a:lnTo>
                <a:lnTo>
                  <a:pt x="439" y="999"/>
                </a:lnTo>
                <a:lnTo>
                  <a:pt x="441" y="995"/>
                </a:lnTo>
                <a:lnTo>
                  <a:pt x="441" y="990"/>
                </a:lnTo>
                <a:lnTo>
                  <a:pt x="441" y="983"/>
                </a:lnTo>
                <a:lnTo>
                  <a:pt x="441" y="983"/>
                </a:lnTo>
                <a:lnTo>
                  <a:pt x="443" y="976"/>
                </a:lnTo>
                <a:lnTo>
                  <a:pt x="444" y="969"/>
                </a:lnTo>
                <a:lnTo>
                  <a:pt x="447" y="965"/>
                </a:lnTo>
                <a:lnTo>
                  <a:pt x="450" y="961"/>
                </a:lnTo>
                <a:lnTo>
                  <a:pt x="450" y="956"/>
                </a:lnTo>
                <a:lnTo>
                  <a:pt x="449" y="949"/>
                </a:lnTo>
                <a:lnTo>
                  <a:pt x="443" y="940"/>
                </a:lnTo>
                <a:lnTo>
                  <a:pt x="433" y="929"/>
                </a:lnTo>
                <a:lnTo>
                  <a:pt x="433" y="929"/>
                </a:lnTo>
                <a:lnTo>
                  <a:pt x="413" y="910"/>
                </a:lnTo>
                <a:lnTo>
                  <a:pt x="404" y="902"/>
                </a:lnTo>
                <a:lnTo>
                  <a:pt x="403" y="898"/>
                </a:lnTo>
                <a:lnTo>
                  <a:pt x="402" y="894"/>
                </a:lnTo>
                <a:lnTo>
                  <a:pt x="399" y="881"/>
                </a:lnTo>
                <a:lnTo>
                  <a:pt x="399" y="881"/>
                </a:lnTo>
                <a:lnTo>
                  <a:pt x="399" y="872"/>
                </a:lnTo>
                <a:lnTo>
                  <a:pt x="399" y="865"/>
                </a:lnTo>
                <a:lnTo>
                  <a:pt x="401" y="861"/>
                </a:lnTo>
                <a:lnTo>
                  <a:pt x="403" y="857"/>
                </a:lnTo>
                <a:lnTo>
                  <a:pt x="404" y="855"/>
                </a:lnTo>
                <a:lnTo>
                  <a:pt x="407" y="855"/>
                </a:lnTo>
                <a:lnTo>
                  <a:pt x="409" y="854"/>
                </a:lnTo>
                <a:lnTo>
                  <a:pt x="468" y="839"/>
                </a:lnTo>
                <a:lnTo>
                  <a:pt x="468" y="839"/>
                </a:lnTo>
                <a:lnTo>
                  <a:pt x="476" y="836"/>
                </a:lnTo>
                <a:lnTo>
                  <a:pt x="484" y="833"/>
                </a:lnTo>
                <a:lnTo>
                  <a:pt x="494" y="827"/>
                </a:lnTo>
                <a:lnTo>
                  <a:pt x="505" y="818"/>
                </a:lnTo>
                <a:lnTo>
                  <a:pt x="510" y="812"/>
                </a:lnTo>
                <a:lnTo>
                  <a:pt x="515" y="804"/>
                </a:lnTo>
                <a:lnTo>
                  <a:pt x="520" y="797"/>
                </a:lnTo>
                <a:lnTo>
                  <a:pt x="525" y="788"/>
                </a:lnTo>
                <a:lnTo>
                  <a:pt x="529" y="778"/>
                </a:lnTo>
                <a:lnTo>
                  <a:pt x="531" y="767"/>
                </a:lnTo>
                <a:lnTo>
                  <a:pt x="531" y="767"/>
                </a:lnTo>
                <a:lnTo>
                  <a:pt x="535" y="744"/>
                </a:lnTo>
                <a:lnTo>
                  <a:pt x="537" y="723"/>
                </a:lnTo>
                <a:lnTo>
                  <a:pt x="537" y="703"/>
                </a:lnTo>
                <a:lnTo>
                  <a:pt x="536" y="686"/>
                </a:lnTo>
                <a:lnTo>
                  <a:pt x="535" y="672"/>
                </a:lnTo>
                <a:lnTo>
                  <a:pt x="534" y="661"/>
                </a:lnTo>
                <a:lnTo>
                  <a:pt x="531" y="650"/>
                </a:lnTo>
                <a:lnTo>
                  <a:pt x="531" y="650"/>
                </a:lnTo>
                <a:lnTo>
                  <a:pt x="520" y="638"/>
                </a:lnTo>
                <a:lnTo>
                  <a:pt x="512" y="629"/>
                </a:lnTo>
                <a:lnTo>
                  <a:pt x="504" y="623"/>
                </a:lnTo>
                <a:lnTo>
                  <a:pt x="504" y="623"/>
                </a:lnTo>
                <a:lnTo>
                  <a:pt x="502" y="621"/>
                </a:lnTo>
                <a:lnTo>
                  <a:pt x="498" y="615"/>
                </a:lnTo>
                <a:lnTo>
                  <a:pt x="491" y="601"/>
                </a:lnTo>
                <a:lnTo>
                  <a:pt x="483" y="581"/>
                </a:lnTo>
                <a:lnTo>
                  <a:pt x="483" y="581"/>
                </a:lnTo>
                <a:lnTo>
                  <a:pt x="486" y="544"/>
                </a:lnTo>
                <a:lnTo>
                  <a:pt x="487" y="514"/>
                </a:lnTo>
                <a:lnTo>
                  <a:pt x="487" y="485"/>
                </a:lnTo>
                <a:lnTo>
                  <a:pt x="487" y="485"/>
                </a:lnTo>
                <a:lnTo>
                  <a:pt x="487" y="475"/>
                </a:lnTo>
                <a:lnTo>
                  <a:pt x="489" y="464"/>
                </a:lnTo>
                <a:lnTo>
                  <a:pt x="492" y="453"/>
                </a:lnTo>
                <a:lnTo>
                  <a:pt x="494" y="442"/>
                </a:lnTo>
                <a:lnTo>
                  <a:pt x="494" y="430"/>
                </a:lnTo>
                <a:lnTo>
                  <a:pt x="494" y="424"/>
                </a:lnTo>
                <a:lnTo>
                  <a:pt x="493" y="417"/>
                </a:lnTo>
                <a:lnTo>
                  <a:pt x="491" y="411"/>
                </a:lnTo>
                <a:lnTo>
                  <a:pt x="488" y="405"/>
                </a:lnTo>
                <a:lnTo>
                  <a:pt x="483" y="398"/>
                </a:lnTo>
                <a:lnTo>
                  <a:pt x="477" y="390"/>
                </a:lnTo>
                <a:lnTo>
                  <a:pt x="477" y="390"/>
                </a:lnTo>
                <a:lnTo>
                  <a:pt x="449" y="356"/>
                </a:lnTo>
                <a:lnTo>
                  <a:pt x="434" y="336"/>
                </a:lnTo>
                <a:lnTo>
                  <a:pt x="420" y="315"/>
                </a:lnTo>
                <a:lnTo>
                  <a:pt x="408" y="294"/>
                </a:lnTo>
                <a:lnTo>
                  <a:pt x="399" y="274"/>
                </a:lnTo>
                <a:lnTo>
                  <a:pt x="396" y="265"/>
                </a:lnTo>
                <a:lnTo>
                  <a:pt x="392" y="255"/>
                </a:lnTo>
                <a:lnTo>
                  <a:pt x="391" y="246"/>
                </a:lnTo>
                <a:lnTo>
                  <a:pt x="391" y="237"/>
                </a:lnTo>
                <a:lnTo>
                  <a:pt x="391" y="237"/>
                </a:lnTo>
                <a:lnTo>
                  <a:pt x="392" y="199"/>
                </a:lnTo>
                <a:lnTo>
                  <a:pt x="392" y="156"/>
                </a:lnTo>
                <a:lnTo>
                  <a:pt x="392" y="115"/>
                </a:lnTo>
                <a:lnTo>
                  <a:pt x="390" y="98"/>
                </a:lnTo>
                <a:lnTo>
                  <a:pt x="388" y="85"/>
                </a:lnTo>
                <a:lnTo>
                  <a:pt x="388" y="85"/>
                </a:lnTo>
                <a:lnTo>
                  <a:pt x="383" y="74"/>
                </a:lnTo>
                <a:lnTo>
                  <a:pt x="377" y="61"/>
                </a:lnTo>
                <a:lnTo>
                  <a:pt x="369" y="50"/>
                </a:lnTo>
                <a:lnTo>
                  <a:pt x="359" y="39"/>
                </a:lnTo>
                <a:lnTo>
                  <a:pt x="346" y="30"/>
                </a:lnTo>
                <a:lnTo>
                  <a:pt x="334" y="22"/>
                </a:lnTo>
                <a:lnTo>
                  <a:pt x="319" y="14"/>
                </a:lnTo>
                <a:lnTo>
                  <a:pt x="305" y="9"/>
                </a:lnTo>
                <a:lnTo>
                  <a:pt x="305" y="9"/>
                </a:lnTo>
                <a:lnTo>
                  <a:pt x="275" y="3"/>
                </a:lnTo>
                <a:lnTo>
                  <a:pt x="250" y="1"/>
                </a:lnTo>
                <a:lnTo>
                  <a:pt x="231" y="0"/>
                </a:lnTo>
                <a:lnTo>
                  <a:pt x="215" y="1"/>
                </a:lnTo>
                <a:lnTo>
                  <a:pt x="215" y="1"/>
                </a:lnTo>
                <a:lnTo>
                  <a:pt x="192" y="6"/>
                </a:lnTo>
                <a:lnTo>
                  <a:pt x="162" y="14"/>
                </a:lnTo>
                <a:lnTo>
                  <a:pt x="122" y="25"/>
                </a:lnTo>
                <a:lnTo>
                  <a:pt x="122" y="25"/>
                </a:lnTo>
                <a:close/>
                <a:moveTo>
                  <a:pt x="412" y="533"/>
                </a:moveTo>
                <a:lnTo>
                  <a:pt x="412" y="533"/>
                </a:lnTo>
                <a:lnTo>
                  <a:pt x="417" y="544"/>
                </a:lnTo>
                <a:lnTo>
                  <a:pt x="420" y="553"/>
                </a:lnTo>
                <a:lnTo>
                  <a:pt x="420" y="557"/>
                </a:lnTo>
                <a:lnTo>
                  <a:pt x="420" y="560"/>
                </a:lnTo>
                <a:lnTo>
                  <a:pt x="433" y="543"/>
                </a:lnTo>
                <a:lnTo>
                  <a:pt x="435" y="560"/>
                </a:lnTo>
                <a:lnTo>
                  <a:pt x="445" y="546"/>
                </a:lnTo>
                <a:lnTo>
                  <a:pt x="456" y="575"/>
                </a:lnTo>
                <a:lnTo>
                  <a:pt x="456" y="594"/>
                </a:lnTo>
                <a:lnTo>
                  <a:pt x="412" y="606"/>
                </a:lnTo>
                <a:lnTo>
                  <a:pt x="412" y="53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2954880" y="706266"/>
            <a:ext cx="485443" cy="1756161"/>
          </a:xfrm>
          <a:custGeom>
            <a:avLst/>
            <a:gdLst>
              <a:gd name="T0" fmla="*/ 234 w 374"/>
              <a:gd name="T1" fmla="*/ 1 h 1353"/>
              <a:gd name="T2" fmla="*/ 177 w 374"/>
              <a:gd name="T3" fmla="*/ 43 h 1353"/>
              <a:gd name="T4" fmla="*/ 144 w 374"/>
              <a:gd name="T5" fmla="*/ 163 h 1353"/>
              <a:gd name="T6" fmla="*/ 117 w 374"/>
              <a:gd name="T7" fmla="*/ 208 h 1353"/>
              <a:gd name="T8" fmla="*/ 120 w 374"/>
              <a:gd name="T9" fmla="*/ 240 h 1353"/>
              <a:gd name="T10" fmla="*/ 160 w 374"/>
              <a:gd name="T11" fmla="*/ 248 h 1353"/>
              <a:gd name="T12" fmla="*/ 127 w 374"/>
              <a:gd name="T13" fmla="*/ 261 h 1353"/>
              <a:gd name="T14" fmla="*/ 96 w 374"/>
              <a:gd name="T15" fmla="*/ 300 h 1353"/>
              <a:gd name="T16" fmla="*/ 72 w 374"/>
              <a:gd name="T17" fmla="*/ 397 h 1353"/>
              <a:gd name="T18" fmla="*/ 66 w 374"/>
              <a:gd name="T19" fmla="*/ 510 h 1353"/>
              <a:gd name="T20" fmla="*/ 0 w 374"/>
              <a:gd name="T21" fmla="*/ 671 h 1353"/>
              <a:gd name="T22" fmla="*/ 26 w 374"/>
              <a:gd name="T23" fmla="*/ 694 h 1353"/>
              <a:gd name="T24" fmla="*/ 57 w 374"/>
              <a:gd name="T25" fmla="*/ 765 h 1353"/>
              <a:gd name="T26" fmla="*/ 145 w 374"/>
              <a:gd name="T27" fmla="*/ 924 h 1353"/>
              <a:gd name="T28" fmla="*/ 144 w 374"/>
              <a:gd name="T29" fmla="*/ 987 h 1353"/>
              <a:gd name="T30" fmla="*/ 112 w 374"/>
              <a:gd name="T31" fmla="*/ 1114 h 1353"/>
              <a:gd name="T32" fmla="*/ 96 w 374"/>
              <a:gd name="T33" fmla="*/ 1193 h 1353"/>
              <a:gd name="T34" fmla="*/ 71 w 374"/>
              <a:gd name="T35" fmla="*/ 1224 h 1353"/>
              <a:gd name="T36" fmla="*/ 75 w 374"/>
              <a:gd name="T37" fmla="*/ 1265 h 1353"/>
              <a:gd name="T38" fmla="*/ 96 w 374"/>
              <a:gd name="T39" fmla="*/ 1284 h 1353"/>
              <a:gd name="T40" fmla="*/ 111 w 374"/>
              <a:gd name="T41" fmla="*/ 1328 h 1353"/>
              <a:gd name="T42" fmla="*/ 180 w 374"/>
              <a:gd name="T43" fmla="*/ 1334 h 1353"/>
              <a:gd name="T44" fmla="*/ 202 w 374"/>
              <a:gd name="T45" fmla="*/ 1293 h 1353"/>
              <a:gd name="T46" fmla="*/ 246 w 374"/>
              <a:gd name="T47" fmla="*/ 1337 h 1353"/>
              <a:gd name="T48" fmla="*/ 317 w 374"/>
              <a:gd name="T49" fmla="*/ 1349 h 1353"/>
              <a:gd name="T50" fmla="*/ 358 w 374"/>
              <a:gd name="T51" fmla="*/ 1334 h 1353"/>
              <a:gd name="T52" fmla="*/ 323 w 374"/>
              <a:gd name="T53" fmla="*/ 1316 h 1353"/>
              <a:gd name="T54" fmla="*/ 280 w 374"/>
              <a:gd name="T55" fmla="*/ 1266 h 1353"/>
              <a:gd name="T56" fmla="*/ 256 w 374"/>
              <a:gd name="T57" fmla="*/ 1133 h 1353"/>
              <a:gd name="T58" fmla="*/ 258 w 374"/>
              <a:gd name="T59" fmla="*/ 912 h 1353"/>
              <a:gd name="T60" fmla="*/ 265 w 374"/>
              <a:gd name="T61" fmla="*/ 872 h 1353"/>
              <a:gd name="T62" fmla="*/ 289 w 374"/>
              <a:gd name="T63" fmla="*/ 556 h 1353"/>
              <a:gd name="T64" fmla="*/ 310 w 374"/>
              <a:gd name="T65" fmla="*/ 477 h 1353"/>
              <a:gd name="T66" fmla="*/ 329 w 374"/>
              <a:gd name="T67" fmla="*/ 453 h 1353"/>
              <a:gd name="T68" fmla="*/ 337 w 374"/>
              <a:gd name="T69" fmla="*/ 447 h 1353"/>
              <a:gd name="T70" fmla="*/ 329 w 374"/>
              <a:gd name="T71" fmla="*/ 402 h 1353"/>
              <a:gd name="T72" fmla="*/ 340 w 374"/>
              <a:gd name="T73" fmla="*/ 380 h 1353"/>
              <a:gd name="T74" fmla="*/ 335 w 374"/>
              <a:gd name="T75" fmla="*/ 345 h 1353"/>
              <a:gd name="T76" fmla="*/ 332 w 374"/>
              <a:gd name="T77" fmla="*/ 326 h 1353"/>
              <a:gd name="T78" fmla="*/ 286 w 374"/>
              <a:gd name="T79" fmla="*/ 278 h 1353"/>
              <a:gd name="T80" fmla="*/ 313 w 374"/>
              <a:gd name="T81" fmla="*/ 239 h 1353"/>
              <a:gd name="T82" fmla="*/ 317 w 374"/>
              <a:gd name="T83" fmla="*/ 191 h 1353"/>
              <a:gd name="T84" fmla="*/ 332 w 374"/>
              <a:gd name="T85" fmla="*/ 169 h 1353"/>
              <a:gd name="T86" fmla="*/ 337 w 374"/>
              <a:gd name="T87" fmla="*/ 140 h 1353"/>
              <a:gd name="T88" fmla="*/ 349 w 374"/>
              <a:gd name="T89" fmla="*/ 128 h 1353"/>
              <a:gd name="T90" fmla="*/ 331 w 374"/>
              <a:gd name="T91" fmla="*/ 86 h 1353"/>
              <a:gd name="T92" fmla="*/ 343 w 374"/>
              <a:gd name="T93" fmla="*/ 91 h 1353"/>
              <a:gd name="T94" fmla="*/ 361 w 374"/>
              <a:gd name="T95" fmla="*/ 61 h 1353"/>
              <a:gd name="T96" fmla="*/ 322 w 374"/>
              <a:gd name="T97" fmla="*/ 27 h 1353"/>
              <a:gd name="T98" fmla="*/ 180 w 374"/>
              <a:gd name="T99" fmla="*/ 1139 h 1353"/>
              <a:gd name="T100" fmla="*/ 192 w 374"/>
              <a:gd name="T101" fmla="*/ 1220 h 1353"/>
              <a:gd name="T102" fmla="*/ 166 w 374"/>
              <a:gd name="T103" fmla="*/ 1262 h 1353"/>
              <a:gd name="T104" fmla="*/ 159 w 374"/>
              <a:gd name="T105" fmla="*/ 1305 h 1353"/>
              <a:gd name="T106" fmla="*/ 150 w 374"/>
              <a:gd name="T107" fmla="*/ 1229 h 1353"/>
              <a:gd name="T108" fmla="*/ 180 w 374"/>
              <a:gd name="T109" fmla="*/ 1139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74" h="1353">
                <a:moveTo>
                  <a:pt x="286" y="4"/>
                </a:moveTo>
                <a:lnTo>
                  <a:pt x="286" y="4"/>
                </a:lnTo>
                <a:lnTo>
                  <a:pt x="278" y="3"/>
                </a:lnTo>
                <a:lnTo>
                  <a:pt x="259" y="0"/>
                </a:lnTo>
                <a:lnTo>
                  <a:pt x="247" y="0"/>
                </a:lnTo>
                <a:lnTo>
                  <a:pt x="234" y="1"/>
                </a:lnTo>
                <a:lnTo>
                  <a:pt x="220" y="4"/>
                </a:lnTo>
                <a:lnTo>
                  <a:pt x="208" y="10"/>
                </a:lnTo>
                <a:lnTo>
                  <a:pt x="208" y="10"/>
                </a:lnTo>
                <a:lnTo>
                  <a:pt x="196" y="19"/>
                </a:lnTo>
                <a:lnTo>
                  <a:pt x="186" y="30"/>
                </a:lnTo>
                <a:lnTo>
                  <a:pt x="177" y="43"/>
                </a:lnTo>
                <a:lnTo>
                  <a:pt x="171" y="58"/>
                </a:lnTo>
                <a:lnTo>
                  <a:pt x="165" y="74"/>
                </a:lnTo>
                <a:lnTo>
                  <a:pt x="159" y="91"/>
                </a:lnTo>
                <a:lnTo>
                  <a:pt x="151" y="125"/>
                </a:lnTo>
                <a:lnTo>
                  <a:pt x="151" y="125"/>
                </a:lnTo>
                <a:lnTo>
                  <a:pt x="144" y="163"/>
                </a:lnTo>
                <a:lnTo>
                  <a:pt x="141" y="172"/>
                </a:lnTo>
                <a:lnTo>
                  <a:pt x="135" y="182"/>
                </a:lnTo>
                <a:lnTo>
                  <a:pt x="135" y="182"/>
                </a:lnTo>
                <a:lnTo>
                  <a:pt x="127" y="193"/>
                </a:lnTo>
                <a:lnTo>
                  <a:pt x="120" y="203"/>
                </a:lnTo>
                <a:lnTo>
                  <a:pt x="117" y="208"/>
                </a:lnTo>
                <a:lnTo>
                  <a:pt x="115" y="215"/>
                </a:lnTo>
                <a:lnTo>
                  <a:pt x="115" y="223"/>
                </a:lnTo>
                <a:lnTo>
                  <a:pt x="117" y="232"/>
                </a:lnTo>
                <a:lnTo>
                  <a:pt x="117" y="232"/>
                </a:lnTo>
                <a:lnTo>
                  <a:pt x="118" y="236"/>
                </a:lnTo>
                <a:lnTo>
                  <a:pt x="120" y="240"/>
                </a:lnTo>
                <a:lnTo>
                  <a:pt x="123" y="243"/>
                </a:lnTo>
                <a:lnTo>
                  <a:pt x="127" y="246"/>
                </a:lnTo>
                <a:lnTo>
                  <a:pt x="135" y="249"/>
                </a:lnTo>
                <a:lnTo>
                  <a:pt x="144" y="249"/>
                </a:lnTo>
                <a:lnTo>
                  <a:pt x="153" y="249"/>
                </a:lnTo>
                <a:lnTo>
                  <a:pt x="160" y="248"/>
                </a:lnTo>
                <a:lnTo>
                  <a:pt x="166" y="246"/>
                </a:lnTo>
                <a:lnTo>
                  <a:pt x="166" y="254"/>
                </a:lnTo>
                <a:lnTo>
                  <a:pt x="166" y="254"/>
                </a:lnTo>
                <a:lnTo>
                  <a:pt x="159" y="254"/>
                </a:lnTo>
                <a:lnTo>
                  <a:pt x="139" y="257"/>
                </a:lnTo>
                <a:lnTo>
                  <a:pt x="127" y="261"/>
                </a:lnTo>
                <a:lnTo>
                  <a:pt x="117" y="266"/>
                </a:lnTo>
                <a:lnTo>
                  <a:pt x="109" y="270"/>
                </a:lnTo>
                <a:lnTo>
                  <a:pt x="106" y="275"/>
                </a:lnTo>
                <a:lnTo>
                  <a:pt x="103" y="278"/>
                </a:lnTo>
                <a:lnTo>
                  <a:pt x="103" y="278"/>
                </a:lnTo>
                <a:lnTo>
                  <a:pt x="96" y="300"/>
                </a:lnTo>
                <a:lnTo>
                  <a:pt x="86" y="330"/>
                </a:lnTo>
                <a:lnTo>
                  <a:pt x="80" y="348"/>
                </a:lnTo>
                <a:lnTo>
                  <a:pt x="77" y="365"/>
                </a:lnTo>
                <a:lnTo>
                  <a:pt x="74" y="381"/>
                </a:lnTo>
                <a:lnTo>
                  <a:pt x="72" y="397"/>
                </a:lnTo>
                <a:lnTo>
                  <a:pt x="72" y="397"/>
                </a:lnTo>
                <a:lnTo>
                  <a:pt x="75" y="426"/>
                </a:lnTo>
                <a:lnTo>
                  <a:pt x="77" y="453"/>
                </a:lnTo>
                <a:lnTo>
                  <a:pt x="77" y="466"/>
                </a:lnTo>
                <a:lnTo>
                  <a:pt x="75" y="481"/>
                </a:lnTo>
                <a:lnTo>
                  <a:pt x="72" y="495"/>
                </a:lnTo>
                <a:lnTo>
                  <a:pt x="66" y="510"/>
                </a:lnTo>
                <a:lnTo>
                  <a:pt x="66" y="510"/>
                </a:lnTo>
                <a:lnTo>
                  <a:pt x="48" y="550"/>
                </a:lnTo>
                <a:lnTo>
                  <a:pt x="26" y="604"/>
                </a:lnTo>
                <a:lnTo>
                  <a:pt x="6" y="650"/>
                </a:lnTo>
                <a:lnTo>
                  <a:pt x="2" y="667"/>
                </a:lnTo>
                <a:lnTo>
                  <a:pt x="0" y="671"/>
                </a:lnTo>
                <a:lnTo>
                  <a:pt x="0" y="674"/>
                </a:lnTo>
                <a:lnTo>
                  <a:pt x="0" y="674"/>
                </a:lnTo>
                <a:lnTo>
                  <a:pt x="5" y="682"/>
                </a:lnTo>
                <a:lnTo>
                  <a:pt x="12" y="686"/>
                </a:lnTo>
                <a:lnTo>
                  <a:pt x="20" y="691"/>
                </a:lnTo>
                <a:lnTo>
                  <a:pt x="26" y="694"/>
                </a:lnTo>
                <a:lnTo>
                  <a:pt x="26" y="694"/>
                </a:lnTo>
                <a:lnTo>
                  <a:pt x="45" y="697"/>
                </a:lnTo>
                <a:lnTo>
                  <a:pt x="45" y="697"/>
                </a:lnTo>
                <a:lnTo>
                  <a:pt x="48" y="720"/>
                </a:lnTo>
                <a:lnTo>
                  <a:pt x="51" y="741"/>
                </a:lnTo>
                <a:lnTo>
                  <a:pt x="57" y="765"/>
                </a:lnTo>
                <a:lnTo>
                  <a:pt x="57" y="765"/>
                </a:lnTo>
                <a:lnTo>
                  <a:pt x="60" y="780"/>
                </a:lnTo>
                <a:lnTo>
                  <a:pt x="63" y="803"/>
                </a:lnTo>
                <a:lnTo>
                  <a:pt x="68" y="855"/>
                </a:lnTo>
                <a:lnTo>
                  <a:pt x="72" y="924"/>
                </a:lnTo>
                <a:lnTo>
                  <a:pt x="145" y="924"/>
                </a:lnTo>
                <a:lnTo>
                  <a:pt x="145" y="924"/>
                </a:lnTo>
                <a:lnTo>
                  <a:pt x="147" y="945"/>
                </a:lnTo>
                <a:lnTo>
                  <a:pt x="148" y="963"/>
                </a:lnTo>
                <a:lnTo>
                  <a:pt x="148" y="975"/>
                </a:lnTo>
                <a:lnTo>
                  <a:pt x="148" y="975"/>
                </a:lnTo>
                <a:lnTo>
                  <a:pt x="144" y="987"/>
                </a:lnTo>
                <a:lnTo>
                  <a:pt x="135" y="1011"/>
                </a:lnTo>
                <a:lnTo>
                  <a:pt x="124" y="1040"/>
                </a:lnTo>
                <a:lnTo>
                  <a:pt x="120" y="1058"/>
                </a:lnTo>
                <a:lnTo>
                  <a:pt x="117" y="1078"/>
                </a:lnTo>
                <a:lnTo>
                  <a:pt x="117" y="1078"/>
                </a:lnTo>
                <a:lnTo>
                  <a:pt x="112" y="1114"/>
                </a:lnTo>
                <a:lnTo>
                  <a:pt x="108" y="1147"/>
                </a:lnTo>
                <a:lnTo>
                  <a:pt x="105" y="1172"/>
                </a:lnTo>
                <a:lnTo>
                  <a:pt x="103" y="1181"/>
                </a:lnTo>
                <a:lnTo>
                  <a:pt x="100" y="1187"/>
                </a:lnTo>
                <a:lnTo>
                  <a:pt x="100" y="1187"/>
                </a:lnTo>
                <a:lnTo>
                  <a:pt x="96" y="1193"/>
                </a:lnTo>
                <a:lnTo>
                  <a:pt x="90" y="1199"/>
                </a:lnTo>
                <a:lnTo>
                  <a:pt x="83" y="1206"/>
                </a:lnTo>
                <a:lnTo>
                  <a:pt x="77" y="1214"/>
                </a:lnTo>
                <a:lnTo>
                  <a:pt x="77" y="1214"/>
                </a:lnTo>
                <a:lnTo>
                  <a:pt x="72" y="1220"/>
                </a:lnTo>
                <a:lnTo>
                  <a:pt x="71" y="1224"/>
                </a:lnTo>
                <a:lnTo>
                  <a:pt x="69" y="1236"/>
                </a:lnTo>
                <a:lnTo>
                  <a:pt x="71" y="1245"/>
                </a:lnTo>
                <a:lnTo>
                  <a:pt x="72" y="1251"/>
                </a:lnTo>
                <a:lnTo>
                  <a:pt x="72" y="1251"/>
                </a:lnTo>
                <a:lnTo>
                  <a:pt x="74" y="1257"/>
                </a:lnTo>
                <a:lnTo>
                  <a:pt x="75" y="1265"/>
                </a:lnTo>
                <a:lnTo>
                  <a:pt x="78" y="1289"/>
                </a:lnTo>
                <a:lnTo>
                  <a:pt x="80" y="1320"/>
                </a:lnTo>
                <a:lnTo>
                  <a:pt x="88" y="1326"/>
                </a:lnTo>
                <a:lnTo>
                  <a:pt x="91" y="1274"/>
                </a:lnTo>
                <a:lnTo>
                  <a:pt x="91" y="1274"/>
                </a:lnTo>
                <a:lnTo>
                  <a:pt x="96" y="1284"/>
                </a:lnTo>
                <a:lnTo>
                  <a:pt x="103" y="1302"/>
                </a:lnTo>
                <a:lnTo>
                  <a:pt x="103" y="1302"/>
                </a:lnTo>
                <a:lnTo>
                  <a:pt x="106" y="1310"/>
                </a:lnTo>
                <a:lnTo>
                  <a:pt x="108" y="1317"/>
                </a:lnTo>
                <a:lnTo>
                  <a:pt x="109" y="1325"/>
                </a:lnTo>
                <a:lnTo>
                  <a:pt x="111" y="1328"/>
                </a:lnTo>
                <a:lnTo>
                  <a:pt x="114" y="1331"/>
                </a:lnTo>
                <a:lnTo>
                  <a:pt x="114" y="1331"/>
                </a:lnTo>
                <a:lnTo>
                  <a:pt x="118" y="1332"/>
                </a:lnTo>
                <a:lnTo>
                  <a:pt x="127" y="1334"/>
                </a:lnTo>
                <a:lnTo>
                  <a:pt x="150" y="1334"/>
                </a:lnTo>
                <a:lnTo>
                  <a:pt x="180" y="1334"/>
                </a:lnTo>
                <a:lnTo>
                  <a:pt x="180" y="1340"/>
                </a:lnTo>
                <a:lnTo>
                  <a:pt x="189" y="1340"/>
                </a:lnTo>
                <a:lnTo>
                  <a:pt x="189" y="1289"/>
                </a:lnTo>
                <a:lnTo>
                  <a:pt x="189" y="1289"/>
                </a:lnTo>
                <a:lnTo>
                  <a:pt x="193" y="1290"/>
                </a:lnTo>
                <a:lnTo>
                  <a:pt x="202" y="1293"/>
                </a:lnTo>
                <a:lnTo>
                  <a:pt x="213" y="1301"/>
                </a:lnTo>
                <a:lnTo>
                  <a:pt x="219" y="1305"/>
                </a:lnTo>
                <a:lnTo>
                  <a:pt x="223" y="1311"/>
                </a:lnTo>
                <a:lnTo>
                  <a:pt x="223" y="1311"/>
                </a:lnTo>
                <a:lnTo>
                  <a:pt x="234" y="1325"/>
                </a:lnTo>
                <a:lnTo>
                  <a:pt x="246" y="1337"/>
                </a:lnTo>
                <a:lnTo>
                  <a:pt x="258" y="1346"/>
                </a:lnTo>
                <a:lnTo>
                  <a:pt x="270" y="1352"/>
                </a:lnTo>
                <a:lnTo>
                  <a:pt x="270" y="1352"/>
                </a:lnTo>
                <a:lnTo>
                  <a:pt x="278" y="1353"/>
                </a:lnTo>
                <a:lnTo>
                  <a:pt x="289" y="1353"/>
                </a:lnTo>
                <a:lnTo>
                  <a:pt x="317" y="1349"/>
                </a:lnTo>
                <a:lnTo>
                  <a:pt x="332" y="1346"/>
                </a:lnTo>
                <a:lnTo>
                  <a:pt x="344" y="1343"/>
                </a:lnTo>
                <a:lnTo>
                  <a:pt x="353" y="1338"/>
                </a:lnTo>
                <a:lnTo>
                  <a:pt x="356" y="1335"/>
                </a:lnTo>
                <a:lnTo>
                  <a:pt x="358" y="1334"/>
                </a:lnTo>
                <a:lnTo>
                  <a:pt x="358" y="1334"/>
                </a:lnTo>
                <a:lnTo>
                  <a:pt x="358" y="1331"/>
                </a:lnTo>
                <a:lnTo>
                  <a:pt x="358" y="1329"/>
                </a:lnTo>
                <a:lnTo>
                  <a:pt x="355" y="1326"/>
                </a:lnTo>
                <a:lnTo>
                  <a:pt x="349" y="1323"/>
                </a:lnTo>
                <a:lnTo>
                  <a:pt x="340" y="1320"/>
                </a:lnTo>
                <a:lnTo>
                  <a:pt x="323" y="1316"/>
                </a:lnTo>
                <a:lnTo>
                  <a:pt x="314" y="1313"/>
                </a:lnTo>
                <a:lnTo>
                  <a:pt x="308" y="1308"/>
                </a:lnTo>
                <a:lnTo>
                  <a:pt x="308" y="1308"/>
                </a:lnTo>
                <a:lnTo>
                  <a:pt x="301" y="1302"/>
                </a:lnTo>
                <a:lnTo>
                  <a:pt x="295" y="1292"/>
                </a:lnTo>
                <a:lnTo>
                  <a:pt x="280" y="1266"/>
                </a:lnTo>
                <a:lnTo>
                  <a:pt x="267" y="1241"/>
                </a:lnTo>
                <a:lnTo>
                  <a:pt x="264" y="1229"/>
                </a:lnTo>
                <a:lnTo>
                  <a:pt x="261" y="1220"/>
                </a:lnTo>
                <a:lnTo>
                  <a:pt x="261" y="1220"/>
                </a:lnTo>
                <a:lnTo>
                  <a:pt x="259" y="1189"/>
                </a:lnTo>
                <a:lnTo>
                  <a:pt x="256" y="1133"/>
                </a:lnTo>
                <a:lnTo>
                  <a:pt x="252" y="1043"/>
                </a:lnTo>
                <a:lnTo>
                  <a:pt x="252" y="1043"/>
                </a:lnTo>
                <a:lnTo>
                  <a:pt x="250" y="1008"/>
                </a:lnTo>
                <a:lnTo>
                  <a:pt x="249" y="987"/>
                </a:lnTo>
                <a:lnTo>
                  <a:pt x="249" y="987"/>
                </a:lnTo>
                <a:lnTo>
                  <a:pt x="258" y="912"/>
                </a:lnTo>
                <a:lnTo>
                  <a:pt x="258" y="912"/>
                </a:lnTo>
                <a:lnTo>
                  <a:pt x="261" y="912"/>
                </a:lnTo>
                <a:lnTo>
                  <a:pt x="262" y="910"/>
                </a:lnTo>
                <a:lnTo>
                  <a:pt x="264" y="906"/>
                </a:lnTo>
                <a:lnTo>
                  <a:pt x="264" y="906"/>
                </a:lnTo>
                <a:lnTo>
                  <a:pt x="265" y="872"/>
                </a:lnTo>
                <a:lnTo>
                  <a:pt x="267" y="804"/>
                </a:lnTo>
                <a:lnTo>
                  <a:pt x="267" y="709"/>
                </a:lnTo>
                <a:lnTo>
                  <a:pt x="267" y="709"/>
                </a:lnTo>
                <a:lnTo>
                  <a:pt x="277" y="647"/>
                </a:lnTo>
                <a:lnTo>
                  <a:pt x="284" y="596"/>
                </a:lnTo>
                <a:lnTo>
                  <a:pt x="289" y="556"/>
                </a:lnTo>
                <a:lnTo>
                  <a:pt x="289" y="556"/>
                </a:lnTo>
                <a:lnTo>
                  <a:pt x="295" y="498"/>
                </a:lnTo>
                <a:lnTo>
                  <a:pt x="298" y="469"/>
                </a:lnTo>
                <a:lnTo>
                  <a:pt x="298" y="469"/>
                </a:lnTo>
                <a:lnTo>
                  <a:pt x="304" y="474"/>
                </a:lnTo>
                <a:lnTo>
                  <a:pt x="310" y="477"/>
                </a:lnTo>
                <a:lnTo>
                  <a:pt x="317" y="478"/>
                </a:lnTo>
                <a:lnTo>
                  <a:pt x="317" y="478"/>
                </a:lnTo>
                <a:lnTo>
                  <a:pt x="320" y="477"/>
                </a:lnTo>
                <a:lnTo>
                  <a:pt x="323" y="474"/>
                </a:lnTo>
                <a:lnTo>
                  <a:pt x="326" y="465"/>
                </a:lnTo>
                <a:lnTo>
                  <a:pt x="329" y="453"/>
                </a:lnTo>
                <a:lnTo>
                  <a:pt x="329" y="453"/>
                </a:lnTo>
                <a:lnTo>
                  <a:pt x="331" y="453"/>
                </a:lnTo>
                <a:lnTo>
                  <a:pt x="332" y="454"/>
                </a:lnTo>
                <a:lnTo>
                  <a:pt x="334" y="453"/>
                </a:lnTo>
                <a:lnTo>
                  <a:pt x="337" y="447"/>
                </a:lnTo>
                <a:lnTo>
                  <a:pt x="337" y="447"/>
                </a:lnTo>
                <a:lnTo>
                  <a:pt x="337" y="442"/>
                </a:lnTo>
                <a:lnTo>
                  <a:pt x="335" y="435"/>
                </a:lnTo>
                <a:lnTo>
                  <a:pt x="329" y="421"/>
                </a:lnTo>
                <a:lnTo>
                  <a:pt x="320" y="403"/>
                </a:lnTo>
                <a:lnTo>
                  <a:pt x="320" y="403"/>
                </a:lnTo>
                <a:lnTo>
                  <a:pt x="329" y="402"/>
                </a:lnTo>
                <a:lnTo>
                  <a:pt x="335" y="399"/>
                </a:lnTo>
                <a:lnTo>
                  <a:pt x="338" y="396"/>
                </a:lnTo>
                <a:lnTo>
                  <a:pt x="340" y="393"/>
                </a:lnTo>
                <a:lnTo>
                  <a:pt x="340" y="393"/>
                </a:lnTo>
                <a:lnTo>
                  <a:pt x="340" y="387"/>
                </a:lnTo>
                <a:lnTo>
                  <a:pt x="340" y="380"/>
                </a:lnTo>
                <a:lnTo>
                  <a:pt x="340" y="369"/>
                </a:lnTo>
                <a:lnTo>
                  <a:pt x="340" y="369"/>
                </a:lnTo>
                <a:lnTo>
                  <a:pt x="337" y="357"/>
                </a:lnTo>
                <a:lnTo>
                  <a:pt x="337" y="347"/>
                </a:lnTo>
                <a:lnTo>
                  <a:pt x="337" y="347"/>
                </a:lnTo>
                <a:lnTo>
                  <a:pt x="335" y="345"/>
                </a:lnTo>
                <a:lnTo>
                  <a:pt x="334" y="344"/>
                </a:lnTo>
                <a:lnTo>
                  <a:pt x="329" y="341"/>
                </a:lnTo>
                <a:lnTo>
                  <a:pt x="329" y="341"/>
                </a:lnTo>
                <a:lnTo>
                  <a:pt x="332" y="336"/>
                </a:lnTo>
                <a:lnTo>
                  <a:pt x="334" y="332"/>
                </a:lnTo>
                <a:lnTo>
                  <a:pt x="332" y="326"/>
                </a:lnTo>
                <a:lnTo>
                  <a:pt x="332" y="326"/>
                </a:lnTo>
                <a:lnTo>
                  <a:pt x="329" y="321"/>
                </a:lnTo>
                <a:lnTo>
                  <a:pt x="325" y="317"/>
                </a:lnTo>
                <a:lnTo>
                  <a:pt x="310" y="308"/>
                </a:lnTo>
                <a:lnTo>
                  <a:pt x="289" y="297"/>
                </a:lnTo>
                <a:lnTo>
                  <a:pt x="286" y="278"/>
                </a:lnTo>
                <a:lnTo>
                  <a:pt x="292" y="257"/>
                </a:lnTo>
                <a:lnTo>
                  <a:pt x="292" y="257"/>
                </a:lnTo>
                <a:lnTo>
                  <a:pt x="308" y="246"/>
                </a:lnTo>
                <a:lnTo>
                  <a:pt x="308" y="246"/>
                </a:lnTo>
                <a:lnTo>
                  <a:pt x="310" y="243"/>
                </a:lnTo>
                <a:lnTo>
                  <a:pt x="313" y="239"/>
                </a:lnTo>
                <a:lnTo>
                  <a:pt x="314" y="226"/>
                </a:lnTo>
                <a:lnTo>
                  <a:pt x="314" y="206"/>
                </a:lnTo>
                <a:lnTo>
                  <a:pt x="311" y="191"/>
                </a:lnTo>
                <a:lnTo>
                  <a:pt x="311" y="191"/>
                </a:lnTo>
                <a:lnTo>
                  <a:pt x="313" y="191"/>
                </a:lnTo>
                <a:lnTo>
                  <a:pt x="317" y="191"/>
                </a:lnTo>
                <a:lnTo>
                  <a:pt x="322" y="190"/>
                </a:lnTo>
                <a:lnTo>
                  <a:pt x="325" y="188"/>
                </a:lnTo>
                <a:lnTo>
                  <a:pt x="326" y="185"/>
                </a:lnTo>
                <a:lnTo>
                  <a:pt x="326" y="185"/>
                </a:lnTo>
                <a:lnTo>
                  <a:pt x="329" y="176"/>
                </a:lnTo>
                <a:lnTo>
                  <a:pt x="332" y="169"/>
                </a:lnTo>
                <a:lnTo>
                  <a:pt x="332" y="160"/>
                </a:lnTo>
                <a:lnTo>
                  <a:pt x="332" y="160"/>
                </a:lnTo>
                <a:lnTo>
                  <a:pt x="334" y="157"/>
                </a:lnTo>
                <a:lnTo>
                  <a:pt x="337" y="151"/>
                </a:lnTo>
                <a:lnTo>
                  <a:pt x="337" y="140"/>
                </a:lnTo>
                <a:lnTo>
                  <a:pt x="337" y="140"/>
                </a:lnTo>
                <a:lnTo>
                  <a:pt x="338" y="140"/>
                </a:lnTo>
                <a:lnTo>
                  <a:pt x="344" y="139"/>
                </a:lnTo>
                <a:lnTo>
                  <a:pt x="347" y="136"/>
                </a:lnTo>
                <a:lnTo>
                  <a:pt x="349" y="134"/>
                </a:lnTo>
                <a:lnTo>
                  <a:pt x="349" y="131"/>
                </a:lnTo>
                <a:lnTo>
                  <a:pt x="349" y="128"/>
                </a:lnTo>
                <a:lnTo>
                  <a:pt x="349" y="128"/>
                </a:lnTo>
                <a:lnTo>
                  <a:pt x="340" y="115"/>
                </a:lnTo>
                <a:lnTo>
                  <a:pt x="332" y="103"/>
                </a:lnTo>
                <a:lnTo>
                  <a:pt x="332" y="103"/>
                </a:lnTo>
                <a:lnTo>
                  <a:pt x="331" y="97"/>
                </a:lnTo>
                <a:lnTo>
                  <a:pt x="331" y="86"/>
                </a:lnTo>
                <a:lnTo>
                  <a:pt x="332" y="76"/>
                </a:lnTo>
                <a:lnTo>
                  <a:pt x="332" y="76"/>
                </a:lnTo>
                <a:lnTo>
                  <a:pt x="338" y="76"/>
                </a:lnTo>
                <a:lnTo>
                  <a:pt x="341" y="79"/>
                </a:lnTo>
                <a:lnTo>
                  <a:pt x="343" y="82"/>
                </a:lnTo>
                <a:lnTo>
                  <a:pt x="343" y="91"/>
                </a:lnTo>
                <a:lnTo>
                  <a:pt x="352" y="82"/>
                </a:lnTo>
                <a:lnTo>
                  <a:pt x="364" y="88"/>
                </a:lnTo>
                <a:lnTo>
                  <a:pt x="355" y="69"/>
                </a:lnTo>
                <a:lnTo>
                  <a:pt x="374" y="63"/>
                </a:lnTo>
                <a:lnTo>
                  <a:pt x="374" y="63"/>
                </a:lnTo>
                <a:lnTo>
                  <a:pt x="361" y="61"/>
                </a:lnTo>
                <a:lnTo>
                  <a:pt x="352" y="58"/>
                </a:lnTo>
                <a:lnTo>
                  <a:pt x="349" y="55"/>
                </a:lnTo>
                <a:lnTo>
                  <a:pt x="346" y="54"/>
                </a:lnTo>
                <a:lnTo>
                  <a:pt x="346" y="54"/>
                </a:lnTo>
                <a:lnTo>
                  <a:pt x="331" y="37"/>
                </a:lnTo>
                <a:lnTo>
                  <a:pt x="322" y="27"/>
                </a:lnTo>
                <a:lnTo>
                  <a:pt x="314" y="19"/>
                </a:lnTo>
                <a:lnTo>
                  <a:pt x="314" y="19"/>
                </a:lnTo>
                <a:lnTo>
                  <a:pt x="286" y="4"/>
                </a:lnTo>
                <a:lnTo>
                  <a:pt x="286" y="4"/>
                </a:lnTo>
                <a:close/>
                <a:moveTo>
                  <a:pt x="180" y="1139"/>
                </a:moveTo>
                <a:lnTo>
                  <a:pt x="180" y="1139"/>
                </a:lnTo>
                <a:lnTo>
                  <a:pt x="195" y="1202"/>
                </a:lnTo>
                <a:lnTo>
                  <a:pt x="195" y="1202"/>
                </a:lnTo>
                <a:lnTo>
                  <a:pt x="196" y="1208"/>
                </a:lnTo>
                <a:lnTo>
                  <a:pt x="196" y="1212"/>
                </a:lnTo>
                <a:lnTo>
                  <a:pt x="195" y="1217"/>
                </a:lnTo>
                <a:lnTo>
                  <a:pt x="192" y="1220"/>
                </a:lnTo>
                <a:lnTo>
                  <a:pt x="192" y="1220"/>
                </a:lnTo>
                <a:lnTo>
                  <a:pt x="186" y="1227"/>
                </a:lnTo>
                <a:lnTo>
                  <a:pt x="177" y="1238"/>
                </a:lnTo>
                <a:lnTo>
                  <a:pt x="169" y="1250"/>
                </a:lnTo>
                <a:lnTo>
                  <a:pt x="168" y="1256"/>
                </a:lnTo>
                <a:lnTo>
                  <a:pt x="166" y="1262"/>
                </a:lnTo>
                <a:lnTo>
                  <a:pt x="166" y="1262"/>
                </a:lnTo>
                <a:lnTo>
                  <a:pt x="172" y="1290"/>
                </a:lnTo>
                <a:lnTo>
                  <a:pt x="177" y="1311"/>
                </a:lnTo>
                <a:lnTo>
                  <a:pt x="177" y="1311"/>
                </a:lnTo>
                <a:lnTo>
                  <a:pt x="166" y="1308"/>
                </a:lnTo>
                <a:lnTo>
                  <a:pt x="159" y="1305"/>
                </a:lnTo>
                <a:lnTo>
                  <a:pt x="156" y="1302"/>
                </a:lnTo>
                <a:lnTo>
                  <a:pt x="154" y="1299"/>
                </a:lnTo>
                <a:lnTo>
                  <a:pt x="154" y="1299"/>
                </a:lnTo>
                <a:lnTo>
                  <a:pt x="151" y="1283"/>
                </a:lnTo>
                <a:lnTo>
                  <a:pt x="150" y="1257"/>
                </a:lnTo>
                <a:lnTo>
                  <a:pt x="150" y="1229"/>
                </a:lnTo>
                <a:lnTo>
                  <a:pt x="151" y="1208"/>
                </a:lnTo>
                <a:lnTo>
                  <a:pt x="151" y="1208"/>
                </a:lnTo>
                <a:lnTo>
                  <a:pt x="153" y="1200"/>
                </a:lnTo>
                <a:lnTo>
                  <a:pt x="157" y="1190"/>
                </a:lnTo>
                <a:lnTo>
                  <a:pt x="166" y="1168"/>
                </a:lnTo>
                <a:lnTo>
                  <a:pt x="180" y="1139"/>
                </a:lnTo>
                <a:lnTo>
                  <a:pt x="180" y="11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/>
          <p:cNvSpPr>
            <a:spLocks/>
          </p:cNvSpPr>
          <p:nvPr/>
        </p:nvSpPr>
        <p:spPr bwMode="auto">
          <a:xfrm>
            <a:off x="6607024" y="702554"/>
            <a:ext cx="478953" cy="1815868"/>
          </a:xfrm>
          <a:custGeom>
            <a:avLst/>
            <a:gdLst>
              <a:gd name="T0" fmla="*/ 32 w 369"/>
              <a:gd name="T1" fmla="*/ 23 h 1399"/>
              <a:gd name="T2" fmla="*/ 12 w 369"/>
              <a:gd name="T3" fmla="*/ 38 h 1399"/>
              <a:gd name="T4" fmla="*/ 1 w 369"/>
              <a:gd name="T5" fmla="*/ 92 h 1399"/>
              <a:gd name="T6" fmla="*/ 0 w 369"/>
              <a:gd name="T7" fmla="*/ 179 h 1399"/>
              <a:gd name="T8" fmla="*/ 6 w 369"/>
              <a:gd name="T9" fmla="*/ 216 h 1399"/>
              <a:gd name="T10" fmla="*/ 24 w 369"/>
              <a:gd name="T11" fmla="*/ 240 h 1399"/>
              <a:gd name="T12" fmla="*/ 30 w 369"/>
              <a:gd name="T13" fmla="*/ 253 h 1399"/>
              <a:gd name="T14" fmla="*/ 67 w 369"/>
              <a:gd name="T15" fmla="*/ 265 h 1399"/>
              <a:gd name="T16" fmla="*/ 49 w 369"/>
              <a:gd name="T17" fmla="*/ 308 h 1399"/>
              <a:gd name="T18" fmla="*/ 6 w 369"/>
              <a:gd name="T19" fmla="*/ 430 h 1399"/>
              <a:gd name="T20" fmla="*/ 24 w 369"/>
              <a:gd name="T21" fmla="*/ 528 h 1399"/>
              <a:gd name="T22" fmla="*/ 18 w 369"/>
              <a:gd name="T23" fmla="*/ 565 h 1399"/>
              <a:gd name="T24" fmla="*/ 18 w 369"/>
              <a:gd name="T25" fmla="*/ 596 h 1399"/>
              <a:gd name="T26" fmla="*/ 14 w 369"/>
              <a:gd name="T27" fmla="*/ 628 h 1399"/>
              <a:gd name="T28" fmla="*/ 6 w 369"/>
              <a:gd name="T29" fmla="*/ 718 h 1399"/>
              <a:gd name="T30" fmla="*/ 9 w 369"/>
              <a:gd name="T31" fmla="*/ 740 h 1399"/>
              <a:gd name="T32" fmla="*/ 21 w 369"/>
              <a:gd name="T33" fmla="*/ 757 h 1399"/>
              <a:gd name="T34" fmla="*/ 29 w 369"/>
              <a:gd name="T35" fmla="*/ 763 h 1399"/>
              <a:gd name="T36" fmla="*/ 30 w 369"/>
              <a:gd name="T37" fmla="*/ 737 h 1399"/>
              <a:gd name="T38" fmla="*/ 37 w 369"/>
              <a:gd name="T39" fmla="*/ 743 h 1399"/>
              <a:gd name="T40" fmla="*/ 43 w 369"/>
              <a:gd name="T41" fmla="*/ 731 h 1399"/>
              <a:gd name="T42" fmla="*/ 49 w 369"/>
              <a:gd name="T43" fmla="*/ 682 h 1399"/>
              <a:gd name="T44" fmla="*/ 75 w 369"/>
              <a:gd name="T45" fmla="*/ 700 h 1399"/>
              <a:gd name="T46" fmla="*/ 70 w 369"/>
              <a:gd name="T47" fmla="*/ 747 h 1399"/>
              <a:gd name="T48" fmla="*/ 66 w 369"/>
              <a:gd name="T49" fmla="*/ 927 h 1399"/>
              <a:gd name="T50" fmla="*/ 67 w 369"/>
              <a:gd name="T51" fmla="*/ 951 h 1399"/>
              <a:gd name="T52" fmla="*/ 61 w 369"/>
              <a:gd name="T53" fmla="*/ 988 h 1399"/>
              <a:gd name="T54" fmla="*/ 92 w 369"/>
              <a:gd name="T55" fmla="*/ 1117 h 1399"/>
              <a:gd name="T56" fmla="*/ 128 w 369"/>
              <a:gd name="T57" fmla="*/ 1282 h 1399"/>
              <a:gd name="T58" fmla="*/ 104 w 369"/>
              <a:gd name="T59" fmla="*/ 1294 h 1399"/>
              <a:gd name="T60" fmla="*/ 67 w 369"/>
              <a:gd name="T61" fmla="*/ 1331 h 1399"/>
              <a:gd name="T62" fmla="*/ 58 w 369"/>
              <a:gd name="T63" fmla="*/ 1360 h 1399"/>
              <a:gd name="T64" fmla="*/ 64 w 369"/>
              <a:gd name="T65" fmla="*/ 1371 h 1399"/>
              <a:gd name="T66" fmla="*/ 79 w 369"/>
              <a:gd name="T67" fmla="*/ 1374 h 1399"/>
              <a:gd name="T68" fmla="*/ 87 w 369"/>
              <a:gd name="T69" fmla="*/ 1395 h 1399"/>
              <a:gd name="T70" fmla="*/ 125 w 369"/>
              <a:gd name="T71" fmla="*/ 1397 h 1399"/>
              <a:gd name="T72" fmla="*/ 231 w 369"/>
              <a:gd name="T73" fmla="*/ 1380 h 1399"/>
              <a:gd name="T74" fmla="*/ 263 w 369"/>
              <a:gd name="T75" fmla="*/ 1368 h 1399"/>
              <a:gd name="T76" fmla="*/ 282 w 369"/>
              <a:gd name="T77" fmla="*/ 1366 h 1399"/>
              <a:gd name="T78" fmla="*/ 280 w 369"/>
              <a:gd name="T79" fmla="*/ 1345 h 1399"/>
              <a:gd name="T80" fmla="*/ 257 w 369"/>
              <a:gd name="T81" fmla="*/ 1276 h 1399"/>
              <a:gd name="T82" fmla="*/ 257 w 369"/>
              <a:gd name="T83" fmla="*/ 1258 h 1399"/>
              <a:gd name="T84" fmla="*/ 282 w 369"/>
              <a:gd name="T85" fmla="*/ 1245 h 1399"/>
              <a:gd name="T86" fmla="*/ 263 w 369"/>
              <a:gd name="T87" fmla="*/ 1160 h 1399"/>
              <a:gd name="T88" fmla="*/ 276 w 369"/>
              <a:gd name="T89" fmla="*/ 767 h 1399"/>
              <a:gd name="T90" fmla="*/ 317 w 369"/>
              <a:gd name="T91" fmla="*/ 767 h 1399"/>
              <a:gd name="T92" fmla="*/ 337 w 369"/>
              <a:gd name="T93" fmla="*/ 755 h 1399"/>
              <a:gd name="T94" fmla="*/ 337 w 369"/>
              <a:gd name="T95" fmla="*/ 706 h 1399"/>
              <a:gd name="T96" fmla="*/ 357 w 369"/>
              <a:gd name="T97" fmla="*/ 688 h 1399"/>
              <a:gd name="T98" fmla="*/ 369 w 369"/>
              <a:gd name="T99" fmla="*/ 662 h 1399"/>
              <a:gd name="T100" fmla="*/ 344 w 369"/>
              <a:gd name="T101" fmla="*/ 605 h 1399"/>
              <a:gd name="T102" fmla="*/ 309 w 369"/>
              <a:gd name="T103" fmla="*/ 519 h 1399"/>
              <a:gd name="T104" fmla="*/ 325 w 369"/>
              <a:gd name="T105" fmla="*/ 486 h 1399"/>
              <a:gd name="T106" fmla="*/ 315 w 369"/>
              <a:gd name="T107" fmla="*/ 435 h 1399"/>
              <a:gd name="T108" fmla="*/ 269 w 369"/>
              <a:gd name="T109" fmla="*/ 326 h 1399"/>
              <a:gd name="T110" fmla="*/ 216 w 369"/>
              <a:gd name="T111" fmla="*/ 220 h 1399"/>
              <a:gd name="T112" fmla="*/ 213 w 369"/>
              <a:gd name="T113" fmla="*/ 133 h 1399"/>
              <a:gd name="T114" fmla="*/ 184 w 369"/>
              <a:gd name="T115" fmla="*/ 67 h 1399"/>
              <a:gd name="T116" fmla="*/ 147 w 369"/>
              <a:gd name="T117" fmla="*/ 26 h 1399"/>
              <a:gd name="T118" fmla="*/ 110 w 369"/>
              <a:gd name="T119" fmla="*/ 1 h 1399"/>
              <a:gd name="T120" fmla="*/ 79 w 369"/>
              <a:gd name="T121" fmla="*/ 1 h 1399"/>
              <a:gd name="T122" fmla="*/ 43 w 369"/>
              <a:gd name="T123" fmla="*/ 20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9" h="1399">
                <a:moveTo>
                  <a:pt x="43" y="20"/>
                </a:moveTo>
                <a:lnTo>
                  <a:pt x="43" y="20"/>
                </a:lnTo>
                <a:lnTo>
                  <a:pt x="40" y="20"/>
                </a:lnTo>
                <a:lnTo>
                  <a:pt x="32" y="23"/>
                </a:lnTo>
                <a:lnTo>
                  <a:pt x="26" y="24"/>
                </a:lnTo>
                <a:lnTo>
                  <a:pt x="21" y="27"/>
                </a:lnTo>
                <a:lnTo>
                  <a:pt x="17" y="32"/>
                </a:lnTo>
                <a:lnTo>
                  <a:pt x="12" y="38"/>
                </a:lnTo>
                <a:lnTo>
                  <a:pt x="12" y="38"/>
                </a:lnTo>
                <a:lnTo>
                  <a:pt x="9" y="47"/>
                </a:lnTo>
                <a:lnTo>
                  <a:pt x="6" y="60"/>
                </a:lnTo>
                <a:lnTo>
                  <a:pt x="1" y="92"/>
                </a:lnTo>
                <a:lnTo>
                  <a:pt x="0" y="122"/>
                </a:lnTo>
                <a:lnTo>
                  <a:pt x="0" y="142"/>
                </a:lnTo>
                <a:lnTo>
                  <a:pt x="0" y="142"/>
                </a:lnTo>
                <a:lnTo>
                  <a:pt x="0" y="179"/>
                </a:lnTo>
                <a:lnTo>
                  <a:pt x="1" y="201"/>
                </a:lnTo>
                <a:lnTo>
                  <a:pt x="3" y="210"/>
                </a:lnTo>
                <a:lnTo>
                  <a:pt x="6" y="216"/>
                </a:lnTo>
                <a:lnTo>
                  <a:pt x="6" y="216"/>
                </a:lnTo>
                <a:lnTo>
                  <a:pt x="14" y="225"/>
                </a:lnTo>
                <a:lnTo>
                  <a:pt x="18" y="230"/>
                </a:lnTo>
                <a:lnTo>
                  <a:pt x="23" y="236"/>
                </a:lnTo>
                <a:lnTo>
                  <a:pt x="24" y="240"/>
                </a:lnTo>
                <a:lnTo>
                  <a:pt x="24" y="240"/>
                </a:lnTo>
                <a:lnTo>
                  <a:pt x="24" y="248"/>
                </a:lnTo>
                <a:lnTo>
                  <a:pt x="26" y="250"/>
                </a:lnTo>
                <a:lnTo>
                  <a:pt x="30" y="253"/>
                </a:lnTo>
                <a:lnTo>
                  <a:pt x="30" y="253"/>
                </a:lnTo>
                <a:lnTo>
                  <a:pt x="49" y="259"/>
                </a:lnTo>
                <a:lnTo>
                  <a:pt x="67" y="265"/>
                </a:lnTo>
                <a:lnTo>
                  <a:pt x="67" y="265"/>
                </a:lnTo>
                <a:lnTo>
                  <a:pt x="63" y="280"/>
                </a:lnTo>
                <a:lnTo>
                  <a:pt x="56" y="294"/>
                </a:lnTo>
                <a:lnTo>
                  <a:pt x="49" y="308"/>
                </a:lnTo>
                <a:lnTo>
                  <a:pt x="49" y="308"/>
                </a:lnTo>
                <a:lnTo>
                  <a:pt x="44" y="319"/>
                </a:lnTo>
                <a:lnTo>
                  <a:pt x="38" y="334"/>
                </a:lnTo>
                <a:lnTo>
                  <a:pt x="23" y="375"/>
                </a:lnTo>
                <a:lnTo>
                  <a:pt x="6" y="430"/>
                </a:lnTo>
                <a:lnTo>
                  <a:pt x="6" y="430"/>
                </a:lnTo>
                <a:lnTo>
                  <a:pt x="15" y="475"/>
                </a:lnTo>
                <a:lnTo>
                  <a:pt x="24" y="528"/>
                </a:lnTo>
                <a:lnTo>
                  <a:pt x="24" y="528"/>
                </a:lnTo>
                <a:lnTo>
                  <a:pt x="24" y="536"/>
                </a:lnTo>
                <a:lnTo>
                  <a:pt x="23" y="547"/>
                </a:lnTo>
                <a:lnTo>
                  <a:pt x="18" y="565"/>
                </a:lnTo>
                <a:lnTo>
                  <a:pt x="18" y="565"/>
                </a:lnTo>
                <a:lnTo>
                  <a:pt x="17" y="574"/>
                </a:lnTo>
                <a:lnTo>
                  <a:pt x="18" y="582"/>
                </a:lnTo>
                <a:lnTo>
                  <a:pt x="18" y="590"/>
                </a:lnTo>
                <a:lnTo>
                  <a:pt x="18" y="596"/>
                </a:lnTo>
                <a:lnTo>
                  <a:pt x="18" y="596"/>
                </a:lnTo>
                <a:lnTo>
                  <a:pt x="17" y="605"/>
                </a:lnTo>
                <a:lnTo>
                  <a:pt x="15" y="617"/>
                </a:lnTo>
                <a:lnTo>
                  <a:pt x="14" y="628"/>
                </a:lnTo>
                <a:lnTo>
                  <a:pt x="14" y="631"/>
                </a:lnTo>
                <a:lnTo>
                  <a:pt x="12" y="633"/>
                </a:lnTo>
                <a:lnTo>
                  <a:pt x="12" y="633"/>
                </a:lnTo>
                <a:lnTo>
                  <a:pt x="6" y="718"/>
                </a:lnTo>
                <a:lnTo>
                  <a:pt x="6" y="718"/>
                </a:lnTo>
                <a:lnTo>
                  <a:pt x="6" y="728"/>
                </a:lnTo>
                <a:lnTo>
                  <a:pt x="7" y="735"/>
                </a:lnTo>
                <a:lnTo>
                  <a:pt x="9" y="740"/>
                </a:lnTo>
                <a:lnTo>
                  <a:pt x="12" y="743"/>
                </a:lnTo>
                <a:lnTo>
                  <a:pt x="12" y="743"/>
                </a:lnTo>
                <a:lnTo>
                  <a:pt x="18" y="752"/>
                </a:lnTo>
                <a:lnTo>
                  <a:pt x="21" y="757"/>
                </a:lnTo>
                <a:lnTo>
                  <a:pt x="24" y="761"/>
                </a:lnTo>
                <a:lnTo>
                  <a:pt x="24" y="761"/>
                </a:lnTo>
                <a:lnTo>
                  <a:pt x="27" y="763"/>
                </a:lnTo>
                <a:lnTo>
                  <a:pt x="29" y="763"/>
                </a:lnTo>
                <a:lnTo>
                  <a:pt x="30" y="755"/>
                </a:lnTo>
                <a:lnTo>
                  <a:pt x="30" y="755"/>
                </a:lnTo>
                <a:lnTo>
                  <a:pt x="30" y="743"/>
                </a:lnTo>
                <a:lnTo>
                  <a:pt x="30" y="737"/>
                </a:lnTo>
                <a:lnTo>
                  <a:pt x="30" y="737"/>
                </a:lnTo>
                <a:lnTo>
                  <a:pt x="32" y="740"/>
                </a:lnTo>
                <a:lnTo>
                  <a:pt x="33" y="743"/>
                </a:lnTo>
                <a:lnTo>
                  <a:pt x="37" y="743"/>
                </a:lnTo>
                <a:lnTo>
                  <a:pt x="37" y="743"/>
                </a:lnTo>
                <a:lnTo>
                  <a:pt x="38" y="741"/>
                </a:lnTo>
                <a:lnTo>
                  <a:pt x="40" y="740"/>
                </a:lnTo>
                <a:lnTo>
                  <a:pt x="43" y="731"/>
                </a:lnTo>
                <a:lnTo>
                  <a:pt x="43" y="731"/>
                </a:lnTo>
                <a:lnTo>
                  <a:pt x="44" y="718"/>
                </a:lnTo>
                <a:lnTo>
                  <a:pt x="47" y="702"/>
                </a:lnTo>
                <a:lnTo>
                  <a:pt x="49" y="682"/>
                </a:lnTo>
                <a:lnTo>
                  <a:pt x="73" y="700"/>
                </a:lnTo>
                <a:lnTo>
                  <a:pt x="73" y="700"/>
                </a:lnTo>
                <a:lnTo>
                  <a:pt x="73" y="700"/>
                </a:lnTo>
                <a:lnTo>
                  <a:pt x="75" y="700"/>
                </a:lnTo>
                <a:lnTo>
                  <a:pt x="75" y="705"/>
                </a:lnTo>
                <a:lnTo>
                  <a:pt x="73" y="712"/>
                </a:lnTo>
                <a:lnTo>
                  <a:pt x="73" y="712"/>
                </a:lnTo>
                <a:lnTo>
                  <a:pt x="70" y="747"/>
                </a:lnTo>
                <a:lnTo>
                  <a:pt x="66" y="812"/>
                </a:lnTo>
                <a:lnTo>
                  <a:pt x="61" y="902"/>
                </a:lnTo>
                <a:lnTo>
                  <a:pt x="61" y="902"/>
                </a:lnTo>
                <a:lnTo>
                  <a:pt x="66" y="927"/>
                </a:lnTo>
                <a:lnTo>
                  <a:pt x="67" y="944"/>
                </a:lnTo>
                <a:lnTo>
                  <a:pt x="67" y="948"/>
                </a:lnTo>
                <a:lnTo>
                  <a:pt x="67" y="951"/>
                </a:lnTo>
                <a:lnTo>
                  <a:pt x="67" y="951"/>
                </a:lnTo>
                <a:lnTo>
                  <a:pt x="66" y="957"/>
                </a:lnTo>
                <a:lnTo>
                  <a:pt x="63" y="970"/>
                </a:lnTo>
                <a:lnTo>
                  <a:pt x="61" y="988"/>
                </a:lnTo>
                <a:lnTo>
                  <a:pt x="61" y="988"/>
                </a:lnTo>
                <a:lnTo>
                  <a:pt x="73" y="1039"/>
                </a:lnTo>
                <a:lnTo>
                  <a:pt x="84" y="1080"/>
                </a:lnTo>
                <a:lnTo>
                  <a:pt x="92" y="1117"/>
                </a:lnTo>
                <a:lnTo>
                  <a:pt x="92" y="1117"/>
                </a:lnTo>
                <a:lnTo>
                  <a:pt x="110" y="1206"/>
                </a:lnTo>
                <a:lnTo>
                  <a:pt x="122" y="1264"/>
                </a:lnTo>
                <a:lnTo>
                  <a:pt x="128" y="1282"/>
                </a:lnTo>
                <a:lnTo>
                  <a:pt x="128" y="1282"/>
                </a:lnTo>
                <a:lnTo>
                  <a:pt x="121" y="1284"/>
                </a:lnTo>
                <a:lnTo>
                  <a:pt x="113" y="1288"/>
                </a:lnTo>
                <a:lnTo>
                  <a:pt x="104" y="1294"/>
                </a:lnTo>
                <a:lnTo>
                  <a:pt x="104" y="1294"/>
                </a:lnTo>
                <a:lnTo>
                  <a:pt x="93" y="1302"/>
                </a:lnTo>
                <a:lnTo>
                  <a:pt x="82" y="1313"/>
                </a:lnTo>
                <a:lnTo>
                  <a:pt x="73" y="1322"/>
                </a:lnTo>
                <a:lnTo>
                  <a:pt x="67" y="1331"/>
                </a:lnTo>
                <a:lnTo>
                  <a:pt x="67" y="1331"/>
                </a:lnTo>
                <a:lnTo>
                  <a:pt x="63" y="1340"/>
                </a:lnTo>
                <a:lnTo>
                  <a:pt x="60" y="1351"/>
                </a:lnTo>
                <a:lnTo>
                  <a:pt x="58" y="1360"/>
                </a:lnTo>
                <a:lnTo>
                  <a:pt x="60" y="1365"/>
                </a:lnTo>
                <a:lnTo>
                  <a:pt x="61" y="1368"/>
                </a:lnTo>
                <a:lnTo>
                  <a:pt x="61" y="1368"/>
                </a:lnTo>
                <a:lnTo>
                  <a:pt x="64" y="1371"/>
                </a:lnTo>
                <a:lnTo>
                  <a:pt x="67" y="1372"/>
                </a:lnTo>
                <a:lnTo>
                  <a:pt x="73" y="1374"/>
                </a:lnTo>
                <a:lnTo>
                  <a:pt x="79" y="1374"/>
                </a:lnTo>
                <a:lnTo>
                  <a:pt x="79" y="1374"/>
                </a:lnTo>
                <a:lnTo>
                  <a:pt x="79" y="1379"/>
                </a:lnTo>
                <a:lnTo>
                  <a:pt x="81" y="1386"/>
                </a:lnTo>
                <a:lnTo>
                  <a:pt x="82" y="1391"/>
                </a:lnTo>
                <a:lnTo>
                  <a:pt x="87" y="1395"/>
                </a:lnTo>
                <a:lnTo>
                  <a:pt x="92" y="1399"/>
                </a:lnTo>
                <a:lnTo>
                  <a:pt x="98" y="1399"/>
                </a:lnTo>
                <a:lnTo>
                  <a:pt x="98" y="1399"/>
                </a:lnTo>
                <a:lnTo>
                  <a:pt x="125" y="1397"/>
                </a:lnTo>
                <a:lnTo>
                  <a:pt x="167" y="1392"/>
                </a:lnTo>
                <a:lnTo>
                  <a:pt x="190" y="1389"/>
                </a:lnTo>
                <a:lnTo>
                  <a:pt x="211" y="1385"/>
                </a:lnTo>
                <a:lnTo>
                  <a:pt x="231" y="1380"/>
                </a:lnTo>
                <a:lnTo>
                  <a:pt x="245" y="1374"/>
                </a:lnTo>
                <a:lnTo>
                  <a:pt x="245" y="1374"/>
                </a:lnTo>
                <a:lnTo>
                  <a:pt x="256" y="1369"/>
                </a:lnTo>
                <a:lnTo>
                  <a:pt x="263" y="1368"/>
                </a:lnTo>
                <a:lnTo>
                  <a:pt x="271" y="1368"/>
                </a:lnTo>
                <a:lnTo>
                  <a:pt x="276" y="1368"/>
                </a:lnTo>
                <a:lnTo>
                  <a:pt x="279" y="1368"/>
                </a:lnTo>
                <a:lnTo>
                  <a:pt x="282" y="1366"/>
                </a:lnTo>
                <a:lnTo>
                  <a:pt x="282" y="1363"/>
                </a:lnTo>
                <a:lnTo>
                  <a:pt x="282" y="1356"/>
                </a:lnTo>
                <a:lnTo>
                  <a:pt x="282" y="1356"/>
                </a:lnTo>
                <a:lnTo>
                  <a:pt x="280" y="1345"/>
                </a:lnTo>
                <a:lnTo>
                  <a:pt x="277" y="1333"/>
                </a:lnTo>
                <a:lnTo>
                  <a:pt x="269" y="1307"/>
                </a:lnTo>
                <a:lnTo>
                  <a:pt x="257" y="1276"/>
                </a:lnTo>
                <a:lnTo>
                  <a:pt x="257" y="1276"/>
                </a:lnTo>
                <a:lnTo>
                  <a:pt x="256" y="1267"/>
                </a:lnTo>
                <a:lnTo>
                  <a:pt x="256" y="1261"/>
                </a:lnTo>
                <a:lnTo>
                  <a:pt x="256" y="1259"/>
                </a:lnTo>
                <a:lnTo>
                  <a:pt x="257" y="1258"/>
                </a:lnTo>
                <a:lnTo>
                  <a:pt x="257" y="1258"/>
                </a:lnTo>
                <a:lnTo>
                  <a:pt x="271" y="1251"/>
                </a:lnTo>
                <a:lnTo>
                  <a:pt x="282" y="1245"/>
                </a:lnTo>
                <a:lnTo>
                  <a:pt x="282" y="1245"/>
                </a:lnTo>
                <a:lnTo>
                  <a:pt x="277" y="1225"/>
                </a:lnTo>
                <a:lnTo>
                  <a:pt x="271" y="1199"/>
                </a:lnTo>
                <a:lnTo>
                  <a:pt x="263" y="1160"/>
                </a:lnTo>
                <a:lnTo>
                  <a:pt x="263" y="1160"/>
                </a:lnTo>
                <a:lnTo>
                  <a:pt x="254" y="1094"/>
                </a:lnTo>
                <a:lnTo>
                  <a:pt x="243" y="1011"/>
                </a:lnTo>
                <a:lnTo>
                  <a:pt x="233" y="908"/>
                </a:lnTo>
                <a:lnTo>
                  <a:pt x="276" y="767"/>
                </a:lnTo>
                <a:lnTo>
                  <a:pt x="276" y="767"/>
                </a:lnTo>
                <a:lnTo>
                  <a:pt x="285" y="769"/>
                </a:lnTo>
                <a:lnTo>
                  <a:pt x="306" y="769"/>
                </a:lnTo>
                <a:lnTo>
                  <a:pt x="317" y="767"/>
                </a:lnTo>
                <a:lnTo>
                  <a:pt x="326" y="766"/>
                </a:lnTo>
                <a:lnTo>
                  <a:pt x="334" y="761"/>
                </a:lnTo>
                <a:lnTo>
                  <a:pt x="335" y="758"/>
                </a:lnTo>
                <a:lnTo>
                  <a:pt x="337" y="755"/>
                </a:lnTo>
                <a:lnTo>
                  <a:pt x="337" y="755"/>
                </a:lnTo>
                <a:lnTo>
                  <a:pt x="337" y="740"/>
                </a:lnTo>
                <a:lnTo>
                  <a:pt x="337" y="726"/>
                </a:lnTo>
                <a:lnTo>
                  <a:pt x="337" y="706"/>
                </a:lnTo>
                <a:lnTo>
                  <a:pt x="337" y="706"/>
                </a:lnTo>
                <a:lnTo>
                  <a:pt x="338" y="703"/>
                </a:lnTo>
                <a:lnTo>
                  <a:pt x="343" y="698"/>
                </a:lnTo>
                <a:lnTo>
                  <a:pt x="357" y="688"/>
                </a:lnTo>
                <a:lnTo>
                  <a:pt x="361" y="682"/>
                </a:lnTo>
                <a:lnTo>
                  <a:pt x="367" y="674"/>
                </a:lnTo>
                <a:lnTo>
                  <a:pt x="369" y="666"/>
                </a:lnTo>
                <a:lnTo>
                  <a:pt x="369" y="662"/>
                </a:lnTo>
                <a:lnTo>
                  <a:pt x="367" y="657"/>
                </a:lnTo>
                <a:lnTo>
                  <a:pt x="367" y="657"/>
                </a:lnTo>
                <a:lnTo>
                  <a:pt x="357" y="634"/>
                </a:lnTo>
                <a:lnTo>
                  <a:pt x="344" y="605"/>
                </a:lnTo>
                <a:lnTo>
                  <a:pt x="325" y="565"/>
                </a:lnTo>
                <a:lnTo>
                  <a:pt x="306" y="522"/>
                </a:lnTo>
                <a:lnTo>
                  <a:pt x="306" y="522"/>
                </a:lnTo>
                <a:lnTo>
                  <a:pt x="309" y="519"/>
                </a:lnTo>
                <a:lnTo>
                  <a:pt x="315" y="512"/>
                </a:lnTo>
                <a:lnTo>
                  <a:pt x="320" y="505"/>
                </a:lnTo>
                <a:lnTo>
                  <a:pt x="322" y="496"/>
                </a:lnTo>
                <a:lnTo>
                  <a:pt x="325" y="486"/>
                </a:lnTo>
                <a:lnTo>
                  <a:pt x="325" y="473"/>
                </a:lnTo>
                <a:lnTo>
                  <a:pt x="325" y="473"/>
                </a:lnTo>
                <a:lnTo>
                  <a:pt x="322" y="456"/>
                </a:lnTo>
                <a:lnTo>
                  <a:pt x="315" y="435"/>
                </a:lnTo>
                <a:lnTo>
                  <a:pt x="306" y="410"/>
                </a:lnTo>
                <a:lnTo>
                  <a:pt x="297" y="386"/>
                </a:lnTo>
                <a:lnTo>
                  <a:pt x="279" y="345"/>
                </a:lnTo>
                <a:lnTo>
                  <a:pt x="269" y="326"/>
                </a:lnTo>
                <a:lnTo>
                  <a:pt x="227" y="247"/>
                </a:lnTo>
                <a:lnTo>
                  <a:pt x="214" y="234"/>
                </a:lnTo>
                <a:lnTo>
                  <a:pt x="214" y="234"/>
                </a:lnTo>
                <a:lnTo>
                  <a:pt x="216" y="220"/>
                </a:lnTo>
                <a:lnTo>
                  <a:pt x="216" y="190"/>
                </a:lnTo>
                <a:lnTo>
                  <a:pt x="216" y="170"/>
                </a:lnTo>
                <a:lnTo>
                  <a:pt x="214" y="150"/>
                </a:lnTo>
                <a:lnTo>
                  <a:pt x="213" y="133"/>
                </a:lnTo>
                <a:lnTo>
                  <a:pt x="208" y="118"/>
                </a:lnTo>
                <a:lnTo>
                  <a:pt x="208" y="118"/>
                </a:lnTo>
                <a:lnTo>
                  <a:pt x="197" y="92"/>
                </a:lnTo>
                <a:lnTo>
                  <a:pt x="184" y="67"/>
                </a:lnTo>
                <a:lnTo>
                  <a:pt x="176" y="57"/>
                </a:lnTo>
                <a:lnTo>
                  <a:pt x="167" y="46"/>
                </a:lnTo>
                <a:lnTo>
                  <a:pt x="158" y="35"/>
                </a:lnTo>
                <a:lnTo>
                  <a:pt x="147" y="26"/>
                </a:lnTo>
                <a:lnTo>
                  <a:pt x="147" y="26"/>
                </a:lnTo>
                <a:lnTo>
                  <a:pt x="127" y="11"/>
                </a:lnTo>
                <a:lnTo>
                  <a:pt x="118" y="6"/>
                </a:lnTo>
                <a:lnTo>
                  <a:pt x="110" y="1"/>
                </a:lnTo>
                <a:lnTo>
                  <a:pt x="101" y="0"/>
                </a:lnTo>
                <a:lnTo>
                  <a:pt x="95" y="0"/>
                </a:lnTo>
                <a:lnTo>
                  <a:pt x="87" y="0"/>
                </a:lnTo>
                <a:lnTo>
                  <a:pt x="79" y="1"/>
                </a:lnTo>
                <a:lnTo>
                  <a:pt x="79" y="1"/>
                </a:lnTo>
                <a:lnTo>
                  <a:pt x="66" y="8"/>
                </a:lnTo>
                <a:lnTo>
                  <a:pt x="53" y="12"/>
                </a:lnTo>
                <a:lnTo>
                  <a:pt x="43" y="20"/>
                </a:lnTo>
                <a:lnTo>
                  <a:pt x="43" y="2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4"/>
          <p:cNvSpPr>
            <a:spLocks/>
          </p:cNvSpPr>
          <p:nvPr/>
        </p:nvSpPr>
        <p:spPr bwMode="auto">
          <a:xfrm>
            <a:off x="4582974" y="728700"/>
            <a:ext cx="600054" cy="1815868"/>
          </a:xfrm>
          <a:custGeom>
            <a:avLst/>
            <a:gdLst>
              <a:gd name="T0" fmla="*/ 277 w 573"/>
              <a:gd name="T1" fmla="*/ 60 h 1734"/>
              <a:gd name="T2" fmla="*/ 320 w 573"/>
              <a:gd name="T3" fmla="*/ 11 h 1734"/>
              <a:gd name="T4" fmla="*/ 344 w 573"/>
              <a:gd name="T5" fmla="*/ 0 h 1734"/>
              <a:gd name="T6" fmla="*/ 371 w 573"/>
              <a:gd name="T7" fmla="*/ 8 h 1734"/>
              <a:gd name="T8" fmla="*/ 413 w 573"/>
              <a:gd name="T9" fmla="*/ 17 h 1734"/>
              <a:gd name="T10" fmla="*/ 420 w 573"/>
              <a:gd name="T11" fmla="*/ 29 h 1734"/>
              <a:gd name="T12" fmla="*/ 436 w 573"/>
              <a:gd name="T13" fmla="*/ 51 h 1734"/>
              <a:gd name="T14" fmla="*/ 464 w 573"/>
              <a:gd name="T15" fmla="*/ 138 h 1734"/>
              <a:gd name="T16" fmla="*/ 481 w 573"/>
              <a:gd name="T17" fmla="*/ 204 h 1734"/>
              <a:gd name="T18" fmla="*/ 528 w 573"/>
              <a:gd name="T19" fmla="*/ 302 h 1734"/>
              <a:gd name="T20" fmla="*/ 562 w 573"/>
              <a:gd name="T21" fmla="*/ 326 h 1734"/>
              <a:gd name="T22" fmla="*/ 573 w 573"/>
              <a:gd name="T23" fmla="*/ 573 h 1734"/>
              <a:gd name="T24" fmla="*/ 565 w 573"/>
              <a:gd name="T25" fmla="*/ 623 h 1734"/>
              <a:gd name="T26" fmla="*/ 519 w 573"/>
              <a:gd name="T27" fmla="*/ 640 h 1734"/>
              <a:gd name="T28" fmla="*/ 513 w 573"/>
              <a:gd name="T29" fmla="*/ 714 h 1734"/>
              <a:gd name="T30" fmla="*/ 502 w 573"/>
              <a:gd name="T31" fmla="*/ 743 h 1734"/>
              <a:gd name="T32" fmla="*/ 502 w 573"/>
              <a:gd name="T33" fmla="*/ 964 h 1734"/>
              <a:gd name="T34" fmla="*/ 459 w 573"/>
              <a:gd name="T35" fmla="*/ 1152 h 1734"/>
              <a:gd name="T36" fmla="*/ 485 w 573"/>
              <a:gd name="T37" fmla="*/ 1247 h 1734"/>
              <a:gd name="T38" fmla="*/ 467 w 573"/>
              <a:gd name="T39" fmla="*/ 1530 h 1734"/>
              <a:gd name="T40" fmla="*/ 429 w 573"/>
              <a:gd name="T41" fmla="*/ 1615 h 1734"/>
              <a:gd name="T42" fmla="*/ 444 w 573"/>
              <a:gd name="T43" fmla="*/ 1673 h 1734"/>
              <a:gd name="T44" fmla="*/ 449 w 573"/>
              <a:gd name="T45" fmla="*/ 1720 h 1734"/>
              <a:gd name="T46" fmla="*/ 378 w 573"/>
              <a:gd name="T47" fmla="*/ 1728 h 1734"/>
              <a:gd name="T48" fmla="*/ 358 w 573"/>
              <a:gd name="T49" fmla="*/ 1711 h 1734"/>
              <a:gd name="T50" fmla="*/ 358 w 573"/>
              <a:gd name="T51" fmla="*/ 1612 h 1734"/>
              <a:gd name="T52" fmla="*/ 360 w 573"/>
              <a:gd name="T53" fmla="*/ 1515 h 1734"/>
              <a:gd name="T54" fmla="*/ 358 w 573"/>
              <a:gd name="T55" fmla="*/ 1328 h 1734"/>
              <a:gd name="T56" fmla="*/ 354 w 573"/>
              <a:gd name="T57" fmla="*/ 970 h 1734"/>
              <a:gd name="T58" fmla="*/ 341 w 573"/>
              <a:gd name="T59" fmla="*/ 1000 h 1734"/>
              <a:gd name="T60" fmla="*/ 332 w 573"/>
              <a:gd name="T61" fmla="*/ 1172 h 1734"/>
              <a:gd name="T62" fmla="*/ 338 w 573"/>
              <a:gd name="T63" fmla="*/ 1273 h 1734"/>
              <a:gd name="T64" fmla="*/ 335 w 573"/>
              <a:gd name="T65" fmla="*/ 1484 h 1734"/>
              <a:gd name="T66" fmla="*/ 338 w 573"/>
              <a:gd name="T67" fmla="*/ 1642 h 1734"/>
              <a:gd name="T68" fmla="*/ 326 w 573"/>
              <a:gd name="T69" fmla="*/ 1681 h 1734"/>
              <a:gd name="T70" fmla="*/ 295 w 573"/>
              <a:gd name="T71" fmla="*/ 1728 h 1734"/>
              <a:gd name="T72" fmla="*/ 231 w 573"/>
              <a:gd name="T73" fmla="*/ 1733 h 1734"/>
              <a:gd name="T74" fmla="*/ 205 w 573"/>
              <a:gd name="T75" fmla="*/ 1719 h 1734"/>
              <a:gd name="T76" fmla="*/ 230 w 573"/>
              <a:gd name="T77" fmla="*/ 1665 h 1734"/>
              <a:gd name="T78" fmla="*/ 242 w 573"/>
              <a:gd name="T79" fmla="*/ 1563 h 1734"/>
              <a:gd name="T80" fmla="*/ 226 w 573"/>
              <a:gd name="T81" fmla="*/ 1530 h 1734"/>
              <a:gd name="T82" fmla="*/ 196 w 573"/>
              <a:gd name="T83" fmla="*/ 1356 h 1734"/>
              <a:gd name="T84" fmla="*/ 216 w 573"/>
              <a:gd name="T85" fmla="*/ 1075 h 1734"/>
              <a:gd name="T86" fmla="*/ 188 w 573"/>
              <a:gd name="T87" fmla="*/ 962 h 1734"/>
              <a:gd name="T88" fmla="*/ 104 w 573"/>
              <a:gd name="T89" fmla="*/ 852 h 1734"/>
              <a:gd name="T90" fmla="*/ 32 w 573"/>
              <a:gd name="T91" fmla="*/ 801 h 1734"/>
              <a:gd name="T92" fmla="*/ 3 w 573"/>
              <a:gd name="T93" fmla="*/ 746 h 1734"/>
              <a:gd name="T94" fmla="*/ 12 w 573"/>
              <a:gd name="T95" fmla="*/ 653 h 1734"/>
              <a:gd name="T96" fmla="*/ 75 w 573"/>
              <a:gd name="T97" fmla="*/ 516 h 1734"/>
              <a:gd name="T98" fmla="*/ 115 w 573"/>
              <a:gd name="T99" fmla="*/ 461 h 1734"/>
              <a:gd name="T100" fmla="*/ 121 w 573"/>
              <a:gd name="T101" fmla="*/ 380 h 1734"/>
              <a:gd name="T102" fmla="*/ 130 w 573"/>
              <a:gd name="T103" fmla="*/ 291 h 1734"/>
              <a:gd name="T104" fmla="*/ 179 w 573"/>
              <a:gd name="T105" fmla="*/ 253 h 1734"/>
              <a:gd name="T106" fmla="*/ 194 w 573"/>
              <a:gd name="T107" fmla="*/ 213 h 1734"/>
              <a:gd name="T108" fmla="*/ 217 w 573"/>
              <a:gd name="T109" fmla="*/ 188 h 1734"/>
              <a:gd name="T110" fmla="*/ 242 w 573"/>
              <a:gd name="T111" fmla="*/ 156 h 1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3" h="1734">
                <a:moveTo>
                  <a:pt x="259" y="119"/>
                </a:moveTo>
                <a:lnTo>
                  <a:pt x="259" y="119"/>
                </a:lnTo>
                <a:lnTo>
                  <a:pt x="263" y="101"/>
                </a:lnTo>
                <a:lnTo>
                  <a:pt x="269" y="77"/>
                </a:lnTo>
                <a:lnTo>
                  <a:pt x="269" y="77"/>
                </a:lnTo>
                <a:lnTo>
                  <a:pt x="277" y="60"/>
                </a:lnTo>
                <a:lnTo>
                  <a:pt x="282" y="51"/>
                </a:lnTo>
                <a:lnTo>
                  <a:pt x="282" y="20"/>
                </a:lnTo>
                <a:lnTo>
                  <a:pt x="289" y="14"/>
                </a:lnTo>
                <a:lnTo>
                  <a:pt x="318" y="14"/>
                </a:lnTo>
                <a:lnTo>
                  <a:pt x="318" y="14"/>
                </a:lnTo>
                <a:lnTo>
                  <a:pt x="320" y="11"/>
                </a:lnTo>
                <a:lnTo>
                  <a:pt x="325" y="6"/>
                </a:lnTo>
                <a:lnTo>
                  <a:pt x="328" y="3"/>
                </a:lnTo>
                <a:lnTo>
                  <a:pt x="332" y="2"/>
                </a:lnTo>
                <a:lnTo>
                  <a:pt x="338" y="0"/>
                </a:lnTo>
                <a:lnTo>
                  <a:pt x="344" y="0"/>
                </a:lnTo>
                <a:lnTo>
                  <a:pt x="344" y="0"/>
                </a:lnTo>
                <a:lnTo>
                  <a:pt x="351" y="2"/>
                </a:lnTo>
                <a:lnTo>
                  <a:pt x="354" y="3"/>
                </a:lnTo>
                <a:lnTo>
                  <a:pt x="355" y="6"/>
                </a:lnTo>
                <a:lnTo>
                  <a:pt x="357" y="8"/>
                </a:lnTo>
                <a:lnTo>
                  <a:pt x="360" y="8"/>
                </a:lnTo>
                <a:lnTo>
                  <a:pt x="371" y="8"/>
                </a:lnTo>
                <a:lnTo>
                  <a:pt x="371" y="8"/>
                </a:lnTo>
                <a:lnTo>
                  <a:pt x="380" y="8"/>
                </a:lnTo>
                <a:lnTo>
                  <a:pt x="387" y="8"/>
                </a:lnTo>
                <a:lnTo>
                  <a:pt x="401" y="11"/>
                </a:lnTo>
                <a:lnTo>
                  <a:pt x="410" y="15"/>
                </a:lnTo>
                <a:lnTo>
                  <a:pt x="413" y="17"/>
                </a:lnTo>
                <a:lnTo>
                  <a:pt x="413" y="17"/>
                </a:lnTo>
                <a:lnTo>
                  <a:pt x="413" y="18"/>
                </a:lnTo>
                <a:lnTo>
                  <a:pt x="413" y="21"/>
                </a:lnTo>
                <a:lnTo>
                  <a:pt x="416" y="28"/>
                </a:lnTo>
                <a:lnTo>
                  <a:pt x="416" y="28"/>
                </a:lnTo>
                <a:lnTo>
                  <a:pt x="420" y="29"/>
                </a:lnTo>
                <a:lnTo>
                  <a:pt x="421" y="29"/>
                </a:lnTo>
                <a:lnTo>
                  <a:pt x="426" y="29"/>
                </a:lnTo>
                <a:lnTo>
                  <a:pt x="429" y="29"/>
                </a:lnTo>
                <a:lnTo>
                  <a:pt x="432" y="34"/>
                </a:lnTo>
                <a:lnTo>
                  <a:pt x="433" y="40"/>
                </a:lnTo>
                <a:lnTo>
                  <a:pt x="436" y="51"/>
                </a:lnTo>
                <a:lnTo>
                  <a:pt x="436" y="51"/>
                </a:lnTo>
                <a:lnTo>
                  <a:pt x="443" y="74"/>
                </a:lnTo>
                <a:lnTo>
                  <a:pt x="449" y="92"/>
                </a:lnTo>
                <a:lnTo>
                  <a:pt x="459" y="123"/>
                </a:lnTo>
                <a:lnTo>
                  <a:pt x="459" y="123"/>
                </a:lnTo>
                <a:lnTo>
                  <a:pt x="464" y="138"/>
                </a:lnTo>
                <a:lnTo>
                  <a:pt x="465" y="155"/>
                </a:lnTo>
                <a:lnTo>
                  <a:pt x="470" y="172"/>
                </a:lnTo>
                <a:lnTo>
                  <a:pt x="472" y="182"/>
                </a:lnTo>
                <a:lnTo>
                  <a:pt x="476" y="191"/>
                </a:lnTo>
                <a:lnTo>
                  <a:pt x="476" y="191"/>
                </a:lnTo>
                <a:lnTo>
                  <a:pt x="481" y="204"/>
                </a:lnTo>
                <a:lnTo>
                  <a:pt x="484" y="219"/>
                </a:lnTo>
                <a:lnTo>
                  <a:pt x="490" y="253"/>
                </a:lnTo>
                <a:lnTo>
                  <a:pt x="496" y="291"/>
                </a:lnTo>
                <a:lnTo>
                  <a:pt x="496" y="291"/>
                </a:lnTo>
                <a:lnTo>
                  <a:pt x="505" y="293"/>
                </a:lnTo>
                <a:lnTo>
                  <a:pt x="528" y="302"/>
                </a:lnTo>
                <a:lnTo>
                  <a:pt x="541" y="308"/>
                </a:lnTo>
                <a:lnTo>
                  <a:pt x="550" y="314"/>
                </a:lnTo>
                <a:lnTo>
                  <a:pt x="559" y="320"/>
                </a:lnTo>
                <a:lnTo>
                  <a:pt x="560" y="323"/>
                </a:lnTo>
                <a:lnTo>
                  <a:pt x="562" y="326"/>
                </a:lnTo>
                <a:lnTo>
                  <a:pt x="562" y="326"/>
                </a:lnTo>
                <a:lnTo>
                  <a:pt x="564" y="366"/>
                </a:lnTo>
                <a:lnTo>
                  <a:pt x="567" y="434"/>
                </a:lnTo>
                <a:lnTo>
                  <a:pt x="568" y="532"/>
                </a:lnTo>
                <a:lnTo>
                  <a:pt x="568" y="532"/>
                </a:lnTo>
                <a:lnTo>
                  <a:pt x="570" y="545"/>
                </a:lnTo>
                <a:lnTo>
                  <a:pt x="573" y="573"/>
                </a:lnTo>
                <a:lnTo>
                  <a:pt x="573" y="588"/>
                </a:lnTo>
                <a:lnTo>
                  <a:pt x="573" y="604"/>
                </a:lnTo>
                <a:lnTo>
                  <a:pt x="570" y="616"/>
                </a:lnTo>
                <a:lnTo>
                  <a:pt x="568" y="620"/>
                </a:lnTo>
                <a:lnTo>
                  <a:pt x="565" y="623"/>
                </a:lnTo>
                <a:lnTo>
                  <a:pt x="565" y="623"/>
                </a:lnTo>
                <a:lnTo>
                  <a:pt x="559" y="630"/>
                </a:lnTo>
                <a:lnTo>
                  <a:pt x="553" y="633"/>
                </a:lnTo>
                <a:lnTo>
                  <a:pt x="541" y="639"/>
                </a:lnTo>
                <a:lnTo>
                  <a:pt x="528" y="642"/>
                </a:lnTo>
                <a:lnTo>
                  <a:pt x="524" y="642"/>
                </a:lnTo>
                <a:lnTo>
                  <a:pt x="519" y="640"/>
                </a:lnTo>
                <a:lnTo>
                  <a:pt x="519" y="640"/>
                </a:lnTo>
                <a:lnTo>
                  <a:pt x="493" y="630"/>
                </a:lnTo>
                <a:lnTo>
                  <a:pt x="493" y="630"/>
                </a:lnTo>
                <a:lnTo>
                  <a:pt x="496" y="645"/>
                </a:lnTo>
                <a:lnTo>
                  <a:pt x="505" y="679"/>
                </a:lnTo>
                <a:lnTo>
                  <a:pt x="513" y="714"/>
                </a:lnTo>
                <a:lnTo>
                  <a:pt x="515" y="726"/>
                </a:lnTo>
                <a:lnTo>
                  <a:pt x="513" y="729"/>
                </a:lnTo>
                <a:lnTo>
                  <a:pt x="513" y="732"/>
                </a:lnTo>
                <a:lnTo>
                  <a:pt x="513" y="732"/>
                </a:lnTo>
                <a:lnTo>
                  <a:pt x="502" y="743"/>
                </a:lnTo>
                <a:lnTo>
                  <a:pt x="502" y="743"/>
                </a:lnTo>
                <a:lnTo>
                  <a:pt x="510" y="821"/>
                </a:lnTo>
                <a:lnTo>
                  <a:pt x="513" y="882"/>
                </a:lnTo>
                <a:lnTo>
                  <a:pt x="513" y="907"/>
                </a:lnTo>
                <a:lnTo>
                  <a:pt x="513" y="924"/>
                </a:lnTo>
                <a:lnTo>
                  <a:pt x="513" y="924"/>
                </a:lnTo>
                <a:lnTo>
                  <a:pt x="502" y="964"/>
                </a:lnTo>
                <a:lnTo>
                  <a:pt x="485" y="1023"/>
                </a:lnTo>
                <a:lnTo>
                  <a:pt x="469" y="1086"/>
                </a:lnTo>
                <a:lnTo>
                  <a:pt x="462" y="1114"/>
                </a:lnTo>
                <a:lnTo>
                  <a:pt x="459" y="1135"/>
                </a:lnTo>
                <a:lnTo>
                  <a:pt x="459" y="1135"/>
                </a:lnTo>
                <a:lnTo>
                  <a:pt x="459" y="1152"/>
                </a:lnTo>
                <a:lnTo>
                  <a:pt x="458" y="1170"/>
                </a:lnTo>
                <a:lnTo>
                  <a:pt x="459" y="1203"/>
                </a:lnTo>
                <a:lnTo>
                  <a:pt x="462" y="1236"/>
                </a:lnTo>
                <a:lnTo>
                  <a:pt x="462" y="1236"/>
                </a:lnTo>
                <a:lnTo>
                  <a:pt x="475" y="1241"/>
                </a:lnTo>
                <a:lnTo>
                  <a:pt x="485" y="1247"/>
                </a:lnTo>
                <a:lnTo>
                  <a:pt x="485" y="1247"/>
                </a:lnTo>
                <a:lnTo>
                  <a:pt x="485" y="1290"/>
                </a:lnTo>
                <a:lnTo>
                  <a:pt x="481" y="1386"/>
                </a:lnTo>
                <a:lnTo>
                  <a:pt x="478" y="1442"/>
                </a:lnTo>
                <a:lnTo>
                  <a:pt x="473" y="1491"/>
                </a:lnTo>
                <a:lnTo>
                  <a:pt x="467" y="1530"/>
                </a:lnTo>
                <a:lnTo>
                  <a:pt x="464" y="1544"/>
                </a:lnTo>
                <a:lnTo>
                  <a:pt x="459" y="1553"/>
                </a:lnTo>
                <a:lnTo>
                  <a:pt x="459" y="1553"/>
                </a:lnTo>
                <a:lnTo>
                  <a:pt x="446" y="1578"/>
                </a:lnTo>
                <a:lnTo>
                  <a:pt x="435" y="1598"/>
                </a:lnTo>
                <a:lnTo>
                  <a:pt x="429" y="1615"/>
                </a:lnTo>
                <a:lnTo>
                  <a:pt x="427" y="1622"/>
                </a:lnTo>
                <a:lnTo>
                  <a:pt x="427" y="1628"/>
                </a:lnTo>
                <a:lnTo>
                  <a:pt x="427" y="1628"/>
                </a:lnTo>
                <a:lnTo>
                  <a:pt x="429" y="1638"/>
                </a:lnTo>
                <a:lnTo>
                  <a:pt x="432" y="1648"/>
                </a:lnTo>
                <a:lnTo>
                  <a:pt x="444" y="1673"/>
                </a:lnTo>
                <a:lnTo>
                  <a:pt x="456" y="1696"/>
                </a:lnTo>
                <a:lnTo>
                  <a:pt x="459" y="1705"/>
                </a:lnTo>
                <a:lnTo>
                  <a:pt x="459" y="1711"/>
                </a:lnTo>
                <a:lnTo>
                  <a:pt x="459" y="1711"/>
                </a:lnTo>
                <a:lnTo>
                  <a:pt x="456" y="1716"/>
                </a:lnTo>
                <a:lnTo>
                  <a:pt x="449" y="1720"/>
                </a:lnTo>
                <a:lnTo>
                  <a:pt x="436" y="1725"/>
                </a:lnTo>
                <a:lnTo>
                  <a:pt x="424" y="1728"/>
                </a:lnTo>
                <a:lnTo>
                  <a:pt x="410" y="1731"/>
                </a:lnTo>
                <a:lnTo>
                  <a:pt x="398" y="1731"/>
                </a:lnTo>
                <a:lnTo>
                  <a:pt x="386" y="1731"/>
                </a:lnTo>
                <a:lnTo>
                  <a:pt x="378" y="1728"/>
                </a:lnTo>
                <a:lnTo>
                  <a:pt x="378" y="1728"/>
                </a:lnTo>
                <a:lnTo>
                  <a:pt x="367" y="1722"/>
                </a:lnTo>
                <a:lnTo>
                  <a:pt x="361" y="1719"/>
                </a:lnTo>
                <a:lnTo>
                  <a:pt x="358" y="1716"/>
                </a:lnTo>
                <a:lnTo>
                  <a:pt x="358" y="1711"/>
                </a:lnTo>
                <a:lnTo>
                  <a:pt x="358" y="1711"/>
                </a:lnTo>
                <a:lnTo>
                  <a:pt x="355" y="1687"/>
                </a:lnTo>
                <a:lnTo>
                  <a:pt x="355" y="1670"/>
                </a:lnTo>
                <a:lnTo>
                  <a:pt x="355" y="1654"/>
                </a:lnTo>
                <a:lnTo>
                  <a:pt x="355" y="1654"/>
                </a:lnTo>
                <a:lnTo>
                  <a:pt x="357" y="1639"/>
                </a:lnTo>
                <a:lnTo>
                  <a:pt x="358" y="1612"/>
                </a:lnTo>
                <a:lnTo>
                  <a:pt x="358" y="1612"/>
                </a:lnTo>
                <a:lnTo>
                  <a:pt x="360" y="1567"/>
                </a:lnTo>
                <a:lnTo>
                  <a:pt x="361" y="1549"/>
                </a:lnTo>
                <a:lnTo>
                  <a:pt x="361" y="1533"/>
                </a:lnTo>
                <a:lnTo>
                  <a:pt x="361" y="1533"/>
                </a:lnTo>
                <a:lnTo>
                  <a:pt x="360" y="1515"/>
                </a:lnTo>
                <a:lnTo>
                  <a:pt x="360" y="1489"/>
                </a:lnTo>
                <a:lnTo>
                  <a:pt x="361" y="1431"/>
                </a:lnTo>
                <a:lnTo>
                  <a:pt x="361" y="1431"/>
                </a:lnTo>
                <a:lnTo>
                  <a:pt x="361" y="1402"/>
                </a:lnTo>
                <a:lnTo>
                  <a:pt x="360" y="1370"/>
                </a:lnTo>
                <a:lnTo>
                  <a:pt x="358" y="1328"/>
                </a:lnTo>
                <a:lnTo>
                  <a:pt x="358" y="1328"/>
                </a:lnTo>
                <a:lnTo>
                  <a:pt x="357" y="1203"/>
                </a:lnTo>
                <a:lnTo>
                  <a:pt x="355" y="1075"/>
                </a:lnTo>
                <a:lnTo>
                  <a:pt x="355" y="1075"/>
                </a:lnTo>
                <a:lnTo>
                  <a:pt x="354" y="1011"/>
                </a:lnTo>
                <a:lnTo>
                  <a:pt x="354" y="970"/>
                </a:lnTo>
                <a:lnTo>
                  <a:pt x="352" y="957"/>
                </a:lnTo>
                <a:lnTo>
                  <a:pt x="351" y="953"/>
                </a:lnTo>
                <a:lnTo>
                  <a:pt x="351" y="953"/>
                </a:lnTo>
                <a:lnTo>
                  <a:pt x="349" y="957"/>
                </a:lnTo>
                <a:lnTo>
                  <a:pt x="348" y="968"/>
                </a:lnTo>
                <a:lnTo>
                  <a:pt x="341" y="1000"/>
                </a:lnTo>
                <a:lnTo>
                  <a:pt x="337" y="1039"/>
                </a:lnTo>
                <a:lnTo>
                  <a:pt x="335" y="1057"/>
                </a:lnTo>
                <a:lnTo>
                  <a:pt x="335" y="1072"/>
                </a:lnTo>
                <a:lnTo>
                  <a:pt x="335" y="1072"/>
                </a:lnTo>
                <a:lnTo>
                  <a:pt x="334" y="1114"/>
                </a:lnTo>
                <a:lnTo>
                  <a:pt x="332" y="1172"/>
                </a:lnTo>
                <a:lnTo>
                  <a:pt x="331" y="1226"/>
                </a:lnTo>
                <a:lnTo>
                  <a:pt x="331" y="1250"/>
                </a:lnTo>
                <a:lnTo>
                  <a:pt x="331" y="1250"/>
                </a:lnTo>
                <a:lnTo>
                  <a:pt x="337" y="1262"/>
                </a:lnTo>
                <a:lnTo>
                  <a:pt x="338" y="1268"/>
                </a:lnTo>
                <a:lnTo>
                  <a:pt x="338" y="1273"/>
                </a:lnTo>
                <a:lnTo>
                  <a:pt x="338" y="1273"/>
                </a:lnTo>
                <a:lnTo>
                  <a:pt x="337" y="1304"/>
                </a:lnTo>
                <a:lnTo>
                  <a:pt x="337" y="1368"/>
                </a:lnTo>
                <a:lnTo>
                  <a:pt x="337" y="1438"/>
                </a:lnTo>
                <a:lnTo>
                  <a:pt x="335" y="1484"/>
                </a:lnTo>
                <a:lnTo>
                  <a:pt x="335" y="1484"/>
                </a:lnTo>
                <a:lnTo>
                  <a:pt x="334" y="1514"/>
                </a:lnTo>
                <a:lnTo>
                  <a:pt x="334" y="1552"/>
                </a:lnTo>
                <a:lnTo>
                  <a:pt x="335" y="1609"/>
                </a:lnTo>
                <a:lnTo>
                  <a:pt x="335" y="1609"/>
                </a:lnTo>
                <a:lnTo>
                  <a:pt x="335" y="1624"/>
                </a:lnTo>
                <a:lnTo>
                  <a:pt x="338" y="1642"/>
                </a:lnTo>
                <a:lnTo>
                  <a:pt x="338" y="1651"/>
                </a:lnTo>
                <a:lnTo>
                  <a:pt x="338" y="1661"/>
                </a:lnTo>
                <a:lnTo>
                  <a:pt x="335" y="1670"/>
                </a:lnTo>
                <a:lnTo>
                  <a:pt x="331" y="1674"/>
                </a:lnTo>
                <a:lnTo>
                  <a:pt x="331" y="1674"/>
                </a:lnTo>
                <a:lnTo>
                  <a:pt x="326" y="1681"/>
                </a:lnTo>
                <a:lnTo>
                  <a:pt x="323" y="1687"/>
                </a:lnTo>
                <a:lnTo>
                  <a:pt x="315" y="1702"/>
                </a:lnTo>
                <a:lnTo>
                  <a:pt x="312" y="1710"/>
                </a:lnTo>
                <a:lnTo>
                  <a:pt x="308" y="1717"/>
                </a:lnTo>
                <a:lnTo>
                  <a:pt x="303" y="1723"/>
                </a:lnTo>
                <a:lnTo>
                  <a:pt x="295" y="1728"/>
                </a:lnTo>
                <a:lnTo>
                  <a:pt x="295" y="1728"/>
                </a:lnTo>
                <a:lnTo>
                  <a:pt x="285" y="1731"/>
                </a:lnTo>
                <a:lnTo>
                  <a:pt x="272" y="1733"/>
                </a:lnTo>
                <a:lnTo>
                  <a:pt x="259" y="1734"/>
                </a:lnTo>
                <a:lnTo>
                  <a:pt x="245" y="1734"/>
                </a:lnTo>
                <a:lnTo>
                  <a:pt x="231" y="1733"/>
                </a:lnTo>
                <a:lnTo>
                  <a:pt x="219" y="1731"/>
                </a:lnTo>
                <a:lnTo>
                  <a:pt x="211" y="1728"/>
                </a:lnTo>
                <a:lnTo>
                  <a:pt x="208" y="1726"/>
                </a:lnTo>
                <a:lnTo>
                  <a:pt x="207" y="1725"/>
                </a:lnTo>
                <a:lnTo>
                  <a:pt x="207" y="1725"/>
                </a:lnTo>
                <a:lnTo>
                  <a:pt x="205" y="1719"/>
                </a:lnTo>
                <a:lnTo>
                  <a:pt x="208" y="1713"/>
                </a:lnTo>
                <a:lnTo>
                  <a:pt x="216" y="1699"/>
                </a:lnTo>
                <a:lnTo>
                  <a:pt x="225" y="1682"/>
                </a:lnTo>
                <a:lnTo>
                  <a:pt x="228" y="1673"/>
                </a:lnTo>
                <a:lnTo>
                  <a:pt x="230" y="1665"/>
                </a:lnTo>
                <a:lnTo>
                  <a:pt x="230" y="1665"/>
                </a:lnTo>
                <a:lnTo>
                  <a:pt x="231" y="1644"/>
                </a:lnTo>
                <a:lnTo>
                  <a:pt x="236" y="1616"/>
                </a:lnTo>
                <a:lnTo>
                  <a:pt x="240" y="1590"/>
                </a:lnTo>
                <a:lnTo>
                  <a:pt x="242" y="1573"/>
                </a:lnTo>
                <a:lnTo>
                  <a:pt x="242" y="1573"/>
                </a:lnTo>
                <a:lnTo>
                  <a:pt x="242" y="1563"/>
                </a:lnTo>
                <a:lnTo>
                  <a:pt x="239" y="1552"/>
                </a:lnTo>
                <a:lnTo>
                  <a:pt x="233" y="1537"/>
                </a:lnTo>
                <a:lnTo>
                  <a:pt x="233" y="1537"/>
                </a:lnTo>
                <a:lnTo>
                  <a:pt x="231" y="1533"/>
                </a:lnTo>
                <a:lnTo>
                  <a:pt x="230" y="1533"/>
                </a:lnTo>
                <a:lnTo>
                  <a:pt x="226" y="1530"/>
                </a:lnTo>
                <a:lnTo>
                  <a:pt x="223" y="1520"/>
                </a:lnTo>
                <a:lnTo>
                  <a:pt x="223" y="1520"/>
                </a:lnTo>
                <a:lnTo>
                  <a:pt x="219" y="1507"/>
                </a:lnTo>
                <a:lnTo>
                  <a:pt x="216" y="1487"/>
                </a:lnTo>
                <a:lnTo>
                  <a:pt x="207" y="1434"/>
                </a:lnTo>
                <a:lnTo>
                  <a:pt x="196" y="1356"/>
                </a:lnTo>
                <a:lnTo>
                  <a:pt x="196" y="1356"/>
                </a:lnTo>
                <a:lnTo>
                  <a:pt x="203" y="1230"/>
                </a:lnTo>
                <a:lnTo>
                  <a:pt x="226" y="1210"/>
                </a:lnTo>
                <a:lnTo>
                  <a:pt x="226" y="1210"/>
                </a:lnTo>
                <a:lnTo>
                  <a:pt x="222" y="1157"/>
                </a:lnTo>
                <a:lnTo>
                  <a:pt x="216" y="1075"/>
                </a:lnTo>
                <a:lnTo>
                  <a:pt x="216" y="1075"/>
                </a:lnTo>
                <a:lnTo>
                  <a:pt x="214" y="1049"/>
                </a:lnTo>
                <a:lnTo>
                  <a:pt x="208" y="1026"/>
                </a:lnTo>
                <a:lnTo>
                  <a:pt x="193" y="979"/>
                </a:lnTo>
                <a:lnTo>
                  <a:pt x="193" y="979"/>
                </a:lnTo>
                <a:lnTo>
                  <a:pt x="188" y="962"/>
                </a:lnTo>
                <a:lnTo>
                  <a:pt x="184" y="942"/>
                </a:lnTo>
                <a:lnTo>
                  <a:pt x="176" y="895"/>
                </a:lnTo>
                <a:lnTo>
                  <a:pt x="167" y="838"/>
                </a:lnTo>
                <a:lnTo>
                  <a:pt x="167" y="838"/>
                </a:lnTo>
                <a:lnTo>
                  <a:pt x="104" y="852"/>
                </a:lnTo>
                <a:lnTo>
                  <a:pt x="104" y="852"/>
                </a:lnTo>
                <a:lnTo>
                  <a:pt x="101" y="849"/>
                </a:lnTo>
                <a:lnTo>
                  <a:pt x="92" y="844"/>
                </a:lnTo>
                <a:lnTo>
                  <a:pt x="69" y="829"/>
                </a:lnTo>
                <a:lnTo>
                  <a:pt x="44" y="812"/>
                </a:lnTo>
                <a:lnTo>
                  <a:pt x="32" y="801"/>
                </a:lnTo>
                <a:lnTo>
                  <a:pt x="32" y="801"/>
                </a:lnTo>
                <a:lnTo>
                  <a:pt x="26" y="794"/>
                </a:lnTo>
                <a:lnTo>
                  <a:pt x="17" y="780"/>
                </a:lnTo>
                <a:lnTo>
                  <a:pt x="7" y="763"/>
                </a:lnTo>
                <a:lnTo>
                  <a:pt x="4" y="754"/>
                </a:lnTo>
                <a:lnTo>
                  <a:pt x="3" y="746"/>
                </a:lnTo>
                <a:lnTo>
                  <a:pt x="3" y="746"/>
                </a:lnTo>
                <a:lnTo>
                  <a:pt x="0" y="728"/>
                </a:lnTo>
                <a:lnTo>
                  <a:pt x="0" y="706"/>
                </a:lnTo>
                <a:lnTo>
                  <a:pt x="1" y="694"/>
                </a:lnTo>
                <a:lnTo>
                  <a:pt x="3" y="682"/>
                </a:lnTo>
                <a:lnTo>
                  <a:pt x="7" y="668"/>
                </a:lnTo>
                <a:lnTo>
                  <a:pt x="12" y="653"/>
                </a:lnTo>
                <a:lnTo>
                  <a:pt x="12" y="653"/>
                </a:lnTo>
                <a:lnTo>
                  <a:pt x="35" y="597"/>
                </a:lnTo>
                <a:lnTo>
                  <a:pt x="46" y="571"/>
                </a:lnTo>
                <a:lnTo>
                  <a:pt x="58" y="544"/>
                </a:lnTo>
                <a:lnTo>
                  <a:pt x="58" y="544"/>
                </a:lnTo>
                <a:lnTo>
                  <a:pt x="75" y="516"/>
                </a:lnTo>
                <a:lnTo>
                  <a:pt x="90" y="490"/>
                </a:lnTo>
                <a:lnTo>
                  <a:pt x="102" y="470"/>
                </a:lnTo>
                <a:lnTo>
                  <a:pt x="107" y="463"/>
                </a:lnTo>
                <a:lnTo>
                  <a:pt x="107" y="463"/>
                </a:lnTo>
                <a:lnTo>
                  <a:pt x="110" y="461"/>
                </a:lnTo>
                <a:lnTo>
                  <a:pt x="115" y="461"/>
                </a:lnTo>
                <a:lnTo>
                  <a:pt x="121" y="463"/>
                </a:lnTo>
                <a:lnTo>
                  <a:pt x="121" y="463"/>
                </a:lnTo>
                <a:lnTo>
                  <a:pt x="121" y="426"/>
                </a:lnTo>
                <a:lnTo>
                  <a:pt x="121" y="398"/>
                </a:lnTo>
                <a:lnTo>
                  <a:pt x="121" y="380"/>
                </a:lnTo>
                <a:lnTo>
                  <a:pt x="121" y="380"/>
                </a:lnTo>
                <a:lnTo>
                  <a:pt x="119" y="362"/>
                </a:lnTo>
                <a:lnTo>
                  <a:pt x="118" y="335"/>
                </a:lnTo>
                <a:lnTo>
                  <a:pt x="119" y="322"/>
                </a:lnTo>
                <a:lnTo>
                  <a:pt x="122" y="308"/>
                </a:lnTo>
                <a:lnTo>
                  <a:pt x="127" y="297"/>
                </a:lnTo>
                <a:lnTo>
                  <a:pt x="130" y="291"/>
                </a:lnTo>
                <a:lnTo>
                  <a:pt x="135" y="288"/>
                </a:lnTo>
                <a:lnTo>
                  <a:pt x="135" y="288"/>
                </a:lnTo>
                <a:lnTo>
                  <a:pt x="150" y="274"/>
                </a:lnTo>
                <a:lnTo>
                  <a:pt x="165" y="263"/>
                </a:lnTo>
                <a:lnTo>
                  <a:pt x="176" y="256"/>
                </a:lnTo>
                <a:lnTo>
                  <a:pt x="179" y="253"/>
                </a:lnTo>
                <a:lnTo>
                  <a:pt x="181" y="251"/>
                </a:lnTo>
                <a:lnTo>
                  <a:pt x="181" y="251"/>
                </a:lnTo>
                <a:lnTo>
                  <a:pt x="187" y="233"/>
                </a:lnTo>
                <a:lnTo>
                  <a:pt x="193" y="214"/>
                </a:lnTo>
                <a:lnTo>
                  <a:pt x="193" y="214"/>
                </a:lnTo>
                <a:lnTo>
                  <a:pt x="194" y="213"/>
                </a:lnTo>
                <a:lnTo>
                  <a:pt x="197" y="210"/>
                </a:lnTo>
                <a:lnTo>
                  <a:pt x="203" y="207"/>
                </a:lnTo>
                <a:lnTo>
                  <a:pt x="213" y="205"/>
                </a:lnTo>
                <a:lnTo>
                  <a:pt x="213" y="205"/>
                </a:lnTo>
                <a:lnTo>
                  <a:pt x="214" y="196"/>
                </a:lnTo>
                <a:lnTo>
                  <a:pt x="217" y="188"/>
                </a:lnTo>
                <a:lnTo>
                  <a:pt x="223" y="179"/>
                </a:lnTo>
                <a:lnTo>
                  <a:pt x="223" y="179"/>
                </a:lnTo>
                <a:lnTo>
                  <a:pt x="236" y="164"/>
                </a:lnTo>
                <a:lnTo>
                  <a:pt x="240" y="159"/>
                </a:lnTo>
                <a:lnTo>
                  <a:pt x="242" y="156"/>
                </a:lnTo>
                <a:lnTo>
                  <a:pt x="242" y="156"/>
                </a:lnTo>
                <a:lnTo>
                  <a:pt x="249" y="142"/>
                </a:lnTo>
                <a:lnTo>
                  <a:pt x="256" y="132"/>
                </a:lnTo>
                <a:lnTo>
                  <a:pt x="259" y="126"/>
                </a:lnTo>
                <a:lnTo>
                  <a:pt x="259" y="1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/>
          <p:cNvSpPr>
            <a:spLocks/>
          </p:cNvSpPr>
          <p:nvPr/>
        </p:nvSpPr>
        <p:spPr bwMode="auto">
          <a:xfrm>
            <a:off x="8406581" y="775799"/>
            <a:ext cx="587711" cy="1735797"/>
          </a:xfrm>
          <a:custGeom>
            <a:avLst/>
            <a:gdLst>
              <a:gd name="T0" fmla="*/ 68 w 301"/>
              <a:gd name="T1" fmla="*/ 812 h 889"/>
              <a:gd name="T2" fmla="*/ 59 w 301"/>
              <a:gd name="T3" fmla="*/ 817 h 889"/>
              <a:gd name="T4" fmla="*/ 67 w 301"/>
              <a:gd name="T5" fmla="*/ 866 h 889"/>
              <a:gd name="T6" fmla="*/ 72 w 301"/>
              <a:gd name="T7" fmla="*/ 887 h 889"/>
              <a:gd name="T8" fmla="*/ 112 w 301"/>
              <a:gd name="T9" fmla="*/ 887 h 889"/>
              <a:gd name="T10" fmla="*/ 120 w 301"/>
              <a:gd name="T11" fmla="*/ 869 h 889"/>
              <a:gd name="T12" fmla="*/ 106 w 301"/>
              <a:gd name="T13" fmla="*/ 805 h 889"/>
              <a:gd name="T14" fmla="*/ 160 w 301"/>
              <a:gd name="T15" fmla="*/ 741 h 889"/>
              <a:gd name="T16" fmla="*/ 169 w 301"/>
              <a:gd name="T17" fmla="*/ 716 h 889"/>
              <a:gd name="T18" fmla="*/ 183 w 301"/>
              <a:gd name="T19" fmla="*/ 745 h 889"/>
              <a:gd name="T20" fmla="*/ 188 w 301"/>
              <a:gd name="T21" fmla="*/ 801 h 889"/>
              <a:gd name="T22" fmla="*/ 185 w 301"/>
              <a:gd name="T23" fmla="*/ 839 h 889"/>
              <a:gd name="T24" fmla="*/ 198 w 301"/>
              <a:gd name="T25" fmla="*/ 885 h 889"/>
              <a:gd name="T26" fmla="*/ 228 w 301"/>
              <a:gd name="T27" fmla="*/ 885 h 889"/>
              <a:gd name="T28" fmla="*/ 234 w 301"/>
              <a:gd name="T29" fmla="*/ 812 h 889"/>
              <a:gd name="T30" fmla="*/ 226 w 301"/>
              <a:gd name="T31" fmla="*/ 802 h 889"/>
              <a:gd name="T32" fmla="*/ 229 w 301"/>
              <a:gd name="T33" fmla="*/ 730 h 889"/>
              <a:gd name="T34" fmla="*/ 233 w 301"/>
              <a:gd name="T35" fmla="*/ 708 h 889"/>
              <a:gd name="T36" fmla="*/ 245 w 301"/>
              <a:gd name="T37" fmla="*/ 693 h 889"/>
              <a:gd name="T38" fmla="*/ 230 w 301"/>
              <a:gd name="T39" fmla="*/ 609 h 889"/>
              <a:gd name="T40" fmla="*/ 232 w 301"/>
              <a:gd name="T41" fmla="*/ 508 h 889"/>
              <a:gd name="T42" fmla="*/ 233 w 301"/>
              <a:gd name="T43" fmla="*/ 419 h 889"/>
              <a:gd name="T44" fmla="*/ 233 w 301"/>
              <a:gd name="T45" fmla="*/ 358 h 889"/>
              <a:gd name="T46" fmla="*/ 252 w 301"/>
              <a:gd name="T47" fmla="*/ 347 h 889"/>
              <a:gd name="T48" fmla="*/ 275 w 301"/>
              <a:gd name="T49" fmla="*/ 334 h 889"/>
              <a:gd name="T50" fmla="*/ 296 w 301"/>
              <a:gd name="T51" fmla="*/ 314 h 889"/>
              <a:gd name="T52" fmla="*/ 296 w 301"/>
              <a:gd name="T53" fmla="*/ 285 h 889"/>
              <a:gd name="T54" fmla="*/ 264 w 301"/>
              <a:gd name="T55" fmla="*/ 261 h 889"/>
              <a:gd name="T56" fmla="*/ 252 w 301"/>
              <a:gd name="T57" fmla="*/ 195 h 889"/>
              <a:gd name="T58" fmla="*/ 233 w 301"/>
              <a:gd name="T59" fmla="*/ 164 h 889"/>
              <a:gd name="T60" fmla="*/ 215 w 301"/>
              <a:gd name="T61" fmla="*/ 149 h 889"/>
              <a:gd name="T62" fmla="*/ 198 w 301"/>
              <a:gd name="T63" fmla="*/ 142 h 889"/>
              <a:gd name="T64" fmla="*/ 165 w 301"/>
              <a:gd name="T65" fmla="*/ 138 h 889"/>
              <a:gd name="T66" fmla="*/ 158 w 301"/>
              <a:gd name="T67" fmla="*/ 129 h 889"/>
              <a:gd name="T68" fmla="*/ 173 w 301"/>
              <a:gd name="T69" fmla="*/ 103 h 889"/>
              <a:gd name="T70" fmla="*/ 173 w 301"/>
              <a:gd name="T71" fmla="*/ 43 h 889"/>
              <a:gd name="T72" fmla="*/ 155 w 301"/>
              <a:gd name="T73" fmla="*/ 13 h 889"/>
              <a:gd name="T74" fmla="*/ 146 w 301"/>
              <a:gd name="T75" fmla="*/ 11 h 889"/>
              <a:gd name="T76" fmla="*/ 121 w 301"/>
              <a:gd name="T77" fmla="*/ 0 h 889"/>
              <a:gd name="T78" fmla="*/ 80 w 301"/>
              <a:gd name="T79" fmla="*/ 19 h 889"/>
              <a:gd name="T80" fmla="*/ 50 w 301"/>
              <a:gd name="T81" fmla="*/ 100 h 889"/>
              <a:gd name="T82" fmla="*/ 38 w 301"/>
              <a:gd name="T83" fmla="*/ 168 h 889"/>
              <a:gd name="T84" fmla="*/ 15 w 301"/>
              <a:gd name="T85" fmla="*/ 180 h 889"/>
              <a:gd name="T86" fmla="*/ 3 w 301"/>
              <a:gd name="T87" fmla="*/ 199 h 889"/>
              <a:gd name="T88" fmla="*/ 0 w 301"/>
              <a:gd name="T89" fmla="*/ 344 h 889"/>
              <a:gd name="T90" fmla="*/ 8 w 301"/>
              <a:gd name="T91" fmla="*/ 358 h 889"/>
              <a:gd name="T92" fmla="*/ 31 w 301"/>
              <a:gd name="T93" fmla="*/ 359 h 889"/>
              <a:gd name="T94" fmla="*/ 29 w 301"/>
              <a:gd name="T95" fmla="*/ 394 h 889"/>
              <a:gd name="T96" fmla="*/ 20 w 301"/>
              <a:gd name="T97" fmla="*/ 494 h 889"/>
              <a:gd name="T98" fmla="*/ 25 w 301"/>
              <a:gd name="T99" fmla="*/ 639 h 889"/>
              <a:gd name="T100" fmla="*/ 18 w 301"/>
              <a:gd name="T101" fmla="*/ 705 h 889"/>
              <a:gd name="T102" fmla="*/ 29 w 301"/>
              <a:gd name="T103" fmla="*/ 722 h 889"/>
              <a:gd name="T104" fmla="*/ 46 w 301"/>
              <a:gd name="T105" fmla="*/ 724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01" h="889">
                <a:moveTo>
                  <a:pt x="46" y="724"/>
                </a:moveTo>
                <a:lnTo>
                  <a:pt x="46" y="724"/>
                </a:lnTo>
                <a:lnTo>
                  <a:pt x="56" y="767"/>
                </a:lnTo>
                <a:lnTo>
                  <a:pt x="68" y="812"/>
                </a:lnTo>
                <a:lnTo>
                  <a:pt x="68" y="812"/>
                </a:lnTo>
                <a:lnTo>
                  <a:pt x="68" y="813"/>
                </a:lnTo>
                <a:lnTo>
                  <a:pt x="68" y="814"/>
                </a:lnTo>
                <a:lnTo>
                  <a:pt x="64" y="814"/>
                </a:lnTo>
                <a:lnTo>
                  <a:pt x="60" y="816"/>
                </a:lnTo>
                <a:lnTo>
                  <a:pt x="59" y="817"/>
                </a:lnTo>
                <a:lnTo>
                  <a:pt x="59" y="819"/>
                </a:lnTo>
                <a:lnTo>
                  <a:pt x="59" y="819"/>
                </a:lnTo>
                <a:lnTo>
                  <a:pt x="63" y="842"/>
                </a:lnTo>
                <a:lnTo>
                  <a:pt x="65" y="857"/>
                </a:lnTo>
                <a:lnTo>
                  <a:pt x="67" y="866"/>
                </a:lnTo>
                <a:lnTo>
                  <a:pt x="67" y="866"/>
                </a:lnTo>
                <a:lnTo>
                  <a:pt x="67" y="872"/>
                </a:lnTo>
                <a:lnTo>
                  <a:pt x="68" y="879"/>
                </a:lnTo>
                <a:lnTo>
                  <a:pt x="71" y="885"/>
                </a:lnTo>
                <a:lnTo>
                  <a:pt x="72" y="887"/>
                </a:lnTo>
                <a:lnTo>
                  <a:pt x="75" y="889"/>
                </a:lnTo>
                <a:lnTo>
                  <a:pt x="75" y="889"/>
                </a:lnTo>
                <a:lnTo>
                  <a:pt x="85" y="889"/>
                </a:lnTo>
                <a:lnTo>
                  <a:pt x="100" y="888"/>
                </a:lnTo>
                <a:lnTo>
                  <a:pt x="112" y="887"/>
                </a:lnTo>
                <a:lnTo>
                  <a:pt x="116" y="884"/>
                </a:lnTo>
                <a:lnTo>
                  <a:pt x="119" y="883"/>
                </a:lnTo>
                <a:lnTo>
                  <a:pt x="119" y="883"/>
                </a:lnTo>
                <a:lnTo>
                  <a:pt x="120" y="877"/>
                </a:lnTo>
                <a:lnTo>
                  <a:pt x="120" y="869"/>
                </a:lnTo>
                <a:lnTo>
                  <a:pt x="119" y="855"/>
                </a:lnTo>
                <a:lnTo>
                  <a:pt x="119" y="855"/>
                </a:lnTo>
                <a:lnTo>
                  <a:pt x="113" y="828"/>
                </a:lnTo>
                <a:lnTo>
                  <a:pt x="109" y="812"/>
                </a:lnTo>
                <a:lnTo>
                  <a:pt x="106" y="805"/>
                </a:lnTo>
                <a:lnTo>
                  <a:pt x="106" y="805"/>
                </a:lnTo>
                <a:lnTo>
                  <a:pt x="104" y="806"/>
                </a:lnTo>
                <a:lnTo>
                  <a:pt x="102" y="805"/>
                </a:lnTo>
                <a:lnTo>
                  <a:pt x="98" y="733"/>
                </a:lnTo>
                <a:lnTo>
                  <a:pt x="160" y="741"/>
                </a:lnTo>
                <a:lnTo>
                  <a:pt x="160" y="741"/>
                </a:lnTo>
                <a:lnTo>
                  <a:pt x="165" y="729"/>
                </a:lnTo>
                <a:lnTo>
                  <a:pt x="169" y="716"/>
                </a:lnTo>
                <a:lnTo>
                  <a:pt x="169" y="716"/>
                </a:lnTo>
                <a:lnTo>
                  <a:pt x="169" y="716"/>
                </a:lnTo>
                <a:lnTo>
                  <a:pt x="170" y="716"/>
                </a:lnTo>
                <a:lnTo>
                  <a:pt x="175" y="716"/>
                </a:lnTo>
                <a:lnTo>
                  <a:pt x="175" y="716"/>
                </a:lnTo>
                <a:lnTo>
                  <a:pt x="177" y="724"/>
                </a:lnTo>
                <a:lnTo>
                  <a:pt x="183" y="745"/>
                </a:lnTo>
                <a:lnTo>
                  <a:pt x="190" y="780"/>
                </a:lnTo>
                <a:lnTo>
                  <a:pt x="190" y="780"/>
                </a:lnTo>
                <a:lnTo>
                  <a:pt x="191" y="799"/>
                </a:lnTo>
                <a:lnTo>
                  <a:pt x="191" y="799"/>
                </a:lnTo>
                <a:lnTo>
                  <a:pt x="188" y="801"/>
                </a:lnTo>
                <a:lnTo>
                  <a:pt x="185" y="804"/>
                </a:lnTo>
                <a:lnTo>
                  <a:pt x="183" y="805"/>
                </a:lnTo>
                <a:lnTo>
                  <a:pt x="183" y="805"/>
                </a:lnTo>
                <a:lnTo>
                  <a:pt x="184" y="817"/>
                </a:lnTo>
                <a:lnTo>
                  <a:pt x="185" y="839"/>
                </a:lnTo>
                <a:lnTo>
                  <a:pt x="188" y="862"/>
                </a:lnTo>
                <a:lnTo>
                  <a:pt x="191" y="876"/>
                </a:lnTo>
                <a:lnTo>
                  <a:pt x="191" y="876"/>
                </a:lnTo>
                <a:lnTo>
                  <a:pt x="194" y="881"/>
                </a:lnTo>
                <a:lnTo>
                  <a:pt x="198" y="885"/>
                </a:lnTo>
                <a:lnTo>
                  <a:pt x="203" y="888"/>
                </a:lnTo>
                <a:lnTo>
                  <a:pt x="213" y="889"/>
                </a:lnTo>
                <a:lnTo>
                  <a:pt x="213" y="889"/>
                </a:lnTo>
                <a:lnTo>
                  <a:pt x="221" y="888"/>
                </a:lnTo>
                <a:lnTo>
                  <a:pt x="228" y="885"/>
                </a:lnTo>
                <a:lnTo>
                  <a:pt x="232" y="881"/>
                </a:lnTo>
                <a:lnTo>
                  <a:pt x="233" y="876"/>
                </a:lnTo>
                <a:lnTo>
                  <a:pt x="233" y="876"/>
                </a:lnTo>
                <a:lnTo>
                  <a:pt x="234" y="836"/>
                </a:lnTo>
                <a:lnTo>
                  <a:pt x="234" y="812"/>
                </a:lnTo>
                <a:lnTo>
                  <a:pt x="234" y="805"/>
                </a:lnTo>
                <a:lnTo>
                  <a:pt x="233" y="801"/>
                </a:lnTo>
                <a:lnTo>
                  <a:pt x="233" y="801"/>
                </a:lnTo>
                <a:lnTo>
                  <a:pt x="229" y="801"/>
                </a:lnTo>
                <a:lnTo>
                  <a:pt x="226" y="802"/>
                </a:lnTo>
                <a:lnTo>
                  <a:pt x="222" y="804"/>
                </a:lnTo>
                <a:lnTo>
                  <a:pt x="222" y="804"/>
                </a:lnTo>
                <a:lnTo>
                  <a:pt x="226" y="771"/>
                </a:lnTo>
                <a:lnTo>
                  <a:pt x="228" y="746"/>
                </a:lnTo>
                <a:lnTo>
                  <a:pt x="229" y="730"/>
                </a:lnTo>
                <a:lnTo>
                  <a:pt x="229" y="730"/>
                </a:lnTo>
                <a:lnTo>
                  <a:pt x="229" y="722"/>
                </a:lnTo>
                <a:lnTo>
                  <a:pt x="230" y="715"/>
                </a:lnTo>
                <a:lnTo>
                  <a:pt x="233" y="708"/>
                </a:lnTo>
                <a:lnTo>
                  <a:pt x="233" y="708"/>
                </a:lnTo>
                <a:lnTo>
                  <a:pt x="240" y="703"/>
                </a:lnTo>
                <a:lnTo>
                  <a:pt x="244" y="699"/>
                </a:lnTo>
                <a:lnTo>
                  <a:pt x="245" y="696"/>
                </a:lnTo>
                <a:lnTo>
                  <a:pt x="245" y="693"/>
                </a:lnTo>
                <a:lnTo>
                  <a:pt x="245" y="693"/>
                </a:lnTo>
                <a:lnTo>
                  <a:pt x="239" y="671"/>
                </a:lnTo>
                <a:lnTo>
                  <a:pt x="233" y="655"/>
                </a:lnTo>
                <a:lnTo>
                  <a:pt x="233" y="655"/>
                </a:lnTo>
                <a:lnTo>
                  <a:pt x="232" y="641"/>
                </a:lnTo>
                <a:lnTo>
                  <a:pt x="230" y="609"/>
                </a:lnTo>
                <a:lnTo>
                  <a:pt x="230" y="572"/>
                </a:lnTo>
                <a:lnTo>
                  <a:pt x="230" y="547"/>
                </a:lnTo>
                <a:lnTo>
                  <a:pt x="230" y="547"/>
                </a:lnTo>
                <a:lnTo>
                  <a:pt x="232" y="529"/>
                </a:lnTo>
                <a:lnTo>
                  <a:pt x="232" y="508"/>
                </a:lnTo>
                <a:lnTo>
                  <a:pt x="229" y="465"/>
                </a:lnTo>
                <a:lnTo>
                  <a:pt x="229" y="465"/>
                </a:lnTo>
                <a:lnTo>
                  <a:pt x="229" y="448"/>
                </a:lnTo>
                <a:lnTo>
                  <a:pt x="230" y="431"/>
                </a:lnTo>
                <a:lnTo>
                  <a:pt x="233" y="419"/>
                </a:lnTo>
                <a:lnTo>
                  <a:pt x="233" y="414"/>
                </a:lnTo>
                <a:lnTo>
                  <a:pt x="233" y="414"/>
                </a:lnTo>
                <a:lnTo>
                  <a:pt x="232" y="404"/>
                </a:lnTo>
                <a:lnTo>
                  <a:pt x="232" y="385"/>
                </a:lnTo>
                <a:lnTo>
                  <a:pt x="233" y="358"/>
                </a:lnTo>
                <a:lnTo>
                  <a:pt x="233" y="358"/>
                </a:lnTo>
                <a:lnTo>
                  <a:pt x="239" y="355"/>
                </a:lnTo>
                <a:lnTo>
                  <a:pt x="244" y="351"/>
                </a:lnTo>
                <a:lnTo>
                  <a:pt x="252" y="347"/>
                </a:lnTo>
                <a:lnTo>
                  <a:pt x="252" y="347"/>
                </a:lnTo>
                <a:lnTo>
                  <a:pt x="264" y="337"/>
                </a:lnTo>
                <a:lnTo>
                  <a:pt x="270" y="334"/>
                </a:lnTo>
                <a:lnTo>
                  <a:pt x="270" y="334"/>
                </a:lnTo>
                <a:lnTo>
                  <a:pt x="273" y="334"/>
                </a:lnTo>
                <a:lnTo>
                  <a:pt x="275" y="334"/>
                </a:lnTo>
                <a:lnTo>
                  <a:pt x="281" y="332"/>
                </a:lnTo>
                <a:lnTo>
                  <a:pt x="281" y="332"/>
                </a:lnTo>
                <a:lnTo>
                  <a:pt x="286" y="328"/>
                </a:lnTo>
                <a:lnTo>
                  <a:pt x="292" y="322"/>
                </a:lnTo>
                <a:lnTo>
                  <a:pt x="296" y="314"/>
                </a:lnTo>
                <a:lnTo>
                  <a:pt x="300" y="306"/>
                </a:lnTo>
                <a:lnTo>
                  <a:pt x="300" y="306"/>
                </a:lnTo>
                <a:lnTo>
                  <a:pt x="301" y="298"/>
                </a:lnTo>
                <a:lnTo>
                  <a:pt x="300" y="291"/>
                </a:lnTo>
                <a:lnTo>
                  <a:pt x="296" y="285"/>
                </a:lnTo>
                <a:lnTo>
                  <a:pt x="286" y="279"/>
                </a:lnTo>
                <a:lnTo>
                  <a:pt x="286" y="279"/>
                </a:lnTo>
                <a:lnTo>
                  <a:pt x="270" y="265"/>
                </a:lnTo>
                <a:lnTo>
                  <a:pt x="264" y="261"/>
                </a:lnTo>
                <a:lnTo>
                  <a:pt x="264" y="261"/>
                </a:lnTo>
                <a:lnTo>
                  <a:pt x="264" y="243"/>
                </a:lnTo>
                <a:lnTo>
                  <a:pt x="263" y="231"/>
                </a:lnTo>
                <a:lnTo>
                  <a:pt x="262" y="221"/>
                </a:lnTo>
                <a:lnTo>
                  <a:pt x="262" y="221"/>
                </a:lnTo>
                <a:lnTo>
                  <a:pt x="252" y="195"/>
                </a:lnTo>
                <a:lnTo>
                  <a:pt x="245" y="180"/>
                </a:lnTo>
                <a:lnTo>
                  <a:pt x="241" y="174"/>
                </a:lnTo>
                <a:lnTo>
                  <a:pt x="241" y="174"/>
                </a:lnTo>
                <a:lnTo>
                  <a:pt x="237" y="171"/>
                </a:lnTo>
                <a:lnTo>
                  <a:pt x="233" y="164"/>
                </a:lnTo>
                <a:lnTo>
                  <a:pt x="225" y="153"/>
                </a:lnTo>
                <a:lnTo>
                  <a:pt x="225" y="153"/>
                </a:lnTo>
                <a:lnTo>
                  <a:pt x="214" y="153"/>
                </a:lnTo>
                <a:lnTo>
                  <a:pt x="214" y="153"/>
                </a:lnTo>
                <a:lnTo>
                  <a:pt x="215" y="149"/>
                </a:lnTo>
                <a:lnTo>
                  <a:pt x="217" y="146"/>
                </a:lnTo>
                <a:lnTo>
                  <a:pt x="217" y="145"/>
                </a:lnTo>
                <a:lnTo>
                  <a:pt x="217" y="145"/>
                </a:lnTo>
                <a:lnTo>
                  <a:pt x="198" y="142"/>
                </a:lnTo>
                <a:lnTo>
                  <a:pt x="198" y="142"/>
                </a:lnTo>
                <a:lnTo>
                  <a:pt x="185" y="142"/>
                </a:lnTo>
                <a:lnTo>
                  <a:pt x="179" y="145"/>
                </a:lnTo>
                <a:lnTo>
                  <a:pt x="179" y="145"/>
                </a:lnTo>
                <a:lnTo>
                  <a:pt x="173" y="142"/>
                </a:lnTo>
                <a:lnTo>
                  <a:pt x="165" y="138"/>
                </a:lnTo>
                <a:lnTo>
                  <a:pt x="165" y="138"/>
                </a:lnTo>
                <a:lnTo>
                  <a:pt x="160" y="133"/>
                </a:lnTo>
                <a:lnTo>
                  <a:pt x="158" y="130"/>
                </a:lnTo>
                <a:lnTo>
                  <a:pt x="158" y="130"/>
                </a:lnTo>
                <a:lnTo>
                  <a:pt x="158" y="129"/>
                </a:lnTo>
                <a:lnTo>
                  <a:pt x="162" y="126"/>
                </a:lnTo>
                <a:lnTo>
                  <a:pt x="162" y="126"/>
                </a:lnTo>
                <a:lnTo>
                  <a:pt x="165" y="122"/>
                </a:lnTo>
                <a:lnTo>
                  <a:pt x="169" y="114"/>
                </a:lnTo>
                <a:lnTo>
                  <a:pt x="173" y="103"/>
                </a:lnTo>
                <a:lnTo>
                  <a:pt x="173" y="63"/>
                </a:lnTo>
                <a:lnTo>
                  <a:pt x="173" y="63"/>
                </a:lnTo>
                <a:lnTo>
                  <a:pt x="175" y="54"/>
                </a:lnTo>
                <a:lnTo>
                  <a:pt x="175" y="47"/>
                </a:lnTo>
                <a:lnTo>
                  <a:pt x="173" y="43"/>
                </a:lnTo>
                <a:lnTo>
                  <a:pt x="173" y="40"/>
                </a:lnTo>
                <a:lnTo>
                  <a:pt x="173" y="40"/>
                </a:lnTo>
                <a:lnTo>
                  <a:pt x="164" y="25"/>
                </a:lnTo>
                <a:lnTo>
                  <a:pt x="158" y="15"/>
                </a:lnTo>
                <a:lnTo>
                  <a:pt x="155" y="13"/>
                </a:lnTo>
                <a:lnTo>
                  <a:pt x="154" y="11"/>
                </a:lnTo>
                <a:lnTo>
                  <a:pt x="154" y="11"/>
                </a:lnTo>
                <a:lnTo>
                  <a:pt x="149" y="11"/>
                </a:lnTo>
                <a:lnTo>
                  <a:pt x="146" y="11"/>
                </a:lnTo>
                <a:lnTo>
                  <a:pt x="146" y="11"/>
                </a:lnTo>
                <a:lnTo>
                  <a:pt x="145" y="10"/>
                </a:lnTo>
                <a:lnTo>
                  <a:pt x="139" y="6"/>
                </a:lnTo>
                <a:lnTo>
                  <a:pt x="132" y="2"/>
                </a:lnTo>
                <a:lnTo>
                  <a:pt x="127" y="0"/>
                </a:lnTo>
                <a:lnTo>
                  <a:pt x="121" y="0"/>
                </a:lnTo>
                <a:lnTo>
                  <a:pt x="121" y="0"/>
                </a:lnTo>
                <a:lnTo>
                  <a:pt x="108" y="3"/>
                </a:lnTo>
                <a:lnTo>
                  <a:pt x="95" y="7"/>
                </a:lnTo>
                <a:lnTo>
                  <a:pt x="85" y="14"/>
                </a:lnTo>
                <a:lnTo>
                  <a:pt x="80" y="19"/>
                </a:lnTo>
                <a:lnTo>
                  <a:pt x="76" y="24"/>
                </a:lnTo>
                <a:lnTo>
                  <a:pt x="76" y="24"/>
                </a:lnTo>
                <a:lnTo>
                  <a:pt x="70" y="41"/>
                </a:lnTo>
                <a:lnTo>
                  <a:pt x="60" y="70"/>
                </a:lnTo>
                <a:lnTo>
                  <a:pt x="50" y="100"/>
                </a:lnTo>
                <a:lnTo>
                  <a:pt x="46" y="124"/>
                </a:lnTo>
                <a:lnTo>
                  <a:pt x="46" y="124"/>
                </a:lnTo>
                <a:lnTo>
                  <a:pt x="42" y="153"/>
                </a:lnTo>
                <a:lnTo>
                  <a:pt x="41" y="163"/>
                </a:lnTo>
                <a:lnTo>
                  <a:pt x="38" y="168"/>
                </a:lnTo>
                <a:lnTo>
                  <a:pt x="38" y="168"/>
                </a:lnTo>
                <a:lnTo>
                  <a:pt x="33" y="172"/>
                </a:lnTo>
                <a:lnTo>
                  <a:pt x="26" y="175"/>
                </a:lnTo>
                <a:lnTo>
                  <a:pt x="15" y="180"/>
                </a:lnTo>
                <a:lnTo>
                  <a:pt x="15" y="180"/>
                </a:lnTo>
                <a:lnTo>
                  <a:pt x="12" y="183"/>
                </a:lnTo>
                <a:lnTo>
                  <a:pt x="8" y="187"/>
                </a:lnTo>
                <a:lnTo>
                  <a:pt x="4" y="194"/>
                </a:lnTo>
                <a:lnTo>
                  <a:pt x="3" y="199"/>
                </a:lnTo>
                <a:lnTo>
                  <a:pt x="3" y="199"/>
                </a:lnTo>
                <a:lnTo>
                  <a:pt x="1" y="265"/>
                </a:lnTo>
                <a:lnTo>
                  <a:pt x="3" y="332"/>
                </a:lnTo>
                <a:lnTo>
                  <a:pt x="3" y="332"/>
                </a:lnTo>
                <a:lnTo>
                  <a:pt x="1" y="339"/>
                </a:lnTo>
                <a:lnTo>
                  <a:pt x="0" y="344"/>
                </a:lnTo>
                <a:lnTo>
                  <a:pt x="0" y="347"/>
                </a:lnTo>
                <a:lnTo>
                  <a:pt x="1" y="351"/>
                </a:lnTo>
                <a:lnTo>
                  <a:pt x="4" y="354"/>
                </a:lnTo>
                <a:lnTo>
                  <a:pt x="8" y="358"/>
                </a:lnTo>
                <a:lnTo>
                  <a:pt x="8" y="358"/>
                </a:lnTo>
                <a:lnTo>
                  <a:pt x="14" y="360"/>
                </a:lnTo>
                <a:lnTo>
                  <a:pt x="18" y="362"/>
                </a:lnTo>
                <a:lnTo>
                  <a:pt x="26" y="362"/>
                </a:lnTo>
                <a:lnTo>
                  <a:pt x="30" y="360"/>
                </a:lnTo>
                <a:lnTo>
                  <a:pt x="31" y="359"/>
                </a:lnTo>
                <a:lnTo>
                  <a:pt x="31" y="359"/>
                </a:lnTo>
                <a:lnTo>
                  <a:pt x="29" y="374"/>
                </a:lnTo>
                <a:lnTo>
                  <a:pt x="29" y="385"/>
                </a:lnTo>
                <a:lnTo>
                  <a:pt x="29" y="390"/>
                </a:lnTo>
                <a:lnTo>
                  <a:pt x="29" y="394"/>
                </a:lnTo>
                <a:lnTo>
                  <a:pt x="29" y="394"/>
                </a:lnTo>
                <a:lnTo>
                  <a:pt x="35" y="409"/>
                </a:lnTo>
                <a:lnTo>
                  <a:pt x="35" y="409"/>
                </a:lnTo>
                <a:lnTo>
                  <a:pt x="27" y="456"/>
                </a:lnTo>
                <a:lnTo>
                  <a:pt x="20" y="494"/>
                </a:lnTo>
                <a:lnTo>
                  <a:pt x="19" y="510"/>
                </a:lnTo>
                <a:lnTo>
                  <a:pt x="19" y="524"/>
                </a:lnTo>
                <a:lnTo>
                  <a:pt x="19" y="524"/>
                </a:lnTo>
                <a:lnTo>
                  <a:pt x="23" y="598"/>
                </a:lnTo>
                <a:lnTo>
                  <a:pt x="25" y="639"/>
                </a:lnTo>
                <a:lnTo>
                  <a:pt x="25" y="663"/>
                </a:lnTo>
                <a:lnTo>
                  <a:pt x="25" y="663"/>
                </a:lnTo>
                <a:lnTo>
                  <a:pt x="23" y="679"/>
                </a:lnTo>
                <a:lnTo>
                  <a:pt x="20" y="693"/>
                </a:lnTo>
                <a:lnTo>
                  <a:pt x="18" y="705"/>
                </a:lnTo>
                <a:lnTo>
                  <a:pt x="16" y="712"/>
                </a:lnTo>
                <a:lnTo>
                  <a:pt x="16" y="712"/>
                </a:lnTo>
                <a:lnTo>
                  <a:pt x="18" y="715"/>
                </a:lnTo>
                <a:lnTo>
                  <a:pt x="22" y="718"/>
                </a:lnTo>
                <a:lnTo>
                  <a:pt x="29" y="722"/>
                </a:lnTo>
                <a:lnTo>
                  <a:pt x="29" y="722"/>
                </a:lnTo>
                <a:lnTo>
                  <a:pt x="33" y="723"/>
                </a:lnTo>
                <a:lnTo>
                  <a:pt x="40" y="723"/>
                </a:lnTo>
                <a:lnTo>
                  <a:pt x="44" y="723"/>
                </a:lnTo>
                <a:lnTo>
                  <a:pt x="46" y="724"/>
                </a:lnTo>
                <a:lnTo>
                  <a:pt x="46" y="7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7"/>
          <p:cNvSpPr>
            <a:spLocks/>
          </p:cNvSpPr>
          <p:nvPr/>
        </p:nvSpPr>
        <p:spPr bwMode="auto">
          <a:xfrm>
            <a:off x="1010129" y="2824293"/>
            <a:ext cx="484188" cy="1595438"/>
          </a:xfrm>
          <a:custGeom>
            <a:avLst/>
            <a:gdLst>
              <a:gd name="T0" fmla="*/ 36 w 305"/>
              <a:gd name="T1" fmla="*/ 110 h 1005"/>
              <a:gd name="T2" fmla="*/ 19 w 305"/>
              <a:gd name="T3" fmla="*/ 166 h 1005"/>
              <a:gd name="T4" fmla="*/ 15 w 305"/>
              <a:gd name="T5" fmla="*/ 190 h 1005"/>
              <a:gd name="T6" fmla="*/ 8 w 305"/>
              <a:gd name="T7" fmla="*/ 214 h 1005"/>
              <a:gd name="T8" fmla="*/ 25 w 305"/>
              <a:gd name="T9" fmla="*/ 271 h 1005"/>
              <a:gd name="T10" fmla="*/ 49 w 305"/>
              <a:gd name="T11" fmla="*/ 330 h 1005"/>
              <a:gd name="T12" fmla="*/ 60 w 305"/>
              <a:gd name="T13" fmla="*/ 364 h 1005"/>
              <a:gd name="T14" fmla="*/ 42 w 305"/>
              <a:gd name="T15" fmla="*/ 400 h 1005"/>
              <a:gd name="T16" fmla="*/ 25 w 305"/>
              <a:gd name="T17" fmla="*/ 445 h 1005"/>
              <a:gd name="T18" fmla="*/ 24 w 305"/>
              <a:gd name="T19" fmla="*/ 510 h 1005"/>
              <a:gd name="T20" fmla="*/ 38 w 305"/>
              <a:gd name="T21" fmla="*/ 539 h 1005"/>
              <a:gd name="T22" fmla="*/ 53 w 305"/>
              <a:gd name="T23" fmla="*/ 627 h 1005"/>
              <a:gd name="T24" fmla="*/ 87 w 305"/>
              <a:gd name="T25" fmla="*/ 693 h 1005"/>
              <a:gd name="T26" fmla="*/ 77 w 305"/>
              <a:gd name="T27" fmla="*/ 824 h 1005"/>
              <a:gd name="T28" fmla="*/ 78 w 305"/>
              <a:gd name="T29" fmla="*/ 912 h 1005"/>
              <a:gd name="T30" fmla="*/ 78 w 305"/>
              <a:gd name="T31" fmla="*/ 927 h 1005"/>
              <a:gd name="T32" fmla="*/ 67 w 305"/>
              <a:gd name="T33" fmla="*/ 941 h 1005"/>
              <a:gd name="T34" fmla="*/ 64 w 305"/>
              <a:gd name="T35" fmla="*/ 986 h 1005"/>
              <a:gd name="T36" fmla="*/ 106 w 305"/>
              <a:gd name="T37" fmla="*/ 1002 h 1005"/>
              <a:gd name="T38" fmla="*/ 240 w 305"/>
              <a:gd name="T39" fmla="*/ 1001 h 1005"/>
              <a:gd name="T40" fmla="*/ 260 w 305"/>
              <a:gd name="T41" fmla="*/ 977 h 1005"/>
              <a:gd name="T42" fmla="*/ 235 w 305"/>
              <a:gd name="T43" fmla="*/ 973 h 1005"/>
              <a:gd name="T44" fmla="*/ 152 w 305"/>
              <a:gd name="T45" fmla="*/ 935 h 1005"/>
              <a:gd name="T46" fmla="*/ 133 w 305"/>
              <a:gd name="T47" fmla="*/ 888 h 1005"/>
              <a:gd name="T48" fmla="*/ 227 w 305"/>
              <a:gd name="T49" fmla="*/ 697 h 1005"/>
              <a:gd name="T50" fmla="*/ 265 w 305"/>
              <a:gd name="T51" fmla="*/ 636 h 1005"/>
              <a:gd name="T52" fmla="*/ 268 w 305"/>
              <a:gd name="T53" fmla="*/ 547 h 1005"/>
              <a:gd name="T54" fmla="*/ 263 w 305"/>
              <a:gd name="T55" fmla="*/ 525 h 1005"/>
              <a:gd name="T56" fmla="*/ 264 w 305"/>
              <a:gd name="T57" fmla="*/ 488 h 1005"/>
              <a:gd name="T58" fmla="*/ 291 w 305"/>
              <a:gd name="T59" fmla="*/ 496 h 1005"/>
              <a:gd name="T60" fmla="*/ 273 w 305"/>
              <a:gd name="T61" fmla="*/ 473 h 1005"/>
              <a:gd name="T62" fmla="*/ 287 w 305"/>
              <a:gd name="T63" fmla="*/ 453 h 1005"/>
              <a:gd name="T64" fmla="*/ 305 w 305"/>
              <a:gd name="T65" fmla="*/ 430 h 1005"/>
              <a:gd name="T66" fmla="*/ 287 w 305"/>
              <a:gd name="T67" fmla="*/ 434 h 1005"/>
              <a:gd name="T68" fmla="*/ 255 w 305"/>
              <a:gd name="T69" fmla="*/ 445 h 1005"/>
              <a:gd name="T70" fmla="*/ 252 w 305"/>
              <a:gd name="T71" fmla="*/ 430 h 1005"/>
              <a:gd name="T72" fmla="*/ 231 w 305"/>
              <a:gd name="T73" fmla="*/ 404 h 1005"/>
              <a:gd name="T74" fmla="*/ 240 w 305"/>
              <a:gd name="T75" fmla="*/ 293 h 1005"/>
              <a:gd name="T76" fmla="*/ 252 w 305"/>
              <a:gd name="T77" fmla="*/ 277 h 1005"/>
              <a:gd name="T78" fmla="*/ 269 w 305"/>
              <a:gd name="T79" fmla="*/ 246 h 1005"/>
              <a:gd name="T80" fmla="*/ 301 w 305"/>
              <a:gd name="T81" fmla="*/ 213 h 1005"/>
              <a:gd name="T82" fmla="*/ 276 w 305"/>
              <a:gd name="T83" fmla="*/ 211 h 1005"/>
              <a:gd name="T84" fmla="*/ 275 w 305"/>
              <a:gd name="T85" fmla="*/ 199 h 1005"/>
              <a:gd name="T86" fmla="*/ 262 w 305"/>
              <a:gd name="T87" fmla="*/ 185 h 1005"/>
              <a:gd name="T88" fmla="*/ 252 w 305"/>
              <a:gd name="T89" fmla="*/ 172 h 1005"/>
              <a:gd name="T90" fmla="*/ 178 w 305"/>
              <a:gd name="T91" fmla="*/ 267 h 1005"/>
              <a:gd name="T92" fmla="*/ 164 w 305"/>
              <a:gd name="T93" fmla="*/ 230 h 1005"/>
              <a:gd name="T94" fmla="*/ 140 w 305"/>
              <a:gd name="T95" fmla="*/ 186 h 1005"/>
              <a:gd name="T96" fmla="*/ 147 w 305"/>
              <a:gd name="T97" fmla="*/ 178 h 1005"/>
              <a:gd name="T98" fmla="*/ 165 w 305"/>
              <a:gd name="T99" fmla="*/ 168 h 1005"/>
              <a:gd name="T100" fmla="*/ 181 w 305"/>
              <a:gd name="T101" fmla="*/ 158 h 1005"/>
              <a:gd name="T102" fmla="*/ 190 w 305"/>
              <a:gd name="T103" fmla="*/ 154 h 1005"/>
              <a:gd name="T104" fmla="*/ 199 w 305"/>
              <a:gd name="T105" fmla="*/ 127 h 1005"/>
              <a:gd name="T106" fmla="*/ 206 w 305"/>
              <a:gd name="T107" fmla="*/ 133 h 1005"/>
              <a:gd name="T108" fmla="*/ 221 w 305"/>
              <a:gd name="T109" fmla="*/ 121 h 1005"/>
              <a:gd name="T110" fmla="*/ 225 w 305"/>
              <a:gd name="T111" fmla="*/ 112 h 1005"/>
              <a:gd name="T112" fmla="*/ 235 w 305"/>
              <a:gd name="T113" fmla="*/ 110 h 1005"/>
              <a:gd name="T114" fmla="*/ 238 w 305"/>
              <a:gd name="T115" fmla="*/ 77 h 1005"/>
              <a:gd name="T116" fmla="*/ 214 w 305"/>
              <a:gd name="T117" fmla="*/ 21 h 1005"/>
              <a:gd name="T118" fmla="*/ 165 w 305"/>
              <a:gd name="T119" fmla="*/ 1 h 1005"/>
              <a:gd name="T120" fmla="*/ 110 w 305"/>
              <a:gd name="T121" fmla="*/ 5 h 1005"/>
              <a:gd name="T122" fmla="*/ 71 w 305"/>
              <a:gd name="T123" fmla="*/ 63 h 1005"/>
              <a:gd name="T124" fmla="*/ 64 w 305"/>
              <a:gd name="T125" fmla="*/ 82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5" h="1005">
                <a:moveTo>
                  <a:pt x="57" y="89"/>
                </a:moveTo>
                <a:lnTo>
                  <a:pt x="57" y="89"/>
                </a:lnTo>
                <a:lnTo>
                  <a:pt x="50" y="94"/>
                </a:lnTo>
                <a:lnTo>
                  <a:pt x="42" y="100"/>
                </a:lnTo>
                <a:lnTo>
                  <a:pt x="36" y="110"/>
                </a:lnTo>
                <a:lnTo>
                  <a:pt x="36" y="110"/>
                </a:lnTo>
                <a:lnTo>
                  <a:pt x="29" y="119"/>
                </a:lnTo>
                <a:lnTo>
                  <a:pt x="24" y="129"/>
                </a:lnTo>
                <a:lnTo>
                  <a:pt x="20" y="141"/>
                </a:lnTo>
                <a:lnTo>
                  <a:pt x="19" y="154"/>
                </a:lnTo>
                <a:lnTo>
                  <a:pt x="19" y="154"/>
                </a:lnTo>
                <a:lnTo>
                  <a:pt x="19" y="166"/>
                </a:lnTo>
                <a:lnTo>
                  <a:pt x="20" y="174"/>
                </a:lnTo>
                <a:lnTo>
                  <a:pt x="20" y="178"/>
                </a:lnTo>
                <a:lnTo>
                  <a:pt x="20" y="182"/>
                </a:lnTo>
                <a:lnTo>
                  <a:pt x="17" y="186"/>
                </a:lnTo>
                <a:lnTo>
                  <a:pt x="15" y="190"/>
                </a:lnTo>
                <a:lnTo>
                  <a:pt x="15" y="190"/>
                </a:lnTo>
                <a:lnTo>
                  <a:pt x="0" y="203"/>
                </a:lnTo>
                <a:lnTo>
                  <a:pt x="19" y="201"/>
                </a:lnTo>
                <a:lnTo>
                  <a:pt x="11" y="207"/>
                </a:lnTo>
                <a:lnTo>
                  <a:pt x="11" y="207"/>
                </a:lnTo>
                <a:lnTo>
                  <a:pt x="9" y="210"/>
                </a:lnTo>
                <a:lnTo>
                  <a:pt x="8" y="214"/>
                </a:lnTo>
                <a:lnTo>
                  <a:pt x="8" y="218"/>
                </a:lnTo>
                <a:lnTo>
                  <a:pt x="19" y="214"/>
                </a:lnTo>
                <a:lnTo>
                  <a:pt x="19" y="214"/>
                </a:lnTo>
                <a:lnTo>
                  <a:pt x="20" y="238"/>
                </a:lnTo>
                <a:lnTo>
                  <a:pt x="23" y="257"/>
                </a:lnTo>
                <a:lnTo>
                  <a:pt x="25" y="271"/>
                </a:lnTo>
                <a:lnTo>
                  <a:pt x="25" y="271"/>
                </a:lnTo>
                <a:lnTo>
                  <a:pt x="38" y="301"/>
                </a:lnTo>
                <a:lnTo>
                  <a:pt x="46" y="319"/>
                </a:lnTo>
                <a:lnTo>
                  <a:pt x="49" y="326"/>
                </a:lnTo>
                <a:lnTo>
                  <a:pt x="49" y="330"/>
                </a:lnTo>
                <a:lnTo>
                  <a:pt x="49" y="330"/>
                </a:lnTo>
                <a:lnTo>
                  <a:pt x="52" y="338"/>
                </a:lnTo>
                <a:lnTo>
                  <a:pt x="56" y="350"/>
                </a:lnTo>
                <a:lnTo>
                  <a:pt x="60" y="360"/>
                </a:lnTo>
                <a:lnTo>
                  <a:pt x="60" y="363"/>
                </a:lnTo>
                <a:lnTo>
                  <a:pt x="60" y="364"/>
                </a:lnTo>
                <a:lnTo>
                  <a:pt x="60" y="364"/>
                </a:lnTo>
                <a:lnTo>
                  <a:pt x="58" y="368"/>
                </a:lnTo>
                <a:lnTo>
                  <a:pt x="56" y="379"/>
                </a:lnTo>
                <a:lnTo>
                  <a:pt x="50" y="389"/>
                </a:lnTo>
                <a:lnTo>
                  <a:pt x="46" y="395"/>
                </a:lnTo>
                <a:lnTo>
                  <a:pt x="42" y="400"/>
                </a:lnTo>
                <a:lnTo>
                  <a:pt x="42" y="400"/>
                </a:lnTo>
                <a:lnTo>
                  <a:pt x="38" y="404"/>
                </a:lnTo>
                <a:lnTo>
                  <a:pt x="34" y="409"/>
                </a:lnTo>
                <a:lnTo>
                  <a:pt x="29" y="421"/>
                </a:lnTo>
                <a:lnTo>
                  <a:pt x="27" y="434"/>
                </a:lnTo>
                <a:lnTo>
                  <a:pt x="25" y="445"/>
                </a:lnTo>
                <a:lnTo>
                  <a:pt x="25" y="445"/>
                </a:lnTo>
                <a:lnTo>
                  <a:pt x="24" y="457"/>
                </a:lnTo>
                <a:lnTo>
                  <a:pt x="25" y="474"/>
                </a:lnTo>
                <a:lnTo>
                  <a:pt x="25" y="490"/>
                </a:lnTo>
                <a:lnTo>
                  <a:pt x="25" y="500"/>
                </a:lnTo>
                <a:lnTo>
                  <a:pt x="25" y="500"/>
                </a:lnTo>
                <a:lnTo>
                  <a:pt x="24" y="510"/>
                </a:lnTo>
                <a:lnTo>
                  <a:pt x="25" y="519"/>
                </a:lnTo>
                <a:lnTo>
                  <a:pt x="27" y="527"/>
                </a:lnTo>
                <a:lnTo>
                  <a:pt x="28" y="532"/>
                </a:lnTo>
                <a:lnTo>
                  <a:pt x="28" y="532"/>
                </a:lnTo>
                <a:lnTo>
                  <a:pt x="34" y="537"/>
                </a:lnTo>
                <a:lnTo>
                  <a:pt x="38" y="539"/>
                </a:lnTo>
                <a:lnTo>
                  <a:pt x="38" y="539"/>
                </a:lnTo>
                <a:lnTo>
                  <a:pt x="46" y="577"/>
                </a:lnTo>
                <a:lnTo>
                  <a:pt x="52" y="606"/>
                </a:lnTo>
                <a:lnTo>
                  <a:pt x="53" y="618"/>
                </a:lnTo>
                <a:lnTo>
                  <a:pt x="53" y="627"/>
                </a:lnTo>
                <a:lnTo>
                  <a:pt x="53" y="627"/>
                </a:lnTo>
                <a:lnTo>
                  <a:pt x="53" y="642"/>
                </a:lnTo>
                <a:lnTo>
                  <a:pt x="54" y="657"/>
                </a:lnTo>
                <a:lnTo>
                  <a:pt x="57" y="676"/>
                </a:lnTo>
                <a:lnTo>
                  <a:pt x="57" y="676"/>
                </a:lnTo>
                <a:lnTo>
                  <a:pt x="87" y="693"/>
                </a:lnTo>
                <a:lnTo>
                  <a:pt x="87" y="693"/>
                </a:lnTo>
                <a:lnTo>
                  <a:pt x="83" y="735"/>
                </a:lnTo>
                <a:lnTo>
                  <a:pt x="81" y="766"/>
                </a:lnTo>
                <a:lnTo>
                  <a:pt x="78" y="784"/>
                </a:lnTo>
                <a:lnTo>
                  <a:pt x="78" y="784"/>
                </a:lnTo>
                <a:lnTo>
                  <a:pt x="77" y="799"/>
                </a:lnTo>
                <a:lnTo>
                  <a:pt x="77" y="824"/>
                </a:lnTo>
                <a:lnTo>
                  <a:pt x="78" y="851"/>
                </a:lnTo>
                <a:lnTo>
                  <a:pt x="78" y="871"/>
                </a:lnTo>
                <a:lnTo>
                  <a:pt x="78" y="871"/>
                </a:lnTo>
                <a:lnTo>
                  <a:pt x="77" y="887"/>
                </a:lnTo>
                <a:lnTo>
                  <a:pt x="78" y="902"/>
                </a:lnTo>
                <a:lnTo>
                  <a:pt x="78" y="912"/>
                </a:lnTo>
                <a:lnTo>
                  <a:pt x="78" y="917"/>
                </a:lnTo>
                <a:lnTo>
                  <a:pt x="78" y="917"/>
                </a:lnTo>
                <a:lnTo>
                  <a:pt x="77" y="919"/>
                </a:lnTo>
                <a:lnTo>
                  <a:pt x="78" y="923"/>
                </a:lnTo>
                <a:lnTo>
                  <a:pt x="78" y="925"/>
                </a:lnTo>
                <a:lnTo>
                  <a:pt x="78" y="927"/>
                </a:lnTo>
                <a:lnTo>
                  <a:pt x="78" y="927"/>
                </a:lnTo>
                <a:lnTo>
                  <a:pt x="75" y="928"/>
                </a:lnTo>
                <a:lnTo>
                  <a:pt x="74" y="932"/>
                </a:lnTo>
                <a:lnTo>
                  <a:pt x="71" y="936"/>
                </a:lnTo>
                <a:lnTo>
                  <a:pt x="67" y="941"/>
                </a:lnTo>
                <a:lnTo>
                  <a:pt x="67" y="941"/>
                </a:lnTo>
                <a:lnTo>
                  <a:pt x="62" y="948"/>
                </a:lnTo>
                <a:lnTo>
                  <a:pt x="60" y="954"/>
                </a:lnTo>
                <a:lnTo>
                  <a:pt x="58" y="962"/>
                </a:lnTo>
                <a:lnTo>
                  <a:pt x="60" y="973"/>
                </a:lnTo>
                <a:lnTo>
                  <a:pt x="60" y="973"/>
                </a:lnTo>
                <a:lnTo>
                  <a:pt x="64" y="986"/>
                </a:lnTo>
                <a:lnTo>
                  <a:pt x="65" y="990"/>
                </a:lnTo>
                <a:lnTo>
                  <a:pt x="70" y="994"/>
                </a:lnTo>
                <a:lnTo>
                  <a:pt x="70" y="994"/>
                </a:lnTo>
                <a:lnTo>
                  <a:pt x="75" y="997"/>
                </a:lnTo>
                <a:lnTo>
                  <a:pt x="83" y="998"/>
                </a:lnTo>
                <a:lnTo>
                  <a:pt x="106" y="1002"/>
                </a:lnTo>
                <a:lnTo>
                  <a:pt x="126" y="1005"/>
                </a:lnTo>
                <a:lnTo>
                  <a:pt x="137" y="1005"/>
                </a:lnTo>
                <a:lnTo>
                  <a:pt x="137" y="1005"/>
                </a:lnTo>
                <a:lnTo>
                  <a:pt x="159" y="1003"/>
                </a:lnTo>
                <a:lnTo>
                  <a:pt x="199" y="1002"/>
                </a:lnTo>
                <a:lnTo>
                  <a:pt x="240" y="1001"/>
                </a:lnTo>
                <a:lnTo>
                  <a:pt x="255" y="999"/>
                </a:lnTo>
                <a:lnTo>
                  <a:pt x="258" y="998"/>
                </a:lnTo>
                <a:lnTo>
                  <a:pt x="259" y="997"/>
                </a:lnTo>
                <a:lnTo>
                  <a:pt x="259" y="997"/>
                </a:lnTo>
                <a:lnTo>
                  <a:pt x="259" y="983"/>
                </a:lnTo>
                <a:lnTo>
                  <a:pt x="260" y="977"/>
                </a:lnTo>
                <a:lnTo>
                  <a:pt x="259" y="973"/>
                </a:lnTo>
                <a:lnTo>
                  <a:pt x="259" y="973"/>
                </a:lnTo>
                <a:lnTo>
                  <a:pt x="255" y="972"/>
                </a:lnTo>
                <a:lnTo>
                  <a:pt x="246" y="972"/>
                </a:lnTo>
                <a:lnTo>
                  <a:pt x="235" y="973"/>
                </a:lnTo>
                <a:lnTo>
                  <a:pt x="235" y="973"/>
                </a:lnTo>
                <a:lnTo>
                  <a:pt x="226" y="970"/>
                </a:lnTo>
                <a:lnTo>
                  <a:pt x="205" y="962"/>
                </a:lnTo>
                <a:lnTo>
                  <a:pt x="192" y="957"/>
                </a:lnTo>
                <a:lnTo>
                  <a:pt x="177" y="950"/>
                </a:lnTo>
                <a:lnTo>
                  <a:pt x="164" y="942"/>
                </a:lnTo>
                <a:lnTo>
                  <a:pt x="152" y="935"/>
                </a:lnTo>
                <a:lnTo>
                  <a:pt x="152" y="935"/>
                </a:lnTo>
                <a:lnTo>
                  <a:pt x="147" y="928"/>
                </a:lnTo>
                <a:lnTo>
                  <a:pt x="141" y="920"/>
                </a:lnTo>
                <a:lnTo>
                  <a:pt x="139" y="911"/>
                </a:lnTo>
                <a:lnTo>
                  <a:pt x="136" y="903"/>
                </a:lnTo>
                <a:lnTo>
                  <a:pt x="133" y="888"/>
                </a:lnTo>
                <a:lnTo>
                  <a:pt x="133" y="882"/>
                </a:lnTo>
                <a:lnTo>
                  <a:pt x="164" y="709"/>
                </a:lnTo>
                <a:lnTo>
                  <a:pt x="164" y="709"/>
                </a:lnTo>
                <a:lnTo>
                  <a:pt x="188" y="705"/>
                </a:lnTo>
                <a:lnTo>
                  <a:pt x="209" y="701"/>
                </a:lnTo>
                <a:lnTo>
                  <a:pt x="227" y="697"/>
                </a:lnTo>
                <a:lnTo>
                  <a:pt x="227" y="697"/>
                </a:lnTo>
                <a:lnTo>
                  <a:pt x="243" y="692"/>
                </a:lnTo>
                <a:lnTo>
                  <a:pt x="258" y="685"/>
                </a:lnTo>
                <a:lnTo>
                  <a:pt x="269" y="678"/>
                </a:lnTo>
                <a:lnTo>
                  <a:pt x="269" y="678"/>
                </a:lnTo>
                <a:lnTo>
                  <a:pt x="265" y="636"/>
                </a:lnTo>
                <a:lnTo>
                  <a:pt x="259" y="578"/>
                </a:lnTo>
                <a:lnTo>
                  <a:pt x="259" y="578"/>
                </a:lnTo>
                <a:lnTo>
                  <a:pt x="259" y="570"/>
                </a:lnTo>
                <a:lnTo>
                  <a:pt x="260" y="564"/>
                </a:lnTo>
                <a:lnTo>
                  <a:pt x="264" y="554"/>
                </a:lnTo>
                <a:lnTo>
                  <a:pt x="268" y="547"/>
                </a:lnTo>
                <a:lnTo>
                  <a:pt x="269" y="544"/>
                </a:lnTo>
                <a:lnTo>
                  <a:pt x="269" y="543"/>
                </a:lnTo>
                <a:lnTo>
                  <a:pt x="269" y="543"/>
                </a:lnTo>
                <a:lnTo>
                  <a:pt x="267" y="537"/>
                </a:lnTo>
                <a:lnTo>
                  <a:pt x="263" y="525"/>
                </a:lnTo>
                <a:lnTo>
                  <a:pt x="263" y="525"/>
                </a:lnTo>
                <a:lnTo>
                  <a:pt x="259" y="512"/>
                </a:lnTo>
                <a:lnTo>
                  <a:pt x="256" y="494"/>
                </a:lnTo>
                <a:lnTo>
                  <a:pt x="252" y="473"/>
                </a:lnTo>
                <a:lnTo>
                  <a:pt x="252" y="473"/>
                </a:lnTo>
                <a:lnTo>
                  <a:pt x="256" y="478"/>
                </a:lnTo>
                <a:lnTo>
                  <a:pt x="264" y="488"/>
                </a:lnTo>
                <a:lnTo>
                  <a:pt x="275" y="498"/>
                </a:lnTo>
                <a:lnTo>
                  <a:pt x="280" y="500"/>
                </a:lnTo>
                <a:lnTo>
                  <a:pt x="284" y="500"/>
                </a:lnTo>
                <a:lnTo>
                  <a:pt x="284" y="500"/>
                </a:lnTo>
                <a:lnTo>
                  <a:pt x="289" y="499"/>
                </a:lnTo>
                <a:lnTo>
                  <a:pt x="291" y="496"/>
                </a:lnTo>
                <a:lnTo>
                  <a:pt x="291" y="494"/>
                </a:lnTo>
                <a:lnTo>
                  <a:pt x="287" y="490"/>
                </a:lnTo>
                <a:lnTo>
                  <a:pt x="287" y="490"/>
                </a:lnTo>
                <a:lnTo>
                  <a:pt x="277" y="479"/>
                </a:lnTo>
                <a:lnTo>
                  <a:pt x="273" y="473"/>
                </a:lnTo>
                <a:lnTo>
                  <a:pt x="273" y="473"/>
                </a:lnTo>
                <a:lnTo>
                  <a:pt x="276" y="466"/>
                </a:lnTo>
                <a:lnTo>
                  <a:pt x="276" y="466"/>
                </a:lnTo>
                <a:lnTo>
                  <a:pt x="279" y="459"/>
                </a:lnTo>
                <a:lnTo>
                  <a:pt x="280" y="455"/>
                </a:lnTo>
                <a:lnTo>
                  <a:pt x="280" y="455"/>
                </a:lnTo>
                <a:lnTo>
                  <a:pt x="287" y="453"/>
                </a:lnTo>
                <a:lnTo>
                  <a:pt x="293" y="449"/>
                </a:lnTo>
                <a:lnTo>
                  <a:pt x="297" y="445"/>
                </a:lnTo>
                <a:lnTo>
                  <a:pt x="297" y="445"/>
                </a:lnTo>
                <a:lnTo>
                  <a:pt x="304" y="437"/>
                </a:lnTo>
                <a:lnTo>
                  <a:pt x="305" y="433"/>
                </a:lnTo>
                <a:lnTo>
                  <a:pt x="305" y="430"/>
                </a:lnTo>
                <a:lnTo>
                  <a:pt x="305" y="430"/>
                </a:lnTo>
                <a:lnTo>
                  <a:pt x="301" y="430"/>
                </a:lnTo>
                <a:lnTo>
                  <a:pt x="297" y="430"/>
                </a:lnTo>
                <a:lnTo>
                  <a:pt x="292" y="432"/>
                </a:lnTo>
                <a:lnTo>
                  <a:pt x="287" y="434"/>
                </a:lnTo>
                <a:lnTo>
                  <a:pt x="287" y="434"/>
                </a:lnTo>
                <a:lnTo>
                  <a:pt x="276" y="444"/>
                </a:lnTo>
                <a:lnTo>
                  <a:pt x="269" y="449"/>
                </a:lnTo>
                <a:lnTo>
                  <a:pt x="269" y="449"/>
                </a:lnTo>
                <a:lnTo>
                  <a:pt x="267" y="448"/>
                </a:lnTo>
                <a:lnTo>
                  <a:pt x="260" y="446"/>
                </a:lnTo>
                <a:lnTo>
                  <a:pt x="255" y="445"/>
                </a:lnTo>
                <a:lnTo>
                  <a:pt x="252" y="444"/>
                </a:lnTo>
                <a:lnTo>
                  <a:pt x="252" y="441"/>
                </a:lnTo>
                <a:lnTo>
                  <a:pt x="252" y="441"/>
                </a:lnTo>
                <a:lnTo>
                  <a:pt x="252" y="437"/>
                </a:lnTo>
                <a:lnTo>
                  <a:pt x="252" y="430"/>
                </a:lnTo>
                <a:lnTo>
                  <a:pt x="252" y="430"/>
                </a:lnTo>
                <a:lnTo>
                  <a:pt x="251" y="420"/>
                </a:lnTo>
                <a:lnTo>
                  <a:pt x="251" y="416"/>
                </a:lnTo>
                <a:lnTo>
                  <a:pt x="248" y="413"/>
                </a:lnTo>
                <a:lnTo>
                  <a:pt x="248" y="413"/>
                </a:lnTo>
                <a:lnTo>
                  <a:pt x="242" y="409"/>
                </a:lnTo>
                <a:lnTo>
                  <a:pt x="231" y="404"/>
                </a:lnTo>
                <a:lnTo>
                  <a:pt x="217" y="396"/>
                </a:lnTo>
                <a:lnTo>
                  <a:pt x="210" y="385"/>
                </a:lnTo>
                <a:lnTo>
                  <a:pt x="210" y="341"/>
                </a:lnTo>
                <a:lnTo>
                  <a:pt x="210" y="341"/>
                </a:lnTo>
                <a:lnTo>
                  <a:pt x="227" y="313"/>
                </a:lnTo>
                <a:lnTo>
                  <a:pt x="240" y="293"/>
                </a:lnTo>
                <a:lnTo>
                  <a:pt x="246" y="284"/>
                </a:lnTo>
                <a:lnTo>
                  <a:pt x="246" y="284"/>
                </a:lnTo>
                <a:lnTo>
                  <a:pt x="246" y="283"/>
                </a:lnTo>
                <a:lnTo>
                  <a:pt x="248" y="281"/>
                </a:lnTo>
                <a:lnTo>
                  <a:pt x="250" y="280"/>
                </a:lnTo>
                <a:lnTo>
                  <a:pt x="252" y="277"/>
                </a:lnTo>
                <a:lnTo>
                  <a:pt x="252" y="277"/>
                </a:lnTo>
                <a:lnTo>
                  <a:pt x="259" y="263"/>
                </a:lnTo>
                <a:lnTo>
                  <a:pt x="259" y="263"/>
                </a:lnTo>
                <a:lnTo>
                  <a:pt x="263" y="257"/>
                </a:lnTo>
                <a:lnTo>
                  <a:pt x="269" y="246"/>
                </a:lnTo>
                <a:lnTo>
                  <a:pt x="269" y="246"/>
                </a:lnTo>
                <a:lnTo>
                  <a:pt x="276" y="232"/>
                </a:lnTo>
                <a:lnTo>
                  <a:pt x="280" y="224"/>
                </a:lnTo>
                <a:lnTo>
                  <a:pt x="280" y="224"/>
                </a:lnTo>
                <a:lnTo>
                  <a:pt x="291" y="219"/>
                </a:lnTo>
                <a:lnTo>
                  <a:pt x="298" y="214"/>
                </a:lnTo>
                <a:lnTo>
                  <a:pt x="301" y="213"/>
                </a:lnTo>
                <a:lnTo>
                  <a:pt x="301" y="211"/>
                </a:lnTo>
                <a:lnTo>
                  <a:pt x="301" y="211"/>
                </a:lnTo>
                <a:lnTo>
                  <a:pt x="300" y="210"/>
                </a:lnTo>
                <a:lnTo>
                  <a:pt x="297" y="210"/>
                </a:lnTo>
                <a:lnTo>
                  <a:pt x="288" y="210"/>
                </a:lnTo>
                <a:lnTo>
                  <a:pt x="276" y="211"/>
                </a:lnTo>
                <a:lnTo>
                  <a:pt x="276" y="211"/>
                </a:lnTo>
                <a:lnTo>
                  <a:pt x="277" y="209"/>
                </a:lnTo>
                <a:lnTo>
                  <a:pt x="277" y="207"/>
                </a:lnTo>
                <a:lnTo>
                  <a:pt x="276" y="203"/>
                </a:lnTo>
                <a:lnTo>
                  <a:pt x="276" y="203"/>
                </a:lnTo>
                <a:lnTo>
                  <a:pt x="275" y="199"/>
                </a:lnTo>
                <a:lnTo>
                  <a:pt x="273" y="195"/>
                </a:lnTo>
                <a:lnTo>
                  <a:pt x="272" y="191"/>
                </a:lnTo>
                <a:lnTo>
                  <a:pt x="269" y="190"/>
                </a:lnTo>
                <a:lnTo>
                  <a:pt x="269" y="190"/>
                </a:lnTo>
                <a:lnTo>
                  <a:pt x="264" y="186"/>
                </a:lnTo>
                <a:lnTo>
                  <a:pt x="262" y="185"/>
                </a:lnTo>
                <a:lnTo>
                  <a:pt x="259" y="186"/>
                </a:lnTo>
                <a:lnTo>
                  <a:pt x="259" y="186"/>
                </a:lnTo>
                <a:lnTo>
                  <a:pt x="256" y="187"/>
                </a:lnTo>
                <a:lnTo>
                  <a:pt x="251" y="187"/>
                </a:lnTo>
                <a:lnTo>
                  <a:pt x="246" y="186"/>
                </a:lnTo>
                <a:lnTo>
                  <a:pt x="252" y="172"/>
                </a:lnTo>
                <a:lnTo>
                  <a:pt x="248" y="169"/>
                </a:lnTo>
                <a:lnTo>
                  <a:pt x="231" y="176"/>
                </a:lnTo>
                <a:lnTo>
                  <a:pt x="221" y="197"/>
                </a:lnTo>
                <a:lnTo>
                  <a:pt x="214" y="211"/>
                </a:lnTo>
                <a:lnTo>
                  <a:pt x="217" y="224"/>
                </a:lnTo>
                <a:lnTo>
                  <a:pt x="178" y="267"/>
                </a:lnTo>
                <a:lnTo>
                  <a:pt x="178" y="267"/>
                </a:lnTo>
                <a:lnTo>
                  <a:pt x="174" y="255"/>
                </a:lnTo>
                <a:lnTo>
                  <a:pt x="172" y="246"/>
                </a:lnTo>
                <a:lnTo>
                  <a:pt x="168" y="239"/>
                </a:lnTo>
                <a:lnTo>
                  <a:pt x="168" y="239"/>
                </a:lnTo>
                <a:lnTo>
                  <a:pt x="164" y="230"/>
                </a:lnTo>
                <a:lnTo>
                  <a:pt x="159" y="215"/>
                </a:lnTo>
                <a:lnTo>
                  <a:pt x="151" y="197"/>
                </a:lnTo>
                <a:lnTo>
                  <a:pt x="151" y="197"/>
                </a:lnTo>
                <a:lnTo>
                  <a:pt x="145" y="193"/>
                </a:lnTo>
                <a:lnTo>
                  <a:pt x="141" y="190"/>
                </a:lnTo>
                <a:lnTo>
                  <a:pt x="140" y="186"/>
                </a:lnTo>
                <a:lnTo>
                  <a:pt x="140" y="186"/>
                </a:lnTo>
                <a:lnTo>
                  <a:pt x="141" y="182"/>
                </a:lnTo>
                <a:lnTo>
                  <a:pt x="141" y="178"/>
                </a:lnTo>
                <a:lnTo>
                  <a:pt x="144" y="176"/>
                </a:lnTo>
                <a:lnTo>
                  <a:pt x="144" y="176"/>
                </a:lnTo>
                <a:lnTo>
                  <a:pt x="147" y="178"/>
                </a:lnTo>
                <a:lnTo>
                  <a:pt x="151" y="180"/>
                </a:lnTo>
                <a:lnTo>
                  <a:pt x="155" y="180"/>
                </a:lnTo>
                <a:lnTo>
                  <a:pt x="155" y="180"/>
                </a:lnTo>
                <a:lnTo>
                  <a:pt x="159" y="176"/>
                </a:lnTo>
                <a:lnTo>
                  <a:pt x="163" y="172"/>
                </a:lnTo>
                <a:lnTo>
                  <a:pt x="165" y="168"/>
                </a:lnTo>
                <a:lnTo>
                  <a:pt x="168" y="165"/>
                </a:lnTo>
                <a:lnTo>
                  <a:pt x="168" y="165"/>
                </a:lnTo>
                <a:lnTo>
                  <a:pt x="174" y="162"/>
                </a:lnTo>
                <a:lnTo>
                  <a:pt x="178" y="158"/>
                </a:lnTo>
                <a:lnTo>
                  <a:pt x="178" y="158"/>
                </a:lnTo>
                <a:lnTo>
                  <a:pt x="181" y="158"/>
                </a:lnTo>
                <a:lnTo>
                  <a:pt x="184" y="160"/>
                </a:lnTo>
                <a:lnTo>
                  <a:pt x="188" y="160"/>
                </a:lnTo>
                <a:lnTo>
                  <a:pt x="189" y="160"/>
                </a:lnTo>
                <a:lnTo>
                  <a:pt x="189" y="158"/>
                </a:lnTo>
                <a:lnTo>
                  <a:pt x="189" y="158"/>
                </a:lnTo>
                <a:lnTo>
                  <a:pt x="190" y="154"/>
                </a:lnTo>
                <a:lnTo>
                  <a:pt x="190" y="149"/>
                </a:lnTo>
                <a:lnTo>
                  <a:pt x="190" y="144"/>
                </a:lnTo>
                <a:lnTo>
                  <a:pt x="193" y="137"/>
                </a:lnTo>
                <a:lnTo>
                  <a:pt x="193" y="137"/>
                </a:lnTo>
                <a:lnTo>
                  <a:pt x="198" y="129"/>
                </a:lnTo>
                <a:lnTo>
                  <a:pt x="199" y="127"/>
                </a:lnTo>
                <a:lnTo>
                  <a:pt x="199" y="127"/>
                </a:lnTo>
                <a:lnTo>
                  <a:pt x="201" y="127"/>
                </a:lnTo>
                <a:lnTo>
                  <a:pt x="203" y="129"/>
                </a:lnTo>
                <a:lnTo>
                  <a:pt x="205" y="133"/>
                </a:lnTo>
                <a:lnTo>
                  <a:pt x="206" y="133"/>
                </a:lnTo>
                <a:lnTo>
                  <a:pt x="206" y="133"/>
                </a:lnTo>
                <a:lnTo>
                  <a:pt x="210" y="128"/>
                </a:lnTo>
                <a:lnTo>
                  <a:pt x="214" y="123"/>
                </a:lnTo>
                <a:lnTo>
                  <a:pt x="214" y="123"/>
                </a:lnTo>
                <a:lnTo>
                  <a:pt x="218" y="123"/>
                </a:lnTo>
                <a:lnTo>
                  <a:pt x="221" y="123"/>
                </a:lnTo>
                <a:lnTo>
                  <a:pt x="221" y="121"/>
                </a:lnTo>
                <a:lnTo>
                  <a:pt x="221" y="120"/>
                </a:lnTo>
                <a:lnTo>
                  <a:pt x="221" y="120"/>
                </a:lnTo>
                <a:lnTo>
                  <a:pt x="221" y="116"/>
                </a:lnTo>
                <a:lnTo>
                  <a:pt x="221" y="114"/>
                </a:lnTo>
                <a:lnTo>
                  <a:pt x="222" y="112"/>
                </a:lnTo>
                <a:lnTo>
                  <a:pt x="225" y="112"/>
                </a:lnTo>
                <a:lnTo>
                  <a:pt x="225" y="112"/>
                </a:lnTo>
                <a:lnTo>
                  <a:pt x="231" y="114"/>
                </a:lnTo>
                <a:lnTo>
                  <a:pt x="234" y="112"/>
                </a:lnTo>
                <a:lnTo>
                  <a:pt x="235" y="111"/>
                </a:lnTo>
                <a:lnTo>
                  <a:pt x="235" y="110"/>
                </a:lnTo>
                <a:lnTo>
                  <a:pt x="235" y="110"/>
                </a:lnTo>
                <a:lnTo>
                  <a:pt x="234" y="103"/>
                </a:lnTo>
                <a:lnTo>
                  <a:pt x="234" y="95"/>
                </a:lnTo>
                <a:lnTo>
                  <a:pt x="235" y="85"/>
                </a:lnTo>
                <a:lnTo>
                  <a:pt x="235" y="85"/>
                </a:lnTo>
                <a:lnTo>
                  <a:pt x="236" y="81"/>
                </a:lnTo>
                <a:lnTo>
                  <a:pt x="238" y="77"/>
                </a:lnTo>
                <a:lnTo>
                  <a:pt x="238" y="71"/>
                </a:lnTo>
                <a:lnTo>
                  <a:pt x="238" y="71"/>
                </a:lnTo>
                <a:lnTo>
                  <a:pt x="235" y="61"/>
                </a:lnTo>
                <a:lnTo>
                  <a:pt x="229" y="46"/>
                </a:lnTo>
                <a:lnTo>
                  <a:pt x="221" y="30"/>
                </a:lnTo>
                <a:lnTo>
                  <a:pt x="214" y="21"/>
                </a:lnTo>
                <a:lnTo>
                  <a:pt x="214" y="21"/>
                </a:lnTo>
                <a:lnTo>
                  <a:pt x="206" y="16"/>
                </a:lnTo>
                <a:lnTo>
                  <a:pt x="196" y="9"/>
                </a:lnTo>
                <a:lnTo>
                  <a:pt x="181" y="4"/>
                </a:lnTo>
                <a:lnTo>
                  <a:pt x="173" y="1"/>
                </a:lnTo>
                <a:lnTo>
                  <a:pt x="165" y="1"/>
                </a:lnTo>
                <a:lnTo>
                  <a:pt x="165" y="1"/>
                </a:lnTo>
                <a:lnTo>
                  <a:pt x="133" y="0"/>
                </a:lnTo>
                <a:lnTo>
                  <a:pt x="123" y="0"/>
                </a:lnTo>
                <a:lnTo>
                  <a:pt x="116" y="1"/>
                </a:lnTo>
                <a:lnTo>
                  <a:pt x="116" y="1"/>
                </a:lnTo>
                <a:lnTo>
                  <a:pt x="110" y="5"/>
                </a:lnTo>
                <a:lnTo>
                  <a:pt x="99" y="16"/>
                </a:lnTo>
                <a:lnTo>
                  <a:pt x="89" y="28"/>
                </a:lnTo>
                <a:lnTo>
                  <a:pt x="81" y="40"/>
                </a:lnTo>
                <a:lnTo>
                  <a:pt x="81" y="40"/>
                </a:lnTo>
                <a:lnTo>
                  <a:pt x="75" y="50"/>
                </a:lnTo>
                <a:lnTo>
                  <a:pt x="71" y="63"/>
                </a:lnTo>
                <a:lnTo>
                  <a:pt x="67" y="78"/>
                </a:lnTo>
                <a:lnTo>
                  <a:pt x="67" y="78"/>
                </a:lnTo>
                <a:lnTo>
                  <a:pt x="66" y="79"/>
                </a:lnTo>
                <a:lnTo>
                  <a:pt x="65" y="81"/>
                </a:lnTo>
                <a:lnTo>
                  <a:pt x="64" y="82"/>
                </a:lnTo>
                <a:lnTo>
                  <a:pt x="64" y="82"/>
                </a:lnTo>
                <a:lnTo>
                  <a:pt x="61" y="82"/>
                </a:lnTo>
                <a:lnTo>
                  <a:pt x="58" y="85"/>
                </a:lnTo>
                <a:lnTo>
                  <a:pt x="57" y="89"/>
                </a:lnTo>
                <a:lnTo>
                  <a:pt x="57" y="8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2963742" y="2655869"/>
            <a:ext cx="583696" cy="1707266"/>
          </a:xfrm>
          <a:custGeom>
            <a:avLst/>
            <a:gdLst>
              <a:gd name="T0" fmla="*/ 269 w 626"/>
              <a:gd name="T1" fmla="*/ 48 h 1831"/>
              <a:gd name="T2" fmla="*/ 243 w 626"/>
              <a:gd name="T3" fmla="*/ 126 h 1831"/>
              <a:gd name="T4" fmla="*/ 225 w 626"/>
              <a:gd name="T5" fmla="*/ 216 h 1831"/>
              <a:gd name="T6" fmla="*/ 206 w 626"/>
              <a:gd name="T7" fmla="*/ 277 h 1831"/>
              <a:gd name="T8" fmla="*/ 126 w 626"/>
              <a:gd name="T9" fmla="*/ 309 h 1831"/>
              <a:gd name="T10" fmla="*/ 98 w 626"/>
              <a:gd name="T11" fmla="*/ 382 h 1831"/>
              <a:gd name="T12" fmla="*/ 56 w 626"/>
              <a:gd name="T13" fmla="*/ 612 h 1831"/>
              <a:gd name="T14" fmla="*/ 38 w 626"/>
              <a:gd name="T15" fmla="*/ 658 h 1831"/>
              <a:gd name="T16" fmla="*/ 14 w 626"/>
              <a:gd name="T17" fmla="*/ 907 h 1831"/>
              <a:gd name="T18" fmla="*/ 0 w 626"/>
              <a:gd name="T19" fmla="*/ 967 h 1831"/>
              <a:gd name="T20" fmla="*/ 19 w 626"/>
              <a:gd name="T21" fmla="*/ 1024 h 1831"/>
              <a:gd name="T22" fmla="*/ 30 w 626"/>
              <a:gd name="T23" fmla="*/ 1033 h 1831"/>
              <a:gd name="T24" fmla="*/ 58 w 626"/>
              <a:gd name="T25" fmla="*/ 1075 h 1831"/>
              <a:gd name="T26" fmla="*/ 76 w 626"/>
              <a:gd name="T27" fmla="*/ 992 h 1831"/>
              <a:gd name="T28" fmla="*/ 103 w 626"/>
              <a:gd name="T29" fmla="*/ 978 h 1831"/>
              <a:gd name="T30" fmla="*/ 85 w 626"/>
              <a:gd name="T31" fmla="*/ 1208 h 1831"/>
              <a:gd name="T32" fmla="*/ 168 w 626"/>
              <a:gd name="T33" fmla="*/ 1250 h 1831"/>
              <a:gd name="T34" fmla="*/ 179 w 626"/>
              <a:gd name="T35" fmla="*/ 1255 h 1831"/>
              <a:gd name="T36" fmla="*/ 85 w 626"/>
              <a:gd name="T37" fmla="*/ 1608 h 1831"/>
              <a:gd name="T38" fmla="*/ 66 w 626"/>
              <a:gd name="T39" fmla="*/ 1719 h 1831"/>
              <a:gd name="T40" fmla="*/ 71 w 626"/>
              <a:gd name="T41" fmla="*/ 1732 h 1831"/>
              <a:gd name="T42" fmla="*/ 55 w 626"/>
              <a:gd name="T43" fmla="*/ 1791 h 1831"/>
              <a:gd name="T44" fmla="*/ 114 w 626"/>
              <a:gd name="T45" fmla="*/ 1821 h 1831"/>
              <a:gd name="T46" fmla="*/ 227 w 626"/>
              <a:gd name="T47" fmla="*/ 1829 h 1831"/>
              <a:gd name="T48" fmla="*/ 259 w 626"/>
              <a:gd name="T49" fmla="*/ 1809 h 1831"/>
              <a:gd name="T50" fmla="*/ 340 w 626"/>
              <a:gd name="T51" fmla="*/ 1818 h 1831"/>
              <a:gd name="T52" fmla="*/ 378 w 626"/>
              <a:gd name="T53" fmla="*/ 1798 h 1831"/>
              <a:gd name="T54" fmla="*/ 350 w 626"/>
              <a:gd name="T55" fmla="*/ 1767 h 1831"/>
              <a:gd name="T56" fmla="*/ 317 w 626"/>
              <a:gd name="T57" fmla="*/ 1720 h 1831"/>
              <a:gd name="T58" fmla="*/ 347 w 626"/>
              <a:gd name="T59" fmla="*/ 1570 h 1831"/>
              <a:gd name="T60" fmla="*/ 397 w 626"/>
              <a:gd name="T61" fmla="*/ 1324 h 1831"/>
              <a:gd name="T62" fmla="*/ 437 w 626"/>
              <a:gd name="T63" fmla="*/ 1217 h 1831"/>
              <a:gd name="T64" fmla="*/ 529 w 626"/>
              <a:gd name="T65" fmla="*/ 1209 h 1831"/>
              <a:gd name="T66" fmla="*/ 574 w 626"/>
              <a:gd name="T67" fmla="*/ 1243 h 1831"/>
              <a:gd name="T68" fmla="*/ 585 w 626"/>
              <a:gd name="T69" fmla="*/ 1235 h 1831"/>
              <a:gd name="T70" fmla="*/ 617 w 626"/>
              <a:gd name="T71" fmla="*/ 1217 h 1831"/>
              <a:gd name="T72" fmla="*/ 603 w 626"/>
              <a:gd name="T73" fmla="*/ 1082 h 1831"/>
              <a:gd name="T74" fmla="*/ 551 w 626"/>
              <a:gd name="T75" fmla="*/ 833 h 1831"/>
              <a:gd name="T76" fmla="*/ 517 w 626"/>
              <a:gd name="T77" fmla="*/ 601 h 1831"/>
              <a:gd name="T78" fmla="*/ 542 w 626"/>
              <a:gd name="T79" fmla="*/ 557 h 1831"/>
              <a:gd name="T80" fmla="*/ 569 w 626"/>
              <a:gd name="T81" fmla="*/ 506 h 1831"/>
              <a:gd name="T82" fmla="*/ 545 w 626"/>
              <a:gd name="T83" fmla="*/ 357 h 1831"/>
              <a:gd name="T84" fmla="*/ 496 w 626"/>
              <a:gd name="T85" fmla="*/ 304 h 1831"/>
              <a:gd name="T86" fmla="*/ 438 w 626"/>
              <a:gd name="T87" fmla="*/ 237 h 1831"/>
              <a:gd name="T88" fmla="*/ 456 w 626"/>
              <a:gd name="T89" fmla="*/ 187 h 1831"/>
              <a:gd name="T90" fmla="*/ 469 w 626"/>
              <a:gd name="T91" fmla="*/ 152 h 1831"/>
              <a:gd name="T92" fmla="*/ 458 w 626"/>
              <a:gd name="T93" fmla="*/ 73 h 1831"/>
              <a:gd name="T94" fmla="*/ 414 w 626"/>
              <a:gd name="T95" fmla="*/ 30 h 1831"/>
              <a:gd name="T96" fmla="*/ 362 w 626"/>
              <a:gd name="T97" fmla="*/ 2 h 1831"/>
              <a:gd name="T98" fmla="*/ 250 w 626"/>
              <a:gd name="T99" fmla="*/ 1434 h 1831"/>
              <a:gd name="T100" fmla="*/ 241 w 626"/>
              <a:gd name="T101" fmla="*/ 1567 h 1831"/>
              <a:gd name="T102" fmla="*/ 219 w 626"/>
              <a:gd name="T103" fmla="*/ 1671 h 1831"/>
              <a:gd name="T104" fmla="*/ 219 w 626"/>
              <a:gd name="T105" fmla="*/ 1703 h 1831"/>
              <a:gd name="T106" fmla="*/ 232 w 626"/>
              <a:gd name="T107" fmla="*/ 1729 h 1831"/>
              <a:gd name="T108" fmla="*/ 222 w 626"/>
              <a:gd name="T109" fmla="*/ 1760 h 1831"/>
              <a:gd name="T110" fmla="*/ 200 w 626"/>
              <a:gd name="T111" fmla="*/ 1768 h 1831"/>
              <a:gd name="T112" fmla="*/ 160 w 626"/>
              <a:gd name="T113" fmla="*/ 1702 h 1831"/>
              <a:gd name="T114" fmla="*/ 174 w 626"/>
              <a:gd name="T115" fmla="*/ 1643 h 1831"/>
              <a:gd name="T116" fmla="*/ 224 w 626"/>
              <a:gd name="T117" fmla="*/ 1478 h 1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6" h="1831">
                <a:moveTo>
                  <a:pt x="326" y="0"/>
                </a:moveTo>
                <a:lnTo>
                  <a:pt x="326" y="0"/>
                </a:lnTo>
                <a:lnTo>
                  <a:pt x="318" y="5"/>
                </a:lnTo>
                <a:lnTo>
                  <a:pt x="299" y="19"/>
                </a:lnTo>
                <a:lnTo>
                  <a:pt x="288" y="28"/>
                </a:lnTo>
                <a:lnTo>
                  <a:pt x="278" y="38"/>
                </a:lnTo>
                <a:lnTo>
                  <a:pt x="269" y="48"/>
                </a:lnTo>
                <a:lnTo>
                  <a:pt x="266" y="53"/>
                </a:lnTo>
                <a:lnTo>
                  <a:pt x="264" y="58"/>
                </a:lnTo>
                <a:lnTo>
                  <a:pt x="264" y="58"/>
                </a:lnTo>
                <a:lnTo>
                  <a:pt x="256" y="77"/>
                </a:lnTo>
                <a:lnTo>
                  <a:pt x="249" y="95"/>
                </a:lnTo>
                <a:lnTo>
                  <a:pt x="245" y="115"/>
                </a:lnTo>
                <a:lnTo>
                  <a:pt x="243" y="126"/>
                </a:lnTo>
                <a:lnTo>
                  <a:pt x="241" y="138"/>
                </a:lnTo>
                <a:lnTo>
                  <a:pt x="241" y="138"/>
                </a:lnTo>
                <a:lnTo>
                  <a:pt x="239" y="163"/>
                </a:lnTo>
                <a:lnTo>
                  <a:pt x="236" y="184"/>
                </a:lnTo>
                <a:lnTo>
                  <a:pt x="232" y="195"/>
                </a:lnTo>
                <a:lnTo>
                  <a:pt x="229" y="205"/>
                </a:lnTo>
                <a:lnTo>
                  <a:pt x="225" y="216"/>
                </a:lnTo>
                <a:lnTo>
                  <a:pt x="219" y="228"/>
                </a:lnTo>
                <a:lnTo>
                  <a:pt x="219" y="228"/>
                </a:lnTo>
                <a:lnTo>
                  <a:pt x="209" y="247"/>
                </a:lnTo>
                <a:lnTo>
                  <a:pt x="205" y="259"/>
                </a:lnTo>
                <a:lnTo>
                  <a:pt x="205" y="264"/>
                </a:lnTo>
                <a:lnTo>
                  <a:pt x="205" y="269"/>
                </a:lnTo>
                <a:lnTo>
                  <a:pt x="206" y="277"/>
                </a:lnTo>
                <a:lnTo>
                  <a:pt x="206" y="277"/>
                </a:lnTo>
                <a:lnTo>
                  <a:pt x="206" y="279"/>
                </a:lnTo>
                <a:lnTo>
                  <a:pt x="202" y="281"/>
                </a:lnTo>
                <a:lnTo>
                  <a:pt x="192" y="286"/>
                </a:lnTo>
                <a:lnTo>
                  <a:pt x="160" y="296"/>
                </a:lnTo>
                <a:lnTo>
                  <a:pt x="142" y="302"/>
                </a:lnTo>
                <a:lnTo>
                  <a:pt x="126" y="309"/>
                </a:lnTo>
                <a:lnTo>
                  <a:pt x="120" y="312"/>
                </a:lnTo>
                <a:lnTo>
                  <a:pt x="114" y="317"/>
                </a:lnTo>
                <a:lnTo>
                  <a:pt x="110" y="321"/>
                </a:lnTo>
                <a:lnTo>
                  <a:pt x="107" y="326"/>
                </a:lnTo>
                <a:lnTo>
                  <a:pt x="107" y="326"/>
                </a:lnTo>
                <a:lnTo>
                  <a:pt x="103" y="352"/>
                </a:lnTo>
                <a:lnTo>
                  <a:pt x="98" y="382"/>
                </a:lnTo>
                <a:lnTo>
                  <a:pt x="94" y="420"/>
                </a:lnTo>
                <a:lnTo>
                  <a:pt x="94" y="420"/>
                </a:lnTo>
                <a:lnTo>
                  <a:pt x="90" y="450"/>
                </a:lnTo>
                <a:lnTo>
                  <a:pt x="77" y="517"/>
                </a:lnTo>
                <a:lnTo>
                  <a:pt x="71" y="553"/>
                </a:lnTo>
                <a:lnTo>
                  <a:pt x="63" y="586"/>
                </a:lnTo>
                <a:lnTo>
                  <a:pt x="56" y="612"/>
                </a:lnTo>
                <a:lnTo>
                  <a:pt x="53" y="620"/>
                </a:lnTo>
                <a:lnTo>
                  <a:pt x="49" y="625"/>
                </a:lnTo>
                <a:lnTo>
                  <a:pt x="49" y="625"/>
                </a:lnTo>
                <a:lnTo>
                  <a:pt x="47" y="629"/>
                </a:lnTo>
                <a:lnTo>
                  <a:pt x="44" y="634"/>
                </a:lnTo>
                <a:lnTo>
                  <a:pt x="40" y="645"/>
                </a:lnTo>
                <a:lnTo>
                  <a:pt x="38" y="658"/>
                </a:lnTo>
                <a:lnTo>
                  <a:pt x="36" y="672"/>
                </a:lnTo>
                <a:lnTo>
                  <a:pt x="35" y="697"/>
                </a:lnTo>
                <a:lnTo>
                  <a:pt x="36" y="710"/>
                </a:lnTo>
                <a:lnTo>
                  <a:pt x="36" y="710"/>
                </a:lnTo>
                <a:lnTo>
                  <a:pt x="33" y="744"/>
                </a:lnTo>
                <a:lnTo>
                  <a:pt x="25" y="811"/>
                </a:lnTo>
                <a:lnTo>
                  <a:pt x="14" y="907"/>
                </a:lnTo>
                <a:lnTo>
                  <a:pt x="14" y="907"/>
                </a:lnTo>
                <a:lnTo>
                  <a:pt x="10" y="925"/>
                </a:lnTo>
                <a:lnTo>
                  <a:pt x="7" y="939"/>
                </a:lnTo>
                <a:lnTo>
                  <a:pt x="5" y="947"/>
                </a:lnTo>
                <a:lnTo>
                  <a:pt x="5" y="947"/>
                </a:lnTo>
                <a:lnTo>
                  <a:pt x="2" y="954"/>
                </a:lnTo>
                <a:lnTo>
                  <a:pt x="0" y="967"/>
                </a:lnTo>
                <a:lnTo>
                  <a:pt x="0" y="975"/>
                </a:lnTo>
                <a:lnTo>
                  <a:pt x="0" y="984"/>
                </a:lnTo>
                <a:lnTo>
                  <a:pt x="1" y="992"/>
                </a:lnTo>
                <a:lnTo>
                  <a:pt x="5" y="1000"/>
                </a:lnTo>
                <a:lnTo>
                  <a:pt x="5" y="1000"/>
                </a:lnTo>
                <a:lnTo>
                  <a:pt x="13" y="1015"/>
                </a:lnTo>
                <a:lnTo>
                  <a:pt x="19" y="1024"/>
                </a:lnTo>
                <a:lnTo>
                  <a:pt x="24" y="1027"/>
                </a:lnTo>
                <a:lnTo>
                  <a:pt x="26" y="1028"/>
                </a:lnTo>
                <a:lnTo>
                  <a:pt x="27" y="1027"/>
                </a:lnTo>
                <a:lnTo>
                  <a:pt x="27" y="1027"/>
                </a:lnTo>
                <a:lnTo>
                  <a:pt x="28" y="1027"/>
                </a:lnTo>
                <a:lnTo>
                  <a:pt x="28" y="1028"/>
                </a:lnTo>
                <a:lnTo>
                  <a:pt x="30" y="1033"/>
                </a:lnTo>
                <a:lnTo>
                  <a:pt x="38" y="1050"/>
                </a:lnTo>
                <a:lnTo>
                  <a:pt x="46" y="1067"/>
                </a:lnTo>
                <a:lnTo>
                  <a:pt x="50" y="1074"/>
                </a:lnTo>
                <a:lnTo>
                  <a:pt x="52" y="1075"/>
                </a:lnTo>
                <a:lnTo>
                  <a:pt x="54" y="1076"/>
                </a:lnTo>
                <a:lnTo>
                  <a:pt x="54" y="1076"/>
                </a:lnTo>
                <a:lnTo>
                  <a:pt x="58" y="1075"/>
                </a:lnTo>
                <a:lnTo>
                  <a:pt x="64" y="1072"/>
                </a:lnTo>
                <a:lnTo>
                  <a:pt x="77" y="1060"/>
                </a:lnTo>
                <a:lnTo>
                  <a:pt x="90" y="1047"/>
                </a:lnTo>
                <a:lnTo>
                  <a:pt x="93" y="1043"/>
                </a:lnTo>
                <a:lnTo>
                  <a:pt x="94" y="1041"/>
                </a:lnTo>
                <a:lnTo>
                  <a:pt x="94" y="1041"/>
                </a:lnTo>
                <a:lnTo>
                  <a:pt x="76" y="992"/>
                </a:lnTo>
                <a:lnTo>
                  <a:pt x="85" y="992"/>
                </a:lnTo>
                <a:lnTo>
                  <a:pt x="85" y="992"/>
                </a:lnTo>
                <a:lnTo>
                  <a:pt x="90" y="990"/>
                </a:lnTo>
                <a:lnTo>
                  <a:pt x="95" y="986"/>
                </a:lnTo>
                <a:lnTo>
                  <a:pt x="101" y="981"/>
                </a:lnTo>
                <a:lnTo>
                  <a:pt x="103" y="978"/>
                </a:lnTo>
                <a:lnTo>
                  <a:pt x="103" y="978"/>
                </a:lnTo>
                <a:lnTo>
                  <a:pt x="101" y="1013"/>
                </a:lnTo>
                <a:lnTo>
                  <a:pt x="94" y="1091"/>
                </a:lnTo>
                <a:lnTo>
                  <a:pt x="86" y="1170"/>
                </a:lnTo>
                <a:lnTo>
                  <a:pt x="83" y="1196"/>
                </a:lnTo>
                <a:lnTo>
                  <a:pt x="81" y="1206"/>
                </a:lnTo>
                <a:lnTo>
                  <a:pt x="81" y="1206"/>
                </a:lnTo>
                <a:lnTo>
                  <a:pt x="85" y="1208"/>
                </a:lnTo>
                <a:lnTo>
                  <a:pt x="101" y="1214"/>
                </a:lnTo>
                <a:lnTo>
                  <a:pt x="139" y="1228"/>
                </a:lnTo>
                <a:lnTo>
                  <a:pt x="139" y="1228"/>
                </a:lnTo>
                <a:lnTo>
                  <a:pt x="146" y="1232"/>
                </a:lnTo>
                <a:lnTo>
                  <a:pt x="152" y="1235"/>
                </a:lnTo>
                <a:lnTo>
                  <a:pt x="162" y="1243"/>
                </a:lnTo>
                <a:lnTo>
                  <a:pt x="168" y="1250"/>
                </a:lnTo>
                <a:lnTo>
                  <a:pt x="170" y="1251"/>
                </a:lnTo>
                <a:lnTo>
                  <a:pt x="170" y="1251"/>
                </a:lnTo>
                <a:lnTo>
                  <a:pt x="170" y="1251"/>
                </a:lnTo>
                <a:lnTo>
                  <a:pt x="171" y="1251"/>
                </a:lnTo>
                <a:lnTo>
                  <a:pt x="174" y="1252"/>
                </a:lnTo>
                <a:lnTo>
                  <a:pt x="179" y="1255"/>
                </a:lnTo>
                <a:lnTo>
                  <a:pt x="179" y="1255"/>
                </a:lnTo>
                <a:lnTo>
                  <a:pt x="149" y="1366"/>
                </a:lnTo>
                <a:lnTo>
                  <a:pt x="124" y="1452"/>
                </a:lnTo>
                <a:lnTo>
                  <a:pt x="107" y="1510"/>
                </a:lnTo>
                <a:lnTo>
                  <a:pt x="107" y="1510"/>
                </a:lnTo>
                <a:lnTo>
                  <a:pt x="98" y="1540"/>
                </a:lnTo>
                <a:lnTo>
                  <a:pt x="93" y="1566"/>
                </a:lnTo>
                <a:lnTo>
                  <a:pt x="85" y="1608"/>
                </a:lnTo>
                <a:lnTo>
                  <a:pt x="85" y="1608"/>
                </a:lnTo>
                <a:lnTo>
                  <a:pt x="80" y="1636"/>
                </a:lnTo>
                <a:lnTo>
                  <a:pt x="72" y="1673"/>
                </a:lnTo>
                <a:lnTo>
                  <a:pt x="68" y="1691"/>
                </a:lnTo>
                <a:lnTo>
                  <a:pt x="66" y="1705"/>
                </a:lnTo>
                <a:lnTo>
                  <a:pt x="66" y="1715"/>
                </a:lnTo>
                <a:lnTo>
                  <a:pt x="66" y="1719"/>
                </a:lnTo>
                <a:lnTo>
                  <a:pt x="67" y="1720"/>
                </a:lnTo>
                <a:lnTo>
                  <a:pt x="67" y="1720"/>
                </a:lnTo>
                <a:lnTo>
                  <a:pt x="72" y="1721"/>
                </a:lnTo>
                <a:lnTo>
                  <a:pt x="75" y="1723"/>
                </a:lnTo>
                <a:lnTo>
                  <a:pt x="76" y="1724"/>
                </a:lnTo>
                <a:lnTo>
                  <a:pt x="76" y="1724"/>
                </a:lnTo>
                <a:lnTo>
                  <a:pt x="71" y="1732"/>
                </a:lnTo>
                <a:lnTo>
                  <a:pt x="65" y="1741"/>
                </a:lnTo>
                <a:lnTo>
                  <a:pt x="61" y="1752"/>
                </a:lnTo>
                <a:lnTo>
                  <a:pt x="56" y="1763"/>
                </a:lnTo>
                <a:lnTo>
                  <a:pt x="53" y="1776"/>
                </a:lnTo>
                <a:lnTo>
                  <a:pt x="53" y="1781"/>
                </a:lnTo>
                <a:lnTo>
                  <a:pt x="54" y="1787"/>
                </a:lnTo>
                <a:lnTo>
                  <a:pt x="55" y="1791"/>
                </a:lnTo>
                <a:lnTo>
                  <a:pt x="58" y="1796"/>
                </a:lnTo>
                <a:lnTo>
                  <a:pt x="58" y="1796"/>
                </a:lnTo>
                <a:lnTo>
                  <a:pt x="63" y="1800"/>
                </a:lnTo>
                <a:lnTo>
                  <a:pt x="67" y="1803"/>
                </a:lnTo>
                <a:lnTo>
                  <a:pt x="81" y="1810"/>
                </a:lnTo>
                <a:lnTo>
                  <a:pt x="97" y="1817"/>
                </a:lnTo>
                <a:lnTo>
                  <a:pt x="114" y="1821"/>
                </a:lnTo>
                <a:lnTo>
                  <a:pt x="131" y="1826"/>
                </a:lnTo>
                <a:lnTo>
                  <a:pt x="148" y="1829"/>
                </a:lnTo>
                <a:lnTo>
                  <a:pt x="161" y="1831"/>
                </a:lnTo>
                <a:lnTo>
                  <a:pt x="170" y="1831"/>
                </a:lnTo>
                <a:lnTo>
                  <a:pt x="170" y="1831"/>
                </a:lnTo>
                <a:lnTo>
                  <a:pt x="215" y="1830"/>
                </a:lnTo>
                <a:lnTo>
                  <a:pt x="227" y="1829"/>
                </a:lnTo>
                <a:lnTo>
                  <a:pt x="238" y="1827"/>
                </a:lnTo>
                <a:lnTo>
                  <a:pt x="246" y="1826"/>
                </a:lnTo>
                <a:lnTo>
                  <a:pt x="248" y="1824"/>
                </a:lnTo>
                <a:lnTo>
                  <a:pt x="250" y="1822"/>
                </a:lnTo>
                <a:lnTo>
                  <a:pt x="250" y="1822"/>
                </a:lnTo>
                <a:lnTo>
                  <a:pt x="257" y="1812"/>
                </a:lnTo>
                <a:lnTo>
                  <a:pt x="259" y="1809"/>
                </a:lnTo>
                <a:lnTo>
                  <a:pt x="259" y="1809"/>
                </a:lnTo>
                <a:lnTo>
                  <a:pt x="266" y="1811"/>
                </a:lnTo>
                <a:lnTo>
                  <a:pt x="284" y="1816"/>
                </a:lnTo>
                <a:lnTo>
                  <a:pt x="296" y="1818"/>
                </a:lnTo>
                <a:lnTo>
                  <a:pt x="310" y="1819"/>
                </a:lnTo>
                <a:lnTo>
                  <a:pt x="324" y="1819"/>
                </a:lnTo>
                <a:lnTo>
                  <a:pt x="340" y="1818"/>
                </a:lnTo>
                <a:lnTo>
                  <a:pt x="340" y="1818"/>
                </a:lnTo>
                <a:lnTo>
                  <a:pt x="354" y="1816"/>
                </a:lnTo>
                <a:lnTo>
                  <a:pt x="364" y="1811"/>
                </a:lnTo>
                <a:lnTo>
                  <a:pt x="372" y="1807"/>
                </a:lnTo>
                <a:lnTo>
                  <a:pt x="375" y="1803"/>
                </a:lnTo>
                <a:lnTo>
                  <a:pt x="377" y="1801"/>
                </a:lnTo>
                <a:lnTo>
                  <a:pt x="378" y="1798"/>
                </a:lnTo>
                <a:lnTo>
                  <a:pt x="379" y="1796"/>
                </a:lnTo>
                <a:lnTo>
                  <a:pt x="379" y="1792"/>
                </a:lnTo>
                <a:lnTo>
                  <a:pt x="378" y="1789"/>
                </a:lnTo>
                <a:lnTo>
                  <a:pt x="373" y="1783"/>
                </a:lnTo>
                <a:lnTo>
                  <a:pt x="366" y="1778"/>
                </a:lnTo>
                <a:lnTo>
                  <a:pt x="366" y="1778"/>
                </a:lnTo>
                <a:lnTo>
                  <a:pt x="350" y="1767"/>
                </a:lnTo>
                <a:lnTo>
                  <a:pt x="334" y="1755"/>
                </a:lnTo>
                <a:lnTo>
                  <a:pt x="323" y="1745"/>
                </a:lnTo>
                <a:lnTo>
                  <a:pt x="318" y="1741"/>
                </a:lnTo>
                <a:lnTo>
                  <a:pt x="317" y="1738"/>
                </a:lnTo>
                <a:lnTo>
                  <a:pt x="317" y="1738"/>
                </a:lnTo>
                <a:lnTo>
                  <a:pt x="317" y="1730"/>
                </a:lnTo>
                <a:lnTo>
                  <a:pt x="317" y="1720"/>
                </a:lnTo>
                <a:lnTo>
                  <a:pt x="317" y="1710"/>
                </a:lnTo>
                <a:lnTo>
                  <a:pt x="317" y="1702"/>
                </a:lnTo>
                <a:lnTo>
                  <a:pt x="317" y="1702"/>
                </a:lnTo>
                <a:lnTo>
                  <a:pt x="318" y="1693"/>
                </a:lnTo>
                <a:lnTo>
                  <a:pt x="322" y="1676"/>
                </a:lnTo>
                <a:lnTo>
                  <a:pt x="334" y="1625"/>
                </a:lnTo>
                <a:lnTo>
                  <a:pt x="347" y="1570"/>
                </a:lnTo>
                <a:lnTo>
                  <a:pt x="358" y="1532"/>
                </a:lnTo>
                <a:lnTo>
                  <a:pt x="358" y="1532"/>
                </a:lnTo>
                <a:lnTo>
                  <a:pt x="362" y="1514"/>
                </a:lnTo>
                <a:lnTo>
                  <a:pt x="368" y="1485"/>
                </a:lnTo>
                <a:lnTo>
                  <a:pt x="381" y="1406"/>
                </a:lnTo>
                <a:lnTo>
                  <a:pt x="389" y="1363"/>
                </a:lnTo>
                <a:lnTo>
                  <a:pt x="397" y="1324"/>
                </a:lnTo>
                <a:lnTo>
                  <a:pt x="404" y="1291"/>
                </a:lnTo>
                <a:lnTo>
                  <a:pt x="408" y="1279"/>
                </a:lnTo>
                <a:lnTo>
                  <a:pt x="411" y="1269"/>
                </a:lnTo>
                <a:lnTo>
                  <a:pt x="411" y="1269"/>
                </a:lnTo>
                <a:lnTo>
                  <a:pt x="423" y="1242"/>
                </a:lnTo>
                <a:lnTo>
                  <a:pt x="431" y="1225"/>
                </a:lnTo>
                <a:lnTo>
                  <a:pt x="437" y="1217"/>
                </a:lnTo>
                <a:lnTo>
                  <a:pt x="438" y="1215"/>
                </a:lnTo>
                <a:lnTo>
                  <a:pt x="438" y="1215"/>
                </a:lnTo>
                <a:lnTo>
                  <a:pt x="479" y="1214"/>
                </a:lnTo>
                <a:lnTo>
                  <a:pt x="507" y="1212"/>
                </a:lnTo>
                <a:lnTo>
                  <a:pt x="523" y="1210"/>
                </a:lnTo>
                <a:lnTo>
                  <a:pt x="523" y="1210"/>
                </a:lnTo>
                <a:lnTo>
                  <a:pt x="529" y="1209"/>
                </a:lnTo>
                <a:lnTo>
                  <a:pt x="541" y="1207"/>
                </a:lnTo>
                <a:lnTo>
                  <a:pt x="554" y="1206"/>
                </a:lnTo>
                <a:lnTo>
                  <a:pt x="554" y="1206"/>
                </a:lnTo>
                <a:lnTo>
                  <a:pt x="557" y="1214"/>
                </a:lnTo>
                <a:lnTo>
                  <a:pt x="565" y="1229"/>
                </a:lnTo>
                <a:lnTo>
                  <a:pt x="570" y="1237"/>
                </a:lnTo>
                <a:lnTo>
                  <a:pt x="574" y="1243"/>
                </a:lnTo>
                <a:lnTo>
                  <a:pt x="577" y="1246"/>
                </a:lnTo>
                <a:lnTo>
                  <a:pt x="580" y="1247"/>
                </a:lnTo>
                <a:lnTo>
                  <a:pt x="581" y="1246"/>
                </a:lnTo>
                <a:lnTo>
                  <a:pt x="581" y="1246"/>
                </a:lnTo>
                <a:lnTo>
                  <a:pt x="583" y="1243"/>
                </a:lnTo>
                <a:lnTo>
                  <a:pt x="584" y="1241"/>
                </a:lnTo>
                <a:lnTo>
                  <a:pt x="585" y="1235"/>
                </a:lnTo>
                <a:lnTo>
                  <a:pt x="588" y="1233"/>
                </a:lnTo>
                <a:lnTo>
                  <a:pt x="591" y="1229"/>
                </a:lnTo>
                <a:lnTo>
                  <a:pt x="595" y="1227"/>
                </a:lnTo>
                <a:lnTo>
                  <a:pt x="603" y="1224"/>
                </a:lnTo>
                <a:lnTo>
                  <a:pt x="603" y="1224"/>
                </a:lnTo>
                <a:lnTo>
                  <a:pt x="611" y="1220"/>
                </a:lnTo>
                <a:lnTo>
                  <a:pt x="617" y="1217"/>
                </a:lnTo>
                <a:lnTo>
                  <a:pt x="621" y="1213"/>
                </a:lnTo>
                <a:lnTo>
                  <a:pt x="623" y="1208"/>
                </a:lnTo>
                <a:lnTo>
                  <a:pt x="626" y="1205"/>
                </a:lnTo>
                <a:lnTo>
                  <a:pt x="626" y="1201"/>
                </a:lnTo>
                <a:lnTo>
                  <a:pt x="626" y="1197"/>
                </a:lnTo>
                <a:lnTo>
                  <a:pt x="626" y="1197"/>
                </a:lnTo>
                <a:lnTo>
                  <a:pt x="603" y="1082"/>
                </a:lnTo>
                <a:lnTo>
                  <a:pt x="588" y="1000"/>
                </a:lnTo>
                <a:lnTo>
                  <a:pt x="581" y="971"/>
                </a:lnTo>
                <a:lnTo>
                  <a:pt x="576" y="956"/>
                </a:lnTo>
                <a:lnTo>
                  <a:pt x="576" y="956"/>
                </a:lnTo>
                <a:lnTo>
                  <a:pt x="572" y="941"/>
                </a:lnTo>
                <a:lnTo>
                  <a:pt x="566" y="913"/>
                </a:lnTo>
                <a:lnTo>
                  <a:pt x="551" y="833"/>
                </a:lnTo>
                <a:lnTo>
                  <a:pt x="534" y="745"/>
                </a:lnTo>
                <a:lnTo>
                  <a:pt x="523" y="679"/>
                </a:lnTo>
                <a:lnTo>
                  <a:pt x="523" y="679"/>
                </a:lnTo>
                <a:lnTo>
                  <a:pt x="519" y="656"/>
                </a:lnTo>
                <a:lnTo>
                  <a:pt x="518" y="636"/>
                </a:lnTo>
                <a:lnTo>
                  <a:pt x="517" y="617"/>
                </a:lnTo>
                <a:lnTo>
                  <a:pt x="517" y="601"/>
                </a:lnTo>
                <a:lnTo>
                  <a:pt x="517" y="576"/>
                </a:lnTo>
                <a:lnTo>
                  <a:pt x="518" y="567"/>
                </a:lnTo>
                <a:lnTo>
                  <a:pt x="518" y="567"/>
                </a:lnTo>
                <a:lnTo>
                  <a:pt x="523" y="566"/>
                </a:lnTo>
                <a:lnTo>
                  <a:pt x="528" y="565"/>
                </a:lnTo>
                <a:lnTo>
                  <a:pt x="535" y="562"/>
                </a:lnTo>
                <a:lnTo>
                  <a:pt x="542" y="557"/>
                </a:lnTo>
                <a:lnTo>
                  <a:pt x="550" y="550"/>
                </a:lnTo>
                <a:lnTo>
                  <a:pt x="556" y="543"/>
                </a:lnTo>
                <a:lnTo>
                  <a:pt x="563" y="531"/>
                </a:lnTo>
                <a:lnTo>
                  <a:pt x="563" y="531"/>
                </a:lnTo>
                <a:lnTo>
                  <a:pt x="565" y="525"/>
                </a:lnTo>
                <a:lnTo>
                  <a:pt x="567" y="516"/>
                </a:lnTo>
                <a:lnTo>
                  <a:pt x="569" y="506"/>
                </a:lnTo>
                <a:lnTo>
                  <a:pt x="569" y="493"/>
                </a:lnTo>
                <a:lnTo>
                  <a:pt x="567" y="468"/>
                </a:lnTo>
                <a:lnTo>
                  <a:pt x="564" y="441"/>
                </a:lnTo>
                <a:lnTo>
                  <a:pt x="561" y="414"/>
                </a:lnTo>
                <a:lnTo>
                  <a:pt x="555" y="390"/>
                </a:lnTo>
                <a:lnTo>
                  <a:pt x="550" y="369"/>
                </a:lnTo>
                <a:lnTo>
                  <a:pt x="545" y="357"/>
                </a:lnTo>
                <a:lnTo>
                  <a:pt x="545" y="357"/>
                </a:lnTo>
                <a:lnTo>
                  <a:pt x="532" y="335"/>
                </a:lnTo>
                <a:lnTo>
                  <a:pt x="527" y="326"/>
                </a:lnTo>
                <a:lnTo>
                  <a:pt x="527" y="326"/>
                </a:lnTo>
                <a:lnTo>
                  <a:pt x="522" y="320"/>
                </a:lnTo>
                <a:lnTo>
                  <a:pt x="509" y="312"/>
                </a:lnTo>
                <a:lnTo>
                  <a:pt x="496" y="304"/>
                </a:lnTo>
                <a:lnTo>
                  <a:pt x="487" y="299"/>
                </a:lnTo>
                <a:lnTo>
                  <a:pt x="487" y="299"/>
                </a:lnTo>
                <a:lnTo>
                  <a:pt x="478" y="295"/>
                </a:lnTo>
                <a:lnTo>
                  <a:pt x="465" y="287"/>
                </a:lnTo>
                <a:lnTo>
                  <a:pt x="447" y="277"/>
                </a:lnTo>
                <a:lnTo>
                  <a:pt x="438" y="268"/>
                </a:lnTo>
                <a:lnTo>
                  <a:pt x="438" y="237"/>
                </a:lnTo>
                <a:lnTo>
                  <a:pt x="438" y="237"/>
                </a:lnTo>
                <a:lnTo>
                  <a:pt x="440" y="232"/>
                </a:lnTo>
                <a:lnTo>
                  <a:pt x="446" y="222"/>
                </a:lnTo>
                <a:lnTo>
                  <a:pt x="452" y="206"/>
                </a:lnTo>
                <a:lnTo>
                  <a:pt x="455" y="196"/>
                </a:lnTo>
                <a:lnTo>
                  <a:pt x="456" y="187"/>
                </a:lnTo>
                <a:lnTo>
                  <a:pt x="456" y="187"/>
                </a:lnTo>
                <a:lnTo>
                  <a:pt x="457" y="180"/>
                </a:lnTo>
                <a:lnTo>
                  <a:pt x="459" y="173"/>
                </a:lnTo>
                <a:lnTo>
                  <a:pt x="461" y="170"/>
                </a:lnTo>
                <a:lnTo>
                  <a:pt x="464" y="165"/>
                </a:lnTo>
                <a:lnTo>
                  <a:pt x="466" y="162"/>
                </a:lnTo>
                <a:lnTo>
                  <a:pt x="468" y="157"/>
                </a:lnTo>
                <a:lnTo>
                  <a:pt x="469" y="152"/>
                </a:lnTo>
                <a:lnTo>
                  <a:pt x="469" y="143"/>
                </a:lnTo>
                <a:lnTo>
                  <a:pt x="469" y="143"/>
                </a:lnTo>
                <a:lnTo>
                  <a:pt x="468" y="120"/>
                </a:lnTo>
                <a:lnTo>
                  <a:pt x="467" y="109"/>
                </a:lnTo>
                <a:lnTo>
                  <a:pt x="465" y="97"/>
                </a:lnTo>
                <a:lnTo>
                  <a:pt x="462" y="86"/>
                </a:lnTo>
                <a:lnTo>
                  <a:pt x="458" y="73"/>
                </a:lnTo>
                <a:lnTo>
                  <a:pt x="454" y="63"/>
                </a:lnTo>
                <a:lnTo>
                  <a:pt x="447" y="53"/>
                </a:lnTo>
                <a:lnTo>
                  <a:pt x="447" y="53"/>
                </a:lnTo>
                <a:lnTo>
                  <a:pt x="439" y="46"/>
                </a:lnTo>
                <a:lnTo>
                  <a:pt x="431" y="39"/>
                </a:lnTo>
                <a:lnTo>
                  <a:pt x="423" y="34"/>
                </a:lnTo>
                <a:lnTo>
                  <a:pt x="414" y="30"/>
                </a:lnTo>
                <a:lnTo>
                  <a:pt x="400" y="24"/>
                </a:lnTo>
                <a:lnTo>
                  <a:pt x="393" y="21"/>
                </a:lnTo>
                <a:lnTo>
                  <a:pt x="389" y="18"/>
                </a:lnTo>
                <a:lnTo>
                  <a:pt x="389" y="18"/>
                </a:lnTo>
                <a:lnTo>
                  <a:pt x="380" y="11"/>
                </a:lnTo>
                <a:lnTo>
                  <a:pt x="371" y="5"/>
                </a:lnTo>
                <a:lnTo>
                  <a:pt x="362" y="2"/>
                </a:lnTo>
                <a:lnTo>
                  <a:pt x="353" y="0"/>
                </a:lnTo>
                <a:lnTo>
                  <a:pt x="353" y="0"/>
                </a:lnTo>
                <a:lnTo>
                  <a:pt x="335" y="0"/>
                </a:lnTo>
                <a:lnTo>
                  <a:pt x="326" y="0"/>
                </a:lnTo>
                <a:lnTo>
                  <a:pt x="326" y="0"/>
                </a:lnTo>
                <a:close/>
                <a:moveTo>
                  <a:pt x="250" y="1434"/>
                </a:moveTo>
                <a:lnTo>
                  <a:pt x="250" y="1434"/>
                </a:lnTo>
                <a:lnTo>
                  <a:pt x="251" y="1464"/>
                </a:lnTo>
                <a:lnTo>
                  <a:pt x="251" y="1489"/>
                </a:lnTo>
                <a:lnTo>
                  <a:pt x="250" y="1505"/>
                </a:lnTo>
                <a:lnTo>
                  <a:pt x="250" y="1505"/>
                </a:lnTo>
                <a:lnTo>
                  <a:pt x="245" y="1540"/>
                </a:lnTo>
                <a:lnTo>
                  <a:pt x="241" y="1560"/>
                </a:lnTo>
                <a:lnTo>
                  <a:pt x="241" y="1567"/>
                </a:lnTo>
                <a:lnTo>
                  <a:pt x="241" y="1572"/>
                </a:lnTo>
                <a:lnTo>
                  <a:pt x="241" y="1572"/>
                </a:lnTo>
                <a:lnTo>
                  <a:pt x="241" y="1578"/>
                </a:lnTo>
                <a:lnTo>
                  <a:pt x="240" y="1588"/>
                </a:lnTo>
                <a:lnTo>
                  <a:pt x="235" y="1616"/>
                </a:lnTo>
                <a:lnTo>
                  <a:pt x="227" y="1646"/>
                </a:lnTo>
                <a:lnTo>
                  <a:pt x="219" y="1671"/>
                </a:lnTo>
                <a:lnTo>
                  <a:pt x="219" y="1671"/>
                </a:lnTo>
                <a:lnTo>
                  <a:pt x="217" y="1678"/>
                </a:lnTo>
                <a:lnTo>
                  <a:pt x="216" y="1685"/>
                </a:lnTo>
                <a:lnTo>
                  <a:pt x="216" y="1690"/>
                </a:lnTo>
                <a:lnTo>
                  <a:pt x="216" y="1693"/>
                </a:lnTo>
                <a:lnTo>
                  <a:pt x="218" y="1700"/>
                </a:lnTo>
                <a:lnTo>
                  <a:pt x="219" y="1703"/>
                </a:lnTo>
                <a:lnTo>
                  <a:pt x="219" y="1706"/>
                </a:lnTo>
                <a:lnTo>
                  <a:pt x="219" y="1706"/>
                </a:lnTo>
                <a:lnTo>
                  <a:pt x="219" y="1711"/>
                </a:lnTo>
                <a:lnTo>
                  <a:pt x="220" y="1714"/>
                </a:lnTo>
                <a:lnTo>
                  <a:pt x="226" y="1722"/>
                </a:lnTo>
                <a:lnTo>
                  <a:pt x="230" y="1726"/>
                </a:lnTo>
                <a:lnTo>
                  <a:pt x="232" y="1729"/>
                </a:lnTo>
                <a:lnTo>
                  <a:pt x="232" y="1729"/>
                </a:lnTo>
                <a:lnTo>
                  <a:pt x="229" y="1733"/>
                </a:lnTo>
                <a:lnTo>
                  <a:pt x="224" y="1742"/>
                </a:lnTo>
                <a:lnTo>
                  <a:pt x="224" y="1742"/>
                </a:lnTo>
                <a:lnTo>
                  <a:pt x="222" y="1745"/>
                </a:lnTo>
                <a:lnTo>
                  <a:pt x="222" y="1750"/>
                </a:lnTo>
                <a:lnTo>
                  <a:pt x="222" y="1760"/>
                </a:lnTo>
                <a:lnTo>
                  <a:pt x="224" y="1773"/>
                </a:lnTo>
                <a:lnTo>
                  <a:pt x="224" y="1773"/>
                </a:lnTo>
                <a:lnTo>
                  <a:pt x="220" y="1773"/>
                </a:lnTo>
                <a:lnTo>
                  <a:pt x="212" y="1773"/>
                </a:lnTo>
                <a:lnTo>
                  <a:pt x="208" y="1772"/>
                </a:lnTo>
                <a:lnTo>
                  <a:pt x="203" y="1770"/>
                </a:lnTo>
                <a:lnTo>
                  <a:pt x="200" y="1768"/>
                </a:lnTo>
                <a:lnTo>
                  <a:pt x="197" y="1764"/>
                </a:lnTo>
                <a:lnTo>
                  <a:pt x="197" y="1764"/>
                </a:lnTo>
                <a:lnTo>
                  <a:pt x="188" y="1753"/>
                </a:lnTo>
                <a:lnTo>
                  <a:pt x="177" y="1738"/>
                </a:lnTo>
                <a:lnTo>
                  <a:pt x="161" y="1720"/>
                </a:lnTo>
                <a:lnTo>
                  <a:pt x="161" y="1720"/>
                </a:lnTo>
                <a:lnTo>
                  <a:pt x="160" y="1702"/>
                </a:lnTo>
                <a:lnTo>
                  <a:pt x="160" y="1690"/>
                </a:lnTo>
                <a:lnTo>
                  <a:pt x="160" y="1685"/>
                </a:lnTo>
                <a:lnTo>
                  <a:pt x="161" y="1684"/>
                </a:lnTo>
                <a:lnTo>
                  <a:pt x="161" y="1684"/>
                </a:lnTo>
                <a:lnTo>
                  <a:pt x="162" y="1681"/>
                </a:lnTo>
                <a:lnTo>
                  <a:pt x="165" y="1672"/>
                </a:lnTo>
                <a:lnTo>
                  <a:pt x="174" y="1643"/>
                </a:lnTo>
                <a:lnTo>
                  <a:pt x="188" y="1595"/>
                </a:lnTo>
                <a:lnTo>
                  <a:pt x="188" y="1595"/>
                </a:lnTo>
                <a:lnTo>
                  <a:pt x="203" y="1541"/>
                </a:lnTo>
                <a:lnTo>
                  <a:pt x="215" y="1504"/>
                </a:lnTo>
                <a:lnTo>
                  <a:pt x="219" y="1489"/>
                </a:lnTo>
                <a:lnTo>
                  <a:pt x="224" y="1478"/>
                </a:lnTo>
                <a:lnTo>
                  <a:pt x="224" y="1478"/>
                </a:lnTo>
                <a:lnTo>
                  <a:pt x="231" y="1463"/>
                </a:lnTo>
                <a:lnTo>
                  <a:pt x="240" y="1448"/>
                </a:lnTo>
                <a:lnTo>
                  <a:pt x="250" y="1434"/>
                </a:lnTo>
                <a:lnTo>
                  <a:pt x="250" y="143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/>
          <p:cNvSpPr>
            <a:spLocks/>
          </p:cNvSpPr>
          <p:nvPr/>
        </p:nvSpPr>
        <p:spPr bwMode="auto">
          <a:xfrm>
            <a:off x="4707529" y="2780390"/>
            <a:ext cx="618667" cy="1595438"/>
          </a:xfrm>
          <a:custGeom>
            <a:avLst/>
            <a:gdLst>
              <a:gd name="T0" fmla="*/ 333 w 887"/>
              <a:gd name="T1" fmla="*/ 27 h 2291"/>
              <a:gd name="T2" fmla="*/ 260 w 887"/>
              <a:gd name="T3" fmla="*/ 157 h 2291"/>
              <a:gd name="T4" fmla="*/ 248 w 887"/>
              <a:gd name="T5" fmla="*/ 286 h 2291"/>
              <a:gd name="T6" fmla="*/ 228 w 887"/>
              <a:gd name="T7" fmla="*/ 339 h 2291"/>
              <a:gd name="T8" fmla="*/ 199 w 887"/>
              <a:gd name="T9" fmla="*/ 368 h 2291"/>
              <a:gd name="T10" fmla="*/ 152 w 887"/>
              <a:gd name="T11" fmla="*/ 390 h 2291"/>
              <a:gd name="T12" fmla="*/ 84 w 887"/>
              <a:gd name="T13" fmla="*/ 552 h 2291"/>
              <a:gd name="T14" fmla="*/ 34 w 887"/>
              <a:gd name="T15" fmla="*/ 711 h 2291"/>
              <a:gd name="T16" fmla="*/ 29 w 887"/>
              <a:gd name="T17" fmla="*/ 793 h 2291"/>
              <a:gd name="T18" fmla="*/ 62 w 887"/>
              <a:gd name="T19" fmla="*/ 839 h 2291"/>
              <a:gd name="T20" fmla="*/ 29 w 887"/>
              <a:gd name="T21" fmla="*/ 971 h 2291"/>
              <a:gd name="T22" fmla="*/ 63 w 887"/>
              <a:gd name="T23" fmla="*/ 1082 h 2291"/>
              <a:gd name="T24" fmla="*/ 116 w 887"/>
              <a:gd name="T25" fmla="*/ 1105 h 2291"/>
              <a:gd name="T26" fmla="*/ 57 w 887"/>
              <a:gd name="T27" fmla="*/ 1276 h 2291"/>
              <a:gd name="T28" fmla="*/ 0 w 887"/>
              <a:gd name="T29" fmla="*/ 1501 h 2291"/>
              <a:gd name="T30" fmla="*/ 24 w 887"/>
              <a:gd name="T31" fmla="*/ 1516 h 2291"/>
              <a:gd name="T32" fmla="*/ 117 w 887"/>
              <a:gd name="T33" fmla="*/ 1444 h 2291"/>
              <a:gd name="T34" fmla="*/ 126 w 887"/>
              <a:gd name="T35" fmla="*/ 1879 h 2291"/>
              <a:gd name="T36" fmla="*/ 137 w 887"/>
              <a:gd name="T37" fmla="*/ 1980 h 2291"/>
              <a:gd name="T38" fmla="*/ 186 w 887"/>
              <a:gd name="T39" fmla="*/ 1965 h 2291"/>
              <a:gd name="T40" fmla="*/ 186 w 887"/>
              <a:gd name="T41" fmla="*/ 2096 h 2291"/>
              <a:gd name="T42" fmla="*/ 218 w 887"/>
              <a:gd name="T43" fmla="*/ 2096 h 2291"/>
              <a:gd name="T44" fmla="*/ 227 w 887"/>
              <a:gd name="T45" fmla="*/ 2112 h 2291"/>
              <a:gd name="T46" fmla="*/ 212 w 887"/>
              <a:gd name="T47" fmla="*/ 2199 h 2291"/>
              <a:gd name="T48" fmla="*/ 220 w 887"/>
              <a:gd name="T49" fmla="*/ 2250 h 2291"/>
              <a:gd name="T50" fmla="*/ 321 w 887"/>
              <a:gd name="T51" fmla="*/ 2277 h 2291"/>
              <a:gd name="T52" fmla="*/ 434 w 887"/>
              <a:gd name="T53" fmla="*/ 2255 h 2291"/>
              <a:gd name="T54" fmla="*/ 424 w 887"/>
              <a:gd name="T55" fmla="*/ 2212 h 2291"/>
              <a:gd name="T56" fmla="*/ 372 w 887"/>
              <a:gd name="T57" fmla="*/ 2176 h 2291"/>
              <a:gd name="T58" fmla="*/ 348 w 887"/>
              <a:gd name="T59" fmla="*/ 2127 h 2291"/>
              <a:gd name="T60" fmla="*/ 323 w 887"/>
              <a:gd name="T61" fmla="*/ 2079 h 2291"/>
              <a:gd name="T62" fmla="*/ 395 w 887"/>
              <a:gd name="T63" fmla="*/ 2028 h 2291"/>
              <a:gd name="T64" fmla="*/ 510 w 887"/>
              <a:gd name="T65" fmla="*/ 2048 h 2291"/>
              <a:gd name="T66" fmla="*/ 631 w 887"/>
              <a:gd name="T67" fmla="*/ 2050 h 2291"/>
              <a:gd name="T68" fmla="*/ 706 w 887"/>
              <a:gd name="T69" fmla="*/ 2112 h 2291"/>
              <a:gd name="T70" fmla="*/ 719 w 887"/>
              <a:gd name="T71" fmla="*/ 2209 h 2291"/>
              <a:gd name="T72" fmla="*/ 735 w 887"/>
              <a:gd name="T73" fmla="*/ 2270 h 2291"/>
              <a:gd name="T74" fmla="*/ 775 w 887"/>
              <a:gd name="T75" fmla="*/ 2285 h 2291"/>
              <a:gd name="T76" fmla="*/ 885 w 887"/>
              <a:gd name="T77" fmla="*/ 2223 h 2291"/>
              <a:gd name="T78" fmla="*/ 881 w 887"/>
              <a:gd name="T79" fmla="*/ 2172 h 2291"/>
              <a:gd name="T80" fmla="*/ 824 w 887"/>
              <a:gd name="T81" fmla="*/ 2121 h 2291"/>
              <a:gd name="T82" fmla="*/ 804 w 887"/>
              <a:gd name="T83" fmla="*/ 2096 h 2291"/>
              <a:gd name="T84" fmla="*/ 789 w 887"/>
              <a:gd name="T85" fmla="*/ 2055 h 2291"/>
              <a:gd name="T86" fmla="*/ 808 w 887"/>
              <a:gd name="T87" fmla="*/ 1995 h 2291"/>
              <a:gd name="T88" fmla="*/ 767 w 887"/>
              <a:gd name="T89" fmla="*/ 1857 h 2291"/>
              <a:gd name="T90" fmla="*/ 733 w 887"/>
              <a:gd name="T91" fmla="*/ 1671 h 2291"/>
              <a:gd name="T92" fmla="*/ 674 w 887"/>
              <a:gd name="T93" fmla="*/ 1433 h 2291"/>
              <a:gd name="T94" fmla="*/ 698 w 887"/>
              <a:gd name="T95" fmla="*/ 1357 h 2291"/>
              <a:gd name="T96" fmla="*/ 683 w 887"/>
              <a:gd name="T97" fmla="*/ 1209 h 2291"/>
              <a:gd name="T98" fmla="*/ 645 w 887"/>
              <a:gd name="T99" fmla="*/ 1000 h 2291"/>
              <a:gd name="T100" fmla="*/ 659 w 887"/>
              <a:gd name="T101" fmla="*/ 952 h 2291"/>
              <a:gd name="T102" fmla="*/ 581 w 887"/>
              <a:gd name="T103" fmla="*/ 636 h 2291"/>
              <a:gd name="T104" fmla="*/ 652 w 887"/>
              <a:gd name="T105" fmla="*/ 705 h 2291"/>
              <a:gd name="T106" fmla="*/ 717 w 887"/>
              <a:gd name="T107" fmla="*/ 681 h 2291"/>
              <a:gd name="T108" fmla="*/ 712 w 887"/>
              <a:gd name="T109" fmla="*/ 612 h 2291"/>
              <a:gd name="T110" fmla="*/ 620 w 887"/>
              <a:gd name="T111" fmla="*/ 355 h 2291"/>
              <a:gd name="T112" fmla="*/ 585 w 887"/>
              <a:gd name="T113" fmla="*/ 337 h 2291"/>
              <a:gd name="T114" fmla="*/ 553 w 887"/>
              <a:gd name="T115" fmla="*/ 235 h 2291"/>
              <a:gd name="T116" fmla="*/ 505 w 887"/>
              <a:gd name="T117" fmla="*/ 65 h 2291"/>
              <a:gd name="T118" fmla="*/ 445 w 887"/>
              <a:gd name="T119" fmla="*/ 2 h 2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7" h="2291">
                <a:moveTo>
                  <a:pt x="395" y="2"/>
                </a:moveTo>
                <a:lnTo>
                  <a:pt x="395" y="2"/>
                </a:lnTo>
                <a:lnTo>
                  <a:pt x="386" y="3"/>
                </a:lnTo>
                <a:lnTo>
                  <a:pt x="369" y="7"/>
                </a:lnTo>
                <a:lnTo>
                  <a:pt x="358" y="11"/>
                </a:lnTo>
                <a:lnTo>
                  <a:pt x="348" y="14"/>
                </a:lnTo>
                <a:lnTo>
                  <a:pt x="339" y="21"/>
                </a:lnTo>
                <a:lnTo>
                  <a:pt x="333" y="27"/>
                </a:lnTo>
                <a:lnTo>
                  <a:pt x="333" y="27"/>
                </a:lnTo>
                <a:lnTo>
                  <a:pt x="307" y="63"/>
                </a:lnTo>
                <a:lnTo>
                  <a:pt x="294" y="84"/>
                </a:lnTo>
                <a:lnTo>
                  <a:pt x="287" y="95"/>
                </a:lnTo>
                <a:lnTo>
                  <a:pt x="282" y="104"/>
                </a:lnTo>
                <a:lnTo>
                  <a:pt x="282" y="104"/>
                </a:lnTo>
                <a:lnTo>
                  <a:pt x="271" y="128"/>
                </a:lnTo>
                <a:lnTo>
                  <a:pt x="260" y="157"/>
                </a:lnTo>
                <a:lnTo>
                  <a:pt x="250" y="186"/>
                </a:lnTo>
                <a:lnTo>
                  <a:pt x="244" y="208"/>
                </a:lnTo>
                <a:lnTo>
                  <a:pt x="244" y="208"/>
                </a:lnTo>
                <a:lnTo>
                  <a:pt x="244" y="218"/>
                </a:lnTo>
                <a:lnTo>
                  <a:pt x="244" y="230"/>
                </a:lnTo>
                <a:lnTo>
                  <a:pt x="248" y="257"/>
                </a:lnTo>
                <a:lnTo>
                  <a:pt x="249" y="272"/>
                </a:lnTo>
                <a:lnTo>
                  <a:pt x="248" y="286"/>
                </a:lnTo>
                <a:lnTo>
                  <a:pt x="247" y="293"/>
                </a:lnTo>
                <a:lnTo>
                  <a:pt x="245" y="299"/>
                </a:lnTo>
                <a:lnTo>
                  <a:pt x="243" y="304"/>
                </a:lnTo>
                <a:lnTo>
                  <a:pt x="239" y="310"/>
                </a:lnTo>
                <a:lnTo>
                  <a:pt x="239" y="310"/>
                </a:lnTo>
                <a:lnTo>
                  <a:pt x="221" y="335"/>
                </a:lnTo>
                <a:lnTo>
                  <a:pt x="218" y="339"/>
                </a:lnTo>
                <a:lnTo>
                  <a:pt x="228" y="339"/>
                </a:lnTo>
                <a:lnTo>
                  <a:pt x="228" y="339"/>
                </a:lnTo>
                <a:lnTo>
                  <a:pt x="226" y="347"/>
                </a:lnTo>
                <a:lnTo>
                  <a:pt x="221" y="355"/>
                </a:lnTo>
                <a:lnTo>
                  <a:pt x="218" y="357"/>
                </a:lnTo>
                <a:lnTo>
                  <a:pt x="216" y="361"/>
                </a:lnTo>
                <a:lnTo>
                  <a:pt x="216" y="361"/>
                </a:lnTo>
                <a:lnTo>
                  <a:pt x="207" y="364"/>
                </a:lnTo>
                <a:lnTo>
                  <a:pt x="199" y="368"/>
                </a:lnTo>
                <a:lnTo>
                  <a:pt x="190" y="371"/>
                </a:lnTo>
                <a:lnTo>
                  <a:pt x="184" y="371"/>
                </a:lnTo>
                <a:lnTo>
                  <a:pt x="184" y="371"/>
                </a:lnTo>
                <a:lnTo>
                  <a:pt x="176" y="373"/>
                </a:lnTo>
                <a:lnTo>
                  <a:pt x="169" y="377"/>
                </a:lnTo>
                <a:lnTo>
                  <a:pt x="159" y="383"/>
                </a:lnTo>
                <a:lnTo>
                  <a:pt x="152" y="390"/>
                </a:lnTo>
                <a:lnTo>
                  <a:pt x="152" y="390"/>
                </a:lnTo>
                <a:lnTo>
                  <a:pt x="147" y="398"/>
                </a:lnTo>
                <a:lnTo>
                  <a:pt x="140" y="414"/>
                </a:lnTo>
                <a:lnTo>
                  <a:pt x="123" y="458"/>
                </a:lnTo>
                <a:lnTo>
                  <a:pt x="105" y="506"/>
                </a:lnTo>
                <a:lnTo>
                  <a:pt x="96" y="526"/>
                </a:lnTo>
                <a:lnTo>
                  <a:pt x="90" y="539"/>
                </a:lnTo>
                <a:lnTo>
                  <a:pt x="90" y="539"/>
                </a:lnTo>
                <a:lnTo>
                  <a:pt x="84" y="552"/>
                </a:lnTo>
                <a:lnTo>
                  <a:pt x="78" y="569"/>
                </a:lnTo>
                <a:lnTo>
                  <a:pt x="73" y="589"/>
                </a:lnTo>
                <a:lnTo>
                  <a:pt x="68" y="610"/>
                </a:lnTo>
                <a:lnTo>
                  <a:pt x="59" y="648"/>
                </a:lnTo>
                <a:lnTo>
                  <a:pt x="56" y="663"/>
                </a:lnTo>
                <a:lnTo>
                  <a:pt x="53" y="673"/>
                </a:lnTo>
                <a:lnTo>
                  <a:pt x="53" y="673"/>
                </a:lnTo>
                <a:lnTo>
                  <a:pt x="34" y="711"/>
                </a:lnTo>
                <a:lnTo>
                  <a:pt x="25" y="733"/>
                </a:lnTo>
                <a:lnTo>
                  <a:pt x="21" y="743"/>
                </a:lnTo>
                <a:lnTo>
                  <a:pt x="21" y="750"/>
                </a:lnTo>
                <a:lnTo>
                  <a:pt x="21" y="750"/>
                </a:lnTo>
                <a:lnTo>
                  <a:pt x="21" y="764"/>
                </a:lnTo>
                <a:lnTo>
                  <a:pt x="24" y="779"/>
                </a:lnTo>
                <a:lnTo>
                  <a:pt x="25" y="786"/>
                </a:lnTo>
                <a:lnTo>
                  <a:pt x="29" y="793"/>
                </a:lnTo>
                <a:lnTo>
                  <a:pt x="32" y="800"/>
                </a:lnTo>
                <a:lnTo>
                  <a:pt x="37" y="806"/>
                </a:lnTo>
                <a:lnTo>
                  <a:pt x="37" y="806"/>
                </a:lnTo>
                <a:lnTo>
                  <a:pt x="47" y="817"/>
                </a:lnTo>
                <a:lnTo>
                  <a:pt x="58" y="824"/>
                </a:lnTo>
                <a:lnTo>
                  <a:pt x="68" y="830"/>
                </a:lnTo>
                <a:lnTo>
                  <a:pt x="68" y="830"/>
                </a:lnTo>
                <a:lnTo>
                  <a:pt x="62" y="839"/>
                </a:lnTo>
                <a:lnTo>
                  <a:pt x="45" y="861"/>
                </a:lnTo>
                <a:lnTo>
                  <a:pt x="37" y="875"/>
                </a:lnTo>
                <a:lnTo>
                  <a:pt x="30" y="887"/>
                </a:lnTo>
                <a:lnTo>
                  <a:pt x="25" y="899"/>
                </a:lnTo>
                <a:lnTo>
                  <a:pt x="24" y="905"/>
                </a:lnTo>
                <a:lnTo>
                  <a:pt x="24" y="910"/>
                </a:lnTo>
                <a:lnTo>
                  <a:pt x="24" y="910"/>
                </a:lnTo>
                <a:lnTo>
                  <a:pt x="29" y="971"/>
                </a:lnTo>
                <a:lnTo>
                  <a:pt x="31" y="1025"/>
                </a:lnTo>
                <a:lnTo>
                  <a:pt x="31" y="1025"/>
                </a:lnTo>
                <a:lnTo>
                  <a:pt x="32" y="1057"/>
                </a:lnTo>
                <a:lnTo>
                  <a:pt x="34" y="1072"/>
                </a:lnTo>
                <a:lnTo>
                  <a:pt x="34" y="1078"/>
                </a:lnTo>
                <a:lnTo>
                  <a:pt x="34" y="1078"/>
                </a:lnTo>
                <a:lnTo>
                  <a:pt x="48" y="1079"/>
                </a:lnTo>
                <a:lnTo>
                  <a:pt x="63" y="1082"/>
                </a:lnTo>
                <a:lnTo>
                  <a:pt x="82" y="1084"/>
                </a:lnTo>
                <a:lnTo>
                  <a:pt x="82" y="1084"/>
                </a:lnTo>
                <a:lnTo>
                  <a:pt x="91" y="1087"/>
                </a:lnTo>
                <a:lnTo>
                  <a:pt x="99" y="1089"/>
                </a:lnTo>
                <a:lnTo>
                  <a:pt x="105" y="1093"/>
                </a:lnTo>
                <a:lnTo>
                  <a:pt x="109" y="1097"/>
                </a:lnTo>
                <a:lnTo>
                  <a:pt x="115" y="1103"/>
                </a:lnTo>
                <a:lnTo>
                  <a:pt x="116" y="1105"/>
                </a:lnTo>
                <a:lnTo>
                  <a:pt x="125" y="1105"/>
                </a:lnTo>
                <a:lnTo>
                  <a:pt x="125" y="1105"/>
                </a:lnTo>
                <a:lnTo>
                  <a:pt x="100" y="1174"/>
                </a:lnTo>
                <a:lnTo>
                  <a:pt x="79" y="1228"/>
                </a:lnTo>
                <a:lnTo>
                  <a:pt x="69" y="1252"/>
                </a:lnTo>
                <a:lnTo>
                  <a:pt x="61" y="1268"/>
                </a:lnTo>
                <a:lnTo>
                  <a:pt x="61" y="1268"/>
                </a:lnTo>
                <a:lnTo>
                  <a:pt x="57" y="1276"/>
                </a:lnTo>
                <a:lnTo>
                  <a:pt x="51" y="1289"/>
                </a:lnTo>
                <a:lnTo>
                  <a:pt x="40" y="1322"/>
                </a:lnTo>
                <a:lnTo>
                  <a:pt x="26" y="1364"/>
                </a:lnTo>
                <a:lnTo>
                  <a:pt x="15" y="1408"/>
                </a:lnTo>
                <a:lnTo>
                  <a:pt x="5" y="1450"/>
                </a:lnTo>
                <a:lnTo>
                  <a:pt x="2" y="1470"/>
                </a:lnTo>
                <a:lnTo>
                  <a:pt x="0" y="1487"/>
                </a:lnTo>
                <a:lnTo>
                  <a:pt x="0" y="1501"/>
                </a:lnTo>
                <a:lnTo>
                  <a:pt x="2" y="1511"/>
                </a:lnTo>
                <a:lnTo>
                  <a:pt x="3" y="1514"/>
                </a:lnTo>
                <a:lnTo>
                  <a:pt x="4" y="1518"/>
                </a:lnTo>
                <a:lnTo>
                  <a:pt x="6" y="1519"/>
                </a:lnTo>
                <a:lnTo>
                  <a:pt x="10" y="1519"/>
                </a:lnTo>
                <a:lnTo>
                  <a:pt x="10" y="1519"/>
                </a:lnTo>
                <a:lnTo>
                  <a:pt x="16" y="1518"/>
                </a:lnTo>
                <a:lnTo>
                  <a:pt x="24" y="1516"/>
                </a:lnTo>
                <a:lnTo>
                  <a:pt x="37" y="1508"/>
                </a:lnTo>
                <a:lnTo>
                  <a:pt x="51" y="1501"/>
                </a:lnTo>
                <a:lnTo>
                  <a:pt x="64" y="1491"/>
                </a:lnTo>
                <a:lnTo>
                  <a:pt x="87" y="1471"/>
                </a:lnTo>
                <a:lnTo>
                  <a:pt x="100" y="1458"/>
                </a:lnTo>
                <a:lnTo>
                  <a:pt x="100" y="1458"/>
                </a:lnTo>
                <a:lnTo>
                  <a:pt x="109" y="1450"/>
                </a:lnTo>
                <a:lnTo>
                  <a:pt x="117" y="1444"/>
                </a:lnTo>
                <a:lnTo>
                  <a:pt x="125" y="1439"/>
                </a:lnTo>
                <a:lnTo>
                  <a:pt x="125" y="1439"/>
                </a:lnTo>
                <a:lnTo>
                  <a:pt x="133" y="1530"/>
                </a:lnTo>
                <a:lnTo>
                  <a:pt x="138" y="1597"/>
                </a:lnTo>
                <a:lnTo>
                  <a:pt x="141" y="1631"/>
                </a:lnTo>
                <a:lnTo>
                  <a:pt x="141" y="1631"/>
                </a:lnTo>
                <a:lnTo>
                  <a:pt x="131" y="1779"/>
                </a:lnTo>
                <a:lnTo>
                  <a:pt x="126" y="1879"/>
                </a:lnTo>
                <a:lnTo>
                  <a:pt x="125" y="1915"/>
                </a:lnTo>
                <a:lnTo>
                  <a:pt x="125" y="1933"/>
                </a:lnTo>
                <a:lnTo>
                  <a:pt x="125" y="1933"/>
                </a:lnTo>
                <a:lnTo>
                  <a:pt x="127" y="1948"/>
                </a:lnTo>
                <a:lnTo>
                  <a:pt x="130" y="1964"/>
                </a:lnTo>
                <a:lnTo>
                  <a:pt x="131" y="1971"/>
                </a:lnTo>
                <a:lnTo>
                  <a:pt x="133" y="1976"/>
                </a:lnTo>
                <a:lnTo>
                  <a:pt x="137" y="1980"/>
                </a:lnTo>
                <a:lnTo>
                  <a:pt x="138" y="1981"/>
                </a:lnTo>
                <a:lnTo>
                  <a:pt x="141" y="1981"/>
                </a:lnTo>
                <a:lnTo>
                  <a:pt x="141" y="1981"/>
                </a:lnTo>
                <a:lnTo>
                  <a:pt x="151" y="1978"/>
                </a:lnTo>
                <a:lnTo>
                  <a:pt x="160" y="1975"/>
                </a:lnTo>
                <a:lnTo>
                  <a:pt x="173" y="1970"/>
                </a:lnTo>
                <a:lnTo>
                  <a:pt x="186" y="1965"/>
                </a:lnTo>
                <a:lnTo>
                  <a:pt x="186" y="1965"/>
                </a:lnTo>
                <a:lnTo>
                  <a:pt x="184" y="1984"/>
                </a:lnTo>
                <a:lnTo>
                  <a:pt x="181" y="2027"/>
                </a:lnTo>
                <a:lnTo>
                  <a:pt x="181" y="2049"/>
                </a:lnTo>
                <a:lnTo>
                  <a:pt x="181" y="2071"/>
                </a:lnTo>
                <a:lnTo>
                  <a:pt x="183" y="2087"/>
                </a:lnTo>
                <a:lnTo>
                  <a:pt x="184" y="2092"/>
                </a:lnTo>
                <a:lnTo>
                  <a:pt x="186" y="2096"/>
                </a:lnTo>
                <a:lnTo>
                  <a:pt x="186" y="2096"/>
                </a:lnTo>
                <a:lnTo>
                  <a:pt x="192" y="2102"/>
                </a:lnTo>
                <a:lnTo>
                  <a:pt x="195" y="2106"/>
                </a:lnTo>
                <a:lnTo>
                  <a:pt x="197" y="2106"/>
                </a:lnTo>
                <a:lnTo>
                  <a:pt x="199" y="2106"/>
                </a:lnTo>
                <a:lnTo>
                  <a:pt x="207" y="2101"/>
                </a:lnTo>
                <a:lnTo>
                  <a:pt x="207" y="2101"/>
                </a:lnTo>
                <a:lnTo>
                  <a:pt x="213" y="2098"/>
                </a:lnTo>
                <a:lnTo>
                  <a:pt x="218" y="2096"/>
                </a:lnTo>
                <a:lnTo>
                  <a:pt x="223" y="2096"/>
                </a:lnTo>
                <a:lnTo>
                  <a:pt x="228" y="2096"/>
                </a:lnTo>
                <a:lnTo>
                  <a:pt x="234" y="2097"/>
                </a:lnTo>
                <a:lnTo>
                  <a:pt x="237" y="2098"/>
                </a:lnTo>
                <a:lnTo>
                  <a:pt x="232" y="2112"/>
                </a:lnTo>
                <a:lnTo>
                  <a:pt x="232" y="2112"/>
                </a:lnTo>
                <a:lnTo>
                  <a:pt x="231" y="2111"/>
                </a:lnTo>
                <a:lnTo>
                  <a:pt x="227" y="2112"/>
                </a:lnTo>
                <a:lnTo>
                  <a:pt x="226" y="2113"/>
                </a:lnTo>
                <a:lnTo>
                  <a:pt x="225" y="2116"/>
                </a:lnTo>
                <a:lnTo>
                  <a:pt x="223" y="2119"/>
                </a:lnTo>
                <a:lnTo>
                  <a:pt x="223" y="2124"/>
                </a:lnTo>
                <a:lnTo>
                  <a:pt x="223" y="2124"/>
                </a:lnTo>
                <a:lnTo>
                  <a:pt x="222" y="2142"/>
                </a:lnTo>
                <a:lnTo>
                  <a:pt x="218" y="2165"/>
                </a:lnTo>
                <a:lnTo>
                  <a:pt x="212" y="2199"/>
                </a:lnTo>
                <a:lnTo>
                  <a:pt x="212" y="2199"/>
                </a:lnTo>
                <a:lnTo>
                  <a:pt x="212" y="2209"/>
                </a:lnTo>
                <a:lnTo>
                  <a:pt x="211" y="2223"/>
                </a:lnTo>
                <a:lnTo>
                  <a:pt x="212" y="2235"/>
                </a:lnTo>
                <a:lnTo>
                  <a:pt x="213" y="2241"/>
                </a:lnTo>
                <a:lnTo>
                  <a:pt x="216" y="2245"/>
                </a:lnTo>
                <a:lnTo>
                  <a:pt x="216" y="2245"/>
                </a:lnTo>
                <a:lnTo>
                  <a:pt x="220" y="2250"/>
                </a:lnTo>
                <a:lnTo>
                  <a:pt x="226" y="2255"/>
                </a:lnTo>
                <a:lnTo>
                  <a:pt x="237" y="2262"/>
                </a:lnTo>
                <a:lnTo>
                  <a:pt x="252" y="2268"/>
                </a:lnTo>
                <a:lnTo>
                  <a:pt x="270" y="2273"/>
                </a:lnTo>
                <a:lnTo>
                  <a:pt x="281" y="2275"/>
                </a:lnTo>
                <a:lnTo>
                  <a:pt x="294" y="2276"/>
                </a:lnTo>
                <a:lnTo>
                  <a:pt x="306" y="2277"/>
                </a:lnTo>
                <a:lnTo>
                  <a:pt x="321" y="2277"/>
                </a:lnTo>
                <a:lnTo>
                  <a:pt x="337" y="2276"/>
                </a:lnTo>
                <a:lnTo>
                  <a:pt x="354" y="2275"/>
                </a:lnTo>
                <a:lnTo>
                  <a:pt x="354" y="2275"/>
                </a:lnTo>
                <a:lnTo>
                  <a:pt x="385" y="2270"/>
                </a:lnTo>
                <a:lnTo>
                  <a:pt x="407" y="2266"/>
                </a:lnTo>
                <a:lnTo>
                  <a:pt x="423" y="2262"/>
                </a:lnTo>
                <a:lnTo>
                  <a:pt x="431" y="2257"/>
                </a:lnTo>
                <a:lnTo>
                  <a:pt x="434" y="2255"/>
                </a:lnTo>
                <a:lnTo>
                  <a:pt x="435" y="2252"/>
                </a:lnTo>
                <a:lnTo>
                  <a:pt x="436" y="2249"/>
                </a:lnTo>
                <a:lnTo>
                  <a:pt x="436" y="2246"/>
                </a:lnTo>
                <a:lnTo>
                  <a:pt x="434" y="2239"/>
                </a:lnTo>
                <a:lnTo>
                  <a:pt x="431" y="2229"/>
                </a:lnTo>
                <a:lnTo>
                  <a:pt x="431" y="2229"/>
                </a:lnTo>
                <a:lnTo>
                  <a:pt x="428" y="2219"/>
                </a:lnTo>
                <a:lnTo>
                  <a:pt x="424" y="2212"/>
                </a:lnTo>
                <a:lnTo>
                  <a:pt x="420" y="2206"/>
                </a:lnTo>
                <a:lnTo>
                  <a:pt x="417" y="2202"/>
                </a:lnTo>
                <a:lnTo>
                  <a:pt x="408" y="2193"/>
                </a:lnTo>
                <a:lnTo>
                  <a:pt x="397" y="2186"/>
                </a:lnTo>
                <a:lnTo>
                  <a:pt x="397" y="2186"/>
                </a:lnTo>
                <a:lnTo>
                  <a:pt x="391" y="2182"/>
                </a:lnTo>
                <a:lnTo>
                  <a:pt x="385" y="2180"/>
                </a:lnTo>
                <a:lnTo>
                  <a:pt x="372" y="2176"/>
                </a:lnTo>
                <a:lnTo>
                  <a:pt x="366" y="2174"/>
                </a:lnTo>
                <a:lnTo>
                  <a:pt x="361" y="2170"/>
                </a:lnTo>
                <a:lnTo>
                  <a:pt x="358" y="2165"/>
                </a:lnTo>
                <a:lnTo>
                  <a:pt x="354" y="2156"/>
                </a:lnTo>
                <a:lnTo>
                  <a:pt x="354" y="2156"/>
                </a:lnTo>
                <a:lnTo>
                  <a:pt x="350" y="2143"/>
                </a:lnTo>
                <a:lnTo>
                  <a:pt x="349" y="2134"/>
                </a:lnTo>
                <a:lnTo>
                  <a:pt x="348" y="2127"/>
                </a:lnTo>
                <a:lnTo>
                  <a:pt x="343" y="2119"/>
                </a:lnTo>
                <a:lnTo>
                  <a:pt x="343" y="2119"/>
                </a:lnTo>
                <a:lnTo>
                  <a:pt x="332" y="2103"/>
                </a:lnTo>
                <a:lnTo>
                  <a:pt x="327" y="2097"/>
                </a:lnTo>
                <a:lnTo>
                  <a:pt x="324" y="2092"/>
                </a:lnTo>
                <a:lnTo>
                  <a:pt x="324" y="2092"/>
                </a:lnTo>
                <a:lnTo>
                  <a:pt x="323" y="2087"/>
                </a:lnTo>
                <a:lnTo>
                  <a:pt x="323" y="2079"/>
                </a:lnTo>
                <a:lnTo>
                  <a:pt x="322" y="2066"/>
                </a:lnTo>
                <a:lnTo>
                  <a:pt x="322" y="2066"/>
                </a:lnTo>
                <a:lnTo>
                  <a:pt x="324" y="2063"/>
                </a:lnTo>
                <a:lnTo>
                  <a:pt x="332" y="2059"/>
                </a:lnTo>
                <a:lnTo>
                  <a:pt x="353" y="2047"/>
                </a:lnTo>
                <a:lnTo>
                  <a:pt x="377" y="2036"/>
                </a:lnTo>
                <a:lnTo>
                  <a:pt x="395" y="2028"/>
                </a:lnTo>
                <a:lnTo>
                  <a:pt x="395" y="2028"/>
                </a:lnTo>
                <a:lnTo>
                  <a:pt x="402" y="2027"/>
                </a:lnTo>
                <a:lnTo>
                  <a:pt x="411" y="2028"/>
                </a:lnTo>
                <a:lnTo>
                  <a:pt x="423" y="2032"/>
                </a:lnTo>
                <a:lnTo>
                  <a:pt x="445" y="2037"/>
                </a:lnTo>
                <a:lnTo>
                  <a:pt x="445" y="2037"/>
                </a:lnTo>
                <a:lnTo>
                  <a:pt x="468" y="2042"/>
                </a:lnTo>
                <a:lnTo>
                  <a:pt x="489" y="2045"/>
                </a:lnTo>
                <a:lnTo>
                  <a:pt x="510" y="2048"/>
                </a:lnTo>
                <a:lnTo>
                  <a:pt x="535" y="2048"/>
                </a:lnTo>
                <a:lnTo>
                  <a:pt x="535" y="2048"/>
                </a:lnTo>
                <a:lnTo>
                  <a:pt x="550" y="2048"/>
                </a:lnTo>
                <a:lnTo>
                  <a:pt x="563" y="2049"/>
                </a:lnTo>
                <a:lnTo>
                  <a:pt x="592" y="2052"/>
                </a:lnTo>
                <a:lnTo>
                  <a:pt x="605" y="2053"/>
                </a:lnTo>
                <a:lnTo>
                  <a:pt x="619" y="2053"/>
                </a:lnTo>
                <a:lnTo>
                  <a:pt x="631" y="2050"/>
                </a:lnTo>
                <a:lnTo>
                  <a:pt x="645" y="2044"/>
                </a:lnTo>
                <a:lnTo>
                  <a:pt x="645" y="2044"/>
                </a:lnTo>
                <a:lnTo>
                  <a:pt x="679" y="2027"/>
                </a:lnTo>
                <a:lnTo>
                  <a:pt x="688" y="2023"/>
                </a:lnTo>
                <a:lnTo>
                  <a:pt x="688" y="2023"/>
                </a:lnTo>
                <a:lnTo>
                  <a:pt x="696" y="2065"/>
                </a:lnTo>
                <a:lnTo>
                  <a:pt x="703" y="2096"/>
                </a:lnTo>
                <a:lnTo>
                  <a:pt x="706" y="2112"/>
                </a:lnTo>
                <a:lnTo>
                  <a:pt x="706" y="2112"/>
                </a:lnTo>
                <a:lnTo>
                  <a:pt x="709" y="2148"/>
                </a:lnTo>
                <a:lnTo>
                  <a:pt x="711" y="2175"/>
                </a:lnTo>
                <a:lnTo>
                  <a:pt x="714" y="2187"/>
                </a:lnTo>
                <a:lnTo>
                  <a:pt x="716" y="2197"/>
                </a:lnTo>
                <a:lnTo>
                  <a:pt x="716" y="2197"/>
                </a:lnTo>
                <a:lnTo>
                  <a:pt x="719" y="2204"/>
                </a:lnTo>
                <a:lnTo>
                  <a:pt x="719" y="2209"/>
                </a:lnTo>
                <a:lnTo>
                  <a:pt x="716" y="2219"/>
                </a:lnTo>
                <a:lnTo>
                  <a:pt x="715" y="2224"/>
                </a:lnTo>
                <a:lnTo>
                  <a:pt x="716" y="2229"/>
                </a:lnTo>
                <a:lnTo>
                  <a:pt x="719" y="2238"/>
                </a:lnTo>
                <a:lnTo>
                  <a:pt x="725" y="2248"/>
                </a:lnTo>
                <a:lnTo>
                  <a:pt x="725" y="2248"/>
                </a:lnTo>
                <a:lnTo>
                  <a:pt x="731" y="2259"/>
                </a:lnTo>
                <a:lnTo>
                  <a:pt x="735" y="2270"/>
                </a:lnTo>
                <a:lnTo>
                  <a:pt x="738" y="2278"/>
                </a:lnTo>
                <a:lnTo>
                  <a:pt x="742" y="2285"/>
                </a:lnTo>
                <a:lnTo>
                  <a:pt x="743" y="2287"/>
                </a:lnTo>
                <a:lnTo>
                  <a:pt x="746" y="2289"/>
                </a:lnTo>
                <a:lnTo>
                  <a:pt x="749" y="2291"/>
                </a:lnTo>
                <a:lnTo>
                  <a:pt x="752" y="2291"/>
                </a:lnTo>
                <a:lnTo>
                  <a:pt x="762" y="2289"/>
                </a:lnTo>
                <a:lnTo>
                  <a:pt x="775" y="2285"/>
                </a:lnTo>
                <a:lnTo>
                  <a:pt x="775" y="2285"/>
                </a:lnTo>
                <a:lnTo>
                  <a:pt x="811" y="2270"/>
                </a:lnTo>
                <a:lnTo>
                  <a:pt x="831" y="2260"/>
                </a:lnTo>
                <a:lnTo>
                  <a:pt x="848" y="2250"/>
                </a:lnTo>
                <a:lnTo>
                  <a:pt x="865" y="2241"/>
                </a:lnTo>
                <a:lnTo>
                  <a:pt x="877" y="2232"/>
                </a:lnTo>
                <a:lnTo>
                  <a:pt x="882" y="2228"/>
                </a:lnTo>
                <a:lnTo>
                  <a:pt x="885" y="2223"/>
                </a:lnTo>
                <a:lnTo>
                  <a:pt x="887" y="2219"/>
                </a:lnTo>
                <a:lnTo>
                  <a:pt x="887" y="2216"/>
                </a:lnTo>
                <a:lnTo>
                  <a:pt x="887" y="2216"/>
                </a:lnTo>
                <a:lnTo>
                  <a:pt x="886" y="2209"/>
                </a:lnTo>
                <a:lnTo>
                  <a:pt x="886" y="2202"/>
                </a:lnTo>
                <a:lnTo>
                  <a:pt x="886" y="2188"/>
                </a:lnTo>
                <a:lnTo>
                  <a:pt x="884" y="2181"/>
                </a:lnTo>
                <a:lnTo>
                  <a:pt x="881" y="2172"/>
                </a:lnTo>
                <a:lnTo>
                  <a:pt x="876" y="2163"/>
                </a:lnTo>
                <a:lnTo>
                  <a:pt x="869" y="2151"/>
                </a:lnTo>
                <a:lnTo>
                  <a:pt x="869" y="2151"/>
                </a:lnTo>
                <a:lnTo>
                  <a:pt x="859" y="2142"/>
                </a:lnTo>
                <a:lnTo>
                  <a:pt x="852" y="2134"/>
                </a:lnTo>
                <a:lnTo>
                  <a:pt x="843" y="2128"/>
                </a:lnTo>
                <a:lnTo>
                  <a:pt x="837" y="2124"/>
                </a:lnTo>
                <a:lnTo>
                  <a:pt x="824" y="2121"/>
                </a:lnTo>
                <a:lnTo>
                  <a:pt x="821" y="2118"/>
                </a:lnTo>
                <a:lnTo>
                  <a:pt x="818" y="2117"/>
                </a:lnTo>
                <a:lnTo>
                  <a:pt x="818" y="2117"/>
                </a:lnTo>
                <a:lnTo>
                  <a:pt x="812" y="2111"/>
                </a:lnTo>
                <a:lnTo>
                  <a:pt x="807" y="2105"/>
                </a:lnTo>
                <a:lnTo>
                  <a:pt x="802" y="2096"/>
                </a:lnTo>
                <a:lnTo>
                  <a:pt x="802" y="2096"/>
                </a:lnTo>
                <a:lnTo>
                  <a:pt x="804" y="2096"/>
                </a:lnTo>
                <a:lnTo>
                  <a:pt x="807" y="2097"/>
                </a:lnTo>
                <a:lnTo>
                  <a:pt x="808" y="2096"/>
                </a:lnTo>
                <a:lnTo>
                  <a:pt x="808" y="2094"/>
                </a:lnTo>
                <a:lnTo>
                  <a:pt x="807" y="2089"/>
                </a:lnTo>
                <a:lnTo>
                  <a:pt x="805" y="2082"/>
                </a:lnTo>
                <a:lnTo>
                  <a:pt x="805" y="2082"/>
                </a:lnTo>
                <a:lnTo>
                  <a:pt x="796" y="2068"/>
                </a:lnTo>
                <a:lnTo>
                  <a:pt x="789" y="2055"/>
                </a:lnTo>
                <a:lnTo>
                  <a:pt x="780" y="2044"/>
                </a:lnTo>
                <a:lnTo>
                  <a:pt x="780" y="2018"/>
                </a:lnTo>
                <a:lnTo>
                  <a:pt x="780" y="2018"/>
                </a:lnTo>
                <a:lnTo>
                  <a:pt x="785" y="2016"/>
                </a:lnTo>
                <a:lnTo>
                  <a:pt x="795" y="2010"/>
                </a:lnTo>
                <a:lnTo>
                  <a:pt x="801" y="2005"/>
                </a:lnTo>
                <a:lnTo>
                  <a:pt x="805" y="2000"/>
                </a:lnTo>
                <a:lnTo>
                  <a:pt x="808" y="1995"/>
                </a:lnTo>
                <a:lnTo>
                  <a:pt x="810" y="1989"/>
                </a:lnTo>
                <a:lnTo>
                  <a:pt x="810" y="1989"/>
                </a:lnTo>
                <a:lnTo>
                  <a:pt x="808" y="1980"/>
                </a:lnTo>
                <a:lnTo>
                  <a:pt x="802" y="1967"/>
                </a:lnTo>
                <a:lnTo>
                  <a:pt x="788" y="1927"/>
                </a:lnTo>
                <a:lnTo>
                  <a:pt x="779" y="1905"/>
                </a:lnTo>
                <a:lnTo>
                  <a:pt x="772" y="1880"/>
                </a:lnTo>
                <a:lnTo>
                  <a:pt x="767" y="1857"/>
                </a:lnTo>
                <a:lnTo>
                  <a:pt x="765" y="1845"/>
                </a:lnTo>
                <a:lnTo>
                  <a:pt x="764" y="1833"/>
                </a:lnTo>
                <a:lnTo>
                  <a:pt x="764" y="1833"/>
                </a:lnTo>
                <a:lnTo>
                  <a:pt x="763" y="1809"/>
                </a:lnTo>
                <a:lnTo>
                  <a:pt x="759" y="1780"/>
                </a:lnTo>
                <a:lnTo>
                  <a:pt x="753" y="1751"/>
                </a:lnTo>
                <a:lnTo>
                  <a:pt x="746" y="1720"/>
                </a:lnTo>
                <a:lnTo>
                  <a:pt x="733" y="1671"/>
                </a:lnTo>
                <a:lnTo>
                  <a:pt x="727" y="1647"/>
                </a:lnTo>
                <a:lnTo>
                  <a:pt x="727" y="1647"/>
                </a:lnTo>
                <a:lnTo>
                  <a:pt x="711" y="1577"/>
                </a:lnTo>
                <a:lnTo>
                  <a:pt x="699" y="1522"/>
                </a:lnTo>
                <a:lnTo>
                  <a:pt x="688" y="1476"/>
                </a:lnTo>
                <a:lnTo>
                  <a:pt x="688" y="1476"/>
                </a:lnTo>
                <a:lnTo>
                  <a:pt x="679" y="1450"/>
                </a:lnTo>
                <a:lnTo>
                  <a:pt x="674" y="1433"/>
                </a:lnTo>
                <a:lnTo>
                  <a:pt x="673" y="1427"/>
                </a:lnTo>
                <a:lnTo>
                  <a:pt x="673" y="1418"/>
                </a:lnTo>
                <a:lnTo>
                  <a:pt x="674" y="1408"/>
                </a:lnTo>
                <a:lnTo>
                  <a:pt x="677" y="1396"/>
                </a:lnTo>
                <a:lnTo>
                  <a:pt x="677" y="1396"/>
                </a:lnTo>
                <a:lnTo>
                  <a:pt x="680" y="1384"/>
                </a:lnTo>
                <a:lnTo>
                  <a:pt x="687" y="1374"/>
                </a:lnTo>
                <a:lnTo>
                  <a:pt x="698" y="1357"/>
                </a:lnTo>
                <a:lnTo>
                  <a:pt x="704" y="1349"/>
                </a:lnTo>
                <a:lnTo>
                  <a:pt x="707" y="1341"/>
                </a:lnTo>
                <a:lnTo>
                  <a:pt x="709" y="1329"/>
                </a:lnTo>
                <a:lnTo>
                  <a:pt x="709" y="1316"/>
                </a:lnTo>
                <a:lnTo>
                  <a:pt x="709" y="1316"/>
                </a:lnTo>
                <a:lnTo>
                  <a:pt x="705" y="1296"/>
                </a:lnTo>
                <a:lnTo>
                  <a:pt x="699" y="1270"/>
                </a:lnTo>
                <a:lnTo>
                  <a:pt x="683" y="1209"/>
                </a:lnTo>
                <a:lnTo>
                  <a:pt x="661" y="1132"/>
                </a:lnTo>
                <a:lnTo>
                  <a:pt x="610" y="1002"/>
                </a:lnTo>
                <a:lnTo>
                  <a:pt x="610" y="1002"/>
                </a:lnTo>
                <a:lnTo>
                  <a:pt x="618" y="1003"/>
                </a:lnTo>
                <a:lnTo>
                  <a:pt x="626" y="1004"/>
                </a:lnTo>
                <a:lnTo>
                  <a:pt x="636" y="1004"/>
                </a:lnTo>
                <a:lnTo>
                  <a:pt x="641" y="1003"/>
                </a:lnTo>
                <a:lnTo>
                  <a:pt x="645" y="1000"/>
                </a:lnTo>
                <a:lnTo>
                  <a:pt x="650" y="998"/>
                </a:lnTo>
                <a:lnTo>
                  <a:pt x="653" y="994"/>
                </a:lnTo>
                <a:lnTo>
                  <a:pt x="657" y="988"/>
                </a:lnTo>
                <a:lnTo>
                  <a:pt x="658" y="982"/>
                </a:lnTo>
                <a:lnTo>
                  <a:pt x="661" y="973"/>
                </a:lnTo>
                <a:lnTo>
                  <a:pt x="661" y="963"/>
                </a:lnTo>
                <a:lnTo>
                  <a:pt x="661" y="963"/>
                </a:lnTo>
                <a:lnTo>
                  <a:pt x="659" y="952"/>
                </a:lnTo>
                <a:lnTo>
                  <a:pt x="658" y="939"/>
                </a:lnTo>
                <a:lnTo>
                  <a:pt x="651" y="910"/>
                </a:lnTo>
                <a:lnTo>
                  <a:pt x="641" y="880"/>
                </a:lnTo>
                <a:lnTo>
                  <a:pt x="631" y="850"/>
                </a:lnTo>
                <a:lnTo>
                  <a:pt x="611" y="801"/>
                </a:lnTo>
                <a:lnTo>
                  <a:pt x="602" y="780"/>
                </a:lnTo>
                <a:lnTo>
                  <a:pt x="581" y="636"/>
                </a:lnTo>
                <a:lnTo>
                  <a:pt x="581" y="636"/>
                </a:lnTo>
                <a:lnTo>
                  <a:pt x="589" y="645"/>
                </a:lnTo>
                <a:lnTo>
                  <a:pt x="610" y="669"/>
                </a:lnTo>
                <a:lnTo>
                  <a:pt x="622" y="681"/>
                </a:lnTo>
                <a:lnTo>
                  <a:pt x="635" y="692"/>
                </a:lnTo>
                <a:lnTo>
                  <a:pt x="645" y="701"/>
                </a:lnTo>
                <a:lnTo>
                  <a:pt x="650" y="703"/>
                </a:lnTo>
                <a:lnTo>
                  <a:pt x="652" y="705"/>
                </a:lnTo>
                <a:lnTo>
                  <a:pt x="652" y="705"/>
                </a:lnTo>
                <a:lnTo>
                  <a:pt x="661" y="706"/>
                </a:lnTo>
                <a:lnTo>
                  <a:pt x="670" y="706"/>
                </a:lnTo>
                <a:lnTo>
                  <a:pt x="682" y="703"/>
                </a:lnTo>
                <a:lnTo>
                  <a:pt x="694" y="700"/>
                </a:lnTo>
                <a:lnTo>
                  <a:pt x="705" y="695"/>
                </a:lnTo>
                <a:lnTo>
                  <a:pt x="710" y="691"/>
                </a:lnTo>
                <a:lnTo>
                  <a:pt x="714" y="686"/>
                </a:lnTo>
                <a:lnTo>
                  <a:pt x="717" y="681"/>
                </a:lnTo>
                <a:lnTo>
                  <a:pt x="720" y="675"/>
                </a:lnTo>
                <a:lnTo>
                  <a:pt x="721" y="669"/>
                </a:lnTo>
                <a:lnTo>
                  <a:pt x="722" y="661"/>
                </a:lnTo>
                <a:lnTo>
                  <a:pt x="722" y="661"/>
                </a:lnTo>
                <a:lnTo>
                  <a:pt x="721" y="648"/>
                </a:lnTo>
                <a:lnTo>
                  <a:pt x="719" y="634"/>
                </a:lnTo>
                <a:lnTo>
                  <a:pt x="716" y="622"/>
                </a:lnTo>
                <a:lnTo>
                  <a:pt x="712" y="612"/>
                </a:lnTo>
                <a:lnTo>
                  <a:pt x="705" y="594"/>
                </a:lnTo>
                <a:lnTo>
                  <a:pt x="698" y="579"/>
                </a:lnTo>
                <a:lnTo>
                  <a:pt x="698" y="579"/>
                </a:lnTo>
                <a:lnTo>
                  <a:pt x="691" y="565"/>
                </a:lnTo>
                <a:lnTo>
                  <a:pt x="683" y="538"/>
                </a:lnTo>
                <a:lnTo>
                  <a:pt x="657" y="464"/>
                </a:lnTo>
                <a:lnTo>
                  <a:pt x="634" y="390"/>
                </a:lnTo>
                <a:lnTo>
                  <a:pt x="620" y="355"/>
                </a:lnTo>
                <a:lnTo>
                  <a:pt x="620" y="355"/>
                </a:lnTo>
                <a:lnTo>
                  <a:pt x="619" y="352"/>
                </a:lnTo>
                <a:lnTo>
                  <a:pt x="615" y="350"/>
                </a:lnTo>
                <a:lnTo>
                  <a:pt x="605" y="345"/>
                </a:lnTo>
                <a:lnTo>
                  <a:pt x="597" y="341"/>
                </a:lnTo>
                <a:lnTo>
                  <a:pt x="592" y="339"/>
                </a:lnTo>
                <a:lnTo>
                  <a:pt x="592" y="339"/>
                </a:lnTo>
                <a:lnTo>
                  <a:pt x="585" y="337"/>
                </a:lnTo>
                <a:lnTo>
                  <a:pt x="577" y="332"/>
                </a:lnTo>
                <a:lnTo>
                  <a:pt x="567" y="326"/>
                </a:lnTo>
                <a:lnTo>
                  <a:pt x="563" y="323"/>
                </a:lnTo>
                <a:lnTo>
                  <a:pt x="562" y="320"/>
                </a:lnTo>
                <a:lnTo>
                  <a:pt x="562" y="320"/>
                </a:lnTo>
                <a:lnTo>
                  <a:pt x="560" y="305"/>
                </a:lnTo>
                <a:lnTo>
                  <a:pt x="557" y="277"/>
                </a:lnTo>
                <a:lnTo>
                  <a:pt x="553" y="235"/>
                </a:lnTo>
                <a:lnTo>
                  <a:pt x="553" y="235"/>
                </a:lnTo>
                <a:lnTo>
                  <a:pt x="539" y="176"/>
                </a:lnTo>
                <a:lnTo>
                  <a:pt x="529" y="136"/>
                </a:lnTo>
                <a:lnTo>
                  <a:pt x="525" y="114"/>
                </a:lnTo>
                <a:lnTo>
                  <a:pt x="525" y="114"/>
                </a:lnTo>
                <a:lnTo>
                  <a:pt x="523" y="108"/>
                </a:lnTo>
                <a:lnTo>
                  <a:pt x="519" y="97"/>
                </a:lnTo>
                <a:lnTo>
                  <a:pt x="505" y="65"/>
                </a:lnTo>
                <a:lnTo>
                  <a:pt x="497" y="48"/>
                </a:lnTo>
                <a:lnTo>
                  <a:pt x="487" y="33"/>
                </a:lnTo>
                <a:lnTo>
                  <a:pt x="478" y="21"/>
                </a:lnTo>
                <a:lnTo>
                  <a:pt x="475" y="16"/>
                </a:lnTo>
                <a:lnTo>
                  <a:pt x="471" y="13"/>
                </a:lnTo>
                <a:lnTo>
                  <a:pt x="471" y="13"/>
                </a:lnTo>
                <a:lnTo>
                  <a:pt x="457" y="7"/>
                </a:lnTo>
                <a:lnTo>
                  <a:pt x="445" y="2"/>
                </a:lnTo>
                <a:lnTo>
                  <a:pt x="434" y="0"/>
                </a:lnTo>
                <a:lnTo>
                  <a:pt x="425" y="0"/>
                </a:lnTo>
                <a:lnTo>
                  <a:pt x="425" y="0"/>
                </a:lnTo>
                <a:lnTo>
                  <a:pt x="407" y="2"/>
                </a:lnTo>
                <a:lnTo>
                  <a:pt x="395" y="2"/>
                </a:lnTo>
                <a:lnTo>
                  <a:pt x="395" y="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7"/>
          <p:cNvSpPr>
            <a:spLocks noEditPoints="1"/>
          </p:cNvSpPr>
          <p:nvPr/>
        </p:nvSpPr>
        <p:spPr bwMode="auto">
          <a:xfrm>
            <a:off x="6614224" y="2780389"/>
            <a:ext cx="471753" cy="1639341"/>
          </a:xfrm>
          <a:custGeom>
            <a:avLst/>
            <a:gdLst>
              <a:gd name="T0" fmla="*/ 160 w 320"/>
              <a:gd name="T1" fmla="*/ 8 h 1112"/>
              <a:gd name="T2" fmla="*/ 129 w 320"/>
              <a:gd name="T3" fmla="*/ 0 h 1112"/>
              <a:gd name="T4" fmla="*/ 95 w 320"/>
              <a:gd name="T5" fmla="*/ 8 h 1112"/>
              <a:gd name="T6" fmla="*/ 69 w 320"/>
              <a:gd name="T7" fmla="*/ 36 h 1112"/>
              <a:gd name="T8" fmla="*/ 64 w 320"/>
              <a:gd name="T9" fmla="*/ 52 h 1112"/>
              <a:gd name="T10" fmla="*/ 61 w 320"/>
              <a:gd name="T11" fmla="*/ 139 h 1112"/>
              <a:gd name="T12" fmla="*/ 61 w 320"/>
              <a:gd name="T13" fmla="*/ 165 h 1112"/>
              <a:gd name="T14" fmla="*/ 61 w 320"/>
              <a:gd name="T15" fmla="*/ 194 h 1112"/>
              <a:gd name="T16" fmla="*/ 12 w 320"/>
              <a:gd name="T17" fmla="*/ 244 h 1112"/>
              <a:gd name="T18" fmla="*/ 0 w 320"/>
              <a:gd name="T19" fmla="*/ 266 h 1112"/>
              <a:gd name="T20" fmla="*/ 5 w 320"/>
              <a:gd name="T21" fmla="*/ 413 h 1112"/>
              <a:gd name="T22" fmla="*/ 6 w 320"/>
              <a:gd name="T23" fmla="*/ 446 h 1112"/>
              <a:gd name="T24" fmla="*/ 16 w 320"/>
              <a:gd name="T25" fmla="*/ 486 h 1112"/>
              <a:gd name="T26" fmla="*/ 27 w 320"/>
              <a:gd name="T27" fmla="*/ 536 h 1112"/>
              <a:gd name="T28" fmla="*/ 29 w 320"/>
              <a:gd name="T29" fmla="*/ 562 h 1112"/>
              <a:gd name="T30" fmla="*/ 42 w 320"/>
              <a:gd name="T31" fmla="*/ 569 h 1112"/>
              <a:gd name="T32" fmla="*/ 49 w 320"/>
              <a:gd name="T33" fmla="*/ 667 h 1112"/>
              <a:gd name="T34" fmla="*/ 47 w 320"/>
              <a:gd name="T35" fmla="*/ 708 h 1112"/>
              <a:gd name="T36" fmla="*/ 53 w 320"/>
              <a:gd name="T37" fmla="*/ 854 h 1112"/>
              <a:gd name="T38" fmla="*/ 83 w 320"/>
              <a:gd name="T39" fmla="*/ 983 h 1112"/>
              <a:gd name="T40" fmla="*/ 83 w 320"/>
              <a:gd name="T41" fmla="*/ 1037 h 1112"/>
              <a:gd name="T42" fmla="*/ 81 w 320"/>
              <a:gd name="T43" fmla="*/ 1076 h 1112"/>
              <a:gd name="T44" fmla="*/ 85 w 320"/>
              <a:gd name="T45" fmla="*/ 1099 h 1112"/>
              <a:gd name="T46" fmla="*/ 122 w 320"/>
              <a:gd name="T47" fmla="*/ 1102 h 1112"/>
              <a:gd name="T48" fmla="*/ 173 w 320"/>
              <a:gd name="T49" fmla="*/ 1110 h 1112"/>
              <a:gd name="T50" fmla="*/ 208 w 320"/>
              <a:gd name="T51" fmla="*/ 1105 h 1112"/>
              <a:gd name="T52" fmla="*/ 212 w 320"/>
              <a:gd name="T53" fmla="*/ 1095 h 1112"/>
              <a:gd name="T54" fmla="*/ 303 w 320"/>
              <a:gd name="T55" fmla="*/ 1082 h 1112"/>
              <a:gd name="T56" fmla="*/ 318 w 320"/>
              <a:gd name="T57" fmla="*/ 1065 h 1112"/>
              <a:gd name="T58" fmla="*/ 316 w 320"/>
              <a:gd name="T59" fmla="*/ 1053 h 1112"/>
              <a:gd name="T60" fmla="*/ 284 w 320"/>
              <a:gd name="T61" fmla="*/ 1039 h 1112"/>
              <a:gd name="T62" fmla="*/ 253 w 320"/>
              <a:gd name="T63" fmla="*/ 1023 h 1112"/>
              <a:gd name="T64" fmla="*/ 248 w 320"/>
              <a:gd name="T65" fmla="*/ 1012 h 1112"/>
              <a:gd name="T66" fmla="*/ 245 w 320"/>
              <a:gd name="T67" fmla="*/ 977 h 1112"/>
              <a:gd name="T68" fmla="*/ 243 w 320"/>
              <a:gd name="T69" fmla="*/ 936 h 1112"/>
              <a:gd name="T70" fmla="*/ 260 w 320"/>
              <a:gd name="T71" fmla="*/ 756 h 1112"/>
              <a:gd name="T72" fmla="*/ 256 w 320"/>
              <a:gd name="T73" fmla="*/ 544 h 1112"/>
              <a:gd name="T74" fmla="*/ 267 w 320"/>
              <a:gd name="T75" fmla="*/ 516 h 1112"/>
              <a:gd name="T76" fmla="*/ 267 w 320"/>
              <a:gd name="T77" fmla="*/ 529 h 1112"/>
              <a:gd name="T78" fmla="*/ 273 w 320"/>
              <a:gd name="T79" fmla="*/ 531 h 1112"/>
              <a:gd name="T80" fmla="*/ 284 w 320"/>
              <a:gd name="T81" fmla="*/ 508 h 1112"/>
              <a:gd name="T82" fmla="*/ 282 w 320"/>
              <a:gd name="T83" fmla="*/ 483 h 1112"/>
              <a:gd name="T84" fmla="*/ 264 w 320"/>
              <a:gd name="T85" fmla="*/ 448 h 1112"/>
              <a:gd name="T86" fmla="*/ 272 w 320"/>
              <a:gd name="T87" fmla="*/ 413 h 1112"/>
              <a:gd name="T88" fmla="*/ 273 w 320"/>
              <a:gd name="T89" fmla="*/ 358 h 1112"/>
              <a:gd name="T90" fmla="*/ 248 w 320"/>
              <a:gd name="T91" fmla="*/ 255 h 1112"/>
              <a:gd name="T92" fmla="*/ 223 w 320"/>
              <a:gd name="T93" fmla="*/ 199 h 1112"/>
              <a:gd name="T94" fmla="*/ 186 w 320"/>
              <a:gd name="T95" fmla="*/ 193 h 1112"/>
              <a:gd name="T96" fmla="*/ 209 w 320"/>
              <a:gd name="T97" fmla="*/ 171 h 1112"/>
              <a:gd name="T98" fmla="*/ 216 w 320"/>
              <a:gd name="T99" fmla="*/ 146 h 1112"/>
              <a:gd name="T100" fmla="*/ 224 w 320"/>
              <a:gd name="T101" fmla="*/ 100 h 1112"/>
              <a:gd name="T102" fmla="*/ 234 w 320"/>
              <a:gd name="T103" fmla="*/ 92 h 1112"/>
              <a:gd name="T104" fmla="*/ 189 w 320"/>
              <a:gd name="T105" fmla="*/ 59 h 1112"/>
              <a:gd name="T106" fmla="*/ 178 w 320"/>
              <a:gd name="T107" fmla="*/ 838 h 1112"/>
              <a:gd name="T108" fmla="*/ 178 w 320"/>
              <a:gd name="T109" fmla="*/ 868 h 1112"/>
              <a:gd name="T110" fmla="*/ 175 w 320"/>
              <a:gd name="T111" fmla="*/ 993 h 1112"/>
              <a:gd name="T112" fmla="*/ 167 w 320"/>
              <a:gd name="T113" fmla="*/ 1031 h 1112"/>
              <a:gd name="T114" fmla="*/ 152 w 320"/>
              <a:gd name="T115" fmla="*/ 1007 h 1112"/>
              <a:gd name="T116" fmla="*/ 141 w 320"/>
              <a:gd name="T117" fmla="*/ 926 h 1112"/>
              <a:gd name="T118" fmla="*/ 143 w 320"/>
              <a:gd name="T119" fmla="*/ 863 h 1112"/>
              <a:gd name="T120" fmla="*/ 164 w 320"/>
              <a:gd name="T121" fmla="*/ 778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" h="1112">
                <a:moveTo>
                  <a:pt x="189" y="59"/>
                </a:moveTo>
                <a:lnTo>
                  <a:pt x="164" y="13"/>
                </a:lnTo>
                <a:lnTo>
                  <a:pt x="164" y="13"/>
                </a:lnTo>
                <a:lnTo>
                  <a:pt x="160" y="8"/>
                </a:lnTo>
                <a:lnTo>
                  <a:pt x="155" y="6"/>
                </a:lnTo>
                <a:lnTo>
                  <a:pt x="148" y="3"/>
                </a:lnTo>
                <a:lnTo>
                  <a:pt x="139" y="2"/>
                </a:lnTo>
                <a:lnTo>
                  <a:pt x="129" y="0"/>
                </a:lnTo>
                <a:lnTo>
                  <a:pt x="118" y="0"/>
                </a:lnTo>
                <a:lnTo>
                  <a:pt x="106" y="4"/>
                </a:lnTo>
                <a:lnTo>
                  <a:pt x="106" y="4"/>
                </a:lnTo>
                <a:lnTo>
                  <a:pt x="95" y="8"/>
                </a:lnTo>
                <a:lnTo>
                  <a:pt x="87" y="15"/>
                </a:lnTo>
                <a:lnTo>
                  <a:pt x="79" y="22"/>
                </a:lnTo>
                <a:lnTo>
                  <a:pt x="73" y="29"/>
                </a:lnTo>
                <a:lnTo>
                  <a:pt x="69" y="36"/>
                </a:lnTo>
                <a:lnTo>
                  <a:pt x="66" y="41"/>
                </a:lnTo>
                <a:lnTo>
                  <a:pt x="65" y="47"/>
                </a:lnTo>
                <a:lnTo>
                  <a:pt x="64" y="52"/>
                </a:lnTo>
                <a:lnTo>
                  <a:pt x="64" y="52"/>
                </a:lnTo>
                <a:lnTo>
                  <a:pt x="66" y="107"/>
                </a:lnTo>
                <a:lnTo>
                  <a:pt x="49" y="142"/>
                </a:lnTo>
                <a:lnTo>
                  <a:pt x="61" y="139"/>
                </a:lnTo>
                <a:lnTo>
                  <a:pt x="61" y="139"/>
                </a:lnTo>
                <a:lnTo>
                  <a:pt x="61" y="149"/>
                </a:lnTo>
                <a:lnTo>
                  <a:pt x="59" y="157"/>
                </a:lnTo>
                <a:lnTo>
                  <a:pt x="61" y="165"/>
                </a:lnTo>
                <a:lnTo>
                  <a:pt x="61" y="165"/>
                </a:lnTo>
                <a:lnTo>
                  <a:pt x="62" y="173"/>
                </a:lnTo>
                <a:lnTo>
                  <a:pt x="62" y="183"/>
                </a:lnTo>
                <a:lnTo>
                  <a:pt x="61" y="194"/>
                </a:lnTo>
                <a:lnTo>
                  <a:pt x="61" y="194"/>
                </a:lnTo>
                <a:lnTo>
                  <a:pt x="53" y="202"/>
                </a:lnTo>
                <a:lnTo>
                  <a:pt x="32" y="221"/>
                </a:lnTo>
                <a:lnTo>
                  <a:pt x="21" y="232"/>
                </a:lnTo>
                <a:lnTo>
                  <a:pt x="12" y="244"/>
                </a:lnTo>
                <a:lnTo>
                  <a:pt x="4" y="255"/>
                </a:lnTo>
                <a:lnTo>
                  <a:pt x="2" y="261"/>
                </a:lnTo>
                <a:lnTo>
                  <a:pt x="0" y="266"/>
                </a:lnTo>
                <a:lnTo>
                  <a:pt x="0" y="266"/>
                </a:lnTo>
                <a:lnTo>
                  <a:pt x="0" y="280"/>
                </a:lnTo>
                <a:lnTo>
                  <a:pt x="0" y="303"/>
                </a:lnTo>
                <a:lnTo>
                  <a:pt x="1" y="360"/>
                </a:lnTo>
                <a:lnTo>
                  <a:pt x="5" y="413"/>
                </a:lnTo>
                <a:lnTo>
                  <a:pt x="5" y="438"/>
                </a:lnTo>
                <a:lnTo>
                  <a:pt x="5" y="438"/>
                </a:lnTo>
                <a:lnTo>
                  <a:pt x="5" y="441"/>
                </a:lnTo>
                <a:lnTo>
                  <a:pt x="6" y="446"/>
                </a:lnTo>
                <a:lnTo>
                  <a:pt x="10" y="461"/>
                </a:lnTo>
                <a:lnTo>
                  <a:pt x="14" y="476"/>
                </a:lnTo>
                <a:lnTo>
                  <a:pt x="16" y="486"/>
                </a:lnTo>
                <a:lnTo>
                  <a:pt x="16" y="486"/>
                </a:lnTo>
                <a:lnTo>
                  <a:pt x="17" y="497"/>
                </a:lnTo>
                <a:lnTo>
                  <a:pt x="21" y="513"/>
                </a:lnTo>
                <a:lnTo>
                  <a:pt x="27" y="536"/>
                </a:lnTo>
                <a:lnTo>
                  <a:pt x="27" y="536"/>
                </a:lnTo>
                <a:lnTo>
                  <a:pt x="29" y="554"/>
                </a:lnTo>
                <a:lnTo>
                  <a:pt x="29" y="554"/>
                </a:lnTo>
                <a:lnTo>
                  <a:pt x="29" y="559"/>
                </a:lnTo>
                <a:lnTo>
                  <a:pt x="29" y="562"/>
                </a:lnTo>
                <a:lnTo>
                  <a:pt x="32" y="562"/>
                </a:lnTo>
                <a:lnTo>
                  <a:pt x="43" y="562"/>
                </a:lnTo>
                <a:lnTo>
                  <a:pt x="43" y="562"/>
                </a:lnTo>
                <a:lnTo>
                  <a:pt x="42" y="569"/>
                </a:lnTo>
                <a:lnTo>
                  <a:pt x="43" y="578"/>
                </a:lnTo>
                <a:lnTo>
                  <a:pt x="43" y="578"/>
                </a:lnTo>
                <a:lnTo>
                  <a:pt x="47" y="629"/>
                </a:lnTo>
                <a:lnTo>
                  <a:pt x="49" y="667"/>
                </a:lnTo>
                <a:lnTo>
                  <a:pt x="49" y="683"/>
                </a:lnTo>
                <a:lnTo>
                  <a:pt x="49" y="694"/>
                </a:lnTo>
                <a:lnTo>
                  <a:pt x="49" y="694"/>
                </a:lnTo>
                <a:lnTo>
                  <a:pt x="47" y="708"/>
                </a:lnTo>
                <a:lnTo>
                  <a:pt x="47" y="728"/>
                </a:lnTo>
                <a:lnTo>
                  <a:pt x="49" y="780"/>
                </a:lnTo>
                <a:lnTo>
                  <a:pt x="51" y="828"/>
                </a:lnTo>
                <a:lnTo>
                  <a:pt x="53" y="854"/>
                </a:lnTo>
                <a:lnTo>
                  <a:pt x="53" y="854"/>
                </a:lnTo>
                <a:lnTo>
                  <a:pt x="69" y="919"/>
                </a:lnTo>
                <a:lnTo>
                  <a:pt x="79" y="960"/>
                </a:lnTo>
                <a:lnTo>
                  <a:pt x="83" y="983"/>
                </a:lnTo>
                <a:lnTo>
                  <a:pt x="83" y="983"/>
                </a:lnTo>
                <a:lnTo>
                  <a:pt x="83" y="1011"/>
                </a:lnTo>
                <a:lnTo>
                  <a:pt x="83" y="1037"/>
                </a:lnTo>
                <a:lnTo>
                  <a:pt x="83" y="1037"/>
                </a:lnTo>
                <a:lnTo>
                  <a:pt x="81" y="1048"/>
                </a:lnTo>
                <a:lnTo>
                  <a:pt x="83" y="1054"/>
                </a:lnTo>
                <a:lnTo>
                  <a:pt x="83" y="1054"/>
                </a:lnTo>
                <a:lnTo>
                  <a:pt x="81" y="1076"/>
                </a:lnTo>
                <a:lnTo>
                  <a:pt x="83" y="1091"/>
                </a:lnTo>
                <a:lnTo>
                  <a:pt x="83" y="1097"/>
                </a:lnTo>
                <a:lnTo>
                  <a:pt x="85" y="1099"/>
                </a:lnTo>
                <a:lnTo>
                  <a:pt x="85" y="1099"/>
                </a:lnTo>
                <a:lnTo>
                  <a:pt x="88" y="1101"/>
                </a:lnTo>
                <a:lnTo>
                  <a:pt x="91" y="1102"/>
                </a:lnTo>
                <a:lnTo>
                  <a:pt x="102" y="1102"/>
                </a:lnTo>
                <a:lnTo>
                  <a:pt x="122" y="1102"/>
                </a:lnTo>
                <a:lnTo>
                  <a:pt x="136" y="1105"/>
                </a:lnTo>
                <a:lnTo>
                  <a:pt x="154" y="1108"/>
                </a:lnTo>
                <a:lnTo>
                  <a:pt x="154" y="1108"/>
                </a:lnTo>
                <a:lnTo>
                  <a:pt x="173" y="1110"/>
                </a:lnTo>
                <a:lnTo>
                  <a:pt x="186" y="1112"/>
                </a:lnTo>
                <a:lnTo>
                  <a:pt x="196" y="1110"/>
                </a:lnTo>
                <a:lnTo>
                  <a:pt x="204" y="1108"/>
                </a:lnTo>
                <a:lnTo>
                  <a:pt x="208" y="1105"/>
                </a:lnTo>
                <a:lnTo>
                  <a:pt x="211" y="1101"/>
                </a:lnTo>
                <a:lnTo>
                  <a:pt x="212" y="1098"/>
                </a:lnTo>
                <a:lnTo>
                  <a:pt x="212" y="1095"/>
                </a:lnTo>
                <a:lnTo>
                  <a:pt x="212" y="1095"/>
                </a:lnTo>
                <a:lnTo>
                  <a:pt x="211" y="1084"/>
                </a:lnTo>
                <a:lnTo>
                  <a:pt x="209" y="1079"/>
                </a:lnTo>
                <a:lnTo>
                  <a:pt x="303" y="1082"/>
                </a:lnTo>
                <a:lnTo>
                  <a:pt x="303" y="1082"/>
                </a:lnTo>
                <a:lnTo>
                  <a:pt x="309" y="1078"/>
                </a:lnTo>
                <a:lnTo>
                  <a:pt x="314" y="1072"/>
                </a:lnTo>
                <a:lnTo>
                  <a:pt x="318" y="1065"/>
                </a:lnTo>
                <a:lnTo>
                  <a:pt x="318" y="1065"/>
                </a:lnTo>
                <a:lnTo>
                  <a:pt x="320" y="1061"/>
                </a:lnTo>
                <a:lnTo>
                  <a:pt x="320" y="1058"/>
                </a:lnTo>
                <a:lnTo>
                  <a:pt x="318" y="1056"/>
                </a:lnTo>
                <a:lnTo>
                  <a:pt x="316" y="1053"/>
                </a:lnTo>
                <a:lnTo>
                  <a:pt x="310" y="1049"/>
                </a:lnTo>
                <a:lnTo>
                  <a:pt x="306" y="1048"/>
                </a:lnTo>
                <a:lnTo>
                  <a:pt x="306" y="1048"/>
                </a:lnTo>
                <a:lnTo>
                  <a:pt x="284" y="1039"/>
                </a:lnTo>
                <a:lnTo>
                  <a:pt x="263" y="1031"/>
                </a:lnTo>
                <a:lnTo>
                  <a:pt x="263" y="1031"/>
                </a:lnTo>
                <a:lnTo>
                  <a:pt x="258" y="1027"/>
                </a:lnTo>
                <a:lnTo>
                  <a:pt x="253" y="1023"/>
                </a:lnTo>
                <a:lnTo>
                  <a:pt x="249" y="1018"/>
                </a:lnTo>
                <a:lnTo>
                  <a:pt x="248" y="1015"/>
                </a:lnTo>
                <a:lnTo>
                  <a:pt x="248" y="1012"/>
                </a:lnTo>
                <a:lnTo>
                  <a:pt x="248" y="1012"/>
                </a:lnTo>
                <a:lnTo>
                  <a:pt x="248" y="996"/>
                </a:lnTo>
                <a:lnTo>
                  <a:pt x="248" y="981"/>
                </a:lnTo>
                <a:lnTo>
                  <a:pt x="248" y="981"/>
                </a:lnTo>
                <a:lnTo>
                  <a:pt x="245" y="977"/>
                </a:lnTo>
                <a:lnTo>
                  <a:pt x="242" y="971"/>
                </a:lnTo>
                <a:lnTo>
                  <a:pt x="237" y="964"/>
                </a:lnTo>
                <a:lnTo>
                  <a:pt x="237" y="964"/>
                </a:lnTo>
                <a:lnTo>
                  <a:pt x="243" y="936"/>
                </a:lnTo>
                <a:lnTo>
                  <a:pt x="250" y="899"/>
                </a:lnTo>
                <a:lnTo>
                  <a:pt x="250" y="899"/>
                </a:lnTo>
                <a:lnTo>
                  <a:pt x="260" y="756"/>
                </a:lnTo>
                <a:lnTo>
                  <a:pt x="260" y="756"/>
                </a:lnTo>
                <a:lnTo>
                  <a:pt x="260" y="698"/>
                </a:lnTo>
                <a:lnTo>
                  <a:pt x="257" y="632"/>
                </a:lnTo>
                <a:lnTo>
                  <a:pt x="257" y="632"/>
                </a:lnTo>
                <a:lnTo>
                  <a:pt x="256" y="544"/>
                </a:lnTo>
                <a:lnTo>
                  <a:pt x="257" y="514"/>
                </a:lnTo>
                <a:lnTo>
                  <a:pt x="265" y="514"/>
                </a:lnTo>
                <a:lnTo>
                  <a:pt x="265" y="514"/>
                </a:lnTo>
                <a:lnTo>
                  <a:pt x="267" y="516"/>
                </a:lnTo>
                <a:lnTo>
                  <a:pt x="267" y="517"/>
                </a:lnTo>
                <a:lnTo>
                  <a:pt x="265" y="521"/>
                </a:lnTo>
                <a:lnTo>
                  <a:pt x="265" y="527"/>
                </a:lnTo>
                <a:lnTo>
                  <a:pt x="267" y="529"/>
                </a:lnTo>
                <a:lnTo>
                  <a:pt x="268" y="531"/>
                </a:lnTo>
                <a:lnTo>
                  <a:pt x="268" y="531"/>
                </a:lnTo>
                <a:lnTo>
                  <a:pt x="271" y="531"/>
                </a:lnTo>
                <a:lnTo>
                  <a:pt x="273" y="531"/>
                </a:lnTo>
                <a:lnTo>
                  <a:pt x="276" y="528"/>
                </a:lnTo>
                <a:lnTo>
                  <a:pt x="279" y="524"/>
                </a:lnTo>
                <a:lnTo>
                  <a:pt x="283" y="516"/>
                </a:lnTo>
                <a:lnTo>
                  <a:pt x="284" y="508"/>
                </a:lnTo>
                <a:lnTo>
                  <a:pt x="284" y="508"/>
                </a:lnTo>
                <a:lnTo>
                  <a:pt x="284" y="494"/>
                </a:lnTo>
                <a:lnTo>
                  <a:pt x="284" y="488"/>
                </a:lnTo>
                <a:lnTo>
                  <a:pt x="282" y="483"/>
                </a:lnTo>
                <a:lnTo>
                  <a:pt x="282" y="483"/>
                </a:lnTo>
                <a:lnTo>
                  <a:pt x="265" y="457"/>
                </a:lnTo>
                <a:lnTo>
                  <a:pt x="265" y="457"/>
                </a:lnTo>
                <a:lnTo>
                  <a:pt x="264" y="448"/>
                </a:lnTo>
                <a:lnTo>
                  <a:pt x="264" y="439"/>
                </a:lnTo>
                <a:lnTo>
                  <a:pt x="265" y="433"/>
                </a:lnTo>
                <a:lnTo>
                  <a:pt x="265" y="433"/>
                </a:lnTo>
                <a:lnTo>
                  <a:pt x="272" y="413"/>
                </a:lnTo>
                <a:lnTo>
                  <a:pt x="275" y="403"/>
                </a:lnTo>
                <a:lnTo>
                  <a:pt x="276" y="393"/>
                </a:lnTo>
                <a:lnTo>
                  <a:pt x="276" y="393"/>
                </a:lnTo>
                <a:lnTo>
                  <a:pt x="273" y="358"/>
                </a:lnTo>
                <a:lnTo>
                  <a:pt x="271" y="329"/>
                </a:lnTo>
                <a:lnTo>
                  <a:pt x="253" y="308"/>
                </a:lnTo>
                <a:lnTo>
                  <a:pt x="253" y="308"/>
                </a:lnTo>
                <a:lnTo>
                  <a:pt x="248" y="255"/>
                </a:lnTo>
                <a:lnTo>
                  <a:pt x="248" y="255"/>
                </a:lnTo>
                <a:lnTo>
                  <a:pt x="237" y="228"/>
                </a:lnTo>
                <a:lnTo>
                  <a:pt x="228" y="209"/>
                </a:lnTo>
                <a:lnTo>
                  <a:pt x="223" y="199"/>
                </a:lnTo>
                <a:lnTo>
                  <a:pt x="223" y="199"/>
                </a:lnTo>
                <a:lnTo>
                  <a:pt x="216" y="197"/>
                </a:lnTo>
                <a:lnTo>
                  <a:pt x="203" y="194"/>
                </a:lnTo>
                <a:lnTo>
                  <a:pt x="186" y="193"/>
                </a:lnTo>
                <a:lnTo>
                  <a:pt x="186" y="193"/>
                </a:lnTo>
                <a:lnTo>
                  <a:pt x="190" y="188"/>
                </a:lnTo>
                <a:lnTo>
                  <a:pt x="200" y="182"/>
                </a:lnTo>
                <a:lnTo>
                  <a:pt x="209" y="171"/>
                </a:lnTo>
                <a:lnTo>
                  <a:pt x="214" y="165"/>
                </a:lnTo>
                <a:lnTo>
                  <a:pt x="215" y="160"/>
                </a:lnTo>
                <a:lnTo>
                  <a:pt x="215" y="160"/>
                </a:lnTo>
                <a:lnTo>
                  <a:pt x="216" y="146"/>
                </a:lnTo>
                <a:lnTo>
                  <a:pt x="215" y="127"/>
                </a:lnTo>
                <a:lnTo>
                  <a:pt x="212" y="104"/>
                </a:lnTo>
                <a:lnTo>
                  <a:pt x="212" y="104"/>
                </a:lnTo>
                <a:lnTo>
                  <a:pt x="224" y="100"/>
                </a:lnTo>
                <a:lnTo>
                  <a:pt x="233" y="96"/>
                </a:lnTo>
                <a:lnTo>
                  <a:pt x="234" y="93"/>
                </a:lnTo>
                <a:lnTo>
                  <a:pt x="234" y="92"/>
                </a:lnTo>
                <a:lnTo>
                  <a:pt x="234" y="92"/>
                </a:lnTo>
                <a:lnTo>
                  <a:pt x="227" y="86"/>
                </a:lnTo>
                <a:lnTo>
                  <a:pt x="218" y="81"/>
                </a:lnTo>
                <a:lnTo>
                  <a:pt x="204" y="75"/>
                </a:lnTo>
                <a:lnTo>
                  <a:pt x="189" y="59"/>
                </a:lnTo>
                <a:close/>
                <a:moveTo>
                  <a:pt x="164" y="778"/>
                </a:moveTo>
                <a:lnTo>
                  <a:pt x="164" y="778"/>
                </a:lnTo>
                <a:lnTo>
                  <a:pt x="178" y="838"/>
                </a:lnTo>
                <a:lnTo>
                  <a:pt x="178" y="838"/>
                </a:lnTo>
                <a:lnTo>
                  <a:pt x="178" y="846"/>
                </a:lnTo>
                <a:lnTo>
                  <a:pt x="178" y="853"/>
                </a:lnTo>
                <a:lnTo>
                  <a:pt x="178" y="868"/>
                </a:lnTo>
                <a:lnTo>
                  <a:pt x="178" y="868"/>
                </a:lnTo>
                <a:lnTo>
                  <a:pt x="178" y="917"/>
                </a:lnTo>
                <a:lnTo>
                  <a:pt x="175" y="967"/>
                </a:lnTo>
                <a:lnTo>
                  <a:pt x="175" y="967"/>
                </a:lnTo>
                <a:lnTo>
                  <a:pt x="175" y="993"/>
                </a:lnTo>
                <a:lnTo>
                  <a:pt x="175" y="1015"/>
                </a:lnTo>
                <a:lnTo>
                  <a:pt x="175" y="1015"/>
                </a:lnTo>
                <a:lnTo>
                  <a:pt x="173" y="1022"/>
                </a:lnTo>
                <a:lnTo>
                  <a:pt x="167" y="1031"/>
                </a:lnTo>
                <a:lnTo>
                  <a:pt x="159" y="1045"/>
                </a:lnTo>
                <a:lnTo>
                  <a:pt x="159" y="1045"/>
                </a:lnTo>
                <a:lnTo>
                  <a:pt x="155" y="1027"/>
                </a:lnTo>
                <a:lnTo>
                  <a:pt x="152" y="1007"/>
                </a:lnTo>
                <a:lnTo>
                  <a:pt x="152" y="1007"/>
                </a:lnTo>
                <a:lnTo>
                  <a:pt x="147" y="967"/>
                </a:lnTo>
                <a:lnTo>
                  <a:pt x="147" y="967"/>
                </a:lnTo>
                <a:lnTo>
                  <a:pt x="141" y="926"/>
                </a:lnTo>
                <a:lnTo>
                  <a:pt x="139" y="899"/>
                </a:lnTo>
                <a:lnTo>
                  <a:pt x="139" y="885"/>
                </a:lnTo>
                <a:lnTo>
                  <a:pt x="139" y="885"/>
                </a:lnTo>
                <a:lnTo>
                  <a:pt x="143" y="863"/>
                </a:lnTo>
                <a:lnTo>
                  <a:pt x="147" y="840"/>
                </a:lnTo>
                <a:lnTo>
                  <a:pt x="147" y="840"/>
                </a:lnTo>
                <a:lnTo>
                  <a:pt x="155" y="808"/>
                </a:lnTo>
                <a:lnTo>
                  <a:pt x="164" y="778"/>
                </a:lnTo>
                <a:lnTo>
                  <a:pt x="164" y="77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8406580" y="2704062"/>
            <a:ext cx="584057" cy="1715668"/>
          </a:xfrm>
          <a:custGeom>
            <a:avLst/>
            <a:gdLst>
              <a:gd name="T0" fmla="*/ 15 w 240"/>
              <a:gd name="T1" fmla="*/ 276 h 705"/>
              <a:gd name="T2" fmla="*/ 0 w 240"/>
              <a:gd name="T3" fmla="*/ 413 h 705"/>
              <a:gd name="T4" fmla="*/ 5 w 240"/>
              <a:gd name="T5" fmla="*/ 431 h 705"/>
              <a:gd name="T6" fmla="*/ 7 w 240"/>
              <a:gd name="T7" fmla="*/ 539 h 705"/>
              <a:gd name="T8" fmla="*/ 2 w 240"/>
              <a:gd name="T9" fmla="*/ 591 h 705"/>
              <a:gd name="T10" fmla="*/ 6 w 240"/>
              <a:gd name="T11" fmla="*/ 682 h 705"/>
              <a:gd name="T12" fmla="*/ 7 w 240"/>
              <a:gd name="T13" fmla="*/ 701 h 705"/>
              <a:gd name="T14" fmla="*/ 45 w 240"/>
              <a:gd name="T15" fmla="*/ 705 h 705"/>
              <a:gd name="T16" fmla="*/ 85 w 240"/>
              <a:gd name="T17" fmla="*/ 700 h 705"/>
              <a:gd name="T18" fmla="*/ 90 w 240"/>
              <a:gd name="T19" fmla="*/ 681 h 705"/>
              <a:gd name="T20" fmla="*/ 65 w 240"/>
              <a:gd name="T21" fmla="*/ 672 h 705"/>
              <a:gd name="T22" fmla="*/ 61 w 240"/>
              <a:gd name="T23" fmla="*/ 641 h 705"/>
              <a:gd name="T24" fmla="*/ 49 w 240"/>
              <a:gd name="T25" fmla="*/ 607 h 705"/>
              <a:gd name="T26" fmla="*/ 85 w 240"/>
              <a:gd name="T27" fmla="*/ 434 h 705"/>
              <a:gd name="T28" fmla="*/ 133 w 240"/>
              <a:gd name="T29" fmla="*/ 539 h 705"/>
              <a:gd name="T30" fmla="*/ 134 w 240"/>
              <a:gd name="T31" fmla="*/ 662 h 705"/>
              <a:gd name="T32" fmla="*/ 137 w 240"/>
              <a:gd name="T33" fmla="*/ 700 h 705"/>
              <a:gd name="T34" fmla="*/ 212 w 240"/>
              <a:gd name="T35" fmla="*/ 701 h 705"/>
              <a:gd name="T36" fmla="*/ 235 w 240"/>
              <a:gd name="T37" fmla="*/ 695 h 705"/>
              <a:gd name="T38" fmla="*/ 230 w 240"/>
              <a:gd name="T39" fmla="*/ 677 h 705"/>
              <a:gd name="T40" fmla="*/ 198 w 240"/>
              <a:gd name="T41" fmla="*/ 657 h 705"/>
              <a:gd name="T42" fmla="*/ 184 w 240"/>
              <a:gd name="T43" fmla="*/ 559 h 705"/>
              <a:gd name="T44" fmla="*/ 161 w 240"/>
              <a:gd name="T45" fmla="*/ 419 h 705"/>
              <a:gd name="T46" fmla="*/ 203 w 240"/>
              <a:gd name="T47" fmla="*/ 410 h 705"/>
              <a:gd name="T48" fmla="*/ 204 w 240"/>
              <a:gd name="T49" fmla="*/ 399 h 705"/>
              <a:gd name="T50" fmla="*/ 171 w 240"/>
              <a:gd name="T51" fmla="*/ 278 h 705"/>
              <a:gd name="T52" fmla="*/ 176 w 240"/>
              <a:gd name="T53" fmla="*/ 273 h 705"/>
              <a:gd name="T54" fmla="*/ 181 w 240"/>
              <a:gd name="T55" fmla="*/ 253 h 705"/>
              <a:gd name="T56" fmla="*/ 175 w 240"/>
              <a:gd name="T57" fmla="*/ 238 h 705"/>
              <a:gd name="T58" fmla="*/ 165 w 240"/>
              <a:gd name="T59" fmla="*/ 222 h 705"/>
              <a:gd name="T60" fmla="*/ 157 w 240"/>
              <a:gd name="T61" fmla="*/ 179 h 705"/>
              <a:gd name="T62" fmla="*/ 215 w 240"/>
              <a:gd name="T63" fmla="*/ 141 h 705"/>
              <a:gd name="T64" fmla="*/ 227 w 240"/>
              <a:gd name="T65" fmla="*/ 119 h 705"/>
              <a:gd name="T66" fmla="*/ 232 w 240"/>
              <a:gd name="T67" fmla="*/ 110 h 705"/>
              <a:gd name="T68" fmla="*/ 232 w 240"/>
              <a:gd name="T69" fmla="*/ 88 h 705"/>
              <a:gd name="T70" fmla="*/ 240 w 240"/>
              <a:gd name="T71" fmla="*/ 75 h 705"/>
              <a:gd name="T72" fmla="*/ 229 w 240"/>
              <a:gd name="T73" fmla="*/ 80 h 705"/>
              <a:gd name="T74" fmla="*/ 207 w 240"/>
              <a:gd name="T75" fmla="*/ 110 h 705"/>
              <a:gd name="T76" fmla="*/ 150 w 240"/>
              <a:gd name="T77" fmla="*/ 133 h 705"/>
              <a:gd name="T78" fmla="*/ 131 w 240"/>
              <a:gd name="T79" fmla="*/ 124 h 705"/>
              <a:gd name="T80" fmla="*/ 124 w 240"/>
              <a:gd name="T81" fmla="*/ 112 h 705"/>
              <a:gd name="T82" fmla="*/ 138 w 240"/>
              <a:gd name="T83" fmla="*/ 91 h 705"/>
              <a:gd name="T84" fmla="*/ 157 w 240"/>
              <a:gd name="T85" fmla="*/ 58 h 705"/>
              <a:gd name="T86" fmla="*/ 157 w 240"/>
              <a:gd name="T87" fmla="*/ 29 h 705"/>
              <a:gd name="T88" fmla="*/ 134 w 240"/>
              <a:gd name="T89" fmla="*/ 23 h 705"/>
              <a:gd name="T90" fmla="*/ 94 w 240"/>
              <a:gd name="T91" fmla="*/ 0 h 705"/>
              <a:gd name="T92" fmla="*/ 66 w 240"/>
              <a:gd name="T93" fmla="*/ 16 h 705"/>
              <a:gd name="T94" fmla="*/ 54 w 240"/>
              <a:gd name="T95" fmla="*/ 53 h 705"/>
              <a:gd name="T96" fmla="*/ 58 w 240"/>
              <a:gd name="T97" fmla="*/ 72 h 705"/>
              <a:gd name="T98" fmla="*/ 56 w 240"/>
              <a:gd name="T99" fmla="*/ 94 h 705"/>
              <a:gd name="T100" fmla="*/ 68 w 240"/>
              <a:gd name="T101" fmla="*/ 107 h 705"/>
              <a:gd name="T102" fmla="*/ 40 w 240"/>
              <a:gd name="T103" fmla="*/ 104 h 705"/>
              <a:gd name="T104" fmla="*/ 24 w 240"/>
              <a:gd name="T105" fmla="*/ 133 h 705"/>
              <a:gd name="T106" fmla="*/ 6 w 240"/>
              <a:gd name="T107" fmla="*/ 156 h 705"/>
              <a:gd name="T108" fmla="*/ 5 w 240"/>
              <a:gd name="T109" fmla="*/ 173 h 705"/>
              <a:gd name="T110" fmla="*/ 7 w 240"/>
              <a:gd name="T111" fmla="*/ 187 h 705"/>
              <a:gd name="T112" fmla="*/ 7 w 240"/>
              <a:gd name="T113" fmla="*/ 199 h 705"/>
              <a:gd name="T114" fmla="*/ 18 w 240"/>
              <a:gd name="T115" fmla="*/ 211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0" h="705">
                <a:moveTo>
                  <a:pt x="18" y="211"/>
                </a:moveTo>
                <a:lnTo>
                  <a:pt x="18" y="211"/>
                </a:lnTo>
                <a:lnTo>
                  <a:pt x="18" y="232"/>
                </a:lnTo>
                <a:lnTo>
                  <a:pt x="18" y="254"/>
                </a:lnTo>
                <a:lnTo>
                  <a:pt x="15" y="276"/>
                </a:lnTo>
                <a:lnTo>
                  <a:pt x="15" y="276"/>
                </a:lnTo>
                <a:lnTo>
                  <a:pt x="7" y="347"/>
                </a:lnTo>
                <a:lnTo>
                  <a:pt x="2" y="398"/>
                </a:lnTo>
                <a:lnTo>
                  <a:pt x="2" y="398"/>
                </a:lnTo>
                <a:lnTo>
                  <a:pt x="0" y="413"/>
                </a:lnTo>
                <a:lnTo>
                  <a:pt x="0" y="423"/>
                </a:lnTo>
                <a:lnTo>
                  <a:pt x="1" y="427"/>
                </a:lnTo>
                <a:lnTo>
                  <a:pt x="2" y="428"/>
                </a:lnTo>
                <a:lnTo>
                  <a:pt x="2" y="428"/>
                </a:lnTo>
                <a:lnTo>
                  <a:pt x="5" y="431"/>
                </a:lnTo>
                <a:lnTo>
                  <a:pt x="10" y="431"/>
                </a:lnTo>
                <a:lnTo>
                  <a:pt x="15" y="432"/>
                </a:lnTo>
                <a:lnTo>
                  <a:pt x="15" y="432"/>
                </a:lnTo>
                <a:lnTo>
                  <a:pt x="11" y="493"/>
                </a:lnTo>
                <a:lnTo>
                  <a:pt x="7" y="539"/>
                </a:lnTo>
                <a:lnTo>
                  <a:pt x="6" y="556"/>
                </a:lnTo>
                <a:lnTo>
                  <a:pt x="4" y="566"/>
                </a:lnTo>
                <a:lnTo>
                  <a:pt x="4" y="566"/>
                </a:lnTo>
                <a:lnTo>
                  <a:pt x="2" y="577"/>
                </a:lnTo>
                <a:lnTo>
                  <a:pt x="2" y="591"/>
                </a:lnTo>
                <a:lnTo>
                  <a:pt x="2" y="624"/>
                </a:lnTo>
                <a:lnTo>
                  <a:pt x="6" y="666"/>
                </a:lnTo>
                <a:lnTo>
                  <a:pt x="10" y="668"/>
                </a:lnTo>
                <a:lnTo>
                  <a:pt x="10" y="668"/>
                </a:lnTo>
                <a:lnTo>
                  <a:pt x="6" y="682"/>
                </a:lnTo>
                <a:lnTo>
                  <a:pt x="5" y="694"/>
                </a:lnTo>
                <a:lnTo>
                  <a:pt x="5" y="697"/>
                </a:lnTo>
                <a:lnTo>
                  <a:pt x="6" y="700"/>
                </a:lnTo>
                <a:lnTo>
                  <a:pt x="6" y="700"/>
                </a:lnTo>
                <a:lnTo>
                  <a:pt x="7" y="701"/>
                </a:lnTo>
                <a:lnTo>
                  <a:pt x="11" y="702"/>
                </a:lnTo>
                <a:lnTo>
                  <a:pt x="21" y="704"/>
                </a:lnTo>
                <a:lnTo>
                  <a:pt x="38" y="704"/>
                </a:lnTo>
                <a:lnTo>
                  <a:pt x="38" y="704"/>
                </a:lnTo>
                <a:lnTo>
                  <a:pt x="45" y="705"/>
                </a:lnTo>
                <a:lnTo>
                  <a:pt x="51" y="705"/>
                </a:lnTo>
                <a:lnTo>
                  <a:pt x="54" y="704"/>
                </a:lnTo>
                <a:lnTo>
                  <a:pt x="54" y="704"/>
                </a:lnTo>
                <a:lnTo>
                  <a:pt x="72" y="701"/>
                </a:lnTo>
                <a:lnTo>
                  <a:pt x="85" y="700"/>
                </a:lnTo>
                <a:lnTo>
                  <a:pt x="85" y="700"/>
                </a:lnTo>
                <a:lnTo>
                  <a:pt x="87" y="697"/>
                </a:lnTo>
                <a:lnTo>
                  <a:pt x="90" y="691"/>
                </a:lnTo>
                <a:lnTo>
                  <a:pt x="91" y="683"/>
                </a:lnTo>
                <a:lnTo>
                  <a:pt x="90" y="681"/>
                </a:lnTo>
                <a:lnTo>
                  <a:pt x="89" y="680"/>
                </a:lnTo>
                <a:lnTo>
                  <a:pt x="89" y="680"/>
                </a:lnTo>
                <a:lnTo>
                  <a:pt x="84" y="677"/>
                </a:lnTo>
                <a:lnTo>
                  <a:pt x="75" y="674"/>
                </a:lnTo>
                <a:lnTo>
                  <a:pt x="65" y="672"/>
                </a:lnTo>
                <a:lnTo>
                  <a:pt x="65" y="672"/>
                </a:lnTo>
                <a:lnTo>
                  <a:pt x="65" y="663"/>
                </a:lnTo>
                <a:lnTo>
                  <a:pt x="63" y="654"/>
                </a:lnTo>
                <a:lnTo>
                  <a:pt x="61" y="641"/>
                </a:lnTo>
                <a:lnTo>
                  <a:pt x="61" y="641"/>
                </a:lnTo>
                <a:lnTo>
                  <a:pt x="56" y="630"/>
                </a:lnTo>
                <a:lnTo>
                  <a:pt x="52" y="624"/>
                </a:lnTo>
                <a:lnTo>
                  <a:pt x="51" y="617"/>
                </a:lnTo>
                <a:lnTo>
                  <a:pt x="49" y="607"/>
                </a:lnTo>
                <a:lnTo>
                  <a:pt x="49" y="607"/>
                </a:lnTo>
                <a:lnTo>
                  <a:pt x="51" y="589"/>
                </a:lnTo>
                <a:lnTo>
                  <a:pt x="53" y="568"/>
                </a:lnTo>
                <a:lnTo>
                  <a:pt x="57" y="536"/>
                </a:lnTo>
                <a:lnTo>
                  <a:pt x="57" y="536"/>
                </a:lnTo>
                <a:lnTo>
                  <a:pt x="85" y="434"/>
                </a:lnTo>
                <a:lnTo>
                  <a:pt x="123" y="497"/>
                </a:lnTo>
                <a:lnTo>
                  <a:pt x="123" y="497"/>
                </a:lnTo>
                <a:lnTo>
                  <a:pt x="128" y="517"/>
                </a:lnTo>
                <a:lnTo>
                  <a:pt x="133" y="539"/>
                </a:lnTo>
                <a:lnTo>
                  <a:pt x="133" y="539"/>
                </a:lnTo>
                <a:lnTo>
                  <a:pt x="132" y="553"/>
                </a:lnTo>
                <a:lnTo>
                  <a:pt x="131" y="569"/>
                </a:lnTo>
                <a:lnTo>
                  <a:pt x="131" y="662"/>
                </a:lnTo>
                <a:lnTo>
                  <a:pt x="134" y="662"/>
                </a:lnTo>
                <a:lnTo>
                  <a:pt x="134" y="662"/>
                </a:lnTo>
                <a:lnTo>
                  <a:pt x="134" y="681"/>
                </a:lnTo>
                <a:lnTo>
                  <a:pt x="134" y="694"/>
                </a:lnTo>
                <a:lnTo>
                  <a:pt x="136" y="699"/>
                </a:lnTo>
                <a:lnTo>
                  <a:pt x="137" y="700"/>
                </a:lnTo>
                <a:lnTo>
                  <a:pt x="137" y="700"/>
                </a:lnTo>
                <a:lnTo>
                  <a:pt x="164" y="701"/>
                </a:lnTo>
                <a:lnTo>
                  <a:pt x="180" y="702"/>
                </a:lnTo>
                <a:lnTo>
                  <a:pt x="190" y="702"/>
                </a:lnTo>
                <a:lnTo>
                  <a:pt x="190" y="702"/>
                </a:lnTo>
                <a:lnTo>
                  <a:pt x="212" y="701"/>
                </a:lnTo>
                <a:lnTo>
                  <a:pt x="225" y="701"/>
                </a:lnTo>
                <a:lnTo>
                  <a:pt x="232" y="700"/>
                </a:lnTo>
                <a:lnTo>
                  <a:pt x="232" y="700"/>
                </a:lnTo>
                <a:lnTo>
                  <a:pt x="234" y="699"/>
                </a:lnTo>
                <a:lnTo>
                  <a:pt x="235" y="695"/>
                </a:lnTo>
                <a:lnTo>
                  <a:pt x="236" y="690"/>
                </a:lnTo>
                <a:lnTo>
                  <a:pt x="236" y="683"/>
                </a:lnTo>
                <a:lnTo>
                  <a:pt x="236" y="683"/>
                </a:lnTo>
                <a:lnTo>
                  <a:pt x="234" y="680"/>
                </a:lnTo>
                <a:lnTo>
                  <a:pt x="230" y="677"/>
                </a:lnTo>
                <a:lnTo>
                  <a:pt x="221" y="673"/>
                </a:lnTo>
                <a:lnTo>
                  <a:pt x="207" y="669"/>
                </a:lnTo>
                <a:lnTo>
                  <a:pt x="207" y="669"/>
                </a:lnTo>
                <a:lnTo>
                  <a:pt x="194" y="662"/>
                </a:lnTo>
                <a:lnTo>
                  <a:pt x="198" y="657"/>
                </a:lnTo>
                <a:lnTo>
                  <a:pt x="198" y="657"/>
                </a:lnTo>
                <a:lnTo>
                  <a:pt x="195" y="654"/>
                </a:lnTo>
                <a:lnTo>
                  <a:pt x="194" y="649"/>
                </a:lnTo>
                <a:lnTo>
                  <a:pt x="194" y="649"/>
                </a:lnTo>
                <a:lnTo>
                  <a:pt x="184" y="559"/>
                </a:lnTo>
                <a:lnTo>
                  <a:pt x="184" y="559"/>
                </a:lnTo>
                <a:lnTo>
                  <a:pt x="180" y="535"/>
                </a:lnTo>
                <a:lnTo>
                  <a:pt x="176" y="514"/>
                </a:lnTo>
                <a:lnTo>
                  <a:pt x="161" y="419"/>
                </a:lnTo>
                <a:lnTo>
                  <a:pt x="161" y="419"/>
                </a:lnTo>
                <a:lnTo>
                  <a:pt x="168" y="418"/>
                </a:lnTo>
                <a:lnTo>
                  <a:pt x="183" y="417"/>
                </a:lnTo>
                <a:lnTo>
                  <a:pt x="190" y="415"/>
                </a:lnTo>
                <a:lnTo>
                  <a:pt x="197" y="413"/>
                </a:lnTo>
                <a:lnTo>
                  <a:pt x="203" y="410"/>
                </a:lnTo>
                <a:lnTo>
                  <a:pt x="204" y="409"/>
                </a:lnTo>
                <a:lnTo>
                  <a:pt x="206" y="408"/>
                </a:lnTo>
                <a:lnTo>
                  <a:pt x="206" y="408"/>
                </a:lnTo>
                <a:lnTo>
                  <a:pt x="206" y="404"/>
                </a:lnTo>
                <a:lnTo>
                  <a:pt x="204" y="399"/>
                </a:lnTo>
                <a:lnTo>
                  <a:pt x="202" y="390"/>
                </a:lnTo>
                <a:lnTo>
                  <a:pt x="198" y="379"/>
                </a:lnTo>
                <a:lnTo>
                  <a:pt x="198" y="379"/>
                </a:lnTo>
                <a:lnTo>
                  <a:pt x="188" y="340"/>
                </a:lnTo>
                <a:lnTo>
                  <a:pt x="171" y="278"/>
                </a:lnTo>
                <a:lnTo>
                  <a:pt x="171" y="278"/>
                </a:lnTo>
                <a:lnTo>
                  <a:pt x="171" y="276"/>
                </a:lnTo>
                <a:lnTo>
                  <a:pt x="173" y="272"/>
                </a:lnTo>
                <a:lnTo>
                  <a:pt x="173" y="272"/>
                </a:lnTo>
                <a:lnTo>
                  <a:pt x="176" y="273"/>
                </a:lnTo>
                <a:lnTo>
                  <a:pt x="179" y="273"/>
                </a:lnTo>
                <a:lnTo>
                  <a:pt x="180" y="271"/>
                </a:lnTo>
                <a:lnTo>
                  <a:pt x="180" y="271"/>
                </a:lnTo>
                <a:lnTo>
                  <a:pt x="181" y="259"/>
                </a:lnTo>
                <a:lnTo>
                  <a:pt x="181" y="253"/>
                </a:lnTo>
                <a:lnTo>
                  <a:pt x="180" y="248"/>
                </a:lnTo>
                <a:lnTo>
                  <a:pt x="180" y="248"/>
                </a:lnTo>
                <a:lnTo>
                  <a:pt x="178" y="241"/>
                </a:lnTo>
                <a:lnTo>
                  <a:pt x="176" y="239"/>
                </a:lnTo>
                <a:lnTo>
                  <a:pt x="175" y="238"/>
                </a:lnTo>
                <a:lnTo>
                  <a:pt x="175" y="238"/>
                </a:lnTo>
                <a:lnTo>
                  <a:pt x="168" y="236"/>
                </a:lnTo>
                <a:lnTo>
                  <a:pt x="168" y="236"/>
                </a:lnTo>
                <a:lnTo>
                  <a:pt x="166" y="232"/>
                </a:lnTo>
                <a:lnTo>
                  <a:pt x="165" y="222"/>
                </a:lnTo>
                <a:lnTo>
                  <a:pt x="165" y="210"/>
                </a:lnTo>
                <a:lnTo>
                  <a:pt x="164" y="198"/>
                </a:lnTo>
                <a:lnTo>
                  <a:pt x="164" y="198"/>
                </a:lnTo>
                <a:lnTo>
                  <a:pt x="161" y="188"/>
                </a:lnTo>
                <a:lnTo>
                  <a:pt x="157" y="179"/>
                </a:lnTo>
                <a:lnTo>
                  <a:pt x="152" y="169"/>
                </a:lnTo>
                <a:lnTo>
                  <a:pt x="209" y="145"/>
                </a:lnTo>
                <a:lnTo>
                  <a:pt x="209" y="145"/>
                </a:lnTo>
                <a:lnTo>
                  <a:pt x="212" y="144"/>
                </a:lnTo>
                <a:lnTo>
                  <a:pt x="215" y="141"/>
                </a:lnTo>
                <a:lnTo>
                  <a:pt x="215" y="141"/>
                </a:lnTo>
                <a:lnTo>
                  <a:pt x="217" y="130"/>
                </a:lnTo>
                <a:lnTo>
                  <a:pt x="217" y="130"/>
                </a:lnTo>
                <a:lnTo>
                  <a:pt x="223" y="124"/>
                </a:lnTo>
                <a:lnTo>
                  <a:pt x="227" y="119"/>
                </a:lnTo>
                <a:lnTo>
                  <a:pt x="230" y="117"/>
                </a:lnTo>
                <a:lnTo>
                  <a:pt x="230" y="117"/>
                </a:lnTo>
                <a:lnTo>
                  <a:pt x="231" y="113"/>
                </a:lnTo>
                <a:lnTo>
                  <a:pt x="232" y="110"/>
                </a:lnTo>
                <a:lnTo>
                  <a:pt x="232" y="110"/>
                </a:lnTo>
                <a:lnTo>
                  <a:pt x="235" y="107"/>
                </a:lnTo>
                <a:lnTo>
                  <a:pt x="237" y="104"/>
                </a:lnTo>
                <a:lnTo>
                  <a:pt x="237" y="102"/>
                </a:lnTo>
                <a:lnTo>
                  <a:pt x="234" y="94"/>
                </a:lnTo>
                <a:lnTo>
                  <a:pt x="232" y="88"/>
                </a:lnTo>
                <a:lnTo>
                  <a:pt x="232" y="88"/>
                </a:lnTo>
                <a:lnTo>
                  <a:pt x="236" y="81"/>
                </a:lnTo>
                <a:lnTo>
                  <a:pt x="240" y="77"/>
                </a:lnTo>
                <a:lnTo>
                  <a:pt x="240" y="76"/>
                </a:lnTo>
                <a:lnTo>
                  <a:pt x="240" y="75"/>
                </a:lnTo>
                <a:lnTo>
                  <a:pt x="240" y="75"/>
                </a:lnTo>
                <a:lnTo>
                  <a:pt x="237" y="74"/>
                </a:lnTo>
                <a:lnTo>
                  <a:pt x="235" y="75"/>
                </a:lnTo>
                <a:lnTo>
                  <a:pt x="229" y="80"/>
                </a:lnTo>
                <a:lnTo>
                  <a:pt x="229" y="80"/>
                </a:lnTo>
                <a:lnTo>
                  <a:pt x="222" y="85"/>
                </a:lnTo>
                <a:lnTo>
                  <a:pt x="218" y="90"/>
                </a:lnTo>
                <a:lnTo>
                  <a:pt x="218" y="90"/>
                </a:lnTo>
                <a:lnTo>
                  <a:pt x="207" y="110"/>
                </a:lnTo>
                <a:lnTo>
                  <a:pt x="207" y="110"/>
                </a:lnTo>
                <a:lnTo>
                  <a:pt x="202" y="112"/>
                </a:lnTo>
                <a:lnTo>
                  <a:pt x="195" y="113"/>
                </a:lnTo>
                <a:lnTo>
                  <a:pt x="195" y="113"/>
                </a:lnTo>
                <a:lnTo>
                  <a:pt x="173" y="123"/>
                </a:lnTo>
                <a:lnTo>
                  <a:pt x="150" y="133"/>
                </a:lnTo>
                <a:lnTo>
                  <a:pt x="141" y="136"/>
                </a:lnTo>
                <a:lnTo>
                  <a:pt x="141" y="136"/>
                </a:lnTo>
                <a:lnTo>
                  <a:pt x="134" y="128"/>
                </a:lnTo>
                <a:lnTo>
                  <a:pt x="134" y="128"/>
                </a:lnTo>
                <a:lnTo>
                  <a:pt x="131" y="124"/>
                </a:lnTo>
                <a:lnTo>
                  <a:pt x="127" y="123"/>
                </a:lnTo>
                <a:lnTo>
                  <a:pt x="122" y="124"/>
                </a:lnTo>
                <a:lnTo>
                  <a:pt x="119" y="114"/>
                </a:lnTo>
                <a:lnTo>
                  <a:pt x="119" y="114"/>
                </a:lnTo>
                <a:lnTo>
                  <a:pt x="124" y="112"/>
                </a:lnTo>
                <a:lnTo>
                  <a:pt x="133" y="107"/>
                </a:lnTo>
                <a:lnTo>
                  <a:pt x="133" y="107"/>
                </a:lnTo>
                <a:lnTo>
                  <a:pt x="134" y="104"/>
                </a:lnTo>
                <a:lnTo>
                  <a:pt x="136" y="100"/>
                </a:lnTo>
                <a:lnTo>
                  <a:pt x="138" y="91"/>
                </a:lnTo>
                <a:lnTo>
                  <a:pt x="138" y="80"/>
                </a:lnTo>
                <a:lnTo>
                  <a:pt x="138" y="80"/>
                </a:lnTo>
                <a:lnTo>
                  <a:pt x="147" y="71"/>
                </a:lnTo>
                <a:lnTo>
                  <a:pt x="155" y="63"/>
                </a:lnTo>
                <a:lnTo>
                  <a:pt x="157" y="58"/>
                </a:lnTo>
                <a:lnTo>
                  <a:pt x="160" y="53"/>
                </a:lnTo>
                <a:lnTo>
                  <a:pt x="160" y="53"/>
                </a:lnTo>
                <a:lnTo>
                  <a:pt x="161" y="44"/>
                </a:lnTo>
                <a:lnTo>
                  <a:pt x="161" y="36"/>
                </a:lnTo>
                <a:lnTo>
                  <a:pt x="157" y="29"/>
                </a:lnTo>
                <a:lnTo>
                  <a:pt x="154" y="25"/>
                </a:lnTo>
                <a:lnTo>
                  <a:pt x="154" y="25"/>
                </a:lnTo>
                <a:lnTo>
                  <a:pt x="148" y="23"/>
                </a:lnTo>
                <a:lnTo>
                  <a:pt x="142" y="23"/>
                </a:lnTo>
                <a:lnTo>
                  <a:pt x="134" y="23"/>
                </a:lnTo>
                <a:lnTo>
                  <a:pt x="112" y="3"/>
                </a:lnTo>
                <a:lnTo>
                  <a:pt x="112" y="3"/>
                </a:lnTo>
                <a:lnTo>
                  <a:pt x="109" y="1"/>
                </a:lnTo>
                <a:lnTo>
                  <a:pt x="99" y="0"/>
                </a:lnTo>
                <a:lnTo>
                  <a:pt x="94" y="0"/>
                </a:lnTo>
                <a:lnTo>
                  <a:pt x="86" y="1"/>
                </a:lnTo>
                <a:lnTo>
                  <a:pt x="80" y="5"/>
                </a:lnTo>
                <a:lnTo>
                  <a:pt x="72" y="10"/>
                </a:lnTo>
                <a:lnTo>
                  <a:pt x="72" y="10"/>
                </a:lnTo>
                <a:lnTo>
                  <a:pt x="66" y="16"/>
                </a:lnTo>
                <a:lnTo>
                  <a:pt x="61" y="22"/>
                </a:lnTo>
                <a:lnTo>
                  <a:pt x="58" y="28"/>
                </a:lnTo>
                <a:lnTo>
                  <a:pt x="56" y="33"/>
                </a:lnTo>
                <a:lnTo>
                  <a:pt x="54" y="43"/>
                </a:lnTo>
                <a:lnTo>
                  <a:pt x="54" y="53"/>
                </a:lnTo>
                <a:lnTo>
                  <a:pt x="54" y="53"/>
                </a:lnTo>
                <a:lnTo>
                  <a:pt x="56" y="62"/>
                </a:lnTo>
                <a:lnTo>
                  <a:pt x="57" y="69"/>
                </a:lnTo>
                <a:lnTo>
                  <a:pt x="58" y="72"/>
                </a:lnTo>
                <a:lnTo>
                  <a:pt x="58" y="72"/>
                </a:lnTo>
                <a:lnTo>
                  <a:pt x="57" y="80"/>
                </a:lnTo>
                <a:lnTo>
                  <a:pt x="56" y="85"/>
                </a:lnTo>
                <a:lnTo>
                  <a:pt x="54" y="90"/>
                </a:lnTo>
                <a:lnTo>
                  <a:pt x="54" y="90"/>
                </a:lnTo>
                <a:lnTo>
                  <a:pt x="56" y="94"/>
                </a:lnTo>
                <a:lnTo>
                  <a:pt x="56" y="97"/>
                </a:lnTo>
                <a:lnTo>
                  <a:pt x="57" y="98"/>
                </a:lnTo>
                <a:lnTo>
                  <a:pt x="57" y="98"/>
                </a:lnTo>
                <a:lnTo>
                  <a:pt x="68" y="103"/>
                </a:lnTo>
                <a:lnTo>
                  <a:pt x="68" y="107"/>
                </a:lnTo>
                <a:lnTo>
                  <a:pt x="68" y="107"/>
                </a:lnTo>
                <a:lnTo>
                  <a:pt x="57" y="104"/>
                </a:lnTo>
                <a:lnTo>
                  <a:pt x="42" y="103"/>
                </a:lnTo>
                <a:lnTo>
                  <a:pt x="42" y="103"/>
                </a:lnTo>
                <a:lnTo>
                  <a:pt x="40" y="104"/>
                </a:lnTo>
                <a:lnTo>
                  <a:pt x="38" y="107"/>
                </a:lnTo>
                <a:lnTo>
                  <a:pt x="34" y="114"/>
                </a:lnTo>
                <a:lnTo>
                  <a:pt x="29" y="128"/>
                </a:lnTo>
                <a:lnTo>
                  <a:pt x="29" y="128"/>
                </a:lnTo>
                <a:lnTo>
                  <a:pt x="24" y="133"/>
                </a:lnTo>
                <a:lnTo>
                  <a:pt x="15" y="141"/>
                </a:lnTo>
                <a:lnTo>
                  <a:pt x="7" y="150"/>
                </a:lnTo>
                <a:lnTo>
                  <a:pt x="5" y="154"/>
                </a:lnTo>
                <a:lnTo>
                  <a:pt x="6" y="156"/>
                </a:lnTo>
                <a:lnTo>
                  <a:pt x="6" y="156"/>
                </a:lnTo>
                <a:lnTo>
                  <a:pt x="11" y="164"/>
                </a:lnTo>
                <a:lnTo>
                  <a:pt x="11" y="164"/>
                </a:lnTo>
                <a:lnTo>
                  <a:pt x="10" y="165"/>
                </a:lnTo>
                <a:lnTo>
                  <a:pt x="6" y="170"/>
                </a:lnTo>
                <a:lnTo>
                  <a:pt x="5" y="173"/>
                </a:lnTo>
                <a:lnTo>
                  <a:pt x="4" y="175"/>
                </a:lnTo>
                <a:lnTo>
                  <a:pt x="4" y="179"/>
                </a:lnTo>
                <a:lnTo>
                  <a:pt x="6" y="183"/>
                </a:lnTo>
                <a:lnTo>
                  <a:pt x="6" y="183"/>
                </a:lnTo>
                <a:lnTo>
                  <a:pt x="7" y="187"/>
                </a:lnTo>
                <a:lnTo>
                  <a:pt x="7" y="189"/>
                </a:lnTo>
                <a:lnTo>
                  <a:pt x="6" y="194"/>
                </a:lnTo>
                <a:lnTo>
                  <a:pt x="6" y="198"/>
                </a:lnTo>
                <a:lnTo>
                  <a:pt x="6" y="199"/>
                </a:lnTo>
                <a:lnTo>
                  <a:pt x="7" y="199"/>
                </a:lnTo>
                <a:lnTo>
                  <a:pt x="7" y="199"/>
                </a:lnTo>
                <a:lnTo>
                  <a:pt x="11" y="202"/>
                </a:lnTo>
                <a:lnTo>
                  <a:pt x="15" y="207"/>
                </a:lnTo>
                <a:lnTo>
                  <a:pt x="18" y="211"/>
                </a:lnTo>
                <a:lnTo>
                  <a:pt x="18" y="2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16"/>
          <p:cNvSpPr>
            <a:spLocks/>
          </p:cNvSpPr>
          <p:nvPr/>
        </p:nvSpPr>
        <p:spPr bwMode="auto">
          <a:xfrm>
            <a:off x="4818697" y="4673599"/>
            <a:ext cx="639950" cy="1707927"/>
          </a:xfrm>
          <a:custGeom>
            <a:avLst/>
            <a:gdLst>
              <a:gd name="T0" fmla="*/ 41 w 459"/>
              <a:gd name="T1" fmla="*/ 24 h 1225"/>
              <a:gd name="T2" fmla="*/ 12 w 459"/>
              <a:gd name="T3" fmla="*/ 79 h 1225"/>
              <a:gd name="T4" fmla="*/ 10 w 459"/>
              <a:gd name="T5" fmla="*/ 128 h 1225"/>
              <a:gd name="T6" fmla="*/ 9 w 459"/>
              <a:gd name="T7" fmla="*/ 176 h 1225"/>
              <a:gd name="T8" fmla="*/ 1 w 459"/>
              <a:gd name="T9" fmla="*/ 217 h 1225"/>
              <a:gd name="T10" fmla="*/ 10 w 459"/>
              <a:gd name="T11" fmla="*/ 259 h 1225"/>
              <a:gd name="T12" fmla="*/ 12 w 459"/>
              <a:gd name="T13" fmla="*/ 334 h 1225"/>
              <a:gd name="T14" fmla="*/ 42 w 459"/>
              <a:gd name="T15" fmla="*/ 473 h 1225"/>
              <a:gd name="T16" fmla="*/ 43 w 459"/>
              <a:gd name="T17" fmla="*/ 514 h 1225"/>
              <a:gd name="T18" fmla="*/ 34 w 459"/>
              <a:gd name="T19" fmla="*/ 539 h 1225"/>
              <a:gd name="T20" fmla="*/ 37 w 459"/>
              <a:gd name="T21" fmla="*/ 588 h 1225"/>
              <a:gd name="T22" fmla="*/ 38 w 459"/>
              <a:gd name="T23" fmla="*/ 696 h 1225"/>
              <a:gd name="T24" fmla="*/ 55 w 459"/>
              <a:gd name="T25" fmla="*/ 959 h 1225"/>
              <a:gd name="T26" fmla="*/ 53 w 459"/>
              <a:gd name="T27" fmla="*/ 1022 h 1225"/>
              <a:gd name="T28" fmla="*/ 34 w 459"/>
              <a:gd name="T29" fmla="*/ 1142 h 1225"/>
              <a:gd name="T30" fmla="*/ 21 w 459"/>
              <a:gd name="T31" fmla="*/ 1182 h 1225"/>
              <a:gd name="T32" fmla="*/ 55 w 459"/>
              <a:gd name="T33" fmla="*/ 1190 h 1225"/>
              <a:gd name="T34" fmla="*/ 63 w 459"/>
              <a:gd name="T35" fmla="*/ 1221 h 1225"/>
              <a:gd name="T36" fmla="*/ 83 w 459"/>
              <a:gd name="T37" fmla="*/ 1223 h 1225"/>
              <a:gd name="T38" fmla="*/ 208 w 459"/>
              <a:gd name="T39" fmla="*/ 1225 h 1225"/>
              <a:gd name="T40" fmla="*/ 231 w 459"/>
              <a:gd name="T41" fmla="*/ 1217 h 1225"/>
              <a:gd name="T42" fmla="*/ 222 w 459"/>
              <a:gd name="T43" fmla="*/ 1204 h 1225"/>
              <a:gd name="T44" fmla="*/ 181 w 459"/>
              <a:gd name="T45" fmla="*/ 1183 h 1225"/>
              <a:gd name="T46" fmla="*/ 150 w 459"/>
              <a:gd name="T47" fmla="*/ 1154 h 1225"/>
              <a:gd name="T48" fmla="*/ 138 w 459"/>
              <a:gd name="T49" fmla="*/ 1116 h 1225"/>
              <a:gd name="T50" fmla="*/ 216 w 459"/>
              <a:gd name="T51" fmla="*/ 1052 h 1225"/>
              <a:gd name="T52" fmla="*/ 239 w 459"/>
              <a:gd name="T53" fmla="*/ 1044 h 1225"/>
              <a:gd name="T54" fmla="*/ 264 w 459"/>
              <a:gd name="T55" fmla="*/ 1040 h 1225"/>
              <a:gd name="T56" fmla="*/ 265 w 459"/>
              <a:gd name="T57" fmla="*/ 844 h 1225"/>
              <a:gd name="T58" fmla="*/ 297 w 459"/>
              <a:gd name="T59" fmla="*/ 784 h 1225"/>
              <a:gd name="T60" fmla="*/ 314 w 459"/>
              <a:gd name="T61" fmla="*/ 768 h 1225"/>
              <a:gd name="T62" fmla="*/ 348 w 459"/>
              <a:gd name="T63" fmla="*/ 751 h 1225"/>
              <a:gd name="T64" fmla="*/ 401 w 459"/>
              <a:gd name="T65" fmla="*/ 732 h 1225"/>
              <a:gd name="T66" fmla="*/ 454 w 459"/>
              <a:gd name="T67" fmla="*/ 693 h 1225"/>
              <a:gd name="T68" fmla="*/ 458 w 459"/>
              <a:gd name="T69" fmla="*/ 683 h 1225"/>
              <a:gd name="T70" fmla="*/ 406 w 459"/>
              <a:gd name="T71" fmla="*/ 622 h 1225"/>
              <a:gd name="T72" fmla="*/ 350 w 459"/>
              <a:gd name="T73" fmla="*/ 556 h 1225"/>
              <a:gd name="T74" fmla="*/ 360 w 459"/>
              <a:gd name="T75" fmla="*/ 552 h 1225"/>
              <a:gd name="T76" fmla="*/ 367 w 459"/>
              <a:gd name="T77" fmla="*/ 522 h 1225"/>
              <a:gd name="T78" fmla="*/ 335 w 459"/>
              <a:gd name="T79" fmla="*/ 448 h 1225"/>
              <a:gd name="T80" fmla="*/ 306 w 459"/>
              <a:gd name="T81" fmla="*/ 417 h 1225"/>
              <a:gd name="T82" fmla="*/ 273 w 459"/>
              <a:gd name="T83" fmla="*/ 402 h 1225"/>
              <a:gd name="T84" fmla="*/ 269 w 459"/>
              <a:gd name="T85" fmla="*/ 361 h 1225"/>
              <a:gd name="T86" fmla="*/ 232 w 459"/>
              <a:gd name="T87" fmla="*/ 328 h 1225"/>
              <a:gd name="T88" fmla="*/ 179 w 459"/>
              <a:gd name="T89" fmla="*/ 267 h 1225"/>
              <a:gd name="T90" fmla="*/ 134 w 459"/>
              <a:gd name="T91" fmla="*/ 194 h 1225"/>
              <a:gd name="T92" fmla="*/ 150 w 459"/>
              <a:gd name="T93" fmla="*/ 176 h 1225"/>
              <a:gd name="T94" fmla="*/ 171 w 459"/>
              <a:gd name="T95" fmla="*/ 165 h 1225"/>
              <a:gd name="T96" fmla="*/ 174 w 459"/>
              <a:gd name="T97" fmla="*/ 139 h 1225"/>
              <a:gd name="T98" fmla="*/ 178 w 459"/>
              <a:gd name="T99" fmla="*/ 128 h 1225"/>
              <a:gd name="T100" fmla="*/ 191 w 459"/>
              <a:gd name="T101" fmla="*/ 116 h 1225"/>
              <a:gd name="T102" fmla="*/ 185 w 459"/>
              <a:gd name="T103" fmla="*/ 105 h 1225"/>
              <a:gd name="T104" fmla="*/ 173 w 459"/>
              <a:gd name="T105" fmla="*/ 83 h 1225"/>
              <a:gd name="T106" fmla="*/ 171 w 459"/>
              <a:gd name="T107" fmla="*/ 57 h 1225"/>
              <a:gd name="T108" fmla="*/ 174 w 459"/>
              <a:gd name="T109" fmla="*/ 49 h 1225"/>
              <a:gd name="T110" fmla="*/ 136 w 459"/>
              <a:gd name="T111" fmla="*/ 11 h 1225"/>
              <a:gd name="T112" fmla="*/ 98 w 459"/>
              <a:gd name="T113" fmla="*/ 0 h 1225"/>
              <a:gd name="T114" fmla="*/ 63 w 459"/>
              <a:gd name="T115" fmla="*/ 8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9" h="1225">
                <a:moveTo>
                  <a:pt x="63" y="8"/>
                </a:moveTo>
                <a:lnTo>
                  <a:pt x="63" y="8"/>
                </a:lnTo>
                <a:lnTo>
                  <a:pt x="58" y="10"/>
                </a:lnTo>
                <a:lnTo>
                  <a:pt x="50" y="16"/>
                </a:lnTo>
                <a:lnTo>
                  <a:pt x="41" y="24"/>
                </a:lnTo>
                <a:lnTo>
                  <a:pt x="32" y="36"/>
                </a:lnTo>
                <a:lnTo>
                  <a:pt x="32" y="36"/>
                </a:lnTo>
                <a:lnTo>
                  <a:pt x="24" y="49"/>
                </a:lnTo>
                <a:lnTo>
                  <a:pt x="17" y="64"/>
                </a:lnTo>
                <a:lnTo>
                  <a:pt x="12" y="79"/>
                </a:lnTo>
                <a:lnTo>
                  <a:pt x="6" y="95"/>
                </a:lnTo>
                <a:lnTo>
                  <a:pt x="6" y="95"/>
                </a:lnTo>
                <a:lnTo>
                  <a:pt x="6" y="103"/>
                </a:lnTo>
                <a:lnTo>
                  <a:pt x="6" y="111"/>
                </a:lnTo>
                <a:lnTo>
                  <a:pt x="10" y="128"/>
                </a:lnTo>
                <a:lnTo>
                  <a:pt x="14" y="145"/>
                </a:lnTo>
                <a:lnTo>
                  <a:pt x="16" y="153"/>
                </a:lnTo>
                <a:lnTo>
                  <a:pt x="14" y="161"/>
                </a:lnTo>
                <a:lnTo>
                  <a:pt x="14" y="161"/>
                </a:lnTo>
                <a:lnTo>
                  <a:pt x="9" y="176"/>
                </a:lnTo>
                <a:lnTo>
                  <a:pt x="5" y="186"/>
                </a:lnTo>
                <a:lnTo>
                  <a:pt x="1" y="197"/>
                </a:lnTo>
                <a:lnTo>
                  <a:pt x="0" y="206"/>
                </a:lnTo>
                <a:lnTo>
                  <a:pt x="0" y="206"/>
                </a:lnTo>
                <a:lnTo>
                  <a:pt x="1" y="217"/>
                </a:lnTo>
                <a:lnTo>
                  <a:pt x="4" y="225"/>
                </a:lnTo>
                <a:lnTo>
                  <a:pt x="6" y="231"/>
                </a:lnTo>
                <a:lnTo>
                  <a:pt x="14" y="238"/>
                </a:lnTo>
                <a:lnTo>
                  <a:pt x="14" y="238"/>
                </a:lnTo>
                <a:lnTo>
                  <a:pt x="10" y="259"/>
                </a:lnTo>
                <a:lnTo>
                  <a:pt x="8" y="280"/>
                </a:lnTo>
                <a:lnTo>
                  <a:pt x="6" y="301"/>
                </a:lnTo>
                <a:lnTo>
                  <a:pt x="6" y="301"/>
                </a:lnTo>
                <a:lnTo>
                  <a:pt x="8" y="314"/>
                </a:lnTo>
                <a:lnTo>
                  <a:pt x="12" y="334"/>
                </a:lnTo>
                <a:lnTo>
                  <a:pt x="22" y="380"/>
                </a:lnTo>
                <a:lnTo>
                  <a:pt x="33" y="423"/>
                </a:lnTo>
                <a:lnTo>
                  <a:pt x="38" y="445"/>
                </a:lnTo>
                <a:lnTo>
                  <a:pt x="38" y="445"/>
                </a:lnTo>
                <a:lnTo>
                  <a:pt x="42" y="473"/>
                </a:lnTo>
                <a:lnTo>
                  <a:pt x="45" y="491"/>
                </a:lnTo>
                <a:lnTo>
                  <a:pt x="45" y="504"/>
                </a:lnTo>
                <a:lnTo>
                  <a:pt x="45" y="504"/>
                </a:lnTo>
                <a:lnTo>
                  <a:pt x="45" y="508"/>
                </a:lnTo>
                <a:lnTo>
                  <a:pt x="43" y="514"/>
                </a:lnTo>
                <a:lnTo>
                  <a:pt x="38" y="524"/>
                </a:lnTo>
                <a:lnTo>
                  <a:pt x="35" y="535"/>
                </a:lnTo>
                <a:lnTo>
                  <a:pt x="34" y="537"/>
                </a:lnTo>
                <a:lnTo>
                  <a:pt x="34" y="539"/>
                </a:lnTo>
                <a:lnTo>
                  <a:pt x="34" y="539"/>
                </a:lnTo>
                <a:lnTo>
                  <a:pt x="39" y="540"/>
                </a:lnTo>
                <a:lnTo>
                  <a:pt x="42" y="543"/>
                </a:lnTo>
                <a:lnTo>
                  <a:pt x="42" y="543"/>
                </a:lnTo>
                <a:lnTo>
                  <a:pt x="41" y="555"/>
                </a:lnTo>
                <a:lnTo>
                  <a:pt x="37" y="588"/>
                </a:lnTo>
                <a:lnTo>
                  <a:pt x="35" y="611"/>
                </a:lnTo>
                <a:lnTo>
                  <a:pt x="34" y="636"/>
                </a:lnTo>
                <a:lnTo>
                  <a:pt x="35" y="666"/>
                </a:lnTo>
                <a:lnTo>
                  <a:pt x="38" y="696"/>
                </a:lnTo>
                <a:lnTo>
                  <a:pt x="38" y="696"/>
                </a:lnTo>
                <a:lnTo>
                  <a:pt x="42" y="730"/>
                </a:lnTo>
                <a:lnTo>
                  <a:pt x="46" y="770"/>
                </a:lnTo>
                <a:lnTo>
                  <a:pt x="50" y="852"/>
                </a:lnTo>
                <a:lnTo>
                  <a:pt x="54" y="920"/>
                </a:lnTo>
                <a:lnTo>
                  <a:pt x="55" y="959"/>
                </a:lnTo>
                <a:lnTo>
                  <a:pt x="55" y="959"/>
                </a:lnTo>
                <a:lnTo>
                  <a:pt x="57" y="974"/>
                </a:lnTo>
                <a:lnTo>
                  <a:pt x="55" y="990"/>
                </a:lnTo>
                <a:lnTo>
                  <a:pt x="53" y="1022"/>
                </a:lnTo>
                <a:lnTo>
                  <a:pt x="53" y="1022"/>
                </a:lnTo>
                <a:lnTo>
                  <a:pt x="50" y="1069"/>
                </a:lnTo>
                <a:lnTo>
                  <a:pt x="49" y="1102"/>
                </a:lnTo>
                <a:lnTo>
                  <a:pt x="49" y="1102"/>
                </a:lnTo>
                <a:lnTo>
                  <a:pt x="41" y="1125"/>
                </a:lnTo>
                <a:lnTo>
                  <a:pt x="34" y="1142"/>
                </a:lnTo>
                <a:lnTo>
                  <a:pt x="28" y="1154"/>
                </a:lnTo>
                <a:lnTo>
                  <a:pt x="28" y="1154"/>
                </a:lnTo>
                <a:lnTo>
                  <a:pt x="24" y="1162"/>
                </a:lnTo>
                <a:lnTo>
                  <a:pt x="22" y="1170"/>
                </a:lnTo>
                <a:lnTo>
                  <a:pt x="21" y="1182"/>
                </a:lnTo>
                <a:lnTo>
                  <a:pt x="21" y="1182"/>
                </a:lnTo>
                <a:lnTo>
                  <a:pt x="22" y="1186"/>
                </a:lnTo>
                <a:lnTo>
                  <a:pt x="25" y="1188"/>
                </a:lnTo>
                <a:lnTo>
                  <a:pt x="28" y="1190"/>
                </a:lnTo>
                <a:lnTo>
                  <a:pt x="55" y="1190"/>
                </a:lnTo>
                <a:lnTo>
                  <a:pt x="55" y="1211"/>
                </a:lnTo>
                <a:lnTo>
                  <a:pt x="55" y="1211"/>
                </a:lnTo>
                <a:lnTo>
                  <a:pt x="57" y="1213"/>
                </a:lnTo>
                <a:lnTo>
                  <a:pt x="58" y="1217"/>
                </a:lnTo>
                <a:lnTo>
                  <a:pt x="63" y="1221"/>
                </a:lnTo>
                <a:lnTo>
                  <a:pt x="68" y="1224"/>
                </a:lnTo>
                <a:lnTo>
                  <a:pt x="71" y="1225"/>
                </a:lnTo>
                <a:lnTo>
                  <a:pt x="74" y="1224"/>
                </a:lnTo>
                <a:lnTo>
                  <a:pt x="74" y="1224"/>
                </a:lnTo>
                <a:lnTo>
                  <a:pt x="83" y="1223"/>
                </a:lnTo>
                <a:lnTo>
                  <a:pt x="100" y="1221"/>
                </a:lnTo>
                <a:lnTo>
                  <a:pt x="133" y="1221"/>
                </a:lnTo>
                <a:lnTo>
                  <a:pt x="133" y="1221"/>
                </a:lnTo>
                <a:lnTo>
                  <a:pt x="181" y="1224"/>
                </a:lnTo>
                <a:lnTo>
                  <a:pt x="208" y="1225"/>
                </a:lnTo>
                <a:lnTo>
                  <a:pt x="219" y="1225"/>
                </a:lnTo>
                <a:lnTo>
                  <a:pt x="223" y="1224"/>
                </a:lnTo>
                <a:lnTo>
                  <a:pt x="223" y="1224"/>
                </a:lnTo>
                <a:lnTo>
                  <a:pt x="228" y="1221"/>
                </a:lnTo>
                <a:lnTo>
                  <a:pt x="231" y="1217"/>
                </a:lnTo>
                <a:lnTo>
                  <a:pt x="231" y="1213"/>
                </a:lnTo>
                <a:lnTo>
                  <a:pt x="231" y="1211"/>
                </a:lnTo>
                <a:lnTo>
                  <a:pt x="231" y="1211"/>
                </a:lnTo>
                <a:lnTo>
                  <a:pt x="227" y="1207"/>
                </a:lnTo>
                <a:lnTo>
                  <a:pt x="222" y="1204"/>
                </a:lnTo>
                <a:lnTo>
                  <a:pt x="203" y="1196"/>
                </a:lnTo>
                <a:lnTo>
                  <a:pt x="203" y="1196"/>
                </a:lnTo>
                <a:lnTo>
                  <a:pt x="193" y="1192"/>
                </a:lnTo>
                <a:lnTo>
                  <a:pt x="186" y="1187"/>
                </a:lnTo>
                <a:lnTo>
                  <a:pt x="181" y="1183"/>
                </a:lnTo>
                <a:lnTo>
                  <a:pt x="178" y="1179"/>
                </a:lnTo>
                <a:lnTo>
                  <a:pt x="178" y="1179"/>
                </a:lnTo>
                <a:lnTo>
                  <a:pt x="171" y="1172"/>
                </a:lnTo>
                <a:lnTo>
                  <a:pt x="161" y="1163"/>
                </a:lnTo>
                <a:lnTo>
                  <a:pt x="150" y="1154"/>
                </a:lnTo>
                <a:lnTo>
                  <a:pt x="144" y="1147"/>
                </a:lnTo>
                <a:lnTo>
                  <a:pt x="144" y="1147"/>
                </a:lnTo>
                <a:lnTo>
                  <a:pt x="141" y="1143"/>
                </a:lnTo>
                <a:lnTo>
                  <a:pt x="140" y="1135"/>
                </a:lnTo>
                <a:lnTo>
                  <a:pt x="138" y="1116"/>
                </a:lnTo>
                <a:lnTo>
                  <a:pt x="136" y="1088"/>
                </a:lnTo>
                <a:lnTo>
                  <a:pt x="136" y="1052"/>
                </a:lnTo>
                <a:lnTo>
                  <a:pt x="136" y="1052"/>
                </a:lnTo>
                <a:lnTo>
                  <a:pt x="182" y="1054"/>
                </a:lnTo>
                <a:lnTo>
                  <a:pt x="216" y="1052"/>
                </a:lnTo>
                <a:lnTo>
                  <a:pt x="228" y="1051"/>
                </a:lnTo>
                <a:lnTo>
                  <a:pt x="232" y="1051"/>
                </a:lnTo>
                <a:lnTo>
                  <a:pt x="233" y="1050"/>
                </a:lnTo>
                <a:lnTo>
                  <a:pt x="233" y="1050"/>
                </a:lnTo>
                <a:lnTo>
                  <a:pt x="239" y="1044"/>
                </a:lnTo>
                <a:lnTo>
                  <a:pt x="244" y="1042"/>
                </a:lnTo>
                <a:lnTo>
                  <a:pt x="249" y="1039"/>
                </a:lnTo>
                <a:lnTo>
                  <a:pt x="255" y="1039"/>
                </a:lnTo>
                <a:lnTo>
                  <a:pt x="255" y="1039"/>
                </a:lnTo>
                <a:lnTo>
                  <a:pt x="264" y="1040"/>
                </a:lnTo>
                <a:lnTo>
                  <a:pt x="276" y="1044"/>
                </a:lnTo>
                <a:lnTo>
                  <a:pt x="290" y="1050"/>
                </a:lnTo>
                <a:lnTo>
                  <a:pt x="290" y="1050"/>
                </a:lnTo>
                <a:lnTo>
                  <a:pt x="265" y="844"/>
                </a:lnTo>
                <a:lnTo>
                  <a:pt x="265" y="844"/>
                </a:lnTo>
                <a:lnTo>
                  <a:pt x="259" y="776"/>
                </a:lnTo>
                <a:lnTo>
                  <a:pt x="259" y="776"/>
                </a:lnTo>
                <a:lnTo>
                  <a:pt x="273" y="780"/>
                </a:lnTo>
                <a:lnTo>
                  <a:pt x="285" y="782"/>
                </a:lnTo>
                <a:lnTo>
                  <a:pt x="297" y="784"/>
                </a:lnTo>
                <a:lnTo>
                  <a:pt x="297" y="784"/>
                </a:lnTo>
                <a:lnTo>
                  <a:pt x="302" y="783"/>
                </a:lnTo>
                <a:lnTo>
                  <a:pt x="306" y="779"/>
                </a:lnTo>
                <a:lnTo>
                  <a:pt x="311" y="774"/>
                </a:lnTo>
                <a:lnTo>
                  <a:pt x="314" y="768"/>
                </a:lnTo>
                <a:lnTo>
                  <a:pt x="319" y="758"/>
                </a:lnTo>
                <a:lnTo>
                  <a:pt x="322" y="753"/>
                </a:lnTo>
                <a:lnTo>
                  <a:pt x="322" y="753"/>
                </a:lnTo>
                <a:lnTo>
                  <a:pt x="335" y="753"/>
                </a:lnTo>
                <a:lnTo>
                  <a:pt x="348" y="751"/>
                </a:lnTo>
                <a:lnTo>
                  <a:pt x="363" y="749"/>
                </a:lnTo>
                <a:lnTo>
                  <a:pt x="363" y="749"/>
                </a:lnTo>
                <a:lnTo>
                  <a:pt x="377" y="745"/>
                </a:lnTo>
                <a:lnTo>
                  <a:pt x="388" y="739"/>
                </a:lnTo>
                <a:lnTo>
                  <a:pt x="401" y="732"/>
                </a:lnTo>
                <a:lnTo>
                  <a:pt x="401" y="732"/>
                </a:lnTo>
                <a:lnTo>
                  <a:pt x="427" y="713"/>
                </a:lnTo>
                <a:lnTo>
                  <a:pt x="445" y="700"/>
                </a:lnTo>
                <a:lnTo>
                  <a:pt x="454" y="693"/>
                </a:lnTo>
                <a:lnTo>
                  <a:pt x="454" y="693"/>
                </a:lnTo>
                <a:lnTo>
                  <a:pt x="457" y="691"/>
                </a:lnTo>
                <a:lnTo>
                  <a:pt x="458" y="689"/>
                </a:lnTo>
                <a:lnTo>
                  <a:pt x="459" y="688"/>
                </a:lnTo>
                <a:lnTo>
                  <a:pt x="459" y="687"/>
                </a:lnTo>
                <a:lnTo>
                  <a:pt x="458" y="683"/>
                </a:lnTo>
                <a:lnTo>
                  <a:pt x="451" y="672"/>
                </a:lnTo>
                <a:lnTo>
                  <a:pt x="451" y="672"/>
                </a:lnTo>
                <a:lnTo>
                  <a:pt x="438" y="656"/>
                </a:lnTo>
                <a:lnTo>
                  <a:pt x="422" y="639"/>
                </a:lnTo>
                <a:lnTo>
                  <a:pt x="406" y="622"/>
                </a:lnTo>
                <a:lnTo>
                  <a:pt x="391" y="605"/>
                </a:lnTo>
                <a:lnTo>
                  <a:pt x="391" y="605"/>
                </a:lnTo>
                <a:lnTo>
                  <a:pt x="377" y="588"/>
                </a:lnTo>
                <a:lnTo>
                  <a:pt x="364" y="572"/>
                </a:lnTo>
                <a:lnTo>
                  <a:pt x="350" y="556"/>
                </a:lnTo>
                <a:lnTo>
                  <a:pt x="350" y="556"/>
                </a:lnTo>
                <a:lnTo>
                  <a:pt x="352" y="556"/>
                </a:lnTo>
                <a:lnTo>
                  <a:pt x="355" y="556"/>
                </a:lnTo>
                <a:lnTo>
                  <a:pt x="358" y="555"/>
                </a:lnTo>
                <a:lnTo>
                  <a:pt x="360" y="552"/>
                </a:lnTo>
                <a:lnTo>
                  <a:pt x="363" y="547"/>
                </a:lnTo>
                <a:lnTo>
                  <a:pt x="365" y="540"/>
                </a:lnTo>
                <a:lnTo>
                  <a:pt x="367" y="532"/>
                </a:lnTo>
                <a:lnTo>
                  <a:pt x="367" y="532"/>
                </a:lnTo>
                <a:lnTo>
                  <a:pt x="367" y="522"/>
                </a:lnTo>
                <a:lnTo>
                  <a:pt x="364" y="511"/>
                </a:lnTo>
                <a:lnTo>
                  <a:pt x="360" y="501"/>
                </a:lnTo>
                <a:lnTo>
                  <a:pt x="356" y="489"/>
                </a:lnTo>
                <a:lnTo>
                  <a:pt x="346" y="468"/>
                </a:lnTo>
                <a:lnTo>
                  <a:pt x="335" y="448"/>
                </a:lnTo>
                <a:lnTo>
                  <a:pt x="335" y="448"/>
                </a:lnTo>
                <a:lnTo>
                  <a:pt x="330" y="440"/>
                </a:lnTo>
                <a:lnTo>
                  <a:pt x="322" y="431"/>
                </a:lnTo>
                <a:lnTo>
                  <a:pt x="314" y="424"/>
                </a:lnTo>
                <a:lnTo>
                  <a:pt x="306" y="417"/>
                </a:lnTo>
                <a:lnTo>
                  <a:pt x="293" y="409"/>
                </a:lnTo>
                <a:lnTo>
                  <a:pt x="286" y="405"/>
                </a:lnTo>
                <a:lnTo>
                  <a:pt x="272" y="405"/>
                </a:lnTo>
                <a:lnTo>
                  <a:pt x="272" y="405"/>
                </a:lnTo>
                <a:lnTo>
                  <a:pt x="273" y="402"/>
                </a:lnTo>
                <a:lnTo>
                  <a:pt x="274" y="391"/>
                </a:lnTo>
                <a:lnTo>
                  <a:pt x="274" y="384"/>
                </a:lnTo>
                <a:lnTo>
                  <a:pt x="274" y="376"/>
                </a:lnTo>
                <a:lnTo>
                  <a:pt x="272" y="369"/>
                </a:lnTo>
                <a:lnTo>
                  <a:pt x="269" y="361"/>
                </a:lnTo>
                <a:lnTo>
                  <a:pt x="269" y="361"/>
                </a:lnTo>
                <a:lnTo>
                  <a:pt x="264" y="354"/>
                </a:lnTo>
                <a:lnTo>
                  <a:pt x="259" y="347"/>
                </a:lnTo>
                <a:lnTo>
                  <a:pt x="245" y="337"/>
                </a:lnTo>
                <a:lnTo>
                  <a:pt x="232" y="328"/>
                </a:lnTo>
                <a:lnTo>
                  <a:pt x="227" y="324"/>
                </a:lnTo>
                <a:lnTo>
                  <a:pt x="223" y="318"/>
                </a:lnTo>
                <a:lnTo>
                  <a:pt x="223" y="318"/>
                </a:lnTo>
                <a:lnTo>
                  <a:pt x="207" y="299"/>
                </a:lnTo>
                <a:lnTo>
                  <a:pt x="179" y="267"/>
                </a:lnTo>
                <a:lnTo>
                  <a:pt x="144" y="225"/>
                </a:lnTo>
                <a:lnTo>
                  <a:pt x="125" y="206"/>
                </a:lnTo>
                <a:lnTo>
                  <a:pt x="129" y="197"/>
                </a:lnTo>
                <a:lnTo>
                  <a:pt x="129" y="197"/>
                </a:lnTo>
                <a:lnTo>
                  <a:pt x="134" y="194"/>
                </a:lnTo>
                <a:lnTo>
                  <a:pt x="140" y="193"/>
                </a:lnTo>
                <a:lnTo>
                  <a:pt x="144" y="189"/>
                </a:lnTo>
                <a:lnTo>
                  <a:pt x="144" y="189"/>
                </a:lnTo>
                <a:lnTo>
                  <a:pt x="150" y="176"/>
                </a:lnTo>
                <a:lnTo>
                  <a:pt x="150" y="176"/>
                </a:lnTo>
                <a:lnTo>
                  <a:pt x="160" y="173"/>
                </a:lnTo>
                <a:lnTo>
                  <a:pt x="166" y="169"/>
                </a:lnTo>
                <a:lnTo>
                  <a:pt x="169" y="167"/>
                </a:lnTo>
                <a:lnTo>
                  <a:pt x="171" y="165"/>
                </a:lnTo>
                <a:lnTo>
                  <a:pt x="171" y="165"/>
                </a:lnTo>
                <a:lnTo>
                  <a:pt x="174" y="155"/>
                </a:lnTo>
                <a:lnTo>
                  <a:pt x="175" y="149"/>
                </a:lnTo>
                <a:lnTo>
                  <a:pt x="174" y="144"/>
                </a:lnTo>
                <a:lnTo>
                  <a:pt x="174" y="144"/>
                </a:lnTo>
                <a:lnTo>
                  <a:pt x="174" y="139"/>
                </a:lnTo>
                <a:lnTo>
                  <a:pt x="177" y="135"/>
                </a:lnTo>
                <a:lnTo>
                  <a:pt x="178" y="131"/>
                </a:lnTo>
                <a:lnTo>
                  <a:pt x="178" y="130"/>
                </a:lnTo>
                <a:lnTo>
                  <a:pt x="178" y="130"/>
                </a:lnTo>
                <a:lnTo>
                  <a:pt x="178" y="128"/>
                </a:lnTo>
                <a:lnTo>
                  <a:pt x="179" y="124"/>
                </a:lnTo>
                <a:lnTo>
                  <a:pt x="182" y="119"/>
                </a:lnTo>
                <a:lnTo>
                  <a:pt x="182" y="119"/>
                </a:lnTo>
                <a:lnTo>
                  <a:pt x="187" y="119"/>
                </a:lnTo>
                <a:lnTo>
                  <a:pt x="191" y="116"/>
                </a:lnTo>
                <a:lnTo>
                  <a:pt x="193" y="115"/>
                </a:lnTo>
                <a:lnTo>
                  <a:pt x="193" y="112"/>
                </a:lnTo>
                <a:lnTo>
                  <a:pt x="193" y="112"/>
                </a:lnTo>
                <a:lnTo>
                  <a:pt x="189" y="107"/>
                </a:lnTo>
                <a:lnTo>
                  <a:pt x="185" y="105"/>
                </a:lnTo>
                <a:lnTo>
                  <a:pt x="181" y="102"/>
                </a:lnTo>
                <a:lnTo>
                  <a:pt x="178" y="98"/>
                </a:lnTo>
                <a:lnTo>
                  <a:pt x="178" y="98"/>
                </a:lnTo>
                <a:lnTo>
                  <a:pt x="175" y="93"/>
                </a:lnTo>
                <a:lnTo>
                  <a:pt x="173" y="83"/>
                </a:lnTo>
                <a:lnTo>
                  <a:pt x="171" y="70"/>
                </a:lnTo>
                <a:lnTo>
                  <a:pt x="178" y="68"/>
                </a:lnTo>
                <a:lnTo>
                  <a:pt x="178" y="68"/>
                </a:lnTo>
                <a:lnTo>
                  <a:pt x="175" y="61"/>
                </a:lnTo>
                <a:lnTo>
                  <a:pt x="171" y="57"/>
                </a:lnTo>
                <a:lnTo>
                  <a:pt x="182" y="53"/>
                </a:lnTo>
                <a:lnTo>
                  <a:pt x="182" y="53"/>
                </a:lnTo>
                <a:lnTo>
                  <a:pt x="179" y="52"/>
                </a:lnTo>
                <a:lnTo>
                  <a:pt x="174" y="49"/>
                </a:lnTo>
                <a:lnTo>
                  <a:pt x="174" y="49"/>
                </a:lnTo>
                <a:lnTo>
                  <a:pt x="166" y="40"/>
                </a:lnTo>
                <a:lnTo>
                  <a:pt x="157" y="28"/>
                </a:lnTo>
                <a:lnTo>
                  <a:pt x="157" y="28"/>
                </a:lnTo>
                <a:lnTo>
                  <a:pt x="149" y="21"/>
                </a:lnTo>
                <a:lnTo>
                  <a:pt x="136" y="11"/>
                </a:lnTo>
                <a:lnTo>
                  <a:pt x="136" y="11"/>
                </a:lnTo>
                <a:lnTo>
                  <a:pt x="128" y="6"/>
                </a:lnTo>
                <a:lnTo>
                  <a:pt x="119" y="2"/>
                </a:lnTo>
                <a:lnTo>
                  <a:pt x="109" y="0"/>
                </a:lnTo>
                <a:lnTo>
                  <a:pt x="98" y="0"/>
                </a:lnTo>
                <a:lnTo>
                  <a:pt x="98" y="0"/>
                </a:lnTo>
                <a:lnTo>
                  <a:pt x="86" y="2"/>
                </a:lnTo>
                <a:lnTo>
                  <a:pt x="75" y="4"/>
                </a:lnTo>
                <a:lnTo>
                  <a:pt x="63" y="8"/>
                </a:lnTo>
                <a:lnTo>
                  <a:pt x="63" y="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2891411" y="4659086"/>
            <a:ext cx="467240" cy="1715944"/>
          </a:xfrm>
          <a:custGeom>
            <a:avLst/>
            <a:gdLst>
              <a:gd name="T0" fmla="*/ 63 w 171"/>
              <a:gd name="T1" fmla="*/ 0 h 628"/>
              <a:gd name="T2" fmla="*/ 48 w 171"/>
              <a:gd name="T3" fmla="*/ 4 h 628"/>
              <a:gd name="T4" fmla="*/ 29 w 171"/>
              <a:gd name="T5" fmla="*/ 46 h 628"/>
              <a:gd name="T6" fmla="*/ 25 w 171"/>
              <a:gd name="T7" fmla="*/ 68 h 628"/>
              <a:gd name="T8" fmla="*/ 24 w 171"/>
              <a:gd name="T9" fmla="*/ 87 h 628"/>
              <a:gd name="T10" fmla="*/ 10 w 171"/>
              <a:gd name="T11" fmla="*/ 101 h 628"/>
              <a:gd name="T12" fmla="*/ 10 w 171"/>
              <a:gd name="T13" fmla="*/ 107 h 628"/>
              <a:gd name="T14" fmla="*/ 10 w 171"/>
              <a:gd name="T15" fmla="*/ 114 h 628"/>
              <a:gd name="T16" fmla="*/ 21 w 171"/>
              <a:gd name="T17" fmla="*/ 110 h 628"/>
              <a:gd name="T18" fmla="*/ 23 w 171"/>
              <a:gd name="T19" fmla="*/ 124 h 628"/>
              <a:gd name="T20" fmla="*/ 16 w 171"/>
              <a:gd name="T21" fmla="*/ 146 h 628"/>
              <a:gd name="T22" fmla="*/ 16 w 171"/>
              <a:gd name="T23" fmla="*/ 238 h 628"/>
              <a:gd name="T24" fmla="*/ 10 w 171"/>
              <a:gd name="T25" fmla="*/ 243 h 628"/>
              <a:gd name="T26" fmla="*/ 14 w 171"/>
              <a:gd name="T27" fmla="*/ 257 h 628"/>
              <a:gd name="T28" fmla="*/ 17 w 171"/>
              <a:gd name="T29" fmla="*/ 259 h 628"/>
              <a:gd name="T30" fmla="*/ 11 w 171"/>
              <a:gd name="T31" fmla="*/ 356 h 628"/>
              <a:gd name="T32" fmla="*/ 8 w 171"/>
              <a:gd name="T33" fmla="*/ 454 h 628"/>
              <a:gd name="T34" fmla="*/ 16 w 171"/>
              <a:gd name="T35" fmla="*/ 456 h 628"/>
              <a:gd name="T36" fmla="*/ 28 w 171"/>
              <a:gd name="T37" fmla="*/ 449 h 628"/>
              <a:gd name="T38" fmla="*/ 40 w 171"/>
              <a:gd name="T39" fmla="*/ 452 h 628"/>
              <a:gd name="T40" fmla="*/ 45 w 171"/>
              <a:gd name="T41" fmla="*/ 460 h 628"/>
              <a:gd name="T42" fmla="*/ 52 w 171"/>
              <a:gd name="T43" fmla="*/ 506 h 628"/>
              <a:gd name="T44" fmla="*/ 65 w 171"/>
              <a:gd name="T45" fmla="*/ 556 h 628"/>
              <a:gd name="T46" fmla="*/ 61 w 171"/>
              <a:gd name="T47" fmla="*/ 570 h 628"/>
              <a:gd name="T48" fmla="*/ 57 w 171"/>
              <a:gd name="T49" fmla="*/ 585 h 628"/>
              <a:gd name="T50" fmla="*/ 64 w 171"/>
              <a:gd name="T51" fmla="*/ 611 h 628"/>
              <a:gd name="T52" fmla="*/ 75 w 171"/>
              <a:gd name="T53" fmla="*/ 612 h 628"/>
              <a:gd name="T54" fmla="*/ 97 w 171"/>
              <a:gd name="T55" fmla="*/ 624 h 628"/>
              <a:gd name="T56" fmla="*/ 134 w 171"/>
              <a:gd name="T57" fmla="*/ 628 h 628"/>
              <a:gd name="T58" fmla="*/ 148 w 171"/>
              <a:gd name="T59" fmla="*/ 624 h 628"/>
              <a:gd name="T60" fmla="*/ 153 w 171"/>
              <a:gd name="T61" fmla="*/ 617 h 628"/>
              <a:gd name="T62" fmla="*/ 132 w 171"/>
              <a:gd name="T63" fmla="*/ 611 h 628"/>
              <a:gd name="T64" fmla="*/ 142 w 171"/>
              <a:gd name="T65" fmla="*/ 611 h 628"/>
              <a:gd name="T66" fmla="*/ 148 w 171"/>
              <a:gd name="T67" fmla="*/ 596 h 628"/>
              <a:gd name="T68" fmla="*/ 124 w 171"/>
              <a:gd name="T69" fmla="*/ 595 h 628"/>
              <a:gd name="T70" fmla="*/ 107 w 171"/>
              <a:gd name="T71" fmla="*/ 576 h 628"/>
              <a:gd name="T72" fmla="*/ 97 w 171"/>
              <a:gd name="T73" fmla="*/ 458 h 628"/>
              <a:gd name="T74" fmla="*/ 155 w 171"/>
              <a:gd name="T75" fmla="*/ 461 h 628"/>
              <a:gd name="T76" fmla="*/ 155 w 171"/>
              <a:gd name="T77" fmla="*/ 440 h 628"/>
              <a:gd name="T78" fmla="*/ 148 w 171"/>
              <a:gd name="T79" fmla="*/ 372 h 628"/>
              <a:gd name="T80" fmla="*/ 147 w 171"/>
              <a:gd name="T81" fmla="*/ 313 h 628"/>
              <a:gd name="T82" fmla="*/ 147 w 171"/>
              <a:gd name="T83" fmla="*/ 324 h 628"/>
              <a:gd name="T84" fmla="*/ 147 w 171"/>
              <a:gd name="T85" fmla="*/ 328 h 628"/>
              <a:gd name="T86" fmla="*/ 161 w 171"/>
              <a:gd name="T87" fmla="*/ 327 h 628"/>
              <a:gd name="T88" fmla="*/ 170 w 171"/>
              <a:gd name="T89" fmla="*/ 319 h 628"/>
              <a:gd name="T90" fmla="*/ 169 w 171"/>
              <a:gd name="T91" fmla="*/ 300 h 628"/>
              <a:gd name="T92" fmla="*/ 158 w 171"/>
              <a:gd name="T93" fmla="*/ 282 h 628"/>
              <a:gd name="T94" fmla="*/ 139 w 171"/>
              <a:gd name="T95" fmla="*/ 230 h 628"/>
              <a:gd name="T96" fmla="*/ 137 w 171"/>
              <a:gd name="T97" fmla="*/ 212 h 628"/>
              <a:gd name="T98" fmla="*/ 121 w 171"/>
              <a:gd name="T99" fmla="*/ 158 h 628"/>
              <a:gd name="T100" fmla="*/ 114 w 171"/>
              <a:gd name="T101" fmla="*/ 149 h 628"/>
              <a:gd name="T102" fmla="*/ 118 w 171"/>
              <a:gd name="T103" fmla="*/ 137 h 628"/>
              <a:gd name="T104" fmla="*/ 102 w 171"/>
              <a:gd name="T105" fmla="*/ 121 h 628"/>
              <a:gd name="T106" fmla="*/ 108 w 171"/>
              <a:gd name="T107" fmla="*/ 120 h 628"/>
              <a:gd name="T108" fmla="*/ 111 w 171"/>
              <a:gd name="T109" fmla="*/ 116 h 628"/>
              <a:gd name="T110" fmla="*/ 114 w 171"/>
              <a:gd name="T111" fmla="*/ 107 h 628"/>
              <a:gd name="T112" fmla="*/ 107 w 171"/>
              <a:gd name="T113" fmla="*/ 98 h 628"/>
              <a:gd name="T114" fmla="*/ 110 w 171"/>
              <a:gd name="T115" fmla="*/ 94 h 628"/>
              <a:gd name="T116" fmla="*/ 112 w 171"/>
              <a:gd name="T117" fmla="*/ 42 h 628"/>
              <a:gd name="T118" fmla="*/ 110 w 171"/>
              <a:gd name="T119" fmla="*/ 24 h 628"/>
              <a:gd name="T120" fmla="*/ 97 w 171"/>
              <a:gd name="T121" fmla="*/ 7 h 628"/>
              <a:gd name="T122" fmla="*/ 80 w 171"/>
              <a:gd name="T123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1" h="628">
                <a:moveTo>
                  <a:pt x="70" y="2"/>
                </a:moveTo>
                <a:lnTo>
                  <a:pt x="70" y="2"/>
                </a:lnTo>
                <a:lnTo>
                  <a:pt x="67" y="1"/>
                </a:lnTo>
                <a:lnTo>
                  <a:pt x="63" y="0"/>
                </a:lnTo>
                <a:lnTo>
                  <a:pt x="55" y="1"/>
                </a:lnTo>
                <a:lnTo>
                  <a:pt x="52" y="2"/>
                </a:lnTo>
                <a:lnTo>
                  <a:pt x="48" y="4"/>
                </a:lnTo>
                <a:lnTo>
                  <a:pt x="48" y="4"/>
                </a:lnTo>
                <a:lnTo>
                  <a:pt x="45" y="7"/>
                </a:lnTo>
                <a:lnTo>
                  <a:pt x="42" y="13"/>
                </a:lnTo>
                <a:lnTo>
                  <a:pt x="35" y="29"/>
                </a:lnTo>
                <a:lnTo>
                  <a:pt x="29" y="46"/>
                </a:lnTo>
                <a:lnTo>
                  <a:pt x="25" y="59"/>
                </a:lnTo>
                <a:lnTo>
                  <a:pt x="25" y="59"/>
                </a:lnTo>
                <a:lnTo>
                  <a:pt x="25" y="65"/>
                </a:lnTo>
                <a:lnTo>
                  <a:pt x="25" y="68"/>
                </a:lnTo>
                <a:lnTo>
                  <a:pt x="26" y="75"/>
                </a:lnTo>
                <a:lnTo>
                  <a:pt x="26" y="80"/>
                </a:lnTo>
                <a:lnTo>
                  <a:pt x="25" y="84"/>
                </a:lnTo>
                <a:lnTo>
                  <a:pt x="24" y="87"/>
                </a:lnTo>
                <a:lnTo>
                  <a:pt x="24" y="87"/>
                </a:lnTo>
                <a:lnTo>
                  <a:pt x="17" y="95"/>
                </a:lnTo>
                <a:lnTo>
                  <a:pt x="14" y="98"/>
                </a:lnTo>
                <a:lnTo>
                  <a:pt x="10" y="101"/>
                </a:lnTo>
                <a:lnTo>
                  <a:pt x="10" y="101"/>
                </a:lnTo>
                <a:lnTo>
                  <a:pt x="2" y="103"/>
                </a:lnTo>
                <a:lnTo>
                  <a:pt x="0" y="104"/>
                </a:lnTo>
                <a:lnTo>
                  <a:pt x="10" y="107"/>
                </a:lnTo>
                <a:lnTo>
                  <a:pt x="2" y="114"/>
                </a:lnTo>
                <a:lnTo>
                  <a:pt x="2" y="114"/>
                </a:lnTo>
                <a:lnTo>
                  <a:pt x="7" y="114"/>
                </a:lnTo>
                <a:lnTo>
                  <a:pt x="10" y="114"/>
                </a:lnTo>
                <a:lnTo>
                  <a:pt x="14" y="114"/>
                </a:lnTo>
                <a:lnTo>
                  <a:pt x="14" y="114"/>
                </a:lnTo>
                <a:lnTo>
                  <a:pt x="21" y="110"/>
                </a:lnTo>
                <a:lnTo>
                  <a:pt x="21" y="110"/>
                </a:lnTo>
                <a:lnTo>
                  <a:pt x="16" y="118"/>
                </a:lnTo>
                <a:lnTo>
                  <a:pt x="24" y="118"/>
                </a:lnTo>
                <a:lnTo>
                  <a:pt x="24" y="118"/>
                </a:lnTo>
                <a:lnTo>
                  <a:pt x="23" y="124"/>
                </a:lnTo>
                <a:lnTo>
                  <a:pt x="21" y="131"/>
                </a:lnTo>
                <a:lnTo>
                  <a:pt x="19" y="137"/>
                </a:lnTo>
                <a:lnTo>
                  <a:pt x="19" y="137"/>
                </a:lnTo>
                <a:lnTo>
                  <a:pt x="16" y="146"/>
                </a:lnTo>
                <a:lnTo>
                  <a:pt x="14" y="149"/>
                </a:lnTo>
                <a:lnTo>
                  <a:pt x="19" y="150"/>
                </a:lnTo>
                <a:lnTo>
                  <a:pt x="16" y="228"/>
                </a:lnTo>
                <a:lnTo>
                  <a:pt x="16" y="238"/>
                </a:lnTo>
                <a:lnTo>
                  <a:pt x="16" y="238"/>
                </a:lnTo>
                <a:lnTo>
                  <a:pt x="12" y="239"/>
                </a:lnTo>
                <a:lnTo>
                  <a:pt x="10" y="240"/>
                </a:lnTo>
                <a:lnTo>
                  <a:pt x="10" y="243"/>
                </a:lnTo>
                <a:lnTo>
                  <a:pt x="10" y="243"/>
                </a:lnTo>
                <a:lnTo>
                  <a:pt x="11" y="251"/>
                </a:lnTo>
                <a:lnTo>
                  <a:pt x="14" y="257"/>
                </a:lnTo>
                <a:lnTo>
                  <a:pt x="14" y="257"/>
                </a:lnTo>
                <a:lnTo>
                  <a:pt x="16" y="258"/>
                </a:lnTo>
                <a:lnTo>
                  <a:pt x="17" y="259"/>
                </a:lnTo>
                <a:lnTo>
                  <a:pt x="17" y="259"/>
                </a:lnTo>
                <a:lnTo>
                  <a:pt x="17" y="259"/>
                </a:lnTo>
                <a:lnTo>
                  <a:pt x="15" y="296"/>
                </a:lnTo>
                <a:lnTo>
                  <a:pt x="12" y="328"/>
                </a:lnTo>
                <a:lnTo>
                  <a:pt x="11" y="356"/>
                </a:lnTo>
                <a:lnTo>
                  <a:pt x="11" y="356"/>
                </a:lnTo>
                <a:lnTo>
                  <a:pt x="11" y="382"/>
                </a:lnTo>
                <a:lnTo>
                  <a:pt x="9" y="414"/>
                </a:lnTo>
                <a:lnTo>
                  <a:pt x="8" y="441"/>
                </a:lnTo>
                <a:lnTo>
                  <a:pt x="8" y="454"/>
                </a:lnTo>
                <a:lnTo>
                  <a:pt x="8" y="454"/>
                </a:lnTo>
                <a:lnTo>
                  <a:pt x="9" y="456"/>
                </a:lnTo>
                <a:lnTo>
                  <a:pt x="11" y="456"/>
                </a:lnTo>
                <a:lnTo>
                  <a:pt x="16" y="456"/>
                </a:lnTo>
                <a:lnTo>
                  <a:pt x="21" y="454"/>
                </a:lnTo>
                <a:lnTo>
                  <a:pt x="21" y="454"/>
                </a:lnTo>
                <a:lnTo>
                  <a:pt x="26" y="451"/>
                </a:lnTo>
                <a:lnTo>
                  <a:pt x="28" y="449"/>
                </a:lnTo>
                <a:lnTo>
                  <a:pt x="29" y="449"/>
                </a:lnTo>
                <a:lnTo>
                  <a:pt x="35" y="450"/>
                </a:lnTo>
                <a:lnTo>
                  <a:pt x="35" y="450"/>
                </a:lnTo>
                <a:lnTo>
                  <a:pt x="40" y="452"/>
                </a:lnTo>
                <a:lnTo>
                  <a:pt x="44" y="454"/>
                </a:lnTo>
                <a:lnTo>
                  <a:pt x="45" y="456"/>
                </a:lnTo>
                <a:lnTo>
                  <a:pt x="45" y="456"/>
                </a:lnTo>
                <a:lnTo>
                  <a:pt x="45" y="460"/>
                </a:lnTo>
                <a:lnTo>
                  <a:pt x="45" y="472"/>
                </a:lnTo>
                <a:lnTo>
                  <a:pt x="47" y="487"/>
                </a:lnTo>
                <a:lnTo>
                  <a:pt x="49" y="496"/>
                </a:lnTo>
                <a:lnTo>
                  <a:pt x="52" y="506"/>
                </a:lnTo>
                <a:lnTo>
                  <a:pt x="52" y="506"/>
                </a:lnTo>
                <a:lnTo>
                  <a:pt x="62" y="537"/>
                </a:lnTo>
                <a:lnTo>
                  <a:pt x="65" y="547"/>
                </a:lnTo>
                <a:lnTo>
                  <a:pt x="65" y="556"/>
                </a:lnTo>
                <a:lnTo>
                  <a:pt x="65" y="556"/>
                </a:lnTo>
                <a:lnTo>
                  <a:pt x="65" y="560"/>
                </a:lnTo>
                <a:lnTo>
                  <a:pt x="64" y="564"/>
                </a:lnTo>
                <a:lnTo>
                  <a:pt x="61" y="570"/>
                </a:lnTo>
                <a:lnTo>
                  <a:pt x="57" y="575"/>
                </a:lnTo>
                <a:lnTo>
                  <a:pt x="56" y="577"/>
                </a:lnTo>
                <a:lnTo>
                  <a:pt x="56" y="577"/>
                </a:lnTo>
                <a:lnTo>
                  <a:pt x="57" y="585"/>
                </a:lnTo>
                <a:lnTo>
                  <a:pt x="60" y="591"/>
                </a:lnTo>
                <a:lnTo>
                  <a:pt x="60" y="591"/>
                </a:lnTo>
                <a:lnTo>
                  <a:pt x="62" y="601"/>
                </a:lnTo>
                <a:lnTo>
                  <a:pt x="64" y="611"/>
                </a:lnTo>
                <a:lnTo>
                  <a:pt x="64" y="611"/>
                </a:lnTo>
                <a:lnTo>
                  <a:pt x="65" y="624"/>
                </a:lnTo>
                <a:lnTo>
                  <a:pt x="73" y="624"/>
                </a:lnTo>
                <a:lnTo>
                  <a:pt x="75" y="612"/>
                </a:lnTo>
                <a:lnTo>
                  <a:pt x="87" y="614"/>
                </a:lnTo>
                <a:lnTo>
                  <a:pt x="87" y="614"/>
                </a:lnTo>
                <a:lnTo>
                  <a:pt x="90" y="618"/>
                </a:lnTo>
                <a:lnTo>
                  <a:pt x="97" y="624"/>
                </a:lnTo>
                <a:lnTo>
                  <a:pt x="97" y="624"/>
                </a:lnTo>
                <a:lnTo>
                  <a:pt x="105" y="626"/>
                </a:lnTo>
                <a:lnTo>
                  <a:pt x="117" y="627"/>
                </a:lnTo>
                <a:lnTo>
                  <a:pt x="134" y="628"/>
                </a:lnTo>
                <a:lnTo>
                  <a:pt x="134" y="628"/>
                </a:lnTo>
                <a:lnTo>
                  <a:pt x="147" y="626"/>
                </a:lnTo>
                <a:lnTo>
                  <a:pt x="147" y="626"/>
                </a:lnTo>
                <a:lnTo>
                  <a:pt x="148" y="624"/>
                </a:lnTo>
                <a:lnTo>
                  <a:pt x="151" y="621"/>
                </a:lnTo>
                <a:lnTo>
                  <a:pt x="153" y="618"/>
                </a:lnTo>
                <a:lnTo>
                  <a:pt x="153" y="617"/>
                </a:lnTo>
                <a:lnTo>
                  <a:pt x="153" y="617"/>
                </a:lnTo>
                <a:lnTo>
                  <a:pt x="143" y="615"/>
                </a:lnTo>
                <a:lnTo>
                  <a:pt x="134" y="614"/>
                </a:lnTo>
                <a:lnTo>
                  <a:pt x="132" y="611"/>
                </a:lnTo>
                <a:lnTo>
                  <a:pt x="132" y="611"/>
                </a:lnTo>
                <a:lnTo>
                  <a:pt x="135" y="611"/>
                </a:lnTo>
                <a:lnTo>
                  <a:pt x="138" y="612"/>
                </a:lnTo>
                <a:lnTo>
                  <a:pt x="142" y="611"/>
                </a:lnTo>
                <a:lnTo>
                  <a:pt x="142" y="611"/>
                </a:lnTo>
                <a:lnTo>
                  <a:pt x="144" y="608"/>
                </a:lnTo>
                <a:lnTo>
                  <a:pt x="146" y="603"/>
                </a:lnTo>
                <a:lnTo>
                  <a:pt x="148" y="596"/>
                </a:lnTo>
                <a:lnTo>
                  <a:pt x="148" y="596"/>
                </a:lnTo>
                <a:lnTo>
                  <a:pt x="138" y="597"/>
                </a:lnTo>
                <a:lnTo>
                  <a:pt x="130" y="596"/>
                </a:lnTo>
                <a:lnTo>
                  <a:pt x="127" y="596"/>
                </a:lnTo>
                <a:lnTo>
                  <a:pt x="124" y="595"/>
                </a:lnTo>
                <a:lnTo>
                  <a:pt x="124" y="595"/>
                </a:lnTo>
                <a:lnTo>
                  <a:pt x="119" y="592"/>
                </a:lnTo>
                <a:lnTo>
                  <a:pt x="115" y="586"/>
                </a:lnTo>
                <a:lnTo>
                  <a:pt x="107" y="576"/>
                </a:lnTo>
                <a:lnTo>
                  <a:pt x="107" y="576"/>
                </a:lnTo>
                <a:lnTo>
                  <a:pt x="99" y="563"/>
                </a:lnTo>
                <a:lnTo>
                  <a:pt x="94" y="555"/>
                </a:lnTo>
                <a:lnTo>
                  <a:pt x="97" y="458"/>
                </a:lnTo>
                <a:lnTo>
                  <a:pt x="97" y="458"/>
                </a:lnTo>
                <a:lnTo>
                  <a:pt x="125" y="460"/>
                </a:lnTo>
                <a:lnTo>
                  <a:pt x="144" y="461"/>
                </a:lnTo>
                <a:lnTo>
                  <a:pt x="155" y="461"/>
                </a:lnTo>
                <a:lnTo>
                  <a:pt x="155" y="461"/>
                </a:lnTo>
                <a:lnTo>
                  <a:pt x="155" y="459"/>
                </a:lnTo>
                <a:lnTo>
                  <a:pt x="156" y="456"/>
                </a:lnTo>
                <a:lnTo>
                  <a:pt x="155" y="440"/>
                </a:lnTo>
                <a:lnTo>
                  <a:pt x="153" y="420"/>
                </a:lnTo>
                <a:lnTo>
                  <a:pt x="151" y="396"/>
                </a:lnTo>
                <a:lnTo>
                  <a:pt x="151" y="396"/>
                </a:lnTo>
                <a:lnTo>
                  <a:pt x="148" y="372"/>
                </a:lnTo>
                <a:lnTo>
                  <a:pt x="145" y="350"/>
                </a:lnTo>
                <a:lnTo>
                  <a:pt x="142" y="330"/>
                </a:lnTo>
                <a:lnTo>
                  <a:pt x="139" y="313"/>
                </a:lnTo>
                <a:lnTo>
                  <a:pt x="147" y="313"/>
                </a:lnTo>
                <a:lnTo>
                  <a:pt x="147" y="313"/>
                </a:lnTo>
                <a:lnTo>
                  <a:pt x="147" y="318"/>
                </a:lnTo>
                <a:lnTo>
                  <a:pt x="147" y="324"/>
                </a:lnTo>
                <a:lnTo>
                  <a:pt x="147" y="324"/>
                </a:lnTo>
                <a:lnTo>
                  <a:pt x="145" y="325"/>
                </a:lnTo>
                <a:lnTo>
                  <a:pt x="145" y="327"/>
                </a:lnTo>
                <a:lnTo>
                  <a:pt x="147" y="328"/>
                </a:lnTo>
                <a:lnTo>
                  <a:pt x="147" y="328"/>
                </a:lnTo>
                <a:lnTo>
                  <a:pt x="151" y="329"/>
                </a:lnTo>
                <a:lnTo>
                  <a:pt x="154" y="329"/>
                </a:lnTo>
                <a:lnTo>
                  <a:pt x="161" y="327"/>
                </a:lnTo>
                <a:lnTo>
                  <a:pt x="161" y="327"/>
                </a:lnTo>
                <a:lnTo>
                  <a:pt x="166" y="323"/>
                </a:lnTo>
                <a:lnTo>
                  <a:pt x="169" y="321"/>
                </a:lnTo>
                <a:lnTo>
                  <a:pt x="170" y="319"/>
                </a:lnTo>
                <a:lnTo>
                  <a:pt x="170" y="319"/>
                </a:lnTo>
                <a:lnTo>
                  <a:pt x="171" y="315"/>
                </a:lnTo>
                <a:lnTo>
                  <a:pt x="171" y="313"/>
                </a:lnTo>
                <a:lnTo>
                  <a:pt x="170" y="311"/>
                </a:lnTo>
                <a:lnTo>
                  <a:pt x="169" y="300"/>
                </a:lnTo>
                <a:lnTo>
                  <a:pt x="169" y="300"/>
                </a:lnTo>
                <a:lnTo>
                  <a:pt x="163" y="291"/>
                </a:lnTo>
                <a:lnTo>
                  <a:pt x="158" y="282"/>
                </a:lnTo>
                <a:lnTo>
                  <a:pt x="158" y="282"/>
                </a:lnTo>
                <a:lnTo>
                  <a:pt x="155" y="274"/>
                </a:lnTo>
                <a:lnTo>
                  <a:pt x="151" y="265"/>
                </a:lnTo>
                <a:lnTo>
                  <a:pt x="151" y="265"/>
                </a:lnTo>
                <a:lnTo>
                  <a:pt x="139" y="230"/>
                </a:lnTo>
                <a:lnTo>
                  <a:pt x="139" y="230"/>
                </a:lnTo>
                <a:lnTo>
                  <a:pt x="139" y="224"/>
                </a:lnTo>
                <a:lnTo>
                  <a:pt x="137" y="212"/>
                </a:lnTo>
                <a:lnTo>
                  <a:pt x="137" y="212"/>
                </a:lnTo>
                <a:lnTo>
                  <a:pt x="130" y="184"/>
                </a:lnTo>
                <a:lnTo>
                  <a:pt x="126" y="168"/>
                </a:lnTo>
                <a:lnTo>
                  <a:pt x="121" y="158"/>
                </a:lnTo>
                <a:lnTo>
                  <a:pt x="121" y="158"/>
                </a:lnTo>
                <a:lnTo>
                  <a:pt x="119" y="154"/>
                </a:lnTo>
                <a:lnTo>
                  <a:pt x="117" y="151"/>
                </a:lnTo>
                <a:lnTo>
                  <a:pt x="114" y="149"/>
                </a:lnTo>
                <a:lnTo>
                  <a:pt x="114" y="149"/>
                </a:lnTo>
                <a:lnTo>
                  <a:pt x="117" y="145"/>
                </a:lnTo>
                <a:lnTo>
                  <a:pt x="118" y="140"/>
                </a:lnTo>
                <a:lnTo>
                  <a:pt x="118" y="137"/>
                </a:lnTo>
                <a:lnTo>
                  <a:pt x="118" y="137"/>
                </a:lnTo>
                <a:lnTo>
                  <a:pt x="115" y="133"/>
                </a:lnTo>
                <a:lnTo>
                  <a:pt x="109" y="128"/>
                </a:lnTo>
                <a:lnTo>
                  <a:pt x="102" y="121"/>
                </a:lnTo>
                <a:lnTo>
                  <a:pt x="102" y="121"/>
                </a:lnTo>
                <a:lnTo>
                  <a:pt x="106" y="121"/>
                </a:lnTo>
                <a:lnTo>
                  <a:pt x="107" y="121"/>
                </a:lnTo>
                <a:lnTo>
                  <a:pt x="108" y="120"/>
                </a:lnTo>
                <a:lnTo>
                  <a:pt x="108" y="120"/>
                </a:lnTo>
                <a:lnTo>
                  <a:pt x="109" y="116"/>
                </a:lnTo>
                <a:lnTo>
                  <a:pt x="108" y="115"/>
                </a:lnTo>
                <a:lnTo>
                  <a:pt x="108" y="115"/>
                </a:lnTo>
                <a:lnTo>
                  <a:pt x="111" y="116"/>
                </a:lnTo>
                <a:lnTo>
                  <a:pt x="114" y="115"/>
                </a:lnTo>
                <a:lnTo>
                  <a:pt x="114" y="112"/>
                </a:lnTo>
                <a:lnTo>
                  <a:pt x="114" y="112"/>
                </a:lnTo>
                <a:lnTo>
                  <a:pt x="114" y="107"/>
                </a:lnTo>
                <a:lnTo>
                  <a:pt x="112" y="104"/>
                </a:lnTo>
                <a:lnTo>
                  <a:pt x="110" y="102"/>
                </a:lnTo>
                <a:lnTo>
                  <a:pt x="107" y="98"/>
                </a:lnTo>
                <a:lnTo>
                  <a:pt x="107" y="98"/>
                </a:lnTo>
                <a:lnTo>
                  <a:pt x="108" y="101"/>
                </a:lnTo>
                <a:lnTo>
                  <a:pt x="108" y="101"/>
                </a:lnTo>
                <a:lnTo>
                  <a:pt x="109" y="101"/>
                </a:lnTo>
                <a:lnTo>
                  <a:pt x="110" y="94"/>
                </a:lnTo>
                <a:lnTo>
                  <a:pt x="110" y="94"/>
                </a:lnTo>
                <a:lnTo>
                  <a:pt x="111" y="82"/>
                </a:lnTo>
                <a:lnTo>
                  <a:pt x="111" y="66"/>
                </a:lnTo>
                <a:lnTo>
                  <a:pt x="112" y="42"/>
                </a:lnTo>
                <a:lnTo>
                  <a:pt x="112" y="42"/>
                </a:lnTo>
                <a:lnTo>
                  <a:pt x="112" y="33"/>
                </a:lnTo>
                <a:lnTo>
                  <a:pt x="110" y="24"/>
                </a:lnTo>
                <a:lnTo>
                  <a:pt x="110" y="24"/>
                </a:lnTo>
                <a:lnTo>
                  <a:pt x="109" y="21"/>
                </a:lnTo>
                <a:lnTo>
                  <a:pt x="107" y="16"/>
                </a:lnTo>
                <a:lnTo>
                  <a:pt x="102" y="12"/>
                </a:lnTo>
                <a:lnTo>
                  <a:pt x="97" y="7"/>
                </a:lnTo>
                <a:lnTo>
                  <a:pt x="97" y="7"/>
                </a:lnTo>
                <a:lnTo>
                  <a:pt x="87" y="1"/>
                </a:lnTo>
                <a:lnTo>
                  <a:pt x="82" y="0"/>
                </a:lnTo>
                <a:lnTo>
                  <a:pt x="80" y="0"/>
                </a:lnTo>
                <a:lnTo>
                  <a:pt x="80" y="0"/>
                </a:lnTo>
                <a:lnTo>
                  <a:pt x="70" y="2"/>
                </a:lnTo>
                <a:lnTo>
                  <a:pt x="70" y="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8314781" y="4644135"/>
            <a:ext cx="679511" cy="1712806"/>
          </a:xfrm>
          <a:custGeom>
            <a:avLst/>
            <a:gdLst>
              <a:gd name="T0" fmla="*/ 247 w 557"/>
              <a:gd name="T1" fmla="*/ 171 h 1404"/>
              <a:gd name="T2" fmla="*/ 241 w 557"/>
              <a:gd name="T3" fmla="*/ 144 h 1404"/>
              <a:gd name="T4" fmla="*/ 241 w 557"/>
              <a:gd name="T5" fmla="*/ 90 h 1404"/>
              <a:gd name="T6" fmla="*/ 253 w 557"/>
              <a:gd name="T7" fmla="*/ 36 h 1404"/>
              <a:gd name="T8" fmla="*/ 296 w 557"/>
              <a:gd name="T9" fmla="*/ 2 h 1404"/>
              <a:gd name="T10" fmla="*/ 369 w 557"/>
              <a:gd name="T11" fmla="*/ 5 h 1404"/>
              <a:gd name="T12" fmla="*/ 390 w 557"/>
              <a:gd name="T13" fmla="*/ 53 h 1404"/>
              <a:gd name="T14" fmla="*/ 395 w 557"/>
              <a:gd name="T15" fmla="*/ 110 h 1404"/>
              <a:gd name="T16" fmla="*/ 372 w 557"/>
              <a:gd name="T17" fmla="*/ 177 h 1404"/>
              <a:gd name="T18" fmla="*/ 386 w 557"/>
              <a:gd name="T19" fmla="*/ 223 h 1404"/>
              <a:gd name="T20" fmla="*/ 466 w 557"/>
              <a:gd name="T21" fmla="*/ 283 h 1404"/>
              <a:gd name="T22" fmla="*/ 481 w 557"/>
              <a:gd name="T23" fmla="*/ 308 h 1404"/>
              <a:gd name="T24" fmla="*/ 444 w 557"/>
              <a:gd name="T25" fmla="*/ 482 h 1404"/>
              <a:gd name="T26" fmla="*/ 454 w 557"/>
              <a:gd name="T27" fmla="*/ 586 h 1404"/>
              <a:gd name="T28" fmla="*/ 491 w 557"/>
              <a:gd name="T29" fmla="*/ 635 h 1404"/>
              <a:gd name="T30" fmla="*/ 525 w 557"/>
              <a:gd name="T31" fmla="*/ 720 h 1404"/>
              <a:gd name="T32" fmla="*/ 544 w 557"/>
              <a:gd name="T33" fmla="*/ 885 h 1404"/>
              <a:gd name="T34" fmla="*/ 552 w 557"/>
              <a:gd name="T35" fmla="*/ 913 h 1404"/>
              <a:gd name="T36" fmla="*/ 493 w 557"/>
              <a:gd name="T37" fmla="*/ 935 h 1404"/>
              <a:gd name="T38" fmla="*/ 432 w 557"/>
              <a:gd name="T39" fmla="*/ 954 h 1404"/>
              <a:gd name="T40" fmla="*/ 448 w 557"/>
              <a:gd name="T41" fmla="*/ 1078 h 1404"/>
              <a:gd name="T42" fmla="*/ 443 w 557"/>
              <a:gd name="T43" fmla="*/ 1290 h 1404"/>
              <a:gd name="T44" fmla="*/ 443 w 557"/>
              <a:gd name="T45" fmla="*/ 1376 h 1404"/>
              <a:gd name="T46" fmla="*/ 418 w 557"/>
              <a:gd name="T47" fmla="*/ 1386 h 1404"/>
              <a:gd name="T48" fmla="*/ 277 w 557"/>
              <a:gd name="T49" fmla="*/ 1350 h 1404"/>
              <a:gd name="T50" fmla="*/ 248 w 557"/>
              <a:gd name="T51" fmla="*/ 1332 h 1404"/>
              <a:gd name="T52" fmla="*/ 354 w 557"/>
              <a:gd name="T53" fmla="*/ 1309 h 1404"/>
              <a:gd name="T54" fmla="*/ 372 w 557"/>
              <a:gd name="T55" fmla="*/ 1284 h 1404"/>
              <a:gd name="T56" fmla="*/ 383 w 557"/>
              <a:gd name="T57" fmla="*/ 1273 h 1404"/>
              <a:gd name="T58" fmla="*/ 367 w 557"/>
              <a:gd name="T59" fmla="*/ 1055 h 1404"/>
              <a:gd name="T60" fmla="*/ 274 w 557"/>
              <a:gd name="T61" fmla="*/ 1011 h 1404"/>
              <a:gd name="T62" fmla="*/ 268 w 557"/>
              <a:gd name="T63" fmla="*/ 1159 h 1404"/>
              <a:gd name="T64" fmla="*/ 241 w 557"/>
              <a:gd name="T65" fmla="*/ 1290 h 1404"/>
              <a:gd name="T66" fmla="*/ 238 w 557"/>
              <a:gd name="T67" fmla="*/ 1362 h 1404"/>
              <a:gd name="T68" fmla="*/ 238 w 557"/>
              <a:gd name="T69" fmla="*/ 1395 h 1404"/>
              <a:gd name="T70" fmla="*/ 34 w 557"/>
              <a:gd name="T71" fmla="*/ 1404 h 1404"/>
              <a:gd name="T72" fmla="*/ 9 w 557"/>
              <a:gd name="T73" fmla="*/ 1397 h 1404"/>
              <a:gd name="T74" fmla="*/ 1 w 557"/>
              <a:gd name="T75" fmla="*/ 1369 h 1404"/>
              <a:gd name="T76" fmla="*/ 53 w 557"/>
              <a:gd name="T77" fmla="*/ 1358 h 1404"/>
              <a:gd name="T78" fmla="*/ 144 w 557"/>
              <a:gd name="T79" fmla="*/ 1311 h 1404"/>
              <a:gd name="T80" fmla="*/ 168 w 557"/>
              <a:gd name="T81" fmla="*/ 1257 h 1404"/>
              <a:gd name="T82" fmla="*/ 178 w 557"/>
              <a:gd name="T83" fmla="*/ 1086 h 1404"/>
              <a:gd name="T84" fmla="*/ 180 w 557"/>
              <a:gd name="T85" fmla="*/ 934 h 1404"/>
              <a:gd name="T86" fmla="*/ 159 w 557"/>
              <a:gd name="T87" fmla="*/ 750 h 1404"/>
              <a:gd name="T88" fmla="*/ 138 w 557"/>
              <a:gd name="T89" fmla="*/ 744 h 1404"/>
              <a:gd name="T90" fmla="*/ 143 w 557"/>
              <a:gd name="T91" fmla="*/ 703 h 1404"/>
              <a:gd name="T92" fmla="*/ 121 w 557"/>
              <a:gd name="T93" fmla="*/ 662 h 1404"/>
              <a:gd name="T94" fmla="*/ 113 w 557"/>
              <a:gd name="T95" fmla="*/ 632 h 1404"/>
              <a:gd name="T96" fmla="*/ 105 w 557"/>
              <a:gd name="T97" fmla="*/ 608 h 1404"/>
              <a:gd name="T98" fmla="*/ 116 w 557"/>
              <a:gd name="T99" fmla="*/ 515 h 1404"/>
              <a:gd name="T100" fmla="*/ 136 w 557"/>
              <a:gd name="T101" fmla="*/ 361 h 1404"/>
              <a:gd name="T102" fmla="*/ 154 w 557"/>
              <a:gd name="T103" fmla="*/ 330 h 1404"/>
              <a:gd name="T104" fmla="*/ 173 w 557"/>
              <a:gd name="T105" fmla="*/ 264 h 1404"/>
              <a:gd name="T106" fmla="*/ 208 w 557"/>
              <a:gd name="T107" fmla="*/ 233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7" h="1404">
                <a:moveTo>
                  <a:pt x="268" y="193"/>
                </a:moveTo>
                <a:lnTo>
                  <a:pt x="268" y="193"/>
                </a:lnTo>
                <a:lnTo>
                  <a:pt x="258" y="185"/>
                </a:lnTo>
                <a:lnTo>
                  <a:pt x="251" y="178"/>
                </a:lnTo>
                <a:lnTo>
                  <a:pt x="248" y="174"/>
                </a:lnTo>
                <a:lnTo>
                  <a:pt x="247" y="171"/>
                </a:lnTo>
                <a:lnTo>
                  <a:pt x="247" y="171"/>
                </a:lnTo>
                <a:lnTo>
                  <a:pt x="245" y="165"/>
                </a:lnTo>
                <a:lnTo>
                  <a:pt x="243" y="158"/>
                </a:lnTo>
                <a:lnTo>
                  <a:pt x="240" y="151"/>
                </a:lnTo>
                <a:lnTo>
                  <a:pt x="240" y="148"/>
                </a:lnTo>
                <a:lnTo>
                  <a:pt x="241" y="144"/>
                </a:lnTo>
                <a:lnTo>
                  <a:pt x="241" y="144"/>
                </a:lnTo>
                <a:lnTo>
                  <a:pt x="243" y="139"/>
                </a:lnTo>
                <a:lnTo>
                  <a:pt x="243" y="132"/>
                </a:lnTo>
                <a:lnTo>
                  <a:pt x="243" y="113"/>
                </a:lnTo>
                <a:lnTo>
                  <a:pt x="241" y="90"/>
                </a:lnTo>
                <a:lnTo>
                  <a:pt x="241" y="90"/>
                </a:lnTo>
                <a:lnTo>
                  <a:pt x="243" y="69"/>
                </a:lnTo>
                <a:lnTo>
                  <a:pt x="244" y="56"/>
                </a:lnTo>
                <a:lnTo>
                  <a:pt x="245" y="50"/>
                </a:lnTo>
                <a:lnTo>
                  <a:pt x="247" y="46"/>
                </a:lnTo>
                <a:lnTo>
                  <a:pt x="247" y="46"/>
                </a:lnTo>
                <a:lnTo>
                  <a:pt x="253" y="36"/>
                </a:lnTo>
                <a:lnTo>
                  <a:pt x="266" y="23"/>
                </a:lnTo>
                <a:lnTo>
                  <a:pt x="274" y="16"/>
                </a:lnTo>
                <a:lnTo>
                  <a:pt x="281" y="9"/>
                </a:lnTo>
                <a:lnTo>
                  <a:pt x="289" y="4"/>
                </a:lnTo>
                <a:lnTo>
                  <a:pt x="296" y="2"/>
                </a:lnTo>
                <a:lnTo>
                  <a:pt x="296" y="2"/>
                </a:lnTo>
                <a:lnTo>
                  <a:pt x="335" y="0"/>
                </a:lnTo>
                <a:lnTo>
                  <a:pt x="354" y="0"/>
                </a:lnTo>
                <a:lnTo>
                  <a:pt x="362" y="1"/>
                </a:lnTo>
                <a:lnTo>
                  <a:pt x="367" y="2"/>
                </a:lnTo>
                <a:lnTo>
                  <a:pt x="367" y="2"/>
                </a:lnTo>
                <a:lnTo>
                  <a:pt x="369" y="5"/>
                </a:lnTo>
                <a:lnTo>
                  <a:pt x="373" y="11"/>
                </a:lnTo>
                <a:lnTo>
                  <a:pt x="380" y="23"/>
                </a:lnTo>
                <a:lnTo>
                  <a:pt x="386" y="36"/>
                </a:lnTo>
                <a:lnTo>
                  <a:pt x="388" y="46"/>
                </a:lnTo>
                <a:lnTo>
                  <a:pt x="388" y="46"/>
                </a:lnTo>
                <a:lnTo>
                  <a:pt x="390" y="53"/>
                </a:lnTo>
                <a:lnTo>
                  <a:pt x="391" y="61"/>
                </a:lnTo>
                <a:lnTo>
                  <a:pt x="392" y="69"/>
                </a:lnTo>
                <a:lnTo>
                  <a:pt x="394" y="79"/>
                </a:lnTo>
                <a:lnTo>
                  <a:pt x="394" y="79"/>
                </a:lnTo>
                <a:lnTo>
                  <a:pt x="395" y="101"/>
                </a:lnTo>
                <a:lnTo>
                  <a:pt x="395" y="110"/>
                </a:lnTo>
                <a:lnTo>
                  <a:pt x="394" y="117"/>
                </a:lnTo>
                <a:lnTo>
                  <a:pt x="394" y="117"/>
                </a:lnTo>
                <a:lnTo>
                  <a:pt x="377" y="155"/>
                </a:lnTo>
                <a:lnTo>
                  <a:pt x="377" y="155"/>
                </a:lnTo>
                <a:lnTo>
                  <a:pt x="373" y="169"/>
                </a:lnTo>
                <a:lnTo>
                  <a:pt x="372" y="177"/>
                </a:lnTo>
                <a:lnTo>
                  <a:pt x="372" y="177"/>
                </a:lnTo>
                <a:lnTo>
                  <a:pt x="377" y="195"/>
                </a:lnTo>
                <a:lnTo>
                  <a:pt x="382" y="207"/>
                </a:lnTo>
                <a:lnTo>
                  <a:pt x="383" y="215"/>
                </a:lnTo>
                <a:lnTo>
                  <a:pt x="383" y="215"/>
                </a:lnTo>
                <a:lnTo>
                  <a:pt x="386" y="223"/>
                </a:lnTo>
                <a:lnTo>
                  <a:pt x="391" y="234"/>
                </a:lnTo>
                <a:lnTo>
                  <a:pt x="399" y="248"/>
                </a:lnTo>
                <a:lnTo>
                  <a:pt x="399" y="248"/>
                </a:lnTo>
                <a:lnTo>
                  <a:pt x="433" y="264"/>
                </a:lnTo>
                <a:lnTo>
                  <a:pt x="458" y="278"/>
                </a:lnTo>
                <a:lnTo>
                  <a:pt x="466" y="283"/>
                </a:lnTo>
                <a:lnTo>
                  <a:pt x="470" y="286"/>
                </a:lnTo>
                <a:lnTo>
                  <a:pt x="470" y="286"/>
                </a:lnTo>
                <a:lnTo>
                  <a:pt x="476" y="297"/>
                </a:lnTo>
                <a:lnTo>
                  <a:pt x="480" y="302"/>
                </a:lnTo>
                <a:lnTo>
                  <a:pt x="481" y="308"/>
                </a:lnTo>
                <a:lnTo>
                  <a:pt x="481" y="308"/>
                </a:lnTo>
                <a:lnTo>
                  <a:pt x="484" y="351"/>
                </a:lnTo>
                <a:lnTo>
                  <a:pt x="487" y="390"/>
                </a:lnTo>
                <a:lnTo>
                  <a:pt x="487" y="390"/>
                </a:lnTo>
                <a:lnTo>
                  <a:pt x="465" y="437"/>
                </a:lnTo>
                <a:lnTo>
                  <a:pt x="450" y="471"/>
                </a:lnTo>
                <a:lnTo>
                  <a:pt x="444" y="482"/>
                </a:lnTo>
                <a:lnTo>
                  <a:pt x="443" y="488"/>
                </a:lnTo>
                <a:lnTo>
                  <a:pt x="443" y="488"/>
                </a:lnTo>
                <a:lnTo>
                  <a:pt x="450" y="537"/>
                </a:lnTo>
                <a:lnTo>
                  <a:pt x="452" y="570"/>
                </a:lnTo>
                <a:lnTo>
                  <a:pt x="454" y="586"/>
                </a:lnTo>
                <a:lnTo>
                  <a:pt x="454" y="586"/>
                </a:lnTo>
                <a:lnTo>
                  <a:pt x="455" y="590"/>
                </a:lnTo>
                <a:lnTo>
                  <a:pt x="458" y="596"/>
                </a:lnTo>
                <a:lnTo>
                  <a:pt x="465" y="602"/>
                </a:lnTo>
                <a:lnTo>
                  <a:pt x="465" y="602"/>
                </a:lnTo>
                <a:lnTo>
                  <a:pt x="473" y="612"/>
                </a:lnTo>
                <a:lnTo>
                  <a:pt x="491" y="635"/>
                </a:lnTo>
                <a:lnTo>
                  <a:pt x="508" y="662"/>
                </a:lnTo>
                <a:lnTo>
                  <a:pt x="515" y="675"/>
                </a:lnTo>
                <a:lnTo>
                  <a:pt x="519" y="684"/>
                </a:lnTo>
                <a:lnTo>
                  <a:pt x="519" y="684"/>
                </a:lnTo>
                <a:lnTo>
                  <a:pt x="522" y="698"/>
                </a:lnTo>
                <a:lnTo>
                  <a:pt x="525" y="720"/>
                </a:lnTo>
                <a:lnTo>
                  <a:pt x="530" y="777"/>
                </a:lnTo>
                <a:lnTo>
                  <a:pt x="536" y="837"/>
                </a:lnTo>
                <a:lnTo>
                  <a:pt x="538" y="860"/>
                </a:lnTo>
                <a:lnTo>
                  <a:pt x="541" y="875"/>
                </a:lnTo>
                <a:lnTo>
                  <a:pt x="541" y="875"/>
                </a:lnTo>
                <a:lnTo>
                  <a:pt x="544" y="885"/>
                </a:lnTo>
                <a:lnTo>
                  <a:pt x="548" y="891"/>
                </a:lnTo>
                <a:lnTo>
                  <a:pt x="555" y="900"/>
                </a:lnTo>
                <a:lnTo>
                  <a:pt x="556" y="902"/>
                </a:lnTo>
                <a:lnTo>
                  <a:pt x="557" y="905"/>
                </a:lnTo>
                <a:lnTo>
                  <a:pt x="556" y="908"/>
                </a:lnTo>
                <a:lnTo>
                  <a:pt x="552" y="913"/>
                </a:lnTo>
                <a:lnTo>
                  <a:pt x="552" y="913"/>
                </a:lnTo>
                <a:lnTo>
                  <a:pt x="548" y="916"/>
                </a:lnTo>
                <a:lnTo>
                  <a:pt x="544" y="919"/>
                </a:lnTo>
                <a:lnTo>
                  <a:pt x="530" y="924"/>
                </a:lnTo>
                <a:lnTo>
                  <a:pt x="512" y="930"/>
                </a:lnTo>
                <a:lnTo>
                  <a:pt x="493" y="935"/>
                </a:lnTo>
                <a:lnTo>
                  <a:pt x="457" y="942"/>
                </a:lnTo>
                <a:lnTo>
                  <a:pt x="437" y="946"/>
                </a:lnTo>
                <a:lnTo>
                  <a:pt x="437" y="946"/>
                </a:lnTo>
                <a:lnTo>
                  <a:pt x="435" y="947"/>
                </a:lnTo>
                <a:lnTo>
                  <a:pt x="433" y="949"/>
                </a:lnTo>
                <a:lnTo>
                  <a:pt x="432" y="954"/>
                </a:lnTo>
                <a:lnTo>
                  <a:pt x="432" y="962"/>
                </a:lnTo>
                <a:lnTo>
                  <a:pt x="432" y="962"/>
                </a:lnTo>
                <a:lnTo>
                  <a:pt x="437" y="991"/>
                </a:lnTo>
                <a:lnTo>
                  <a:pt x="443" y="1022"/>
                </a:lnTo>
                <a:lnTo>
                  <a:pt x="443" y="1022"/>
                </a:lnTo>
                <a:lnTo>
                  <a:pt x="448" y="1078"/>
                </a:lnTo>
                <a:lnTo>
                  <a:pt x="451" y="1125"/>
                </a:lnTo>
                <a:lnTo>
                  <a:pt x="454" y="1164"/>
                </a:lnTo>
                <a:lnTo>
                  <a:pt x="454" y="1164"/>
                </a:lnTo>
                <a:lnTo>
                  <a:pt x="454" y="1235"/>
                </a:lnTo>
                <a:lnTo>
                  <a:pt x="454" y="1273"/>
                </a:lnTo>
                <a:lnTo>
                  <a:pt x="443" y="1290"/>
                </a:lnTo>
                <a:lnTo>
                  <a:pt x="443" y="1317"/>
                </a:lnTo>
                <a:lnTo>
                  <a:pt x="443" y="1317"/>
                </a:lnTo>
                <a:lnTo>
                  <a:pt x="443" y="1328"/>
                </a:lnTo>
                <a:lnTo>
                  <a:pt x="444" y="1351"/>
                </a:lnTo>
                <a:lnTo>
                  <a:pt x="443" y="1363"/>
                </a:lnTo>
                <a:lnTo>
                  <a:pt x="443" y="1376"/>
                </a:lnTo>
                <a:lnTo>
                  <a:pt x="440" y="1384"/>
                </a:lnTo>
                <a:lnTo>
                  <a:pt x="439" y="1386"/>
                </a:lnTo>
                <a:lnTo>
                  <a:pt x="437" y="1388"/>
                </a:lnTo>
                <a:lnTo>
                  <a:pt x="437" y="1388"/>
                </a:lnTo>
                <a:lnTo>
                  <a:pt x="431" y="1388"/>
                </a:lnTo>
                <a:lnTo>
                  <a:pt x="418" y="1386"/>
                </a:lnTo>
                <a:lnTo>
                  <a:pt x="387" y="1381"/>
                </a:lnTo>
                <a:lnTo>
                  <a:pt x="345" y="1371"/>
                </a:lnTo>
                <a:lnTo>
                  <a:pt x="345" y="1371"/>
                </a:lnTo>
                <a:lnTo>
                  <a:pt x="328" y="1367"/>
                </a:lnTo>
                <a:lnTo>
                  <a:pt x="294" y="1356"/>
                </a:lnTo>
                <a:lnTo>
                  <a:pt x="277" y="1350"/>
                </a:lnTo>
                <a:lnTo>
                  <a:pt x="260" y="1344"/>
                </a:lnTo>
                <a:lnTo>
                  <a:pt x="251" y="1337"/>
                </a:lnTo>
                <a:lnTo>
                  <a:pt x="247" y="1336"/>
                </a:lnTo>
                <a:lnTo>
                  <a:pt x="247" y="1333"/>
                </a:lnTo>
                <a:lnTo>
                  <a:pt x="247" y="1333"/>
                </a:lnTo>
                <a:lnTo>
                  <a:pt x="248" y="1332"/>
                </a:lnTo>
                <a:lnTo>
                  <a:pt x="252" y="1329"/>
                </a:lnTo>
                <a:lnTo>
                  <a:pt x="264" y="1325"/>
                </a:lnTo>
                <a:lnTo>
                  <a:pt x="282" y="1321"/>
                </a:lnTo>
                <a:lnTo>
                  <a:pt x="303" y="1317"/>
                </a:lnTo>
                <a:lnTo>
                  <a:pt x="341" y="1311"/>
                </a:lnTo>
                <a:lnTo>
                  <a:pt x="354" y="1309"/>
                </a:lnTo>
                <a:lnTo>
                  <a:pt x="361" y="1306"/>
                </a:lnTo>
                <a:lnTo>
                  <a:pt x="361" y="1306"/>
                </a:lnTo>
                <a:lnTo>
                  <a:pt x="364" y="1303"/>
                </a:lnTo>
                <a:lnTo>
                  <a:pt x="367" y="1301"/>
                </a:lnTo>
                <a:lnTo>
                  <a:pt x="369" y="1292"/>
                </a:lnTo>
                <a:lnTo>
                  <a:pt x="372" y="1284"/>
                </a:lnTo>
                <a:lnTo>
                  <a:pt x="372" y="1279"/>
                </a:lnTo>
                <a:lnTo>
                  <a:pt x="372" y="1279"/>
                </a:lnTo>
                <a:lnTo>
                  <a:pt x="372" y="1277"/>
                </a:lnTo>
                <a:lnTo>
                  <a:pt x="373" y="1276"/>
                </a:lnTo>
                <a:lnTo>
                  <a:pt x="377" y="1275"/>
                </a:lnTo>
                <a:lnTo>
                  <a:pt x="383" y="1273"/>
                </a:lnTo>
                <a:lnTo>
                  <a:pt x="383" y="1273"/>
                </a:lnTo>
                <a:lnTo>
                  <a:pt x="379" y="1182"/>
                </a:lnTo>
                <a:lnTo>
                  <a:pt x="373" y="1108"/>
                </a:lnTo>
                <a:lnTo>
                  <a:pt x="371" y="1078"/>
                </a:lnTo>
                <a:lnTo>
                  <a:pt x="367" y="1055"/>
                </a:lnTo>
                <a:lnTo>
                  <a:pt x="367" y="1055"/>
                </a:lnTo>
                <a:lnTo>
                  <a:pt x="360" y="1026"/>
                </a:lnTo>
                <a:lnTo>
                  <a:pt x="354" y="1010"/>
                </a:lnTo>
                <a:lnTo>
                  <a:pt x="352" y="1002"/>
                </a:lnTo>
                <a:lnTo>
                  <a:pt x="350" y="1001"/>
                </a:lnTo>
                <a:lnTo>
                  <a:pt x="274" y="1011"/>
                </a:lnTo>
                <a:lnTo>
                  <a:pt x="274" y="1011"/>
                </a:lnTo>
                <a:lnTo>
                  <a:pt x="277" y="1047"/>
                </a:lnTo>
                <a:lnTo>
                  <a:pt x="277" y="1082"/>
                </a:lnTo>
                <a:lnTo>
                  <a:pt x="275" y="1101"/>
                </a:lnTo>
                <a:lnTo>
                  <a:pt x="274" y="1121"/>
                </a:lnTo>
                <a:lnTo>
                  <a:pt x="274" y="1121"/>
                </a:lnTo>
                <a:lnTo>
                  <a:pt x="268" y="1159"/>
                </a:lnTo>
                <a:lnTo>
                  <a:pt x="262" y="1198"/>
                </a:lnTo>
                <a:lnTo>
                  <a:pt x="255" y="1234"/>
                </a:lnTo>
                <a:lnTo>
                  <a:pt x="247" y="1262"/>
                </a:lnTo>
                <a:lnTo>
                  <a:pt x="247" y="1262"/>
                </a:lnTo>
                <a:lnTo>
                  <a:pt x="244" y="1275"/>
                </a:lnTo>
                <a:lnTo>
                  <a:pt x="241" y="1290"/>
                </a:lnTo>
                <a:lnTo>
                  <a:pt x="237" y="1318"/>
                </a:lnTo>
                <a:lnTo>
                  <a:pt x="234" y="1343"/>
                </a:lnTo>
                <a:lnTo>
                  <a:pt x="234" y="1351"/>
                </a:lnTo>
                <a:lnTo>
                  <a:pt x="236" y="1355"/>
                </a:lnTo>
                <a:lnTo>
                  <a:pt x="236" y="1355"/>
                </a:lnTo>
                <a:lnTo>
                  <a:pt x="238" y="1362"/>
                </a:lnTo>
                <a:lnTo>
                  <a:pt x="241" y="1371"/>
                </a:lnTo>
                <a:lnTo>
                  <a:pt x="243" y="1384"/>
                </a:lnTo>
                <a:lnTo>
                  <a:pt x="243" y="1389"/>
                </a:lnTo>
                <a:lnTo>
                  <a:pt x="241" y="1393"/>
                </a:lnTo>
                <a:lnTo>
                  <a:pt x="241" y="1393"/>
                </a:lnTo>
                <a:lnTo>
                  <a:pt x="238" y="1395"/>
                </a:lnTo>
                <a:lnTo>
                  <a:pt x="232" y="1397"/>
                </a:lnTo>
                <a:lnTo>
                  <a:pt x="207" y="1400"/>
                </a:lnTo>
                <a:lnTo>
                  <a:pt x="174" y="1401"/>
                </a:lnTo>
                <a:lnTo>
                  <a:pt x="136" y="1403"/>
                </a:lnTo>
                <a:lnTo>
                  <a:pt x="65" y="1404"/>
                </a:lnTo>
                <a:lnTo>
                  <a:pt x="34" y="1404"/>
                </a:lnTo>
                <a:lnTo>
                  <a:pt x="34" y="1404"/>
                </a:lnTo>
                <a:lnTo>
                  <a:pt x="30" y="1404"/>
                </a:lnTo>
                <a:lnTo>
                  <a:pt x="23" y="1404"/>
                </a:lnTo>
                <a:lnTo>
                  <a:pt x="18" y="1403"/>
                </a:lnTo>
                <a:lnTo>
                  <a:pt x="14" y="1400"/>
                </a:lnTo>
                <a:lnTo>
                  <a:pt x="9" y="1397"/>
                </a:lnTo>
                <a:lnTo>
                  <a:pt x="7" y="1393"/>
                </a:lnTo>
                <a:lnTo>
                  <a:pt x="7" y="1393"/>
                </a:lnTo>
                <a:lnTo>
                  <a:pt x="3" y="1384"/>
                </a:lnTo>
                <a:lnTo>
                  <a:pt x="1" y="1376"/>
                </a:lnTo>
                <a:lnTo>
                  <a:pt x="0" y="1371"/>
                </a:lnTo>
                <a:lnTo>
                  <a:pt x="1" y="1369"/>
                </a:lnTo>
                <a:lnTo>
                  <a:pt x="4" y="1367"/>
                </a:lnTo>
                <a:lnTo>
                  <a:pt x="7" y="1366"/>
                </a:lnTo>
                <a:lnTo>
                  <a:pt x="7" y="1366"/>
                </a:lnTo>
                <a:lnTo>
                  <a:pt x="18" y="1365"/>
                </a:lnTo>
                <a:lnTo>
                  <a:pt x="34" y="1362"/>
                </a:lnTo>
                <a:lnTo>
                  <a:pt x="53" y="1358"/>
                </a:lnTo>
                <a:lnTo>
                  <a:pt x="63" y="1354"/>
                </a:lnTo>
                <a:lnTo>
                  <a:pt x="72" y="1350"/>
                </a:lnTo>
                <a:lnTo>
                  <a:pt x="72" y="1350"/>
                </a:lnTo>
                <a:lnTo>
                  <a:pt x="117" y="1328"/>
                </a:lnTo>
                <a:lnTo>
                  <a:pt x="138" y="1316"/>
                </a:lnTo>
                <a:lnTo>
                  <a:pt x="144" y="1311"/>
                </a:lnTo>
                <a:lnTo>
                  <a:pt x="148" y="1306"/>
                </a:lnTo>
                <a:lnTo>
                  <a:pt x="148" y="1306"/>
                </a:lnTo>
                <a:lnTo>
                  <a:pt x="157" y="1294"/>
                </a:lnTo>
                <a:lnTo>
                  <a:pt x="159" y="1290"/>
                </a:lnTo>
                <a:lnTo>
                  <a:pt x="159" y="1290"/>
                </a:lnTo>
                <a:lnTo>
                  <a:pt x="168" y="1257"/>
                </a:lnTo>
                <a:lnTo>
                  <a:pt x="174" y="1232"/>
                </a:lnTo>
                <a:lnTo>
                  <a:pt x="176" y="1221"/>
                </a:lnTo>
                <a:lnTo>
                  <a:pt x="176" y="1213"/>
                </a:lnTo>
                <a:lnTo>
                  <a:pt x="176" y="1213"/>
                </a:lnTo>
                <a:lnTo>
                  <a:pt x="176" y="1168"/>
                </a:lnTo>
                <a:lnTo>
                  <a:pt x="178" y="1086"/>
                </a:lnTo>
                <a:lnTo>
                  <a:pt x="181" y="1006"/>
                </a:lnTo>
                <a:lnTo>
                  <a:pt x="181" y="979"/>
                </a:lnTo>
                <a:lnTo>
                  <a:pt x="181" y="968"/>
                </a:lnTo>
                <a:lnTo>
                  <a:pt x="181" y="968"/>
                </a:lnTo>
                <a:lnTo>
                  <a:pt x="180" y="958"/>
                </a:lnTo>
                <a:lnTo>
                  <a:pt x="180" y="934"/>
                </a:lnTo>
                <a:lnTo>
                  <a:pt x="177" y="863"/>
                </a:lnTo>
                <a:lnTo>
                  <a:pt x="176" y="761"/>
                </a:lnTo>
                <a:lnTo>
                  <a:pt x="176" y="761"/>
                </a:lnTo>
                <a:lnTo>
                  <a:pt x="169" y="755"/>
                </a:lnTo>
                <a:lnTo>
                  <a:pt x="159" y="750"/>
                </a:lnTo>
                <a:lnTo>
                  <a:pt x="159" y="750"/>
                </a:lnTo>
                <a:lnTo>
                  <a:pt x="154" y="750"/>
                </a:lnTo>
                <a:lnTo>
                  <a:pt x="147" y="751"/>
                </a:lnTo>
                <a:lnTo>
                  <a:pt x="144" y="751"/>
                </a:lnTo>
                <a:lnTo>
                  <a:pt x="142" y="750"/>
                </a:lnTo>
                <a:lnTo>
                  <a:pt x="139" y="747"/>
                </a:lnTo>
                <a:lnTo>
                  <a:pt x="138" y="744"/>
                </a:lnTo>
                <a:lnTo>
                  <a:pt x="138" y="744"/>
                </a:lnTo>
                <a:lnTo>
                  <a:pt x="136" y="732"/>
                </a:lnTo>
                <a:lnTo>
                  <a:pt x="138" y="722"/>
                </a:lnTo>
                <a:lnTo>
                  <a:pt x="138" y="722"/>
                </a:lnTo>
                <a:lnTo>
                  <a:pt x="140" y="714"/>
                </a:lnTo>
                <a:lnTo>
                  <a:pt x="143" y="703"/>
                </a:lnTo>
                <a:lnTo>
                  <a:pt x="148" y="690"/>
                </a:lnTo>
                <a:lnTo>
                  <a:pt x="110" y="690"/>
                </a:lnTo>
                <a:lnTo>
                  <a:pt x="110" y="690"/>
                </a:lnTo>
                <a:lnTo>
                  <a:pt x="116" y="679"/>
                </a:lnTo>
                <a:lnTo>
                  <a:pt x="118" y="671"/>
                </a:lnTo>
                <a:lnTo>
                  <a:pt x="121" y="662"/>
                </a:lnTo>
                <a:lnTo>
                  <a:pt x="121" y="662"/>
                </a:lnTo>
                <a:lnTo>
                  <a:pt x="121" y="654"/>
                </a:lnTo>
                <a:lnTo>
                  <a:pt x="118" y="646"/>
                </a:lnTo>
                <a:lnTo>
                  <a:pt x="116" y="635"/>
                </a:lnTo>
                <a:lnTo>
                  <a:pt x="116" y="635"/>
                </a:lnTo>
                <a:lnTo>
                  <a:pt x="113" y="632"/>
                </a:lnTo>
                <a:lnTo>
                  <a:pt x="109" y="627"/>
                </a:lnTo>
                <a:lnTo>
                  <a:pt x="106" y="623"/>
                </a:lnTo>
                <a:lnTo>
                  <a:pt x="105" y="619"/>
                </a:lnTo>
                <a:lnTo>
                  <a:pt x="104" y="613"/>
                </a:lnTo>
                <a:lnTo>
                  <a:pt x="105" y="608"/>
                </a:lnTo>
                <a:lnTo>
                  <a:pt x="105" y="608"/>
                </a:lnTo>
                <a:lnTo>
                  <a:pt x="110" y="589"/>
                </a:lnTo>
                <a:lnTo>
                  <a:pt x="116" y="575"/>
                </a:lnTo>
                <a:lnTo>
                  <a:pt x="116" y="575"/>
                </a:lnTo>
                <a:lnTo>
                  <a:pt x="117" y="568"/>
                </a:lnTo>
                <a:lnTo>
                  <a:pt x="117" y="553"/>
                </a:lnTo>
                <a:lnTo>
                  <a:pt x="116" y="515"/>
                </a:lnTo>
                <a:lnTo>
                  <a:pt x="112" y="478"/>
                </a:lnTo>
                <a:lnTo>
                  <a:pt x="110" y="461"/>
                </a:lnTo>
                <a:lnTo>
                  <a:pt x="110" y="461"/>
                </a:lnTo>
                <a:lnTo>
                  <a:pt x="114" y="441"/>
                </a:lnTo>
                <a:lnTo>
                  <a:pt x="125" y="401"/>
                </a:lnTo>
                <a:lnTo>
                  <a:pt x="136" y="361"/>
                </a:lnTo>
                <a:lnTo>
                  <a:pt x="143" y="341"/>
                </a:lnTo>
                <a:lnTo>
                  <a:pt x="143" y="341"/>
                </a:lnTo>
                <a:lnTo>
                  <a:pt x="147" y="338"/>
                </a:lnTo>
                <a:lnTo>
                  <a:pt x="150" y="336"/>
                </a:lnTo>
                <a:lnTo>
                  <a:pt x="153" y="334"/>
                </a:lnTo>
                <a:lnTo>
                  <a:pt x="154" y="330"/>
                </a:lnTo>
                <a:lnTo>
                  <a:pt x="154" y="330"/>
                </a:lnTo>
                <a:lnTo>
                  <a:pt x="157" y="317"/>
                </a:lnTo>
                <a:lnTo>
                  <a:pt x="162" y="298"/>
                </a:lnTo>
                <a:lnTo>
                  <a:pt x="170" y="270"/>
                </a:lnTo>
                <a:lnTo>
                  <a:pt x="170" y="270"/>
                </a:lnTo>
                <a:lnTo>
                  <a:pt x="173" y="264"/>
                </a:lnTo>
                <a:lnTo>
                  <a:pt x="177" y="253"/>
                </a:lnTo>
                <a:lnTo>
                  <a:pt x="183" y="244"/>
                </a:lnTo>
                <a:lnTo>
                  <a:pt x="187" y="240"/>
                </a:lnTo>
                <a:lnTo>
                  <a:pt x="192" y="237"/>
                </a:lnTo>
                <a:lnTo>
                  <a:pt x="192" y="237"/>
                </a:lnTo>
                <a:lnTo>
                  <a:pt x="208" y="233"/>
                </a:lnTo>
                <a:lnTo>
                  <a:pt x="230" y="229"/>
                </a:lnTo>
                <a:lnTo>
                  <a:pt x="258" y="226"/>
                </a:lnTo>
                <a:lnTo>
                  <a:pt x="268" y="19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6562311" y="4645974"/>
            <a:ext cx="472670" cy="1710968"/>
          </a:xfrm>
          <a:custGeom>
            <a:avLst/>
            <a:gdLst>
              <a:gd name="T0" fmla="*/ 59 w 192"/>
              <a:gd name="T1" fmla="*/ 4 h 695"/>
              <a:gd name="T2" fmla="*/ 40 w 192"/>
              <a:gd name="T3" fmla="*/ 32 h 695"/>
              <a:gd name="T4" fmla="*/ 31 w 192"/>
              <a:gd name="T5" fmla="*/ 47 h 695"/>
              <a:gd name="T6" fmla="*/ 18 w 192"/>
              <a:gd name="T7" fmla="*/ 88 h 695"/>
              <a:gd name="T8" fmla="*/ 8 w 192"/>
              <a:gd name="T9" fmla="*/ 123 h 695"/>
              <a:gd name="T10" fmla="*/ 6 w 192"/>
              <a:gd name="T11" fmla="*/ 172 h 695"/>
              <a:gd name="T12" fmla="*/ 17 w 192"/>
              <a:gd name="T13" fmla="*/ 187 h 695"/>
              <a:gd name="T14" fmla="*/ 16 w 192"/>
              <a:gd name="T15" fmla="*/ 226 h 695"/>
              <a:gd name="T16" fmla="*/ 21 w 192"/>
              <a:gd name="T17" fmla="*/ 269 h 695"/>
              <a:gd name="T18" fmla="*/ 7 w 192"/>
              <a:gd name="T19" fmla="*/ 313 h 695"/>
              <a:gd name="T20" fmla="*/ 23 w 192"/>
              <a:gd name="T21" fmla="*/ 328 h 695"/>
              <a:gd name="T22" fmla="*/ 31 w 192"/>
              <a:gd name="T23" fmla="*/ 485 h 695"/>
              <a:gd name="T24" fmla="*/ 34 w 192"/>
              <a:gd name="T25" fmla="*/ 541 h 695"/>
              <a:gd name="T26" fmla="*/ 42 w 192"/>
              <a:gd name="T27" fmla="*/ 613 h 695"/>
              <a:gd name="T28" fmla="*/ 45 w 192"/>
              <a:gd name="T29" fmla="*/ 633 h 695"/>
              <a:gd name="T30" fmla="*/ 44 w 192"/>
              <a:gd name="T31" fmla="*/ 646 h 695"/>
              <a:gd name="T32" fmla="*/ 24 w 192"/>
              <a:gd name="T33" fmla="*/ 670 h 695"/>
              <a:gd name="T34" fmla="*/ 23 w 192"/>
              <a:gd name="T35" fmla="*/ 687 h 695"/>
              <a:gd name="T36" fmla="*/ 52 w 192"/>
              <a:gd name="T37" fmla="*/ 692 h 695"/>
              <a:gd name="T38" fmla="*/ 81 w 192"/>
              <a:gd name="T39" fmla="*/ 690 h 695"/>
              <a:gd name="T40" fmla="*/ 81 w 192"/>
              <a:gd name="T41" fmla="*/ 680 h 695"/>
              <a:gd name="T42" fmla="*/ 77 w 192"/>
              <a:gd name="T43" fmla="*/ 646 h 695"/>
              <a:gd name="T44" fmla="*/ 78 w 192"/>
              <a:gd name="T45" fmla="*/ 617 h 695"/>
              <a:gd name="T46" fmla="*/ 80 w 192"/>
              <a:gd name="T47" fmla="*/ 547 h 695"/>
              <a:gd name="T48" fmla="*/ 78 w 192"/>
              <a:gd name="T49" fmla="*/ 507 h 695"/>
              <a:gd name="T50" fmla="*/ 86 w 192"/>
              <a:gd name="T51" fmla="*/ 447 h 695"/>
              <a:gd name="T52" fmla="*/ 92 w 192"/>
              <a:gd name="T53" fmla="*/ 418 h 695"/>
              <a:gd name="T54" fmla="*/ 99 w 192"/>
              <a:gd name="T55" fmla="*/ 441 h 695"/>
              <a:gd name="T56" fmla="*/ 97 w 192"/>
              <a:gd name="T57" fmla="*/ 609 h 695"/>
              <a:gd name="T58" fmla="*/ 95 w 192"/>
              <a:gd name="T59" fmla="*/ 623 h 695"/>
              <a:gd name="T60" fmla="*/ 96 w 192"/>
              <a:gd name="T61" fmla="*/ 643 h 695"/>
              <a:gd name="T62" fmla="*/ 91 w 192"/>
              <a:gd name="T63" fmla="*/ 679 h 695"/>
              <a:gd name="T64" fmla="*/ 95 w 192"/>
              <a:gd name="T65" fmla="*/ 695 h 695"/>
              <a:gd name="T66" fmla="*/ 133 w 192"/>
              <a:gd name="T67" fmla="*/ 690 h 695"/>
              <a:gd name="T68" fmla="*/ 145 w 192"/>
              <a:gd name="T69" fmla="*/ 677 h 695"/>
              <a:gd name="T70" fmla="*/ 133 w 192"/>
              <a:gd name="T71" fmla="*/ 665 h 695"/>
              <a:gd name="T72" fmla="*/ 131 w 192"/>
              <a:gd name="T73" fmla="*/ 641 h 695"/>
              <a:gd name="T74" fmla="*/ 143 w 192"/>
              <a:gd name="T75" fmla="*/ 543 h 695"/>
              <a:gd name="T76" fmla="*/ 146 w 192"/>
              <a:gd name="T77" fmla="*/ 481 h 695"/>
              <a:gd name="T78" fmla="*/ 145 w 192"/>
              <a:gd name="T79" fmla="*/ 467 h 695"/>
              <a:gd name="T80" fmla="*/ 164 w 192"/>
              <a:gd name="T81" fmla="*/ 393 h 695"/>
              <a:gd name="T82" fmla="*/ 179 w 192"/>
              <a:gd name="T83" fmla="*/ 372 h 695"/>
              <a:gd name="T84" fmla="*/ 180 w 192"/>
              <a:gd name="T85" fmla="*/ 320 h 695"/>
              <a:gd name="T86" fmla="*/ 187 w 192"/>
              <a:gd name="T87" fmla="*/ 288 h 695"/>
              <a:gd name="T88" fmla="*/ 162 w 192"/>
              <a:gd name="T89" fmla="*/ 231 h 695"/>
              <a:gd name="T90" fmla="*/ 160 w 192"/>
              <a:gd name="T91" fmla="*/ 178 h 695"/>
              <a:gd name="T92" fmla="*/ 171 w 192"/>
              <a:gd name="T93" fmla="*/ 148 h 695"/>
              <a:gd name="T94" fmla="*/ 149 w 192"/>
              <a:gd name="T95" fmla="*/ 111 h 695"/>
              <a:gd name="T96" fmla="*/ 151 w 192"/>
              <a:gd name="T97" fmla="*/ 105 h 695"/>
              <a:gd name="T98" fmla="*/ 149 w 192"/>
              <a:gd name="T99" fmla="*/ 98 h 695"/>
              <a:gd name="T100" fmla="*/ 133 w 192"/>
              <a:gd name="T101" fmla="*/ 83 h 695"/>
              <a:gd name="T102" fmla="*/ 116 w 192"/>
              <a:gd name="T103" fmla="*/ 21 h 695"/>
              <a:gd name="T104" fmla="*/ 96 w 192"/>
              <a:gd name="T105" fmla="*/ 2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2" h="695">
                <a:moveTo>
                  <a:pt x="86" y="0"/>
                </a:moveTo>
                <a:lnTo>
                  <a:pt x="86" y="0"/>
                </a:lnTo>
                <a:lnTo>
                  <a:pt x="81" y="0"/>
                </a:lnTo>
                <a:lnTo>
                  <a:pt x="71" y="1"/>
                </a:lnTo>
                <a:lnTo>
                  <a:pt x="64" y="2"/>
                </a:lnTo>
                <a:lnTo>
                  <a:pt x="59" y="4"/>
                </a:lnTo>
                <a:lnTo>
                  <a:pt x="54" y="7"/>
                </a:lnTo>
                <a:lnTo>
                  <a:pt x="50" y="10"/>
                </a:lnTo>
                <a:lnTo>
                  <a:pt x="50" y="10"/>
                </a:lnTo>
                <a:lnTo>
                  <a:pt x="45" y="18"/>
                </a:lnTo>
                <a:lnTo>
                  <a:pt x="43" y="24"/>
                </a:lnTo>
                <a:lnTo>
                  <a:pt x="40" y="32"/>
                </a:lnTo>
                <a:lnTo>
                  <a:pt x="40" y="32"/>
                </a:lnTo>
                <a:lnTo>
                  <a:pt x="34" y="38"/>
                </a:lnTo>
                <a:lnTo>
                  <a:pt x="32" y="43"/>
                </a:lnTo>
                <a:lnTo>
                  <a:pt x="31" y="45"/>
                </a:lnTo>
                <a:lnTo>
                  <a:pt x="31" y="47"/>
                </a:lnTo>
                <a:lnTo>
                  <a:pt x="31" y="47"/>
                </a:lnTo>
                <a:lnTo>
                  <a:pt x="31" y="60"/>
                </a:lnTo>
                <a:lnTo>
                  <a:pt x="31" y="65"/>
                </a:lnTo>
                <a:lnTo>
                  <a:pt x="28" y="72"/>
                </a:lnTo>
                <a:lnTo>
                  <a:pt x="28" y="72"/>
                </a:lnTo>
                <a:lnTo>
                  <a:pt x="23" y="81"/>
                </a:lnTo>
                <a:lnTo>
                  <a:pt x="18" y="88"/>
                </a:lnTo>
                <a:lnTo>
                  <a:pt x="16" y="93"/>
                </a:lnTo>
                <a:lnTo>
                  <a:pt x="16" y="93"/>
                </a:lnTo>
                <a:lnTo>
                  <a:pt x="15" y="99"/>
                </a:lnTo>
                <a:lnTo>
                  <a:pt x="13" y="109"/>
                </a:lnTo>
                <a:lnTo>
                  <a:pt x="8" y="123"/>
                </a:lnTo>
                <a:lnTo>
                  <a:pt x="8" y="123"/>
                </a:lnTo>
                <a:lnTo>
                  <a:pt x="5" y="137"/>
                </a:lnTo>
                <a:lnTo>
                  <a:pt x="1" y="148"/>
                </a:lnTo>
                <a:lnTo>
                  <a:pt x="0" y="156"/>
                </a:lnTo>
                <a:lnTo>
                  <a:pt x="0" y="156"/>
                </a:lnTo>
                <a:lnTo>
                  <a:pt x="3" y="164"/>
                </a:lnTo>
                <a:lnTo>
                  <a:pt x="6" y="172"/>
                </a:lnTo>
                <a:lnTo>
                  <a:pt x="9" y="179"/>
                </a:lnTo>
                <a:lnTo>
                  <a:pt x="12" y="181"/>
                </a:lnTo>
                <a:lnTo>
                  <a:pt x="13" y="182"/>
                </a:lnTo>
                <a:lnTo>
                  <a:pt x="13" y="182"/>
                </a:lnTo>
                <a:lnTo>
                  <a:pt x="15" y="183"/>
                </a:lnTo>
                <a:lnTo>
                  <a:pt x="17" y="187"/>
                </a:lnTo>
                <a:lnTo>
                  <a:pt x="21" y="190"/>
                </a:lnTo>
                <a:lnTo>
                  <a:pt x="21" y="190"/>
                </a:lnTo>
                <a:lnTo>
                  <a:pt x="18" y="206"/>
                </a:lnTo>
                <a:lnTo>
                  <a:pt x="16" y="218"/>
                </a:lnTo>
                <a:lnTo>
                  <a:pt x="16" y="226"/>
                </a:lnTo>
                <a:lnTo>
                  <a:pt x="16" y="226"/>
                </a:lnTo>
                <a:lnTo>
                  <a:pt x="21" y="242"/>
                </a:lnTo>
                <a:lnTo>
                  <a:pt x="21" y="242"/>
                </a:lnTo>
                <a:lnTo>
                  <a:pt x="21" y="247"/>
                </a:lnTo>
                <a:lnTo>
                  <a:pt x="21" y="256"/>
                </a:lnTo>
                <a:lnTo>
                  <a:pt x="21" y="265"/>
                </a:lnTo>
                <a:lnTo>
                  <a:pt x="21" y="269"/>
                </a:lnTo>
                <a:lnTo>
                  <a:pt x="21" y="269"/>
                </a:lnTo>
                <a:lnTo>
                  <a:pt x="18" y="275"/>
                </a:lnTo>
                <a:lnTo>
                  <a:pt x="13" y="290"/>
                </a:lnTo>
                <a:lnTo>
                  <a:pt x="9" y="299"/>
                </a:lnTo>
                <a:lnTo>
                  <a:pt x="8" y="306"/>
                </a:lnTo>
                <a:lnTo>
                  <a:pt x="7" y="313"/>
                </a:lnTo>
                <a:lnTo>
                  <a:pt x="7" y="315"/>
                </a:lnTo>
                <a:lnTo>
                  <a:pt x="8" y="317"/>
                </a:lnTo>
                <a:lnTo>
                  <a:pt x="8" y="317"/>
                </a:lnTo>
                <a:lnTo>
                  <a:pt x="17" y="325"/>
                </a:lnTo>
                <a:lnTo>
                  <a:pt x="23" y="328"/>
                </a:lnTo>
                <a:lnTo>
                  <a:pt x="23" y="328"/>
                </a:lnTo>
                <a:lnTo>
                  <a:pt x="32" y="331"/>
                </a:lnTo>
                <a:lnTo>
                  <a:pt x="23" y="380"/>
                </a:lnTo>
                <a:lnTo>
                  <a:pt x="28" y="386"/>
                </a:lnTo>
                <a:lnTo>
                  <a:pt x="28" y="386"/>
                </a:lnTo>
                <a:lnTo>
                  <a:pt x="30" y="444"/>
                </a:lnTo>
                <a:lnTo>
                  <a:pt x="31" y="485"/>
                </a:lnTo>
                <a:lnTo>
                  <a:pt x="32" y="505"/>
                </a:lnTo>
                <a:lnTo>
                  <a:pt x="32" y="505"/>
                </a:lnTo>
                <a:lnTo>
                  <a:pt x="34" y="513"/>
                </a:lnTo>
                <a:lnTo>
                  <a:pt x="34" y="524"/>
                </a:lnTo>
                <a:lnTo>
                  <a:pt x="34" y="524"/>
                </a:lnTo>
                <a:lnTo>
                  <a:pt x="34" y="541"/>
                </a:lnTo>
                <a:lnTo>
                  <a:pt x="36" y="569"/>
                </a:lnTo>
                <a:lnTo>
                  <a:pt x="38" y="607"/>
                </a:lnTo>
                <a:lnTo>
                  <a:pt x="38" y="607"/>
                </a:lnTo>
                <a:lnTo>
                  <a:pt x="40" y="610"/>
                </a:lnTo>
                <a:lnTo>
                  <a:pt x="42" y="613"/>
                </a:lnTo>
                <a:lnTo>
                  <a:pt x="42" y="613"/>
                </a:lnTo>
                <a:lnTo>
                  <a:pt x="40" y="616"/>
                </a:lnTo>
                <a:lnTo>
                  <a:pt x="40" y="618"/>
                </a:lnTo>
                <a:lnTo>
                  <a:pt x="40" y="622"/>
                </a:lnTo>
                <a:lnTo>
                  <a:pt x="40" y="622"/>
                </a:lnTo>
                <a:lnTo>
                  <a:pt x="44" y="629"/>
                </a:lnTo>
                <a:lnTo>
                  <a:pt x="45" y="633"/>
                </a:lnTo>
                <a:lnTo>
                  <a:pt x="46" y="635"/>
                </a:lnTo>
                <a:lnTo>
                  <a:pt x="46" y="635"/>
                </a:lnTo>
                <a:lnTo>
                  <a:pt x="45" y="641"/>
                </a:lnTo>
                <a:lnTo>
                  <a:pt x="45" y="645"/>
                </a:lnTo>
                <a:lnTo>
                  <a:pt x="44" y="646"/>
                </a:lnTo>
                <a:lnTo>
                  <a:pt x="44" y="646"/>
                </a:lnTo>
                <a:lnTo>
                  <a:pt x="42" y="650"/>
                </a:lnTo>
                <a:lnTo>
                  <a:pt x="40" y="654"/>
                </a:lnTo>
                <a:lnTo>
                  <a:pt x="40" y="654"/>
                </a:lnTo>
                <a:lnTo>
                  <a:pt x="36" y="659"/>
                </a:lnTo>
                <a:lnTo>
                  <a:pt x="31" y="663"/>
                </a:lnTo>
                <a:lnTo>
                  <a:pt x="24" y="670"/>
                </a:lnTo>
                <a:lnTo>
                  <a:pt x="22" y="672"/>
                </a:lnTo>
                <a:lnTo>
                  <a:pt x="21" y="674"/>
                </a:lnTo>
                <a:lnTo>
                  <a:pt x="21" y="674"/>
                </a:lnTo>
                <a:lnTo>
                  <a:pt x="19" y="682"/>
                </a:lnTo>
                <a:lnTo>
                  <a:pt x="21" y="685"/>
                </a:lnTo>
                <a:lnTo>
                  <a:pt x="23" y="687"/>
                </a:lnTo>
                <a:lnTo>
                  <a:pt x="23" y="687"/>
                </a:lnTo>
                <a:lnTo>
                  <a:pt x="34" y="689"/>
                </a:lnTo>
                <a:lnTo>
                  <a:pt x="42" y="690"/>
                </a:lnTo>
                <a:lnTo>
                  <a:pt x="42" y="690"/>
                </a:lnTo>
                <a:lnTo>
                  <a:pt x="44" y="690"/>
                </a:lnTo>
                <a:lnTo>
                  <a:pt x="52" y="692"/>
                </a:lnTo>
                <a:lnTo>
                  <a:pt x="52" y="692"/>
                </a:lnTo>
                <a:lnTo>
                  <a:pt x="59" y="694"/>
                </a:lnTo>
                <a:lnTo>
                  <a:pt x="69" y="694"/>
                </a:lnTo>
                <a:lnTo>
                  <a:pt x="77" y="692"/>
                </a:lnTo>
                <a:lnTo>
                  <a:pt x="80" y="691"/>
                </a:lnTo>
                <a:lnTo>
                  <a:pt x="81" y="690"/>
                </a:lnTo>
                <a:lnTo>
                  <a:pt x="81" y="690"/>
                </a:lnTo>
                <a:lnTo>
                  <a:pt x="83" y="686"/>
                </a:lnTo>
                <a:lnTo>
                  <a:pt x="85" y="685"/>
                </a:lnTo>
                <a:lnTo>
                  <a:pt x="83" y="682"/>
                </a:lnTo>
                <a:lnTo>
                  <a:pt x="83" y="682"/>
                </a:lnTo>
                <a:lnTo>
                  <a:pt x="81" y="680"/>
                </a:lnTo>
                <a:lnTo>
                  <a:pt x="80" y="674"/>
                </a:lnTo>
                <a:lnTo>
                  <a:pt x="80" y="674"/>
                </a:lnTo>
                <a:lnTo>
                  <a:pt x="77" y="662"/>
                </a:lnTo>
                <a:lnTo>
                  <a:pt x="76" y="653"/>
                </a:lnTo>
                <a:lnTo>
                  <a:pt x="76" y="653"/>
                </a:lnTo>
                <a:lnTo>
                  <a:pt x="77" y="646"/>
                </a:lnTo>
                <a:lnTo>
                  <a:pt x="78" y="633"/>
                </a:lnTo>
                <a:lnTo>
                  <a:pt x="78" y="633"/>
                </a:lnTo>
                <a:lnTo>
                  <a:pt x="78" y="626"/>
                </a:lnTo>
                <a:lnTo>
                  <a:pt x="77" y="622"/>
                </a:lnTo>
                <a:lnTo>
                  <a:pt x="77" y="618"/>
                </a:lnTo>
                <a:lnTo>
                  <a:pt x="78" y="617"/>
                </a:lnTo>
                <a:lnTo>
                  <a:pt x="78" y="617"/>
                </a:lnTo>
                <a:lnTo>
                  <a:pt x="80" y="613"/>
                </a:lnTo>
                <a:lnTo>
                  <a:pt x="81" y="609"/>
                </a:lnTo>
                <a:lnTo>
                  <a:pt x="81" y="609"/>
                </a:lnTo>
                <a:lnTo>
                  <a:pt x="81" y="572"/>
                </a:lnTo>
                <a:lnTo>
                  <a:pt x="80" y="547"/>
                </a:lnTo>
                <a:lnTo>
                  <a:pt x="80" y="534"/>
                </a:lnTo>
                <a:lnTo>
                  <a:pt x="80" y="534"/>
                </a:lnTo>
                <a:lnTo>
                  <a:pt x="78" y="519"/>
                </a:lnTo>
                <a:lnTo>
                  <a:pt x="77" y="511"/>
                </a:lnTo>
                <a:lnTo>
                  <a:pt x="78" y="507"/>
                </a:lnTo>
                <a:lnTo>
                  <a:pt x="78" y="507"/>
                </a:lnTo>
                <a:lnTo>
                  <a:pt x="80" y="498"/>
                </a:lnTo>
                <a:lnTo>
                  <a:pt x="82" y="480"/>
                </a:lnTo>
                <a:lnTo>
                  <a:pt x="85" y="462"/>
                </a:lnTo>
                <a:lnTo>
                  <a:pt x="86" y="453"/>
                </a:lnTo>
                <a:lnTo>
                  <a:pt x="86" y="453"/>
                </a:lnTo>
                <a:lnTo>
                  <a:pt x="86" y="447"/>
                </a:lnTo>
                <a:lnTo>
                  <a:pt x="89" y="438"/>
                </a:lnTo>
                <a:lnTo>
                  <a:pt x="91" y="431"/>
                </a:lnTo>
                <a:lnTo>
                  <a:pt x="91" y="427"/>
                </a:lnTo>
                <a:lnTo>
                  <a:pt x="91" y="427"/>
                </a:lnTo>
                <a:lnTo>
                  <a:pt x="91" y="425"/>
                </a:lnTo>
                <a:lnTo>
                  <a:pt x="92" y="418"/>
                </a:lnTo>
                <a:lnTo>
                  <a:pt x="96" y="409"/>
                </a:lnTo>
                <a:lnTo>
                  <a:pt x="96" y="409"/>
                </a:lnTo>
                <a:lnTo>
                  <a:pt x="97" y="424"/>
                </a:lnTo>
                <a:lnTo>
                  <a:pt x="98" y="434"/>
                </a:lnTo>
                <a:lnTo>
                  <a:pt x="99" y="441"/>
                </a:lnTo>
                <a:lnTo>
                  <a:pt x="99" y="441"/>
                </a:lnTo>
                <a:lnTo>
                  <a:pt x="100" y="446"/>
                </a:lnTo>
                <a:lnTo>
                  <a:pt x="100" y="456"/>
                </a:lnTo>
                <a:lnTo>
                  <a:pt x="100" y="485"/>
                </a:lnTo>
                <a:lnTo>
                  <a:pt x="99" y="528"/>
                </a:lnTo>
                <a:lnTo>
                  <a:pt x="99" y="528"/>
                </a:lnTo>
                <a:lnTo>
                  <a:pt x="97" y="609"/>
                </a:lnTo>
                <a:lnTo>
                  <a:pt x="97" y="609"/>
                </a:lnTo>
                <a:lnTo>
                  <a:pt x="96" y="612"/>
                </a:lnTo>
                <a:lnTo>
                  <a:pt x="94" y="615"/>
                </a:lnTo>
                <a:lnTo>
                  <a:pt x="94" y="617"/>
                </a:lnTo>
                <a:lnTo>
                  <a:pt x="94" y="617"/>
                </a:lnTo>
                <a:lnTo>
                  <a:pt x="95" y="623"/>
                </a:lnTo>
                <a:lnTo>
                  <a:pt x="96" y="627"/>
                </a:lnTo>
                <a:lnTo>
                  <a:pt x="96" y="627"/>
                </a:lnTo>
                <a:lnTo>
                  <a:pt x="96" y="634"/>
                </a:lnTo>
                <a:lnTo>
                  <a:pt x="96" y="638"/>
                </a:lnTo>
                <a:lnTo>
                  <a:pt x="96" y="643"/>
                </a:lnTo>
                <a:lnTo>
                  <a:pt x="96" y="643"/>
                </a:lnTo>
                <a:lnTo>
                  <a:pt x="94" y="651"/>
                </a:lnTo>
                <a:lnTo>
                  <a:pt x="91" y="659"/>
                </a:lnTo>
                <a:lnTo>
                  <a:pt x="91" y="659"/>
                </a:lnTo>
                <a:lnTo>
                  <a:pt x="92" y="668"/>
                </a:lnTo>
                <a:lnTo>
                  <a:pt x="92" y="673"/>
                </a:lnTo>
                <a:lnTo>
                  <a:pt x="91" y="679"/>
                </a:lnTo>
                <a:lnTo>
                  <a:pt x="91" y="679"/>
                </a:lnTo>
                <a:lnTo>
                  <a:pt x="90" y="682"/>
                </a:lnTo>
                <a:lnTo>
                  <a:pt x="90" y="688"/>
                </a:lnTo>
                <a:lnTo>
                  <a:pt x="91" y="695"/>
                </a:lnTo>
                <a:lnTo>
                  <a:pt x="91" y="695"/>
                </a:lnTo>
                <a:lnTo>
                  <a:pt x="95" y="695"/>
                </a:lnTo>
                <a:lnTo>
                  <a:pt x="103" y="695"/>
                </a:lnTo>
                <a:lnTo>
                  <a:pt x="117" y="695"/>
                </a:lnTo>
                <a:lnTo>
                  <a:pt x="117" y="695"/>
                </a:lnTo>
                <a:lnTo>
                  <a:pt x="126" y="694"/>
                </a:lnTo>
                <a:lnTo>
                  <a:pt x="131" y="692"/>
                </a:lnTo>
                <a:lnTo>
                  <a:pt x="133" y="690"/>
                </a:lnTo>
                <a:lnTo>
                  <a:pt x="133" y="690"/>
                </a:lnTo>
                <a:lnTo>
                  <a:pt x="140" y="683"/>
                </a:lnTo>
                <a:lnTo>
                  <a:pt x="143" y="680"/>
                </a:lnTo>
                <a:lnTo>
                  <a:pt x="145" y="679"/>
                </a:lnTo>
                <a:lnTo>
                  <a:pt x="145" y="679"/>
                </a:lnTo>
                <a:lnTo>
                  <a:pt x="145" y="677"/>
                </a:lnTo>
                <a:lnTo>
                  <a:pt x="144" y="674"/>
                </a:lnTo>
                <a:lnTo>
                  <a:pt x="143" y="671"/>
                </a:lnTo>
                <a:lnTo>
                  <a:pt x="139" y="669"/>
                </a:lnTo>
                <a:lnTo>
                  <a:pt x="139" y="669"/>
                </a:lnTo>
                <a:lnTo>
                  <a:pt x="134" y="667"/>
                </a:lnTo>
                <a:lnTo>
                  <a:pt x="133" y="665"/>
                </a:lnTo>
                <a:lnTo>
                  <a:pt x="131" y="662"/>
                </a:lnTo>
                <a:lnTo>
                  <a:pt x="131" y="662"/>
                </a:lnTo>
                <a:lnTo>
                  <a:pt x="131" y="658"/>
                </a:lnTo>
                <a:lnTo>
                  <a:pt x="131" y="651"/>
                </a:lnTo>
                <a:lnTo>
                  <a:pt x="131" y="644"/>
                </a:lnTo>
                <a:lnTo>
                  <a:pt x="131" y="641"/>
                </a:lnTo>
                <a:lnTo>
                  <a:pt x="131" y="641"/>
                </a:lnTo>
                <a:lnTo>
                  <a:pt x="132" y="629"/>
                </a:lnTo>
                <a:lnTo>
                  <a:pt x="135" y="606"/>
                </a:lnTo>
                <a:lnTo>
                  <a:pt x="139" y="573"/>
                </a:lnTo>
                <a:lnTo>
                  <a:pt x="139" y="573"/>
                </a:lnTo>
                <a:lnTo>
                  <a:pt x="143" y="543"/>
                </a:lnTo>
                <a:lnTo>
                  <a:pt x="146" y="519"/>
                </a:lnTo>
                <a:lnTo>
                  <a:pt x="146" y="505"/>
                </a:lnTo>
                <a:lnTo>
                  <a:pt x="146" y="505"/>
                </a:lnTo>
                <a:lnTo>
                  <a:pt x="146" y="489"/>
                </a:lnTo>
                <a:lnTo>
                  <a:pt x="146" y="481"/>
                </a:lnTo>
                <a:lnTo>
                  <a:pt x="146" y="481"/>
                </a:lnTo>
                <a:lnTo>
                  <a:pt x="148" y="480"/>
                </a:lnTo>
                <a:lnTo>
                  <a:pt x="149" y="480"/>
                </a:lnTo>
                <a:lnTo>
                  <a:pt x="150" y="479"/>
                </a:lnTo>
                <a:lnTo>
                  <a:pt x="149" y="474"/>
                </a:lnTo>
                <a:lnTo>
                  <a:pt x="149" y="474"/>
                </a:lnTo>
                <a:lnTo>
                  <a:pt x="145" y="467"/>
                </a:lnTo>
                <a:lnTo>
                  <a:pt x="144" y="464"/>
                </a:lnTo>
                <a:lnTo>
                  <a:pt x="145" y="463"/>
                </a:lnTo>
                <a:lnTo>
                  <a:pt x="145" y="463"/>
                </a:lnTo>
                <a:lnTo>
                  <a:pt x="155" y="429"/>
                </a:lnTo>
                <a:lnTo>
                  <a:pt x="162" y="407"/>
                </a:lnTo>
                <a:lnTo>
                  <a:pt x="164" y="393"/>
                </a:lnTo>
                <a:lnTo>
                  <a:pt x="164" y="383"/>
                </a:lnTo>
                <a:lnTo>
                  <a:pt x="164" y="383"/>
                </a:lnTo>
                <a:lnTo>
                  <a:pt x="171" y="379"/>
                </a:lnTo>
                <a:lnTo>
                  <a:pt x="177" y="374"/>
                </a:lnTo>
                <a:lnTo>
                  <a:pt x="179" y="372"/>
                </a:lnTo>
                <a:lnTo>
                  <a:pt x="179" y="372"/>
                </a:lnTo>
                <a:lnTo>
                  <a:pt x="179" y="371"/>
                </a:lnTo>
                <a:lnTo>
                  <a:pt x="180" y="371"/>
                </a:lnTo>
                <a:lnTo>
                  <a:pt x="182" y="370"/>
                </a:lnTo>
                <a:lnTo>
                  <a:pt x="182" y="367"/>
                </a:lnTo>
                <a:lnTo>
                  <a:pt x="182" y="367"/>
                </a:lnTo>
                <a:lnTo>
                  <a:pt x="180" y="320"/>
                </a:lnTo>
                <a:lnTo>
                  <a:pt x="180" y="320"/>
                </a:lnTo>
                <a:lnTo>
                  <a:pt x="186" y="316"/>
                </a:lnTo>
                <a:lnTo>
                  <a:pt x="192" y="309"/>
                </a:lnTo>
                <a:lnTo>
                  <a:pt x="192" y="309"/>
                </a:lnTo>
                <a:lnTo>
                  <a:pt x="191" y="301"/>
                </a:lnTo>
                <a:lnTo>
                  <a:pt x="187" y="288"/>
                </a:lnTo>
                <a:lnTo>
                  <a:pt x="179" y="268"/>
                </a:lnTo>
                <a:lnTo>
                  <a:pt x="179" y="268"/>
                </a:lnTo>
                <a:lnTo>
                  <a:pt x="161" y="240"/>
                </a:lnTo>
                <a:lnTo>
                  <a:pt x="161" y="240"/>
                </a:lnTo>
                <a:lnTo>
                  <a:pt x="162" y="236"/>
                </a:lnTo>
                <a:lnTo>
                  <a:pt x="162" y="231"/>
                </a:lnTo>
                <a:lnTo>
                  <a:pt x="163" y="219"/>
                </a:lnTo>
                <a:lnTo>
                  <a:pt x="163" y="219"/>
                </a:lnTo>
                <a:lnTo>
                  <a:pt x="161" y="193"/>
                </a:lnTo>
                <a:lnTo>
                  <a:pt x="159" y="180"/>
                </a:lnTo>
                <a:lnTo>
                  <a:pt x="159" y="180"/>
                </a:lnTo>
                <a:lnTo>
                  <a:pt x="160" y="178"/>
                </a:lnTo>
                <a:lnTo>
                  <a:pt x="164" y="172"/>
                </a:lnTo>
                <a:lnTo>
                  <a:pt x="167" y="168"/>
                </a:lnTo>
                <a:lnTo>
                  <a:pt x="169" y="162"/>
                </a:lnTo>
                <a:lnTo>
                  <a:pt x="170" y="156"/>
                </a:lnTo>
                <a:lnTo>
                  <a:pt x="171" y="148"/>
                </a:lnTo>
                <a:lnTo>
                  <a:pt x="171" y="148"/>
                </a:lnTo>
                <a:lnTo>
                  <a:pt x="170" y="136"/>
                </a:lnTo>
                <a:lnTo>
                  <a:pt x="169" y="129"/>
                </a:lnTo>
                <a:lnTo>
                  <a:pt x="167" y="126"/>
                </a:lnTo>
                <a:lnTo>
                  <a:pt x="163" y="123"/>
                </a:lnTo>
                <a:lnTo>
                  <a:pt x="163" y="123"/>
                </a:lnTo>
                <a:lnTo>
                  <a:pt x="149" y="111"/>
                </a:lnTo>
                <a:lnTo>
                  <a:pt x="141" y="109"/>
                </a:lnTo>
                <a:lnTo>
                  <a:pt x="141" y="109"/>
                </a:lnTo>
                <a:lnTo>
                  <a:pt x="146" y="108"/>
                </a:lnTo>
                <a:lnTo>
                  <a:pt x="150" y="106"/>
                </a:lnTo>
                <a:lnTo>
                  <a:pt x="151" y="106"/>
                </a:lnTo>
                <a:lnTo>
                  <a:pt x="151" y="105"/>
                </a:lnTo>
                <a:lnTo>
                  <a:pt x="151" y="105"/>
                </a:lnTo>
                <a:lnTo>
                  <a:pt x="143" y="99"/>
                </a:lnTo>
                <a:lnTo>
                  <a:pt x="143" y="99"/>
                </a:lnTo>
                <a:lnTo>
                  <a:pt x="146" y="100"/>
                </a:lnTo>
                <a:lnTo>
                  <a:pt x="149" y="99"/>
                </a:lnTo>
                <a:lnTo>
                  <a:pt x="149" y="98"/>
                </a:lnTo>
                <a:lnTo>
                  <a:pt x="149" y="97"/>
                </a:lnTo>
                <a:lnTo>
                  <a:pt x="149" y="97"/>
                </a:lnTo>
                <a:lnTo>
                  <a:pt x="145" y="93"/>
                </a:lnTo>
                <a:lnTo>
                  <a:pt x="141" y="89"/>
                </a:lnTo>
                <a:lnTo>
                  <a:pt x="133" y="83"/>
                </a:lnTo>
                <a:lnTo>
                  <a:pt x="133" y="83"/>
                </a:lnTo>
                <a:lnTo>
                  <a:pt x="131" y="70"/>
                </a:lnTo>
                <a:lnTo>
                  <a:pt x="127" y="50"/>
                </a:lnTo>
                <a:lnTo>
                  <a:pt x="127" y="50"/>
                </a:lnTo>
                <a:lnTo>
                  <a:pt x="125" y="41"/>
                </a:lnTo>
                <a:lnTo>
                  <a:pt x="122" y="32"/>
                </a:lnTo>
                <a:lnTo>
                  <a:pt x="116" y="21"/>
                </a:lnTo>
                <a:lnTo>
                  <a:pt x="109" y="13"/>
                </a:lnTo>
                <a:lnTo>
                  <a:pt x="109" y="13"/>
                </a:lnTo>
                <a:lnTo>
                  <a:pt x="104" y="7"/>
                </a:lnTo>
                <a:lnTo>
                  <a:pt x="100" y="5"/>
                </a:lnTo>
                <a:lnTo>
                  <a:pt x="96" y="2"/>
                </a:lnTo>
                <a:lnTo>
                  <a:pt x="96" y="2"/>
                </a:lnTo>
                <a:lnTo>
                  <a:pt x="92" y="1"/>
                </a:lnTo>
                <a:lnTo>
                  <a:pt x="89" y="0"/>
                </a:lnTo>
                <a:lnTo>
                  <a:pt x="86" y="0"/>
                </a:lnTo>
                <a:lnTo>
                  <a:pt x="86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887175" y="4640721"/>
            <a:ext cx="625027" cy="1716220"/>
          </a:xfrm>
          <a:custGeom>
            <a:avLst/>
            <a:gdLst>
              <a:gd name="T0" fmla="*/ 249 w 480"/>
              <a:gd name="T1" fmla="*/ 25 h 1318"/>
              <a:gd name="T2" fmla="*/ 223 w 480"/>
              <a:gd name="T3" fmla="*/ 63 h 1318"/>
              <a:gd name="T4" fmla="*/ 226 w 480"/>
              <a:gd name="T5" fmla="*/ 132 h 1318"/>
              <a:gd name="T6" fmla="*/ 241 w 480"/>
              <a:gd name="T7" fmla="*/ 161 h 1318"/>
              <a:gd name="T8" fmla="*/ 227 w 480"/>
              <a:gd name="T9" fmla="*/ 201 h 1318"/>
              <a:gd name="T10" fmla="*/ 192 w 480"/>
              <a:gd name="T11" fmla="*/ 218 h 1318"/>
              <a:gd name="T12" fmla="*/ 154 w 480"/>
              <a:gd name="T13" fmla="*/ 258 h 1318"/>
              <a:gd name="T14" fmla="*/ 129 w 480"/>
              <a:gd name="T15" fmla="*/ 316 h 1318"/>
              <a:gd name="T16" fmla="*/ 94 w 480"/>
              <a:gd name="T17" fmla="*/ 461 h 1318"/>
              <a:gd name="T18" fmla="*/ 99 w 480"/>
              <a:gd name="T19" fmla="*/ 549 h 1318"/>
              <a:gd name="T20" fmla="*/ 82 w 480"/>
              <a:gd name="T21" fmla="*/ 639 h 1318"/>
              <a:gd name="T22" fmla="*/ 33 w 480"/>
              <a:gd name="T23" fmla="*/ 639 h 1318"/>
              <a:gd name="T24" fmla="*/ 34 w 480"/>
              <a:gd name="T25" fmla="*/ 703 h 1318"/>
              <a:gd name="T26" fmla="*/ 17 w 480"/>
              <a:gd name="T27" fmla="*/ 746 h 1318"/>
              <a:gd name="T28" fmla="*/ 2 w 480"/>
              <a:gd name="T29" fmla="*/ 809 h 1318"/>
              <a:gd name="T30" fmla="*/ 20 w 480"/>
              <a:gd name="T31" fmla="*/ 835 h 1318"/>
              <a:gd name="T32" fmla="*/ 103 w 480"/>
              <a:gd name="T33" fmla="*/ 858 h 1318"/>
              <a:gd name="T34" fmla="*/ 137 w 480"/>
              <a:gd name="T35" fmla="*/ 958 h 1318"/>
              <a:gd name="T36" fmla="*/ 131 w 480"/>
              <a:gd name="T37" fmla="*/ 1086 h 1318"/>
              <a:gd name="T38" fmla="*/ 118 w 480"/>
              <a:gd name="T39" fmla="*/ 1215 h 1318"/>
              <a:gd name="T40" fmla="*/ 95 w 480"/>
              <a:gd name="T41" fmla="*/ 1269 h 1318"/>
              <a:gd name="T42" fmla="*/ 79 w 480"/>
              <a:gd name="T43" fmla="*/ 1302 h 1318"/>
              <a:gd name="T44" fmla="*/ 108 w 480"/>
              <a:gd name="T45" fmla="*/ 1316 h 1318"/>
              <a:gd name="T46" fmla="*/ 217 w 480"/>
              <a:gd name="T47" fmla="*/ 1313 h 1318"/>
              <a:gd name="T48" fmla="*/ 210 w 480"/>
              <a:gd name="T49" fmla="*/ 1270 h 1318"/>
              <a:gd name="T50" fmla="*/ 223 w 480"/>
              <a:gd name="T51" fmla="*/ 958 h 1318"/>
              <a:gd name="T52" fmla="*/ 259 w 480"/>
              <a:gd name="T53" fmla="*/ 780 h 1318"/>
              <a:gd name="T54" fmla="*/ 281 w 480"/>
              <a:gd name="T55" fmla="*/ 739 h 1318"/>
              <a:gd name="T56" fmla="*/ 293 w 480"/>
              <a:gd name="T57" fmla="*/ 755 h 1318"/>
              <a:gd name="T58" fmla="*/ 376 w 480"/>
              <a:gd name="T59" fmla="*/ 1062 h 1318"/>
              <a:gd name="T60" fmla="*/ 394 w 480"/>
              <a:gd name="T61" fmla="*/ 1172 h 1318"/>
              <a:gd name="T62" fmla="*/ 391 w 480"/>
              <a:gd name="T63" fmla="*/ 1215 h 1318"/>
              <a:gd name="T64" fmla="*/ 373 w 480"/>
              <a:gd name="T65" fmla="*/ 1244 h 1318"/>
              <a:gd name="T66" fmla="*/ 351 w 480"/>
              <a:gd name="T67" fmla="*/ 1295 h 1318"/>
              <a:gd name="T68" fmla="*/ 379 w 480"/>
              <a:gd name="T69" fmla="*/ 1304 h 1318"/>
              <a:gd name="T70" fmla="*/ 445 w 480"/>
              <a:gd name="T71" fmla="*/ 1298 h 1318"/>
              <a:gd name="T72" fmla="*/ 462 w 480"/>
              <a:gd name="T73" fmla="*/ 1276 h 1318"/>
              <a:gd name="T74" fmla="*/ 462 w 480"/>
              <a:gd name="T75" fmla="*/ 1209 h 1318"/>
              <a:gd name="T76" fmla="*/ 468 w 480"/>
              <a:gd name="T77" fmla="*/ 1197 h 1318"/>
              <a:gd name="T78" fmla="*/ 442 w 480"/>
              <a:gd name="T79" fmla="*/ 978 h 1318"/>
              <a:gd name="T80" fmla="*/ 419 w 480"/>
              <a:gd name="T81" fmla="*/ 884 h 1318"/>
              <a:gd name="T82" fmla="*/ 426 w 480"/>
              <a:gd name="T83" fmla="*/ 749 h 1318"/>
              <a:gd name="T84" fmla="*/ 445 w 480"/>
              <a:gd name="T85" fmla="*/ 739 h 1318"/>
              <a:gd name="T86" fmla="*/ 456 w 480"/>
              <a:gd name="T87" fmla="*/ 694 h 1318"/>
              <a:gd name="T88" fmla="*/ 463 w 480"/>
              <a:gd name="T89" fmla="*/ 659 h 1318"/>
              <a:gd name="T90" fmla="*/ 468 w 480"/>
              <a:gd name="T91" fmla="*/ 302 h 1318"/>
              <a:gd name="T92" fmla="*/ 449 w 480"/>
              <a:gd name="T93" fmla="*/ 253 h 1318"/>
              <a:gd name="T94" fmla="*/ 449 w 480"/>
              <a:gd name="T95" fmla="*/ 235 h 1318"/>
              <a:gd name="T96" fmla="*/ 405 w 480"/>
              <a:gd name="T97" fmla="*/ 210 h 1318"/>
              <a:gd name="T98" fmla="*/ 382 w 480"/>
              <a:gd name="T99" fmla="*/ 161 h 1318"/>
              <a:gd name="T100" fmla="*/ 385 w 480"/>
              <a:gd name="T101" fmla="*/ 106 h 1318"/>
              <a:gd name="T102" fmla="*/ 376 w 480"/>
              <a:gd name="T103" fmla="*/ 51 h 1318"/>
              <a:gd name="T104" fmla="*/ 333 w 480"/>
              <a:gd name="T105" fmla="*/ 2 h 1318"/>
              <a:gd name="T106" fmla="*/ 290 w 480"/>
              <a:gd name="T107" fmla="*/ 8 h 1318"/>
              <a:gd name="T108" fmla="*/ 137 w 480"/>
              <a:gd name="T109" fmla="*/ 535 h 1318"/>
              <a:gd name="T110" fmla="*/ 141 w 480"/>
              <a:gd name="T111" fmla="*/ 570 h 1318"/>
              <a:gd name="T112" fmla="*/ 149 w 480"/>
              <a:gd name="T113" fmla="*/ 611 h 1318"/>
              <a:gd name="T114" fmla="*/ 143 w 480"/>
              <a:gd name="T115" fmla="*/ 651 h 1318"/>
              <a:gd name="T116" fmla="*/ 126 w 480"/>
              <a:gd name="T117" fmla="*/ 650 h 1318"/>
              <a:gd name="T118" fmla="*/ 112 w 480"/>
              <a:gd name="T119" fmla="*/ 602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0" h="1318">
                <a:moveTo>
                  <a:pt x="272" y="8"/>
                </a:moveTo>
                <a:lnTo>
                  <a:pt x="272" y="8"/>
                </a:lnTo>
                <a:lnTo>
                  <a:pt x="269" y="9"/>
                </a:lnTo>
                <a:lnTo>
                  <a:pt x="261" y="14"/>
                </a:lnTo>
                <a:lnTo>
                  <a:pt x="249" y="25"/>
                </a:lnTo>
                <a:lnTo>
                  <a:pt x="235" y="38"/>
                </a:lnTo>
                <a:lnTo>
                  <a:pt x="235" y="38"/>
                </a:lnTo>
                <a:lnTo>
                  <a:pt x="226" y="51"/>
                </a:lnTo>
                <a:lnTo>
                  <a:pt x="223" y="58"/>
                </a:lnTo>
                <a:lnTo>
                  <a:pt x="223" y="63"/>
                </a:lnTo>
                <a:lnTo>
                  <a:pt x="223" y="69"/>
                </a:lnTo>
                <a:lnTo>
                  <a:pt x="223" y="87"/>
                </a:lnTo>
                <a:lnTo>
                  <a:pt x="223" y="87"/>
                </a:lnTo>
                <a:lnTo>
                  <a:pt x="224" y="115"/>
                </a:lnTo>
                <a:lnTo>
                  <a:pt x="226" y="132"/>
                </a:lnTo>
                <a:lnTo>
                  <a:pt x="229" y="143"/>
                </a:lnTo>
                <a:lnTo>
                  <a:pt x="229" y="143"/>
                </a:lnTo>
                <a:lnTo>
                  <a:pt x="236" y="155"/>
                </a:lnTo>
                <a:lnTo>
                  <a:pt x="241" y="161"/>
                </a:lnTo>
                <a:lnTo>
                  <a:pt x="241" y="161"/>
                </a:lnTo>
                <a:lnTo>
                  <a:pt x="241" y="167"/>
                </a:lnTo>
                <a:lnTo>
                  <a:pt x="238" y="181"/>
                </a:lnTo>
                <a:lnTo>
                  <a:pt x="235" y="189"/>
                </a:lnTo>
                <a:lnTo>
                  <a:pt x="232" y="195"/>
                </a:lnTo>
                <a:lnTo>
                  <a:pt x="227" y="201"/>
                </a:lnTo>
                <a:lnTo>
                  <a:pt x="223" y="204"/>
                </a:lnTo>
                <a:lnTo>
                  <a:pt x="223" y="204"/>
                </a:lnTo>
                <a:lnTo>
                  <a:pt x="212" y="209"/>
                </a:lnTo>
                <a:lnTo>
                  <a:pt x="201" y="213"/>
                </a:lnTo>
                <a:lnTo>
                  <a:pt x="192" y="218"/>
                </a:lnTo>
                <a:lnTo>
                  <a:pt x="186" y="222"/>
                </a:lnTo>
                <a:lnTo>
                  <a:pt x="186" y="222"/>
                </a:lnTo>
                <a:lnTo>
                  <a:pt x="178" y="230"/>
                </a:lnTo>
                <a:lnTo>
                  <a:pt x="168" y="242"/>
                </a:lnTo>
                <a:lnTo>
                  <a:pt x="154" y="258"/>
                </a:lnTo>
                <a:lnTo>
                  <a:pt x="148" y="267"/>
                </a:lnTo>
                <a:lnTo>
                  <a:pt x="143" y="277"/>
                </a:lnTo>
                <a:lnTo>
                  <a:pt x="143" y="277"/>
                </a:lnTo>
                <a:lnTo>
                  <a:pt x="137" y="293"/>
                </a:lnTo>
                <a:lnTo>
                  <a:pt x="129" y="316"/>
                </a:lnTo>
                <a:lnTo>
                  <a:pt x="114" y="374"/>
                </a:lnTo>
                <a:lnTo>
                  <a:pt x="99" y="431"/>
                </a:lnTo>
                <a:lnTo>
                  <a:pt x="95" y="451"/>
                </a:lnTo>
                <a:lnTo>
                  <a:pt x="94" y="461"/>
                </a:lnTo>
                <a:lnTo>
                  <a:pt x="94" y="461"/>
                </a:lnTo>
                <a:lnTo>
                  <a:pt x="97" y="472"/>
                </a:lnTo>
                <a:lnTo>
                  <a:pt x="100" y="483"/>
                </a:lnTo>
                <a:lnTo>
                  <a:pt x="106" y="492"/>
                </a:lnTo>
                <a:lnTo>
                  <a:pt x="106" y="492"/>
                </a:lnTo>
                <a:lnTo>
                  <a:pt x="99" y="549"/>
                </a:lnTo>
                <a:lnTo>
                  <a:pt x="92" y="590"/>
                </a:lnTo>
                <a:lnTo>
                  <a:pt x="88" y="614"/>
                </a:lnTo>
                <a:lnTo>
                  <a:pt x="88" y="614"/>
                </a:lnTo>
                <a:lnTo>
                  <a:pt x="82" y="639"/>
                </a:lnTo>
                <a:lnTo>
                  <a:pt x="82" y="639"/>
                </a:lnTo>
                <a:lnTo>
                  <a:pt x="76" y="637"/>
                </a:lnTo>
                <a:lnTo>
                  <a:pt x="60" y="636"/>
                </a:lnTo>
                <a:lnTo>
                  <a:pt x="43" y="634"/>
                </a:lnTo>
                <a:lnTo>
                  <a:pt x="37" y="636"/>
                </a:lnTo>
                <a:lnTo>
                  <a:pt x="33" y="639"/>
                </a:lnTo>
                <a:lnTo>
                  <a:pt x="33" y="639"/>
                </a:lnTo>
                <a:lnTo>
                  <a:pt x="31" y="645"/>
                </a:lnTo>
                <a:lnTo>
                  <a:pt x="31" y="654"/>
                </a:lnTo>
                <a:lnTo>
                  <a:pt x="31" y="679"/>
                </a:lnTo>
                <a:lnTo>
                  <a:pt x="34" y="703"/>
                </a:lnTo>
                <a:lnTo>
                  <a:pt x="34" y="713"/>
                </a:lnTo>
                <a:lnTo>
                  <a:pt x="33" y="719"/>
                </a:lnTo>
                <a:lnTo>
                  <a:pt x="33" y="719"/>
                </a:lnTo>
                <a:lnTo>
                  <a:pt x="23" y="734"/>
                </a:lnTo>
                <a:lnTo>
                  <a:pt x="17" y="746"/>
                </a:lnTo>
                <a:lnTo>
                  <a:pt x="10" y="760"/>
                </a:lnTo>
                <a:lnTo>
                  <a:pt x="4" y="777"/>
                </a:lnTo>
                <a:lnTo>
                  <a:pt x="0" y="792"/>
                </a:lnTo>
                <a:lnTo>
                  <a:pt x="0" y="801"/>
                </a:lnTo>
                <a:lnTo>
                  <a:pt x="2" y="809"/>
                </a:lnTo>
                <a:lnTo>
                  <a:pt x="5" y="815"/>
                </a:lnTo>
                <a:lnTo>
                  <a:pt x="8" y="823"/>
                </a:lnTo>
                <a:lnTo>
                  <a:pt x="8" y="823"/>
                </a:lnTo>
                <a:lnTo>
                  <a:pt x="14" y="829"/>
                </a:lnTo>
                <a:lnTo>
                  <a:pt x="20" y="835"/>
                </a:lnTo>
                <a:lnTo>
                  <a:pt x="30" y="840"/>
                </a:lnTo>
                <a:lnTo>
                  <a:pt x="39" y="844"/>
                </a:lnTo>
                <a:lnTo>
                  <a:pt x="60" y="850"/>
                </a:lnTo>
                <a:lnTo>
                  <a:pt x="82" y="855"/>
                </a:lnTo>
                <a:lnTo>
                  <a:pt x="103" y="858"/>
                </a:lnTo>
                <a:lnTo>
                  <a:pt x="120" y="860"/>
                </a:lnTo>
                <a:lnTo>
                  <a:pt x="137" y="860"/>
                </a:lnTo>
                <a:lnTo>
                  <a:pt x="137" y="860"/>
                </a:lnTo>
                <a:lnTo>
                  <a:pt x="137" y="904"/>
                </a:lnTo>
                <a:lnTo>
                  <a:pt x="137" y="958"/>
                </a:lnTo>
                <a:lnTo>
                  <a:pt x="137" y="958"/>
                </a:lnTo>
                <a:lnTo>
                  <a:pt x="134" y="982"/>
                </a:lnTo>
                <a:lnTo>
                  <a:pt x="131" y="1001"/>
                </a:lnTo>
                <a:lnTo>
                  <a:pt x="131" y="1001"/>
                </a:lnTo>
                <a:lnTo>
                  <a:pt x="131" y="1086"/>
                </a:lnTo>
                <a:lnTo>
                  <a:pt x="131" y="1178"/>
                </a:lnTo>
                <a:lnTo>
                  <a:pt x="131" y="1178"/>
                </a:lnTo>
                <a:lnTo>
                  <a:pt x="129" y="1190"/>
                </a:lnTo>
                <a:lnTo>
                  <a:pt x="125" y="1201"/>
                </a:lnTo>
                <a:lnTo>
                  <a:pt x="118" y="1215"/>
                </a:lnTo>
                <a:lnTo>
                  <a:pt x="125" y="1221"/>
                </a:lnTo>
                <a:lnTo>
                  <a:pt x="118" y="1252"/>
                </a:lnTo>
                <a:lnTo>
                  <a:pt x="118" y="1252"/>
                </a:lnTo>
                <a:lnTo>
                  <a:pt x="111" y="1256"/>
                </a:lnTo>
                <a:lnTo>
                  <a:pt x="95" y="1269"/>
                </a:lnTo>
                <a:lnTo>
                  <a:pt x="82" y="1284"/>
                </a:lnTo>
                <a:lnTo>
                  <a:pt x="77" y="1290"/>
                </a:lnTo>
                <a:lnTo>
                  <a:pt x="76" y="1295"/>
                </a:lnTo>
                <a:lnTo>
                  <a:pt x="76" y="1295"/>
                </a:lnTo>
                <a:lnTo>
                  <a:pt x="79" y="1302"/>
                </a:lnTo>
                <a:lnTo>
                  <a:pt x="82" y="1307"/>
                </a:lnTo>
                <a:lnTo>
                  <a:pt x="88" y="1313"/>
                </a:lnTo>
                <a:lnTo>
                  <a:pt x="88" y="1313"/>
                </a:lnTo>
                <a:lnTo>
                  <a:pt x="94" y="1315"/>
                </a:lnTo>
                <a:lnTo>
                  <a:pt x="108" y="1316"/>
                </a:lnTo>
                <a:lnTo>
                  <a:pt x="152" y="1318"/>
                </a:lnTo>
                <a:lnTo>
                  <a:pt x="195" y="1316"/>
                </a:lnTo>
                <a:lnTo>
                  <a:pt x="210" y="1316"/>
                </a:lnTo>
                <a:lnTo>
                  <a:pt x="215" y="1315"/>
                </a:lnTo>
                <a:lnTo>
                  <a:pt x="217" y="1313"/>
                </a:lnTo>
                <a:lnTo>
                  <a:pt x="217" y="1313"/>
                </a:lnTo>
                <a:lnTo>
                  <a:pt x="217" y="1304"/>
                </a:lnTo>
                <a:lnTo>
                  <a:pt x="213" y="1292"/>
                </a:lnTo>
                <a:lnTo>
                  <a:pt x="212" y="1279"/>
                </a:lnTo>
                <a:lnTo>
                  <a:pt x="210" y="1270"/>
                </a:lnTo>
                <a:lnTo>
                  <a:pt x="210" y="1270"/>
                </a:lnTo>
                <a:lnTo>
                  <a:pt x="210" y="1246"/>
                </a:lnTo>
                <a:lnTo>
                  <a:pt x="210" y="1227"/>
                </a:lnTo>
                <a:lnTo>
                  <a:pt x="217" y="1215"/>
                </a:lnTo>
                <a:lnTo>
                  <a:pt x="223" y="958"/>
                </a:lnTo>
                <a:lnTo>
                  <a:pt x="229" y="927"/>
                </a:lnTo>
                <a:lnTo>
                  <a:pt x="229" y="927"/>
                </a:lnTo>
                <a:lnTo>
                  <a:pt x="244" y="853"/>
                </a:lnTo>
                <a:lnTo>
                  <a:pt x="255" y="806"/>
                </a:lnTo>
                <a:lnTo>
                  <a:pt x="259" y="780"/>
                </a:lnTo>
                <a:lnTo>
                  <a:pt x="259" y="780"/>
                </a:lnTo>
                <a:lnTo>
                  <a:pt x="263" y="769"/>
                </a:lnTo>
                <a:lnTo>
                  <a:pt x="269" y="755"/>
                </a:lnTo>
                <a:lnTo>
                  <a:pt x="276" y="743"/>
                </a:lnTo>
                <a:lnTo>
                  <a:pt x="281" y="739"/>
                </a:lnTo>
                <a:lnTo>
                  <a:pt x="284" y="737"/>
                </a:lnTo>
                <a:lnTo>
                  <a:pt x="284" y="737"/>
                </a:lnTo>
                <a:lnTo>
                  <a:pt x="285" y="739"/>
                </a:lnTo>
                <a:lnTo>
                  <a:pt x="289" y="742"/>
                </a:lnTo>
                <a:lnTo>
                  <a:pt x="293" y="755"/>
                </a:lnTo>
                <a:lnTo>
                  <a:pt x="304" y="797"/>
                </a:lnTo>
                <a:lnTo>
                  <a:pt x="321" y="866"/>
                </a:lnTo>
                <a:lnTo>
                  <a:pt x="321" y="866"/>
                </a:lnTo>
                <a:lnTo>
                  <a:pt x="348" y="959"/>
                </a:lnTo>
                <a:lnTo>
                  <a:pt x="376" y="1062"/>
                </a:lnTo>
                <a:lnTo>
                  <a:pt x="376" y="1062"/>
                </a:lnTo>
                <a:lnTo>
                  <a:pt x="388" y="1120"/>
                </a:lnTo>
                <a:lnTo>
                  <a:pt x="393" y="1152"/>
                </a:lnTo>
                <a:lnTo>
                  <a:pt x="394" y="1172"/>
                </a:lnTo>
                <a:lnTo>
                  <a:pt x="394" y="1172"/>
                </a:lnTo>
                <a:lnTo>
                  <a:pt x="394" y="1187"/>
                </a:lnTo>
                <a:lnTo>
                  <a:pt x="394" y="1197"/>
                </a:lnTo>
                <a:lnTo>
                  <a:pt x="394" y="1197"/>
                </a:lnTo>
                <a:lnTo>
                  <a:pt x="393" y="1204"/>
                </a:lnTo>
                <a:lnTo>
                  <a:pt x="391" y="1215"/>
                </a:lnTo>
                <a:lnTo>
                  <a:pt x="387" y="1226"/>
                </a:lnTo>
                <a:lnTo>
                  <a:pt x="385" y="1230"/>
                </a:lnTo>
                <a:lnTo>
                  <a:pt x="382" y="1233"/>
                </a:lnTo>
                <a:lnTo>
                  <a:pt x="382" y="1233"/>
                </a:lnTo>
                <a:lnTo>
                  <a:pt x="373" y="1244"/>
                </a:lnTo>
                <a:lnTo>
                  <a:pt x="361" y="1261"/>
                </a:lnTo>
                <a:lnTo>
                  <a:pt x="356" y="1270"/>
                </a:lnTo>
                <a:lnTo>
                  <a:pt x="351" y="1279"/>
                </a:lnTo>
                <a:lnTo>
                  <a:pt x="350" y="1289"/>
                </a:lnTo>
                <a:lnTo>
                  <a:pt x="351" y="1295"/>
                </a:lnTo>
                <a:lnTo>
                  <a:pt x="351" y="1295"/>
                </a:lnTo>
                <a:lnTo>
                  <a:pt x="353" y="1298"/>
                </a:lnTo>
                <a:lnTo>
                  <a:pt x="357" y="1299"/>
                </a:lnTo>
                <a:lnTo>
                  <a:pt x="367" y="1302"/>
                </a:lnTo>
                <a:lnTo>
                  <a:pt x="379" y="1304"/>
                </a:lnTo>
                <a:lnTo>
                  <a:pt x="394" y="1304"/>
                </a:lnTo>
                <a:lnTo>
                  <a:pt x="422" y="1302"/>
                </a:lnTo>
                <a:lnTo>
                  <a:pt x="437" y="1301"/>
                </a:lnTo>
                <a:lnTo>
                  <a:pt x="437" y="1301"/>
                </a:lnTo>
                <a:lnTo>
                  <a:pt x="445" y="1298"/>
                </a:lnTo>
                <a:lnTo>
                  <a:pt x="452" y="1290"/>
                </a:lnTo>
                <a:lnTo>
                  <a:pt x="459" y="1284"/>
                </a:lnTo>
                <a:lnTo>
                  <a:pt x="462" y="1279"/>
                </a:lnTo>
                <a:lnTo>
                  <a:pt x="462" y="1276"/>
                </a:lnTo>
                <a:lnTo>
                  <a:pt x="462" y="1276"/>
                </a:lnTo>
                <a:lnTo>
                  <a:pt x="462" y="1261"/>
                </a:lnTo>
                <a:lnTo>
                  <a:pt x="462" y="1246"/>
                </a:lnTo>
                <a:lnTo>
                  <a:pt x="462" y="1246"/>
                </a:lnTo>
                <a:lnTo>
                  <a:pt x="462" y="1224"/>
                </a:lnTo>
                <a:lnTo>
                  <a:pt x="462" y="1209"/>
                </a:lnTo>
                <a:lnTo>
                  <a:pt x="462" y="1209"/>
                </a:lnTo>
                <a:lnTo>
                  <a:pt x="463" y="1203"/>
                </a:lnTo>
                <a:lnTo>
                  <a:pt x="466" y="1198"/>
                </a:lnTo>
                <a:lnTo>
                  <a:pt x="466" y="1197"/>
                </a:lnTo>
                <a:lnTo>
                  <a:pt x="468" y="1197"/>
                </a:lnTo>
                <a:lnTo>
                  <a:pt x="468" y="1197"/>
                </a:lnTo>
                <a:lnTo>
                  <a:pt x="466" y="1164"/>
                </a:lnTo>
                <a:lnTo>
                  <a:pt x="457" y="1091"/>
                </a:lnTo>
                <a:lnTo>
                  <a:pt x="446" y="1010"/>
                </a:lnTo>
                <a:lnTo>
                  <a:pt x="442" y="978"/>
                </a:lnTo>
                <a:lnTo>
                  <a:pt x="437" y="958"/>
                </a:lnTo>
                <a:lnTo>
                  <a:pt x="437" y="958"/>
                </a:lnTo>
                <a:lnTo>
                  <a:pt x="423" y="913"/>
                </a:lnTo>
                <a:lnTo>
                  <a:pt x="420" y="896"/>
                </a:lnTo>
                <a:lnTo>
                  <a:pt x="419" y="884"/>
                </a:lnTo>
                <a:lnTo>
                  <a:pt x="419" y="884"/>
                </a:lnTo>
                <a:lnTo>
                  <a:pt x="413" y="762"/>
                </a:lnTo>
                <a:lnTo>
                  <a:pt x="413" y="749"/>
                </a:lnTo>
                <a:lnTo>
                  <a:pt x="413" y="749"/>
                </a:lnTo>
                <a:lnTo>
                  <a:pt x="426" y="749"/>
                </a:lnTo>
                <a:lnTo>
                  <a:pt x="436" y="748"/>
                </a:lnTo>
                <a:lnTo>
                  <a:pt x="440" y="746"/>
                </a:lnTo>
                <a:lnTo>
                  <a:pt x="443" y="743"/>
                </a:lnTo>
                <a:lnTo>
                  <a:pt x="443" y="743"/>
                </a:lnTo>
                <a:lnTo>
                  <a:pt x="445" y="739"/>
                </a:lnTo>
                <a:lnTo>
                  <a:pt x="446" y="732"/>
                </a:lnTo>
                <a:lnTo>
                  <a:pt x="449" y="716"/>
                </a:lnTo>
                <a:lnTo>
                  <a:pt x="449" y="694"/>
                </a:lnTo>
                <a:lnTo>
                  <a:pt x="456" y="694"/>
                </a:lnTo>
                <a:lnTo>
                  <a:pt x="456" y="694"/>
                </a:lnTo>
                <a:lnTo>
                  <a:pt x="459" y="685"/>
                </a:lnTo>
                <a:lnTo>
                  <a:pt x="460" y="677"/>
                </a:lnTo>
                <a:lnTo>
                  <a:pt x="462" y="670"/>
                </a:lnTo>
                <a:lnTo>
                  <a:pt x="462" y="670"/>
                </a:lnTo>
                <a:lnTo>
                  <a:pt x="463" y="659"/>
                </a:lnTo>
                <a:lnTo>
                  <a:pt x="468" y="645"/>
                </a:lnTo>
                <a:lnTo>
                  <a:pt x="474" y="627"/>
                </a:lnTo>
                <a:lnTo>
                  <a:pt x="480" y="614"/>
                </a:lnTo>
                <a:lnTo>
                  <a:pt x="468" y="302"/>
                </a:lnTo>
                <a:lnTo>
                  <a:pt x="468" y="302"/>
                </a:lnTo>
                <a:lnTo>
                  <a:pt x="465" y="291"/>
                </a:lnTo>
                <a:lnTo>
                  <a:pt x="462" y="281"/>
                </a:lnTo>
                <a:lnTo>
                  <a:pt x="456" y="265"/>
                </a:lnTo>
                <a:lnTo>
                  <a:pt x="456" y="265"/>
                </a:lnTo>
                <a:lnTo>
                  <a:pt x="449" y="253"/>
                </a:lnTo>
                <a:lnTo>
                  <a:pt x="446" y="248"/>
                </a:lnTo>
                <a:lnTo>
                  <a:pt x="443" y="247"/>
                </a:lnTo>
                <a:lnTo>
                  <a:pt x="443" y="247"/>
                </a:lnTo>
                <a:lnTo>
                  <a:pt x="431" y="235"/>
                </a:lnTo>
                <a:lnTo>
                  <a:pt x="449" y="235"/>
                </a:lnTo>
                <a:lnTo>
                  <a:pt x="449" y="235"/>
                </a:lnTo>
                <a:lnTo>
                  <a:pt x="443" y="231"/>
                </a:lnTo>
                <a:lnTo>
                  <a:pt x="428" y="225"/>
                </a:lnTo>
                <a:lnTo>
                  <a:pt x="413" y="216"/>
                </a:lnTo>
                <a:lnTo>
                  <a:pt x="405" y="210"/>
                </a:lnTo>
                <a:lnTo>
                  <a:pt x="400" y="204"/>
                </a:lnTo>
                <a:lnTo>
                  <a:pt x="400" y="204"/>
                </a:lnTo>
                <a:lnTo>
                  <a:pt x="393" y="190"/>
                </a:lnTo>
                <a:lnTo>
                  <a:pt x="387" y="175"/>
                </a:lnTo>
                <a:lnTo>
                  <a:pt x="382" y="161"/>
                </a:lnTo>
                <a:lnTo>
                  <a:pt x="382" y="155"/>
                </a:lnTo>
                <a:lnTo>
                  <a:pt x="382" y="149"/>
                </a:lnTo>
                <a:lnTo>
                  <a:pt x="382" y="149"/>
                </a:lnTo>
                <a:lnTo>
                  <a:pt x="384" y="132"/>
                </a:lnTo>
                <a:lnTo>
                  <a:pt x="385" y="106"/>
                </a:lnTo>
                <a:lnTo>
                  <a:pt x="385" y="91"/>
                </a:lnTo>
                <a:lnTo>
                  <a:pt x="384" y="77"/>
                </a:lnTo>
                <a:lnTo>
                  <a:pt x="380" y="63"/>
                </a:lnTo>
                <a:lnTo>
                  <a:pt x="376" y="51"/>
                </a:lnTo>
                <a:lnTo>
                  <a:pt x="376" y="51"/>
                </a:lnTo>
                <a:lnTo>
                  <a:pt x="365" y="32"/>
                </a:lnTo>
                <a:lnTo>
                  <a:pt x="354" y="17"/>
                </a:lnTo>
                <a:lnTo>
                  <a:pt x="344" y="6"/>
                </a:lnTo>
                <a:lnTo>
                  <a:pt x="339" y="3"/>
                </a:lnTo>
                <a:lnTo>
                  <a:pt x="333" y="2"/>
                </a:lnTo>
                <a:lnTo>
                  <a:pt x="333" y="2"/>
                </a:lnTo>
                <a:lnTo>
                  <a:pt x="327" y="0"/>
                </a:lnTo>
                <a:lnTo>
                  <a:pt x="321" y="2"/>
                </a:lnTo>
                <a:lnTo>
                  <a:pt x="305" y="3"/>
                </a:lnTo>
                <a:lnTo>
                  <a:pt x="290" y="8"/>
                </a:lnTo>
                <a:lnTo>
                  <a:pt x="272" y="8"/>
                </a:lnTo>
                <a:close/>
                <a:moveTo>
                  <a:pt x="118" y="510"/>
                </a:moveTo>
                <a:lnTo>
                  <a:pt x="118" y="510"/>
                </a:lnTo>
                <a:lnTo>
                  <a:pt x="137" y="535"/>
                </a:lnTo>
                <a:lnTo>
                  <a:pt x="137" y="535"/>
                </a:lnTo>
                <a:lnTo>
                  <a:pt x="141" y="544"/>
                </a:lnTo>
                <a:lnTo>
                  <a:pt x="143" y="552"/>
                </a:lnTo>
                <a:lnTo>
                  <a:pt x="143" y="559"/>
                </a:lnTo>
                <a:lnTo>
                  <a:pt x="143" y="559"/>
                </a:lnTo>
                <a:lnTo>
                  <a:pt x="141" y="570"/>
                </a:lnTo>
                <a:lnTo>
                  <a:pt x="141" y="573"/>
                </a:lnTo>
                <a:lnTo>
                  <a:pt x="143" y="578"/>
                </a:lnTo>
                <a:lnTo>
                  <a:pt x="143" y="578"/>
                </a:lnTo>
                <a:lnTo>
                  <a:pt x="148" y="599"/>
                </a:lnTo>
                <a:lnTo>
                  <a:pt x="149" y="611"/>
                </a:lnTo>
                <a:lnTo>
                  <a:pt x="149" y="621"/>
                </a:lnTo>
                <a:lnTo>
                  <a:pt x="149" y="621"/>
                </a:lnTo>
                <a:lnTo>
                  <a:pt x="145" y="637"/>
                </a:lnTo>
                <a:lnTo>
                  <a:pt x="143" y="645"/>
                </a:lnTo>
                <a:lnTo>
                  <a:pt x="143" y="651"/>
                </a:lnTo>
                <a:lnTo>
                  <a:pt x="143" y="651"/>
                </a:lnTo>
                <a:lnTo>
                  <a:pt x="143" y="653"/>
                </a:lnTo>
                <a:lnTo>
                  <a:pt x="143" y="653"/>
                </a:lnTo>
                <a:lnTo>
                  <a:pt x="138" y="653"/>
                </a:lnTo>
                <a:lnTo>
                  <a:pt x="126" y="650"/>
                </a:lnTo>
                <a:lnTo>
                  <a:pt x="106" y="645"/>
                </a:lnTo>
                <a:lnTo>
                  <a:pt x="106" y="645"/>
                </a:lnTo>
                <a:lnTo>
                  <a:pt x="109" y="634"/>
                </a:lnTo>
                <a:lnTo>
                  <a:pt x="111" y="622"/>
                </a:lnTo>
                <a:lnTo>
                  <a:pt x="112" y="602"/>
                </a:lnTo>
                <a:lnTo>
                  <a:pt x="112" y="602"/>
                </a:lnTo>
                <a:lnTo>
                  <a:pt x="118" y="510"/>
                </a:lnTo>
                <a:lnTo>
                  <a:pt x="118" y="5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pptx567_立っている女性のシルエット3</dc:title>
  <dc:subject>pptx567_立っている女性のシルエット3</dc:subject>
  <dc:creator>http://www.digipot.net</dc:creator>
  <cp:lastModifiedBy/>
  <cp:revision>1</cp:revision>
  <dcterms:created xsi:type="dcterms:W3CDTF">2014-01-30T05:12:09Z</dcterms:created>
  <dcterms:modified xsi:type="dcterms:W3CDTF">2017-05-23T02:23:15Z</dcterms:modified>
  <cp:category/>
  <cp:version>1</cp:version>
</cp:coreProperties>
</file>