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50" d="100"/>
          <a:sy n="50" d="100"/>
        </p:scale>
        <p:origin x="546" y="89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/>
          </p:cNvSpPr>
          <p:nvPr/>
        </p:nvSpPr>
        <p:spPr bwMode="auto">
          <a:xfrm>
            <a:off x="869432" y="2663915"/>
            <a:ext cx="704843" cy="1760330"/>
          </a:xfrm>
          <a:custGeom>
            <a:avLst/>
            <a:gdLst>
              <a:gd name="T0" fmla="*/ 293 w 595"/>
              <a:gd name="T1" fmla="*/ 16 h 1486"/>
              <a:gd name="T2" fmla="*/ 280 w 595"/>
              <a:gd name="T3" fmla="*/ 56 h 1486"/>
              <a:gd name="T4" fmla="*/ 267 w 595"/>
              <a:gd name="T5" fmla="*/ 125 h 1486"/>
              <a:gd name="T6" fmla="*/ 260 w 595"/>
              <a:gd name="T7" fmla="*/ 155 h 1486"/>
              <a:gd name="T8" fmla="*/ 211 w 595"/>
              <a:gd name="T9" fmla="*/ 175 h 1486"/>
              <a:gd name="T10" fmla="*/ 127 w 595"/>
              <a:gd name="T11" fmla="*/ 234 h 1486"/>
              <a:gd name="T12" fmla="*/ 29 w 595"/>
              <a:gd name="T13" fmla="*/ 441 h 1486"/>
              <a:gd name="T14" fmla="*/ 34 w 595"/>
              <a:gd name="T15" fmla="*/ 500 h 1486"/>
              <a:gd name="T16" fmla="*/ 68 w 595"/>
              <a:gd name="T17" fmla="*/ 522 h 1486"/>
              <a:gd name="T18" fmla="*/ 119 w 595"/>
              <a:gd name="T19" fmla="*/ 516 h 1486"/>
              <a:gd name="T20" fmla="*/ 142 w 595"/>
              <a:gd name="T21" fmla="*/ 687 h 1486"/>
              <a:gd name="T22" fmla="*/ 131 w 595"/>
              <a:gd name="T23" fmla="*/ 737 h 1486"/>
              <a:gd name="T24" fmla="*/ 98 w 595"/>
              <a:gd name="T25" fmla="*/ 1056 h 1486"/>
              <a:gd name="T26" fmla="*/ 44 w 595"/>
              <a:gd name="T27" fmla="*/ 1195 h 1486"/>
              <a:gd name="T28" fmla="*/ 9 w 595"/>
              <a:gd name="T29" fmla="*/ 1366 h 1486"/>
              <a:gd name="T30" fmla="*/ 0 w 595"/>
              <a:gd name="T31" fmla="*/ 1431 h 1486"/>
              <a:gd name="T32" fmla="*/ 9 w 595"/>
              <a:gd name="T33" fmla="*/ 1454 h 1486"/>
              <a:gd name="T34" fmla="*/ 51 w 595"/>
              <a:gd name="T35" fmla="*/ 1458 h 1486"/>
              <a:gd name="T36" fmla="*/ 85 w 595"/>
              <a:gd name="T37" fmla="*/ 1452 h 1486"/>
              <a:gd name="T38" fmla="*/ 88 w 595"/>
              <a:gd name="T39" fmla="*/ 1386 h 1486"/>
              <a:gd name="T40" fmla="*/ 98 w 595"/>
              <a:gd name="T41" fmla="*/ 1376 h 1486"/>
              <a:gd name="T42" fmla="*/ 137 w 595"/>
              <a:gd name="T43" fmla="*/ 1308 h 1486"/>
              <a:gd name="T44" fmla="*/ 206 w 595"/>
              <a:gd name="T45" fmla="*/ 1088 h 1486"/>
              <a:gd name="T46" fmla="*/ 227 w 595"/>
              <a:gd name="T47" fmla="*/ 1041 h 1486"/>
              <a:gd name="T48" fmla="*/ 245 w 595"/>
              <a:gd name="T49" fmla="*/ 967 h 1486"/>
              <a:gd name="T50" fmla="*/ 309 w 595"/>
              <a:gd name="T51" fmla="*/ 1085 h 1486"/>
              <a:gd name="T52" fmla="*/ 299 w 595"/>
              <a:gd name="T53" fmla="*/ 1174 h 1486"/>
              <a:gd name="T54" fmla="*/ 290 w 595"/>
              <a:gd name="T55" fmla="*/ 1287 h 1486"/>
              <a:gd name="T56" fmla="*/ 261 w 595"/>
              <a:gd name="T57" fmla="*/ 1363 h 1486"/>
              <a:gd name="T58" fmla="*/ 255 w 595"/>
              <a:gd name="T59" fmla="*/ 1395 h 1486"/>
              <a:gd name="T60" fmla="*/ 249 w 595"/>
              <a:gd name="T61" fmla="*/ 1435 h 1486"/>
              <a:gd name="T62" fmla="*/ 253 w 595"/>
              <a:gd name="T63" fmla="*/ 1483 h 1486"/>
              <a:gd name="T64" fmla="*/ 283 w 595"/>
              <a:gd name="T65" fmla="*/ 1486 h 1486"/>
              <a:gd name="T66" fmla="*/ 326 w 595"/>
              <a:gd name="T67" fmla="*/ 1470 h 1486"/>
              <a:gd name="T68" fmla="*/ 354 w 595"/>
              <a:gd name="T69" fmla="*/ 1440 h 1486"/>
              <a:gd name="T70" fmla="*/ 354 w 595"/>
              <a:gd name="T71" fmla="*/ 1415 h 1486"/>
              <a:gd name="T72" fmla="*/ 358 w 595"/>
              <a:gd name="T73" fmla="*/ 1395 h 1486"/>
              <a:gd name="T74" fmla="*/ 368 w 595"/>
              <a:gd name="T75" fmla="*/ 1351 h 1486"/>
              <a:gd name="T76" fmla="*/ 393 w 595"/>
              <a:gd name="T77" fmla="*/ 1243 h 1486"/>
              <a:gd name="T78" fmla="*/ 427 w 595"/>
              <a:gd name="T79" fmla="*/ 1056 h 1486"/>
              <a:gd name="T80" fmla="*/ 432 w 595"/>
              <a:gd name="T81" fmla="*/ 956 h 1486"/>
              <a:gd name="T82" fmla="*/ 453 w 595"/>
              <a:gd name="T83" fmla="*/ 842 h 1486"/>
              <a:gd name="T84" fmla="*/ 495 w 595"/>
              <a:gd name="T85" fmla="*/ 609 h 1486"/>
              <a:gd name="T86" fmla="*/ 560 w 595"/>
              <a:gd name="T87" fmla="*/ 588 h 1486"/>
              <a:gd name="T88" fmla="*/ 593 w 595"/>
              <a:gd name="T89" fmla="*/ 542 h 1486"/>
              <a:gd name="T90" fmla="*/ 571 w 595"/>
              <a:gd name="T91" fmla="*/ 404 h 1486"/>
              <a:gd name="T92" fmla="*/ 560 w 595"/>
              <a:gd name="T93" fmla="*/ 368 h 1486"/>
              <a:gd name="T94" fmla="*/ 526 w 595"/>
              <a:gd name="T95" fmla="*/ 269 h 1486"/>
              <a:gd name="T96" fmla="*/ 465 w 595"/>
              <a:gd name="T97" fmla="*/ 210 h 1486"/>
              <a:gd name="T98" fmla="*/ 431 w 595"/>
              <a:gd name="T99" fmla="*/ 137 h 1486"/>
              <a:gd name="T100" fmla="*/ 436 w 595"/>
              <a:gd name="T101" fmla="*/ 110 h 1486"/>
              <a:gd name="T102" fmla="*/ 442 w 595"/>
              <a:gd name="T103" fmla="*/ 64 h 1486"/>
              <a:gd name="T104" fmla="*/ 434 w 595"/>
              <a:gd name="T105" fmla="*/ 14 h 1486"/>
              <a:gd name="T106" fmla="*/ 378 w 595"/>
              <a:gd name="T107" fmla="*/ 3 h 1486"/>
              <a:gd name="T108" fmla="*/ 309 w 595"/>
              <a:gd name="T109" fmla="*/ 3 h 1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95" h="1486">
                <a:moveTo>
                  <a:pt x="309" y="3"/>
                </a:moveTo>
                <a:lnTo>
                  <a:pt x="309" y="3"/>
                </a:lnTo>
                <a:lnTo>
                  <a:pt x="307" y="4"/>
                </a:lnTo>
                <a:lnTo>
                  <a:pt x="303" y="7"/>
                </a:lnTo>
                <a:lnTo>
                  <a:pt x="293" y="16"/>
                </a:lnTo>
                <a:lnTo>
                  <a:pt x="285" y="28"/>
                </a:lnTo>
                <a:lnTo>
                  <a:pt x="281" y="32"/>
                </a:lnTo>
                <a:lnTo>
                  <a:pt x="280" y="37"/>
                </a:lnTo>
                <a:lnTo>
                  <a:pt x="280" y="37"/>
                </a:lnTo>
                <a:lnTo>
                  <a:pt x="280" y="56"/>
                </a:lnTo>
                <a:lnTo>
                  <a:pt x="280" y="67"/>
                </a:lnTo>
                <a:lnTo>
                  <a:pt x="270" y="101"/>
                </a:lnTo>
                <a:lnTo>
                  <a:pt x="270" y="101"/>
                </a:lnTo>
                <a:lnTo>
                  <a:pt x="269" y="114"/>
                </a:lnTo>
                <a:lnTo>
                  <a:pt x="267" y="125"/>
                </a:lnTo>
                <a:lnTo>
                  <a:pt x="265" y="136"/>
                </a:lnTo>
                <a:lnTo>
                  <a:pt x="265" y="136"/>
                </a:lnTo>
                <a:lnTo>
                  <a:pt x="261" y="149"/>
                </a:lnTo>
                <a:lnTo>
                  <a:pt x="260" y="155"/>
                </a:lnTo>
                <a:lnTo>
                  <a:pt x="260" y="155"/>
                </a:lnTo>
                <a:lnTo>
                  <a:pt x="258" y="158"/>
                </a:lnTo>
                <a:lnTo>
                  <a:pt x="253" y="160"/>
                </a:lnTo>
                <a:lnTo>
                  <a:pt x="237" y="167"/>
                </a:lnTo>
                <a:lnTo>
                  <a:pt x="211" y="175"/>
                </a:lnTo>
                <a:lnTo>
                  <a:pt x="211" y="175"/>
                </a:lnTo>
                <a:lnTo>
                  <a:pt x="178" y="178"/>
                </a:lnTo>
                <a:lnTo>
                  <a:pt x="147" y="180"/>
                </a:lnTo>
                <a:lnTo>
                  <a:pt x="132" y="200"/>
                </a:lnTo>
                <a:lnTo>
                  <a:pt x="127" y="234"/>
                </a:lnTo>
                <a:lnTo>
                  <a:pt x="127" y="234"/>
                </a:lnTo>
                <a:lnTo>
                  <a:pt x="79" y="333"/>
                </a:lnTo>
                <a:lnTo>
                  <a:pt x="45" y="403"/>
                </a:lnTo>
                <a:lnTo>
                  <a:pt x="34" y="429"/>
                </a:lnTo>
                <a:lnTo>
                  <a:pt x="29" y="441"/>
                </a:lnTo>
                <a:lnTo>
                  <a:pt x="29" y="441"/>
                </a:lnTo>
                <a:lnTo>
                  <a:pt x="28" y="454"/>
                </a:lnTo>
                <a:lnTo>
                  <a:pt x="29" y="470"/>
                </a:lnTo>
                <a:lnTo>
                  <a:pt x="30" y="486"/>
                </a:lnTo>
                <a:lnTo>
                  <a:pt x="34" y="500"/>
                </a:lnTo>
                <a:lnTo>
                  <a:pt x="34" y="500"/>
                </a:lnTo>
                <a:lnTo>
                  <a:pt x="37" y="505"/>
                </a:lnTo>
                <a:lnTo>
                  <a:pt x="42" y="510"/>
                </a:lnTo>
                <a:lnTo>
                  <a:pt x="48" y="513"/>
                </a:lnTo>
                <a:lnTo>
                  <a:pt x="56" y="517"/>
                </a:lnTo>
                <a:lnTo>
                  <a:pt x="68" y="522"/>
                </a:lnTo>
                <a:lnTo>
                  <a:pt x="73" y="524"/>
                </a:lnTo>
                <a:lnTo>
                  <a:pt x="73" y="524"/>
                </a:lnTo>
                <a:lnTo>
                  <a:pt x="117" y="510"/>
                </a:lnTo>
                <a:lnTo>
                  <a:pt x="117" y="510"/>
                </a:lnTo>
                <a:lnTo>
                  <a:pt x="119" y="516"/>
                </a:lnTo>
                <a:lnTo>
                  <a:pt x="119" y="532"/>
                </a:lnTo>
                <a:lnTo>
                  <a:pt x="121" y="584"/>
                </a:lnTo>
                <a:lnTo>
                  <a:pt x="122" y="657"/>
                </a:lnTo>
                <a:lnTo>
                  <a:pt x="142" y="687"/>
                </a:lnTo>
                <a:lnTo>
                  <a:pt x="142" y="687"/>
                </a:lnTo>
                <a:lnTo>
                  <a:pt x="137" y="708"/>
                </a:lnTo>
                <a:lnTo>
                  <a:pt x="133" y="724"/>
                </a:lnTo>
                <a:lnTo>
                  <a:pt x="132" y="731"/>
                </a:lnTo>
                <a:lnTo>
                  <a:pt x="132" y="731"/>
                </a:lnTo>
                <a:lnTo>
                  <a:pt x="131" y="737"/>
                </a:lnTo>
                <a:lnTo>
                  <a:pt x="125" y="747"/>
                </a:lnTo>
                <a:lnTo>
                  <a:pt x="117" y="761"/>
                </a:lnTo>
                <a:lnTo>
                  <a:pt x="132" y="790"/>
                </a:lnTo>
                <a:lnTo>
                  <a:pt x="98" y="1056"/>
                </a:lnTo>
                <a:lnTo>
                  <a:pt x="98" y="1056"/>
                </a:lnTo>
                <a:lnTo>
                  <a:pt x="90" y="1073"/>
                </a:lnTo>
                <a:lnTo>
                  <a:pt x="72" y="1116"/>
                </a:lnTo>
                <a:lnTo>
                  <a:pt x="62" y="1142"/>
                </a:lnTo>
                <a:lnTo>
                  <a:pt x="52" y="1169"/>
                </a:lnTo>
                <a:lnTo>
                  <a:pt x="44" y="1195"/>
                </a:lnTo>
                <a:lnTo>
                  <a:pt x="39" y="1218"/>
                </a:lnTo>
                <a:lnTo>
                  <a:pt x="39" y="1218"/>
                </a:lnTo>
                <a:lnTo>
                  <a:pt x="30" y="1265"/>
                </a:lnTo>
                <a:lnTo>
                  <a:pt x="20" y="1313"/>
                </a:lnTo>
                <a:lnTo>
                  <a:pt x="9" y="1366"/>
                </a:lnTo>
                <a:lnTo>
                  <a:pt x="9" y="1395"/>
                </a:lnTo>
                <a:lnTo>
                  <a:pt x="9" y="1395"/>
                </a:lnTo>
                <a:lnTo>
                  <a:pt x="7" y="1403"/>
                </a:lnTo>
                <a:lnTo>
                  <a:pt x="2" y="1421"/>
                </a:lnTo>
                <a:lnTo>
                  <a:pt x="0" y="1431"/>
                </a:lnTo>
                <a:lnTo>
                  <a:pt x="0" y="1441"/>
                </a:lnTo>
                <a:lnTo>
                  <a:pt x="2" y="1446"/>
                </a:lnTo>
                <a:lnTo>
                  <a:pt x="3" y="1449"/>
                </a:lnTo>
                <a:lnTo>
                  <a:pt x="5" y="1452"/>
                </a:lnTo>
                <a:lnTo>
                  <a:pt x="9" y="1454"/>
                </a:lnTo>
                <a:lnTo>
                  <a:pt x="9" y="1454"/>
                </a:lnTo>
                <a:lnTo>
                  <a:pt x="18" y="1457"/>
                </a:lnTo>
                <a:lnTo>
                  <a:pt x="28" y="1459"/>
                </a:lnTo>
                <a:lnTo>
                  <a:pt x="40" y="1459"/>
                </a:lnTo>
                <a:lnTo>
                  <a:pt x="51" y="1458"/>
                </a:lnTo>
                <a:lnTo>
                  <a:pt x="72" y="1457"/>
                </a:lnTo>
                <a:lnTo>
                  <a:pt x="83" y="1454"/>
                </a:lnTo>
                <a:lnTo>
                  <a:pt x="83" y="1454"/>
                </a:lnTo>
                <a:lnTo>
                  <a:pt x="84" y="1453"/>
                </a:lnTo>
                <a:lnTo>
                  <a:pt x="85" y="1452"/>
                </a:lnTo>
                <a:lnTo>
                  <a:pt x="87" y="1446"/>
                </a:lnTo>
                <a:lnTo>
                  <a:pt x="88" y="1430"/>
                </a:lnTo>
                <a:lnTo>
                  <a:pt x="88" y="1405"/>
                </a:lnTo>
                <a:lnTo>
                  <a:pt x="88" y="1386"/>
                </a:lnTo>
                <a:lnTo>
                  <a:pt x="88" y="1386"/>
                </a:lnTo>
                <a:lnTo>
                  <a:pt x="88" y="1386"/>
                </a:lnTo>
                <a:lnTo>
                  <a:pt x="90" y="1386"/>
                </a:lnTo>
                <a:lnTo>
                  <a:pt x="93" y="1382"/>
                </a:lnTo>
                <a:lnTo>
                  <a:pt x="98" y="1376"/>
                </a:lnTo>
                <a:lnTo>
                  <a:pt x="98" y="1376"/>
                </a:lnTo>
                <a:lnTo>
                  <a:pt x="115" y="1350"/>
                </a:lnTo>
                <a:lnTo>
                  <a:pt x="125" y="1335"/>
                </a:lnTo>
                <a:lnTo>
                  <a:pt x="132" y="1322"/>
                </a:lnTo>
                <a:lnTo>
                  <a:pt x="132" y="1322"/>
                </a:lnTo>
                <a:lnTo>
                  <a:pt x="137" y="1308"/>
                </a:lnTo>
                <a:lnTo>
                  <a:pt x="143" y="1282"/>
                </a:lnTo>
                <a:lnTo>
                  <a:pt x="162" y="1212"/>
                </a:lnTo>
                <a:lnTo>
                  <a:pt x="186" y="1115"/>
                </a:lnTo>
                <a:lnTo>
                  <a:pt x="186" y="1115"/>
                </a:lnTo>
                <a:lnTo>
                  <a:pt x="206" y="1088"/>
                </a:lnTo>
                <a:lnTo>
                  <a:pt x="219" y="1068"/>
                </a:lnTo>
                <a:lnTo>
                  <a:pt x="224" y="1060"/>
                </a:lnTo>
                <a:lnTo>
                  <a:pt x="226" y="1056"/>
                </a:lnTo>
                <a:lnTo>
                  <a:pt x="226" y="1056"/>
                </a:lnTo>
                <a:lnTo>
                  <a:pt x="227" y="1041"/>
                </a:lnTo>
                <a:lnTo>
                  <a:pt x="232" y="1015"/>
                </a:lnTo>
                <a:lnTo>
                  <a:pt x="239" y="987"/>
                </a:lnTo>
                <a:lnTo>
                  <a:pt x="243" y="975"/>
                </a:lnTo>
                <a:lnTo>
                  <a:pt x="245" y="967"/>
                </a:lnTo>
                <a:lnTo>
                  <a:pt x="245" y="967"/>
                </a:lnTo>
                <a:lnTo>
                  <a:pt x="299" y="864"/>
                </a:lnTo>
                <a:lnTo>
                  <a:pt x="299" y="864"/>
                </a:lnTo>
                <a:lnTo>
                  <a:pt x="304" y="973"/>
                </a:lnTo>
                <a:lnTo>
                  <a:pt x="308" y="1050"/>
                </a:lnTo>
                <a:lnTo>
                  <a:pt x="309" y="1085"/>
                </a:lnTo>
                <a:lnTo>
                  <a:pt x="309" y="1085"/>
                </a:lnTo>
                <a:lnTo>
                  <a:pt x="307" y="1095"/>
                </a:lnTo>
                <a:lnTo>
                  <a:pt x="304" y="1117"/>
                </a:lnTo>
                <a:lnTo>
                  <a:pt x="302" y="1146"/>
                </a:lnTo>
                <a:lnTo>
                  <a:pt x="299" y="1174"/>
                </a:lnTo>
                <a:lnTo>
                  <a:pt x="299" y="1174"/>
                </a:lnTo>
                <a:lnTo>
                  <a:pt x="296" y="1243"/>
                </a:lnTo>
                <a:lnTo>
                  <a:pt x="292" y="1272"/>
                </a:lnTo>
                <a:lnTo>
                  <a:pt x="291" y="1282"/>
                </a:lnTo>
                <a:lnTo>
                  <a:pt x="290" y="1287"/>
                </a:lnTo>
                <a:lnTo>
                  <a:pt x="290" y="1287"/>
                </a:lnTo>
                <a:lnTo>
                  <a:pt x="283" y="1299"/>
                </a:lnTo>
                <a:lnTo>
                  <a:pt x="274" y="1325"/>
                </a:lnTo>
                <a:lnTo>
                  <a:pt x="264" y="1354"/>
                </a:lnTo>
                <a:lnTo>
                  <a:pt x="261" y="1363"/>
                </a:lnTo>
                <a:lnTo>
                  <a:pt x="260" y="1371"/>
                </a:lnTo>
                <a:lnTo>
                  <a:pt x="260" y="1371"/>
                </a:lnTo>
                <a:lnTo>
                  <a:pt x="259" y="1379"/>
                </a:lnTo>
                <a:lnTo>
                  <a:pt x="258" y="1388"/>
                </a:lnTo>
                <a:lnTo>
                  <a:pt x="255" y="1395"/>
                </a:lnTo>
                <a:lnTo>
                  <a:pt x="255" y="1395"/>
                </a:lnTo>
                <a:lnTo>
                  <a:pt x="253" y="1409"/>
                </a:lnTo>
                <a:lnTo>
                  <a:pt x="250" y="1425"/>
                </a:lnTo>
                <a:lnTo>
                  <a:pt x="250" y="1425"/>
                </a:lnTo>
                <a:lnTo>
                  <a:pt x="249" y="1435"/>
                </a:lnTo>
                <a:lnTo>
                  <a:pt x="248" y="1454"/>
                </a:lnTo>
                <a:lnTo>
                  <a:pt x="249" y="1464"/>
                </a:lnTo>
                <a:lnTo>
                  <a:pt x="249" y="1473"/>
                </a:lnTo>
                <a:lnTo>
                  <a:pt x="251" y="1480"/>
                </a:lnTo>
                <a:lnTo>
                  <a:pt x="253" y="1483"/>
                </a:lnTo>
                <a:lnTo>
                  <a:pt x="255" y="1484"/>
                </a:lnTo>
                <a:lnTo>
                  <a:pt x="255" y="1484"/>
                </a:lnTo>
                <a:lnTo>
                  <a:pt x="260" y="1485"/>
                </a:lnTo>
                <a:lnTo>
                  <a:pt x="266" y="1486"/>
                </a:lnTo>
                <a:lnTo>
                  <a:pt x="283" y="1486"/>
                </a:lnTo>
                <a:lnTo>
                  <a:pt x="299" y="1484"/>
                </a:lnTo>
                <a:lnTo>
                  <a:pt x="308" y="1481"/>
                </a:lnTo>
                <a:lnTo>
                  <a:pt x="314" y="1479"/>
                </a:lnTo>
                <a:lnTo>
                  <a:pt x="314" y="1479"/>
                </a:lnTo>
                <a:lnTo>
                  <a:pt x="326" y="1470"/>
                </a:lnTo>
                <a:lnTo>
                  <a:pt x="340" y="1461"/>
                </a:lnTo>
                <a:lnTo>
                  <a:pt x="345" y="1456"/>
                </a:lnTo>
                <a:lnTo>
                  <a:pt x="349" y="1449"/>
                </a:lnTo>
                <a:lnTo>
                  <a:pt x="352" y="1445"/>
                </a:lnTo>
                <a:lnTo>
                  <a:pt x="354" y="1440"/>
                </a:lnTo>
                <a:lnTo>
                  <a:pt x="354" y="1440"/>
                </a:lnTo>
                <a:lnTo>
                  <a:pt x="355" y="1424"/>
                </a:lnTo>
                <a:lnTo>
                  <a:pt x="355" y="1419"/>
                </a:lnTo>
                <a:lnTo>
                  <a:pt x="354" y="1415"/>
                </a:lnTo>
                <a:lnTo>
                  <a:pt x="354" y="1415"/>
                </a:lnTo>
                <a:lnTo>
                  <a:pt x="354" y="1414"/>
                </a:lnTo>
                <a:lnTo>
                  <a:pt x="354" y="1413"/>
                </a:lnTo>
                <a:lnTo>
                  <a:pt x="355" y="1409"/>
                </a:lnTo>
                <a:lnTo>
                  <a:pt x="357" y="1403"/>
                </a:lnTo>
                <a:lnTo>
                  <a:pt x="358" y="1395"/>
                </a:lnTo>
                <a:lnTo>
                  <a:pt x="358" y="1395"/>
                </a:lnTo>
                <a:lnTo>
                  <a:pt x="361" y="1386"/>
                </a:lnTo>
                <a:lnTo>
                  <a:pt x="363" y="1374"/>
                </a:lnTo>
                <a:lnTo>
                  <a:pt x="366" y="1363"/>
                </a:lnTo>
                <a:lnTo>
                  <a:pt x="368" y="1351"/>
                </a:lnTo>
                <a:lnTo>
                  <a:pt x="368" y="1351"/>
                </a:lnTo>
                <a:lnTo>
                  <a:pt x="372" y="1333"/>
                </a:lnTo>
                <a:lnTo>
                  <a:pt x="378" y="1304"/>
                </a:lnTo>
                <a:lnTo>
                  <a:pt x="393" y="1243"/>
                </a:lnTo>
                <a:lnTo>
                  <a:pt x="393" y="1243"/>
                </a:lnTo>
                <a:lnTo>
                  <a:pt x="402" y="1201"/>
                </a:lnTo>
                <a:lnTo>
                  <a:pt x="414" y="1142"/>
                </a:lnTo>
                <a:lnTo>
                  <a:pt x="424" y="1087"/>
                </a:lnTo>
                <a:lnTo>
                  <a:pt x="426" y="1067"/>
                </a:lnTo>
                <a:lnTo>
                  <a:pt x="427" y="1056"/>
                </a:lnTo>
                <a:lnTo>
                  <a:pt x="427" y="1056"/>
                </a:lnTo>
                <a:lnTo>
                  <a:pt x="427" y="1032"/>
                </a:lnTo>
                <a:lnTo>
                  <a:pt x="430" y="998"/>
                </a:lnTo>
                <a:lnTo>
                  <a:pt x="432" y="966"/>
                </a:lnTo>
                <a:lnTo>
                  <a:pt x="432" y="956"/>
                </a:lnTo>
                <a:lnTo>
                  <a:pt x="432" y="953"/>
                </a:lnTo>
                <a:lnTo>
                  <a:pt x="432" y="953"/>
                </a:lnTo>
                <a:lnTo>
                  <a:pt x="434" y="943"/>
                </a:lnTo>
                <a:lnTo>
                  <a:pt x="438" y="918"/>
                </a:lnTo>
                <a:lnTo>
                  <a:pt x="453" y="842"/>
                </a:lnTo>
                <a:lnTo>
                  <a:pt x="477" y="731"/>
                </a:lnTo>
                <a:lnTo>
                  <a:pt x="477" y="731"/>
                </a:lnTo>
                <a:lnTo>
                  <a:pt x="491" y="638"/>
                </a:lnTo>
                <a:lnTo>
                  <a:pt x="491" y="638"/>
                </a:lnTo>
                <a:lnTo>
                  <a:pt x="495" y="609"/>
                </a:lnTo>
                <a:lnTo>
                  <a:pt x="496" y="595"/>
                </a:lnTo>
                <a:lnTo>
                  <a:pt x="496" y="590"/>
                </a:lnTo>
                <a:lnTo>
                  <a:pt x="496" y="588"/>
                </a:lnTo>
                <a:lnTo>
                  <a:pt x="560" y="588"/>
                </a:lnTo>
                <a:lnTo>
                  <a:pt x="560" y="588"/>
                </a:lnTo>
                <a:lnTo>
                  <a:pt x="566" y="582"/>
                </a:lnTo>
                <a:lnTo>
                  <a:pt x="579" y="569"/>
                </a:lnTo>
                <a:lnTo>
                  <a:pt x="585" y="560"/>
                </a:lnTo>
                <a:lnTo>
                  <a:pt x="590" y="550"/>
                </a:lnTo>
                <a:lnTo>
                  <a:pt x="593" y="542"/>
                </a:lnTo>
                <a:lnTo>
                  <a:pt x="595" y="538"/>
                </a:lnTo>
                <a:lnTo>
                  <a:pt x="595" y="534"/>
                </a:lnTo>
                <a:lnTo>
                  <a:pt x="595" y="534"/>
                </a:lnTo>
                <a:lnTo>
                  <a:pt x="580" y="452"/>
                </a:lnTo>
                <a:lnTo>
                  <a:pt x="571" y="404"/>
                </a:lnTo>
                <a:lnTo>
                  <a:pt x="568" y="388"/>
                </a:lnTo>
                <a:lnTo>
                  <a:pt x="565" y="382"/>
                </a:lnTo>
                <a:lnTo>
                  <a:pt x="565" y="382"/>
                </a:lnTo>
                <a:lnTo>
                  <a:pt x="563" y="378"/>
                </a:lnTo>
                <a:lnTo>
                  <a:pt x="560" y="368"/>
                </a:lnTo>
                <a:lnTo>
                  <a:pt x="552" y="338"/>
                </a:lnTo>
                <a:lnTo>
                  <a:pt x="539" y="301"/>
                </a:lnTo>
                <a:lnTo>
                  <a:pt x="533" y="283"/>
                </a:lnTo>
                <a:lnTo>
                  <a:pt x="526" y="269"/>
                </a:lnTo>
                <a:lnTo>
                  <a:pt x="526" y="269"/>
                </a:lnTo>
                <a:lnTo>
                  <a:pt x="517" y="256"/>
                </a:lnTo>
                <a:lnTo>
                  <a:pt x="507" y="244"/>
                </a:lnTo>
                <a:lnTo>
                  <a:pt x="495" y="233"/>
                </a:lnTo>
                <a:lnTo>
                  <a:pt x="484" y="223"/>
                </a:lnTo>
                <a:lnTo>
                  <a:pt x="465" y="210"/>
                </a:lnTo>
                <a:lnTo>
                  <a:pt x="457" y="205"/>
                </a:lnTo>
                <a:lnTo>
                  <a:pt x="437" y="170"/>
                </a:lnTo>
                <a:lnTo>
                  <a:pt x="422" y="155"/>
                </a:lnTo>
                <a:lnTo>
                  <a:pt x="422" y="155"/>
                </a:lnTo>
                <a:lnTo>
                  <a:pt x="431" y="137"/>
                </a:lnTo>
                <a:lnTo>
                  <a:pt x="436" y="125"/>
                </a:lnTo>
                <a:lnTo>
                  <a:pt x="437" y="120"/>
                </a:lnTo>
                <a:lnTo>
                  <a:pt x="437" y="116"/>
                </a:lnTo>
                <a:lnTo>
                  <a:pt x="437" y="116"/>
                </a:lnTo>
                <a:lnTo>
                  <a:pt x="436" y="110"/>
                </a:lnTo>
                <a:lnTo>
                  <a:pt x="436" y="99"/>
                </a:lnTo>
                <a:lnTo>
                  <a:pt x="437" y="87"/>
                </a:lnTo>
                <a:lnTo>
                  <a:pt x="437" y="87"/>
                </a:lnTo>
                <a:lnTo>
                  <a:pt x="440" y="74"/>
                </a:lnTo>
                <a:lnTo>
                  <a:pt x="442" y="64"/>
                </a:lnTo>
                <a:lnTo>
                  <a:pt x="442" y="57"/>
                </a:lnTo>
                <a:lnTo>
                  <a:pt x="442" y="57"/>
                </a:lnTo>
                <a:lnTo>
                  <a:pt x="438" y="32"/>
                </a:lnTo>
                <a:lnTo>
                  <a:pt x="436" y="19"/>
                </a:lnTo>
                <a:lnTo>
                  <a:pt x="434" y="14"/>
                </a:lnTo>
                <a:lnTo>
                  <a:pt x="432" y="13"/>
                </a:lnTo>
                <a:lnTo>
                  <a:pt x="432" y="13"/>
                </a:lnTo>
                <a:lnTo>
                  <a:pt x="411" y="9"/>
                </a:lnTo>
                <a:lnTo>
                  <a:pt x="378" y="3"/>
                </a:lnTo>
                <a:lnTo>
                  <a:pt x="378" y="3"/>
                </a:lnTo>
                <a:lnTo>
                  <a:pt x="370" y="2"/>
                </a:lnTo>
                <a:lnTo>
                  <a:pt x="360" y="0"/>
                </a:lnTo>
                <a:lnTo>
                  <a:pt x="338" y="2"/>
                </a:lnTo>
                <a:lnTo>
                  <a:pt x="319" y="3"/>
                </a:lnTo>
                <a:lnTo>
                  <a:pt x="309" y="3"/>
                </a:lnTo>
                <a:lnTo>
                  <a:pt x="309" y="3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9"/>
          <p:cNvSpPr>
            <a:spLocks/>
          </p:cNvSpPr>
          <p:nvPr/>
        </p:nvSpPr>
        <p:spPr bwMode="auto">
          <a:xfrm>
            <a:off x="1075338" y="818709"/>
            <a:ext cx="498937" cy="1618063"/>
          </a:xfrm>
          <a:custGeom>
            <a:avLst/>
            <a:gdLst>
              <a:gd name="T0" fmla="*/ 166 w 358"/>
              <a:gd name="T1" fmla="*/ 9 h 1161"/>
              <a:gd name="T2" fmla="*/ 137 w 358"/>
              <a:gd name="T3" fmla="*/ 37 h 1161"/>
              <a:gd name="T4" fmla="*/ 120 w 358"/>
              <a:gd name="T5" fmla="*/ 75 h 1161"/>
              <a:gd name="T6" fmla="*/ 90 w 358"/>
              <a:gd name="T7" fmla="*/ 95 h 1161"/>
              <a:gd name="T8" fmla="*/ 81 w 358"/>
              <a:gd name="T9" fmla="*/ 110 h 1161"/>
              <a:gd name="T10" fmla="*/ 76 w 358"/>
              <a:gd name="T11" fmla="*/ 122 h 1161"/>
              <a:gd name="T12" fmla="*/ 70 w 358"/>
              <a:gd name="T13" fmla="*/ 138 h 1161"/>
              <a:gd name="T14" fmla="*/ 30 w 358"/>
              <a:gd name="T15" fmla="*/ 180 h 1161"/>
              <a:gd name="T16" fmla="*/ 6 w 358"/>
              <a:gd name="T17" fmla="*/ 222 h 1161"/>
              <a:gd name="T18" fmla="*/ 1 w 358"/>
              <a:gd name="T19" fmla="*/ 297 h 1161"/>
              <a:gd name="T20" fmla="*/ 8 w 358"/>
              <a:gd name="T21" fmla="*/ 316 h 1161"/>
              <a:gd name="T22" fmla="*/ 41 w 358"/>
              <a:gd name="T23" fmla="*/ 458 h 1161"/>
              <a:gd name="T24" fmla="*/ 31 w 358"/>
              <a:gd name="T25" fmla="*/ 556 h 1161"/>
              <a:gd name="T26" fmla="*/ 41 w 358"/>
              <a:gd name="T27" fmla="*/ 566 h 1161"/>
              <a:gd name="T28" fmla="*/ 41 w 358"/>
              <a:gd name="T29" fmla="*/ 601 h 1161"/>
              <a:gd name="T30" fmla="*/ 46 w 358"/>
              <a:gd name="T31" fmla="*/ 640 h 1161"/>
              <a:gd name="T32" fmla="*/ 88 w 358"/>
              <a:gd name="T33" fmla="*/ 647 h 1161"/>
              <a:gd name="T34" fmla="*/ 131 w 358"/>
              <a:gd name="T35" fmla="*/ 754 h 1161"/>
              <a:gd name="T36" fmla="*/ 137 w 358"/>
              <a:gd name="T37" fmla="*/ 796 h 1161"/>
              <a:gd name="T38" fmla="*/ 116 w 358"/>
              <a:gd name="T39" fmla="*/ 904 h 1161"/>
              <a:gd name="T40" fmla="*/ 108 w 358"/>
              <a:gd name="T41" fmla="*/ 928 h 1161"/>
              <a:gd name="T42" fmla="*/ 105 w 358"/>
              <a:gd name="T43" fmla="*/ 1088 h 1161"/>
              <a:gd name="T44" fmla="*/ 100 w 358"/>
              <a:gd name="T45" fmla="*/ 1125 h 1161"/>
              <a:gd name="T46" fmla="*/ 107 w 358"/>
              <a:gd name="T47" fmla="*/ 1148 h 1161"/>
              <a:gd name="T48" fmla="*/ 238 w 358"/>
              <a:gd name="T49" fmla="*/ 1161 h 1161"/>
              <a:gd name="T50" fmla="*/ 251 w 358"/>
              <a:gd name="T51" fmla="*/ 1153 h 1161"/>
              <a:gd name="T52" fmla="*/ 297 w 358"/>
              <a:gd name="T53" fmla="*/ 1158 h 1161"/>
              <a:gd name="T54" fmla="*/ 319 w 358"/>
              <a:gd name="T55" fmla="*/ 1142 h 1161"/>
              <a:gd name="T56" fmla="*/ 311 w 358"/>
              <a:gd name="T57" fmla="*/ 1128 h 1161"/>
              <a:gd name="T58" fmla="*/ 218 w 358"/>
              <a:gd name="T59" fmla="*/ 1083 h 1161"/>
              <a:gd name="T60" fmla="*/ 218 w 358"/>
              <a:gd name="T61" fmla="*/ 1034 h 1161"/>
              <a:gd name="T62" fmla="*/ 234 w 358"/>
              <a:gd name="T63" fmla="*/ 941 h 1161"/>
              <a:gd name="T64" fmla="*/ 257 w 358"/>
              <a:gd name="T65" fmla="*/ 787 h 1161"/>
              <a:gd name="T66" fmla="*/ 281 w 358"/>
              <a:gd name="T67" fmla="*/ 648 h 1161"/>
              <a:gd name="T68" fmla="*/ 311 w 358"/>
              <a:gd name="T69" fmla="*/ 640 h 1161"/>
              <a:gd name="T70" fmla="*/ 330 w 358"/>
              <a:gd name="T71" fmla="*/ 645 h 1161"/>
              <a:gd name="T72" fmla="*/ 332 w 358"/>
              <a:gd name="T73" fmla="*/ 602 h 1161"/>
              <a:gd name="T74" fmla="*/ 342 w 358"/>
              <a:gd name="T75" fmla="*/ 593 h 1161"/>
              <a:gd name="T76" fmla="*/ 356 w 358"/>
              <a:gd name="T77" fmla="*/ 581 h 1161"/>
              <a:gd name="T78" fmla="*/ 355 w 358"/>
              <a:gd name="T79" fmla="*/ 482 h 1161"/>
              <a:gd name="T80" fmla="*/ 311 w 358"/>
              <a:gd name="T81" fmla="*/ 463 h 1161"/>
              <a:gd name="T82" fmla="*/ 303 w 358"/>
              <a:gd name="T83" fmla="*/ 411 h 1161"/>
              <a:gd name="T84" fmla="*/ 288 w 358"/>
              <a:gd name="T85" fmla="*/ 378 h 1161"/>
              <a:gd name="T86" fmla="*/ 313 w 358"/>
              <a:gd name="T87" fmla="*/ 347 h 1161"/>
              <a:gd name="T88" fmla="*/ 329 w 358"/>
              <a:gd name="T89" fmla="*/ 345 h 1161"/>
              <a:gd name="T90" fmla="*/ 346 w 358"/>
              <a:gd name="T91" fmla="*/ 313 h 1161"/>
              <a:gd name="T92" fmla="*/ 340 w 358"/>
              <a:gd name="T93" fmla="*/ 291 h 1161"/>
              <a:gd name="T94" fmla="*/ 346 w 358"/>
              <a:gd name="T95" fmla="*/ 256 h 1161"/>
              <a:gd name="T96" fmla="*/ 233 w 358"/>
              <a:gd name="T97" fmla="*/ 168 h 1161"/>
              <a:gd name="T98" fmla="*/ 243 w 358"/>
              <a:gd name="T99" fmla="*/ 158 h 1161"/>
              <a:gd name="T100" fmla="*/ 257 w 358"/>
              <a:gd name="T101" fmla="*/ 143 h 1161"/>
              <a:gd name="T102" fmla="*/ 292 w 358"/>
              <a:gd name="T103" fmla="*/ 118 h 1161"/>
              <a:gd name="T104" fmla="*/ 299 w 358"/>
              <a:gd name="T105" fmla="*/ 129 h 1161"/>
              <a:gd name="T106" fmla="*/ 311 w 358"/>
              <a:gd name="T107" fmla="*/ 113 h 1161"/>
              <a:gd name="T108" fmla="*/ 314 w 358"/>
              <a:gd name="T109" fmla="*/ 97 h 1161"/>
              <a:gd name="T110" fmla="*/ 295 w 358"/>
              <a:gd name="T111" fmla="*/ 83 h 1161"/>
              <a:gd name="T112" fmla="*/ 283 w 358"/>
              <a:gd name="T113" fmla="*/ 57 h 1161"/>
              <a:gd name="T114" fmla="*/ 257 w 358"/>
              <a:gd name="T115" fmla="*/ 20 h 1161"/>
              <a:gd name="T116" fmla="*/ 238 w 358"/>
              <a:gd name="T117" fmla="*/ 15 h 1161"/>
              <a:gd name="T118" fmla="*/ 223 w 358"/>
              <a:gd name="T119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58" h="1161">
                <a:moveTo>
                  <a:pt x="198" y="0"/>
                </a:moveTo>
                <a:lnTo>
                  <a:pt x="198" y="0"/>
                </a:lnTo>
                <a:lnTo>
                  <a:pt x="191" y="1"/>
                </a:lnTo>
                <a:lnTo>
                  <a:pt x="175" y="5"/>
                </a:lnTo>
                <a:lnTo>
                  <a:pt x="166" y="9"/>
                </a:lnTo>
                <a:lnTo>
                  <a:pt x="158" y="14"/>
                </a:lnTo>
                <a:lnTo>
                  <a:pt x="150" y="19"/>
                </a:lnTo>
                <a:lnTo>
                  <a:pt x="144" y="25"/>
                </a:lnTo>
                <a:lnTo>
                  <a:pt x="144" y="25"/>
                </a:lnTo>
                <a:lnTo>
                  <a:pt x="137" y="37"/>
                </a:lnTo>
                <a:lnTo>
                  <a:pt x="133" y="47"/>
                </a:lnTo>
                <a:lnTo>
                  <a:pt x="129" y="59"/>
                </a:lnTo>
                <a:lnTo>
                  <a:pt x="129" y="59"/>
                </a:lnTo>
                <a:lnTo>
                  <a:pt x="126" y="65"/>
                </a:lnTo>
                <a:lnTo>
                  <a:pt x="120" y="75"/>
                </a:lnTo>
                <a:lnTo>
                  <a:pt x="110" y="89"/>
                </a:lnTo>
                <a:lnTo>
                  <a:pt x="110" y="89"/>
                </a:lnTo>
                <a:lnTo>
                  <a:pt x="105" y="90"/>
                </a:lnTo>
                <a:lnTo>
                  <a:pt x="95" y="93"/>
                </a:lnTo>
                <a:lnTo>
                  <a:pt x="90" y="95"/>
                </a:lnTo>
                <a:lnTo>
                  <a:pt x="85" y="97"/>
                </a:lnTo>
                <a:lnTo>
                  <a:pt x="81" y="100"/>
                </a:lnTo>
                <a:lnTo>
                  <a:pt x="80" y="104"/>
                </a:lnTo>
                <a:lnTo>
                  <a:pt x="80" y="104"/>
                </a:lnTo>
                <a:lnTo>
                  <a:pt x="81" y="110"/>
                </a:lnTo>
                <a:lnTo>
                  <a:pt x="83" y="112"/>
                </a:lnTo>
                <a:lnTo>
                  <a:pt x="83" y="115"/>
                </a:lnTo>
                <a:lnTo>
                  <a:pt x="80" y="118"/>
                </a:lnTo>
                <a:lnTo>
                  <a:pt x="80" y="118"/>
                </a:lnTo>
                <a:lnTo>
                  <a:pt x="76" y="122"/>
                </a:lnTo>
                <a:lnTo>
                  <a:pt x="76" y="123"/>
                </a:lnTo>
                <a:lnTo>
                  <a:pt x="75" y="128"/>
                </a:lnTo>
                <a:lnTo>
                  <a:pt x="75" y="128"/>
                </a:lnTo>
                <a:lnTo>
                  <a:pt x="74" y="132"/>
                </a:lnTo>
                <a:lnTo>
                  <a:pt x="70" y="138"/>
                </a:lnTo>
                <a:lnTo>
                  <a:pt x="70" y="138"/>
                </a:lnTo>
                <a:lnTo>
                  <a:pt x="67" y="142"/>
                </a:lnTo>
                <a:lnTo>
                  <a:pt x="59" y="149"/>
                </a:lnTo>
                <a:lnTo>
                  <a:pt x="41" y="168"/>
                </a:lnTo>
                <a:lnTo>
                  <a:pt x="30" y="180"/>
                </a:lnTo>
                <a:lnTo>
                  <a:pt x="20" y="192"/>
                </a:lnTo>
                <a:lnTo>
                  <a:pt x="13" y="207"/>
                </a:lnTo>
                <a:lnTo>
                  <a:pt x="9" y="214"/>
                </a:lnTo>
                <a:lnTo>
                  <a:pt x="6" y="222"/>
                </a:lnTo>
                <a:lnTo>
                  <a:pt x="6" y="222"/>
                </a:lnTo>
                <a:lnTo>
                  <a:pt x="3" y="238"/>
                </a:lnTo>
                <a:lnTo>
                  <a:pt x="1" y="254"/>
                </a:lnTo>
                <a:lnTo>
                  <a:pt x="0" y="270"/>
                </a:lnTo>
                <a:lnTo>
                  <a:pt x="0" y="283"/>
                </a:lnTo>
                <a:lnTo>
                  <a:pt x="1" y="297"/>
                </a:lnTo>
                <a:lnTo>
                  <a:pt x="3" y="307"/>
                </a:lnTo>
                <a:lnTo>
                  <a:pt x="4" y="313"/>
                </a:lnTo>
                <a:lnTo>
                  <a:pt x="6" y="315"/>
                </a:lnTo>
                <a:lnTo>
                  <a:pt x="6" y="315"/>
                </a:lnTo>
                <a:lnTo>
                  <a:pt x="8" y="316"/>
                </a:lnTo>
                <a:lnTo>
                  <a:pt x="9" y="321"/>
                </a:lnTo>
                <a:lnTo>
                  <a:pt x="14" y="337"/>
                </a:lnTo>
                <a:lnTo>
                  <a:pt x="26" y="386"/>
                </a:lnTo>
                <a:lnTo>
                  <a:pt x="41" y="458"/>
                </a:lnTo>
                <a:lnTo>
                  <a:pt x="41" y="458"/>
                </a:lnTo>
                <a:lnTo>
                  <a:pt x="36" y="503"/>
                </a:lnTo>
                <a:lnTo>
                  <a:pt x="32" y="537"/>
                </a:lnTo>
                <a:lnTo>
                  <a:pt x="31" y="549"/>
                </a:lnTo>
                <a:lnTo>
                  <a:pt x="31" y="556"/>
                </a:lnTo>
                <a:lnTo>
                  <a:pt x="31" y="556"/>
                </a:lnTo>
                <a:lnTo>
                  <a:pt x="32" y="560"/>
                </a:lnTo>
                <a:lnTo>
                  <a:pt x="33" y="562"/>
                </a:lnTo>
                <a:lnTo>
                  <a:pt x="36" y="565"/>
                </a:lnTo>
                <a:lnTo>
                  <a:pt x="40" y="566"/>
                </a:lnTo>
                <a:lnTo>
                  <a:pt x="41" y="566"/>
                </a:lnTo>
                <a:lnTo>
                  <a:pt x="41" y="566"/>
                </a:lnTo>
                <a:lnTo>
                  <a:pt x="42" y="578"/>
                </a:lnTo>
                <a:lnTo>
                  <a:pt x="42" y="589"/>
                </a:lnTo>
                <a:lnTo>
                  <a:pt x="41" y="601"/>
                </a:lnTo>
                <a:lnTo>
                  <a:pt x="41" y="601"/>
                </a:lnTo>
                <a:lnTo>
                  <a:pt x="40" y="612"/>
                </a:lnTo>
                <a:lnTo>
                  <a:pt x="40" y="624"/>
                </a:lnTo>
                <a:lnTo>
                  <a:pt x="42" y="635"/>
                </a:lnTo>
                <a:lnTo>
                  <a:pt x="43" y="639"/>
                </a:lnTo>
                <a:lnTo>
                  <a:pt x="46" y="640"/>
                </a:lnTo>
                <a:lnTo>
                  <a:pt x="46" y="640"/>
                </a:lnTo>
                <a:lnTo>
                  <a:pt x="69" y="642"/>
                </a:lnTo>
                <a:lnTo>
                  <a:pt x="76" y="642"/>
                </a:lnTo>
                <a:lnTo>
                  <a:pt x="83" y="645"/>
                </a:lnTo>
                <a:lnTo>
                  <a:pt x="88" y="647"/>
                </a:lnTo>
                <a:lnTo>
                  <a:pt x="90" y="650"/>
                </a:lnTo>
                <a:lnTo>
                  <a:pt x="90" y="650"/>
                </a:lnTo>
                <a:lnTo>
                  <a:pt x="99" y="672"/>
                </a:lnTo>
                <a:lnTo>
                  <a:pt x="115" y="712"/>
                </a:lnTo>
                <a:lnTo>
                  <a:pt x="131" y="754"/>
                </a:lnTo>
                <a:lnTo>
                  <a:pt x="137" y="769"/>
                </a:lnTo>
                <a:lnTo>
                  <a:pt x="139" y="778"/>
                </a:lnTo>
                <a:lnTo>
                  <a:pt x="139" y="778"/>
                </a:lnTo>
                <a:lnTo>
                  <a:pt x="139" y="785"/>
                </a:lnTo>
                <a:lnTo>
                  <a:pt x="137" y="796"/>
                </a:lnTo>
                <a:lnTo>
                  <a:pt x="132" y="824"/>
                </a:lnTo>
                <a:lnTo>
                  <a:pt x="120" y="876"/>
                </a:lnTo>
                <a:lnTo>
                  <a:pt x="120" y="876"/>
                </a:lnTo>
                <a:lnTo>
                  <a:pt x="117" y="890"/>
                </a:lnTo>
                <a:lnTo>
                  <a:pt x="116" y="904"/>
                </a:lnTo>
                <a:lnTo>
                  <a:pt x="113" y="917"/>
                </a:lnTo>
                <a:lnTo>
                  <a:pt x="112" y="922"/>
                </a:lnTo>
                <a:lnTo>
                  <a:pt x="110" y="925"/>
                </a:lnTo>
                <a:lnTo>
                  <a:pt x="110" y="925"/>
                </a:lnTo>
                <a:lnTo>
                  <a:pt x="108" y="928"/>
                </a:lnTo>
                <a:lnTo>
                  <a:pt x="107" y="934"/>
                </a:lnTo>
                <a:lnTo>
                  <a:pt x="106" y="954"/>
                </a:lnTo>
                <a:lnTo>
                  <a:pt x="105" y="1009"/>
                </a:lnTo>
                <a:lnTo>
                  <a:pt x="105" y="1088"/>
                </a:lnTo>
                <a:lnTo>
                  <a:pt x="105" y="1088"/>
                </a:lnTo>
                <a:lnTo>
                  <a:pt x="102" y="1094"/>
                </a:lnTo>
                <a:lnTo>
                  <a:pt x="101" y="1101"/>
                </a:lnTo>
                <a:lnTo>
                  <a:pt x="100" y="1112"/>
                </a:lnTo>
                <a:lnTo>
                  <a:pt x="100" y="1112"/>
                </a:lnTo>
                <a:lnTo>
                  <a:pt x="100" y="1125"/>
                </a:lnTo>
                <a:lnTo>
                  <a:pt x="101" y="1134"/>
                </a:lnTo>
                <a:lnTo>
                  <a:pt x="102" y="1142"/>
                </a:lnTo>
                <a:lnTo>
                  <a:pt x="105" y="1147"/>
                </a:lnTo>
                <a:lnTo>
                  <a:pt x="105" y="1147"/>
                </a:lnTo>
                <a:lnTo>
                  <a:pt x="107" y="1148"/>
                </a:lnTo>
                <a:lnTo>
                  <a:pt x="112" y="1149"/>
                </a:lnTo>
                <a:lnTo>
                  <a:pt x="124" y="1150"/>
                </a:lnTo>
                <a:lnTo>
                  <a:pt x="144" y="1152"/>
                </a:lnTo>
                <a:lnTo>
                  <a:pt x="144" y="1152"/>
                </a:lnTo>
                <a:lnTo>
                  <a:pt x="238" y="1161"/>
                </a:lnTo>
                <a:lnTo>
                  <a:pt x="238" y="1161"/>
                </a:lnTo>
                <a:lnTo>
                  <a:pt x="241" y="1161"/>
                </a:lnTo>
                <a:lnTo>
                  <a:pt x="244" y="1160"/>
                </a:lnTo>
                <a:lnTo>
                  <a:pt x="249" y="1157"/>
                </a:lnTo>
                <a:lnTo>
                  <a:pt x="251" y="1153"/>
                </a:lnTo>
                <a:lnTo>
                  <a:pt x="252" y="1152"/>
                </a:lnTo>
                <a:lnTo>
                  <a:pt x="252" y="1152"/>
                </a:lnTo>
                <a:lnTo>
                  <a:pt x="273" y="1157"/>
                </a:lnTo>
                <a:lnTo>
                  <a:pt x="291" y="1158"/>
                </a:lnTo>
                <a:lnTo>
                  <a:pt x="297" y="1158"/>
                </a:lnTo>
                <a:lnTo>
                  <a:pt x="302" y="1157"/>
                </a:lnTo>
                <a:lnTo>
                  <a:pt x="302" y="1157"/>
                </a:lnTo>
                <a:lnTo>
                  <a:pt x="309" y="1152"/>
                </a:lnTo>
                <a:lnTo>
                  <a:pt x="316" y="1145"/>
                </a:lnTo>
                <a:lnTo>
                  <a:pt x="319" y="1142"/>
                </a:lnTo>
                <a:lnTo>
                  <a:pt x="320" y="1139"/>
                </a:lnTo>
                <a:lnTo>
                  <a:pt x="319" y="1136"/>
                </a:lnTo>
                <a:lnTo>
                  <a:pt x="316" y="1132"/>
                </a:lnTo>
                <a:lnTo>
                  <a:pt x="316" y="1132"/>
                </a:lnTo>
                <a:lnTo>
                  <a:pt x="311" y="1128"/>
                </a:lnTo>
                <a:lnTo>
                  <a:pt x="307" y="1126"/>
                </a:lnTo>
                <a:lnTo>
                  <a:pt x="295" y="1121"/>
                </a:lnTo>
                <a:lnTo>
                  <a:pt x="282" y="1117"/>
                </a:lnTo>
                <a:lnTo>
                  <a:pt x="233" y="1083"/>
                </a:lnTo>
                <a:lnTo>
                  <a:pt x="218" y="1083"/>
                </a:lnTo>
                <a:lnTo>
                  <a:pt x="208" y="1083"/>
                </a:lnTo>
                <a:lnTo>
                  <a:pt x="213" y="1048"/>
                </a:lnTo>
                <a:lnTo>
                  <a:pt x="213" y="1048"/>
                </a:lnTo>
                <a:lnTo>
                  <a:pt x="216" y="1040"/>
                </a:lnTo>
                <a:lnTo>
                  <a:pt x="218" y="1034"/>
                </a:lnTo>
                <a:lnTo>
                  <a:pt x="218" y="1029"/>
                </a:lnTo>
                <a:lnTo>
                  <a:pt x="218" y="1029"/>
                </a:lnTo>
                <a:lnTo>
                  <a:pt x="219" y="1020"/>
                </a:lnTo>
                <a:lnTo>
                  <a:pt x="223" y="1000"/>
                </a:lnTo>
                <a:lnTo>
                  <a:pt x="234" y="941"/>
                </a:lnTo>
                <a:lnTo>
                  <a:pt x="246" y="881"/>
                </a:lnTo>
                <a:lnTo>
                  <a:pt x="252" y="847"/>
                </a:lnTo>
                <a:lnTo>
                  <a:pt x="252" y="847"/>
                </a:lnTo>
                <a:lnTo>
                  <a:pt x="257" y="787"/>
                </a:lnTo>
                <a:lnTo>
                  <a:pt x="257" y="787"/>
                </a:lnTo>
                <a:lnTo>
                  <a:pt x="267" y="719"/>
                </a:lnTo>
                <a:lnTo>
                  <a:pt x="273" y="671"/>
                </a:lnTo>
                <a:lnTo>
                  <a:pt x="277" y="650"/>
                </a:lnTo>
                <a:lnTo>
                  <a:pt x="277" y="650"/>
                </a:lnTo>
                <a:lnTo>
                  <a:pt x="281" y="648"/>
                </a:lnTo>
                <a:lnTo>
                  <a:pt x="288" y="644"/>
                </a:lnTo>
                <a:lnTo>
                  <a:pt x="293" y="641"/>
                </a:lnTo>
                <a:lnTo>
                  <a:pt x="299" y="640"/>
                </a:lnTo>
                <a:lnTo>
                  <a:pt x="305" y="639"/>
                </a:lnTo>
                <a:lnTo>
                  <a:pt x="311" y="640"/>
                </a:lnTo>
                <a:lnTo>
                  <a:pt x="311" y="640"/>
                </a:lnTo>
                <a:lnTo>
                  <a:pt x="321" y="644"/>
                </a:lnTo>
                <a:lnTo>
                  <a:pt x="327" y="646"/>
                </a:lnTo>
                <a:lnTo>
                  <a:pt x="329" y="646"/>
                </a:lnTo>
                <a:lnTo>
                  <a:pt x="330" y="645"/>
                </a:lnTo>
                <a:lnTo>
                  <a:pt x="331" y="635"/>
                </a:lnTo>
                <a:lnTo>
                  <a:pt x="331" y="635"/>
                </a:lnTo>
                <a:lnTo>
                  <a:pt x="331" y="621"/>
                </a:lnTo>
                <a:lnTo>
                  <a:pt x="331" y="610"/>
                </a:lnTo>
                <a:lnTo>
                  <a:pt x="332" y="602"/>
                </a:lnTo>
                <a:lnTo>
                  <a:pt x="334" y="598"/>
                </a:lnTo>
                <a:lnTo>
                  <a:pt x="336" y="596"/>
                </a:lnTo>
                <a:lnTo>
                  <a:pt x="336" y="596"/>
                </a:lnTo>
                <a:lnTo>
                  <a:pt x="339" y="593"/>
                </a:lnTo>
                <a:lnTo>
                  <a:pt x="342" y="593"/>
                </a:lnTo>
                <a:lnTo>
                  <a:pt x="347" y="593"/>
                </a:lnTo>
                <a:lnTo>
                  <a:pt x="350" y="592"/>
                </a:lnTo>
                <a:lnTo>
                  <a:pt x="352" y="591"/>
                </a:lnTo>
                <a:lnTo>
                  <a:pt x="353" y="587"/>
                </a:lnTo>
                <a:lnTo>
                  <a:pt x="356" y="581"/>
                </a:lnTo>
                <a:lnTo>
                  <a:pt x="356" y="581"/>
                </a:lnTo>
                <a:lnTo>
                  <a:pt x="357" y="570"/>
                </a:lnTo>
                <a:lnTo>
                  <a:pt x="358" y="555"/>
                </a:lnTo>
                <a:lnTo>
                  <a:pt x="357" y="517"/>
                </a:lnTo>
                <a:lnTo>
                  <a:pt x="355" y="482"/>
                </a:lnTo>
                <a:lnTo>
                  <a:pt x="352" y="471"/>
                </a:lnTo>
                <a:lnTo>
                  <a:pt x="352" y="469"/>
                </a:lnTo>
                <a:lnTo>
                  <a:pt x="351" y="468"/>
                </a:lnTo>
                <a:lnTo>
                  <a:pt x="351" y="468"/>
                </a:lnTo>
                <a:lnTo>
                  <a:pt x="311" y="463"/>
                </a:lnTo>
                <a:lnTo>
                  <a:pt x="297" y="443"/>
                </a:lnTo>
                <a:lnTo>
                  <a:pt x="297" y="443"/>
                </a:lnTo>
                <a:lnTo>
                  <a:pt x="302" y="427"/>
                </a:lnTo>
                <a:lnTo>
                  <a:pt x="303" y="416"/>
                </a:lnTo>
                <a:lnTo>
                  <a:pt x="303" y="411"/>
                </a:lnTo>
                <a:lnTo>
                  <a:pt x="302" y="409"/>
                </a:lnTo>
                <a:lnTo>
                  <a:pt x="302" y="409"/>
                </a:lnTo>
                <a:lnTo>
                  <a:pt x="299" y="405"/>
                </a:lnTo>
                <a:lnTo>
                  <a:pt x="295" y="398"/>
                </a:lnTo>
                <a:lnTo>
                  <a:pt x="288" y="378"/>
                </a:lnTo>
                <a:lnTo>
                  <a:pt x="277" y="350"/>
                </a:lnTo>
                <a:lnTo>
                  <a:pt x="287" y="335"/>
                </a:lnTo>
                <a:lnTo>
                  <a:pt x="287" y="335"/>
                </a:lnTo>
                <a:lnTo>
                  <a:pt x="302" y="342"/>
                </a:lnTo>
                <a:lnTo>
                  <a:pt x="313" y="347"/>
                </a:lnTo>
                <a:lnTo>
                  <a:pt x="318" y="350"/>
                </a:lnTo>
                <a:lnTo>
                  <a:pt x="321" y="350"/>
                </a:lnTo>
                <a:lnTo>
                  <a:pt x="321" y="350"/>
                </a:lnTo>
                <a:lnTo>
                  <a:pt x="324" y="348"/>
                </a:lnTo>
                <a:lnTo>
                  <a:pt x="329" y="345"/>
                </a:lnTo>
                <a:lnTo>
                  <a:pt x="332" y="341"/>
                </a:lnTo>
                <a:lnTo>
                  <a:pt x="337" y="335"/>
                </a:lnTo>
                <a:lnTo>
                  <a:pt x="341" y="327"/>
                </a:lnTo>
                <a:lnTo>
                  <a:pt x="343" y="320"/>
                </a:lnTo>
                <a:lnTo>
                  <a:pt x="346" y="313"/>
                </a:lnTo>
                <a:lnTo>
                  <a:pt x="346" y="305"/>
                </a:lnTo>
                <a:lnTo>
                  <a:pt x="346" y="305"/>
                </a:lnTo>
                <a:lnTo>
                  <a:pt x="345" y="299"/>
                </a:lnTo>
                <a:lnTo>
                  <a:pt x="342" y="294"/>
                </a:lnTo>
                <a:lnTo>
                  <a:pt x="340" y="291"/>
                </a:lnTo>
                <a:lnTo>
                  <a:pt x="337" y="288"/>
                </a:lnTo>
                <a:lnTo>
                  <a:pt x="334" y="286"/>
                </a:lnTo>
                <a:lnTo>
                  <a:pt x="331" y="286"/>
                </a:lnTo>
                <a:lnTo>
                  <a:pt x="351" y="266"/>
                </a:lnTo>
                <a:lnTo>
                  <a:pt x="346" y="256"/>
                </a:lnTo>
                <a:lnTo>
                  <a:pt x="307" y="256"/>
                </a:lnTo>
                <a:lnTo>
                  <a:pt x="272" y="207"/>
                </a:lnTo>
                <a:lnTo>
                  <a:pt x="252" y="182"/>
                </a:lnTo>
                <a:lnTo>
                  <a:pt x="233" y="168"/>
                </a:lnTo>
                <a:lnTo>
                  <a:pt x="233" y="168"/>
                </a:lnTo>
                <a:lnTo>
                  <a:pt x="239" y="163"/>
                </a:lnTo>
                <a:lnTo>
                  <a:pt x="243" y="160"/>
                </a:lnTo>
                <a:lnTo>
                  <a:pt x="243" y="159"/>
                </a:lnTo>
                <a:lnTo>
                  <a:pt x="243" y="158"/>
                </a:lnTo>
                <a:lnTo>
                  <a:pt x="243" y="158"/>
                </a:lnTo>
                <a:lnTo>
                  <a:pt x="243" y="156"/>
                </a:lnTo>
                <a:lnTo>
                  <a:pt x="243" y="154"/>
                </a:lnTo>
                <a:lnTo>
                  <a:pt x="244" y="148"/>
                </a:lnTo>
                <a:lnTo>
                  <a:pt x="248" y="138"/>
                </a:lnTo>
                <a:lnTo>
                  <a:pt x="257" y="143"/>
                </a:lnTo>
                <a:lnTo>
                  <a:pt x="262" y="148"/>
                </a:lnTo>
                <a:lnTo>
                  <a:pt x="272" y="138"/>
                </a:lnTo>
                <a:lnTo>
                  <a:pt x="282" y="143"/>
                </a:lnTo>
                <a:lnTo>
                  <a:pt x="292" y="118"/>
                </a:lnTo>
                <a:lnTo>
                  <a:pt x="292" y="118"/>
                </a:lnTo>
                <a:lnTo>
                  <a:pt x="293" y="121"/>
                </a:lnTo>
                <a:lnTo>
                  <a:pt x="294" y="126"/>
                </a:lnTo>
                <a:lnTo>
                  <a:pt x="295" y="128"/>
                </a:lnTo>
                <a:lnTo>
                  <a:pt x="298" y="129"/>
                </a:lnTo>
                <a:lnTo>
                  <a:pt x="299" y="129"/>
                </a:lnTo>
                <a:lnTo>
                  <a:pt x="302" y="128"/>
                </a:lnTo>
                <a:lnTo>
                  <a:pt x="302" y="128"/>
                </a:lnTo>
                <a:lnTo>
                  <a:pt x="309" y="118"/>
                </a:lnTo>
                <a:lnTo>
                  <a:pt x="311" y="113"/>
                </a:lnTo>
                <a:lnTo>
                  <a:pt x="311" y="113"/>
                </a:lnTo>
                <a:lnTo>
                  <a:pt x="313" y="111"/>
                </a:lnTo>
                <a:lnTo>
                  <a:pt x="315" y="107"/>
                </a:lnTo>
                <a:lnTo>
                  <a:pt x="315" y="104"/>
                </a:lnTo>
                <a:lnTo>
                  <a:pt x="315" y="100"/>
                </a:lnTo>
                <a:lnTo>
                  <a:pt x="314" y="97"/>
                </a:lnTo>
                <a:lnTo>
                  <a:pt x="311" y="94"/>
                </a:lnTo>
                <a:lnTo>
                  <a:pt x="311" y="94"/>
                </a:lnTo>
                <a:lnTo>
                  <a:pt x="305" y="89"/>
                </a:lnTo>
                <a:lnTo>
                  <a:pt x="300" y="86"/>
                </a:lnTo>
                <a:lnTo>
                  <a:pt x="295" y="83"/>
                </a:lnTo>
                <a:lnTo>
                  <a:pt x="293" y="79"/>
                </a:lnTo>
                <a:lnTo>
                  <a:pt x="292" y="74"/>
                </a:lnTo>
                <a:lnTo>
                  <a:pt x="292" y="74"/>
                </a:lnTo>
                <a:lnTo>
                  <a:pt x="288" y="64"/>
                </a:lnTo>
                <a:lnTo>
                  <a:pt x="283" y="57"/>
                </a:lnTo>
                <a:lnTo>
                  <a:pt x="277" y="49"/>
                </a:lnTo>
                <a:lnTo>
                  <a:pt x="277" y="49"/>
                </a:lnTo>
                <a:lnTo>
                  <a:pt x="267" y="35"/>
                </a:lnTo>
                <a:lnTo>
                  <a:pt x="261" y="25"/>
                </a:lnTo>
                <a:lnTo>
                  <a:pt x="257" y="20"/>
                </a:lnTo>
                <a:lnTo>
                  <a:pt x="257" y="20"/>
                </a:lnTo>
                <a:lnTo>
                  <a:pt x="248" y="20"/>
                </a:lnTo>
                <a:lnTo>
                  <a:pt x="241" y="19"/>
                </a:lnTo>
                <a:lnTo>
                  <a:pt x="239" y="17"/>
                </a:lnTo>
                <a:lnTo>
                  <a:pt x="238" y="15"/>
                </a:lnTo>
                <a:lnTo>
                  <a:pt x="238" y="15"/>
                </a:lnTo>
                <a:lnTo>
                  <a:pt x="235" y="10"/>
                </a:lnTo>
                <a:lnTo>
                  <a:pt x="230" y="5"/>
                </a:lnTo>
                <a:lnTo>
                  <a:pt x="227" y="1"/>
                </a:lnTo>
                <a:lnTo>
                  <a:pt x="223" y="0"/>
                </a:lnTo>
                <a:lnTo>
                  <a:pt x="198" y="0"/>
                </a:lnTo>
                <a:close/>
              </a:path>
            </a:pathLst>
          </a:custGeom>
          <a:solidFill>
            <a:schemeClr val="tx1"/>
          </a:solidFill>
          <a:ln w="238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3"/>
          <p:cNvSpPr>
            <a:spLocks/>
          </p:cNvSpPr>
          <p:nvPr/>
        </p:nvSpPr>
        <p:spPr bwMode="auto">
          <a:xfrm>
            <a:off x="4784343" y="781050"/>
            <a:ext cx="402825" cy="1727432"/>
          </a:xfrm>
          <a:custGeom>
            <a:avLst/>
            <a:gdLst>
              <a:gd name="T0" fmla="*/ 292 w 444"/>
              <a:gd name="T1" fmla="*/ 30 h 1904"/>
              <a:gd name="T2" fmla="*/ 231 w 444"/>
              <a:gd name="T3" fmla="*/ 0 h 1904"/>
              <a:gd name="T4" fmla="*/ 193 w 444"/>
              <a:gd name="T5" fmla="*/ 6 h 1904"/>
              <a:gd name="T6" fmla="*/ 117 w 444"/>
              <a:gd name="T7" fmla="*/ 54 h 1904"/>
              <a:gd name="T8" fmla="*/ 97 w 444"/>
              <a:gd name="T9" fmla="*/ 165 h 1904"/>
              <a:gd name="T10" fmla="*/ 81 w 444"/>
              <a:gd name="T11" fmla="*/ 179 h 1904"/>
              <a:gd name="T12" fmla="*/ 87 w 444"/>
              <a:gd name="T13" fmla="*/ 205 h 1904"/>
              <a:gd name="T14" fmla="*/ 117 w 444"/>
              <a:gd name="T15" fmla="*/ 227 h 1904"/>
              <a:gd name="T16" fmla="*/ 117 w 444"/>
              <a:gd name="T17" fmla="*/ 251 h 1904"/>
              <a:gd name="T18" fmla="*/ 102 w 444"/>
              <a:gd name="T19" fmla="*/ 273 h 1904"/>
              <a:gd name="T20" fmla="*/ 87 w 444"/>
              <a:gd name="T21" fmla="*/ 325 h 1904"/>
              <a:gd name="T22" fmla="*/ 19 w 444"/>
              <a:gd name="T23" fmla="*/ 467 h 1904"/>
              <a:gd name="T24" fmla="*/ 1 w 444"/>
              <a:gd name="T25" fmla="*/ 543 h 1904"/>
              <a:gd name="T26" fmla="*/ 9 w 444"/>
              <a:gd name="T27" fmla="*/ 700 h 1904"/>
              <a:gd name="T28" fmla="*/ 49 w 444"/>
              <a:gd name="T29" fmla="*/ 923 h 1904"/>
              <a:gd name="T30" fmla="*/ 78 w 444"/>
              <a:gd name="T31" fmla="*/ 1042 h 1904"/>
              <a:gd name="T32" fmla="*/ 117 w 444"/>
              <a:gd name="T33" fmla="*/ 1150 h 1904"/>
              <a:gd name="T34" fmla="*/ 133 w 444"/>
              <a:gd name="T35" fmla="*/ 1181 h 1904"/>
              <a:gd name="T36" fmla="*/ 136 w 444"/>
              <a:gd name="T37" fmla="*/ 1292 h 1904"/>
              <a:gd name="T38" fmla="*/ 111 w 444"/>
              <a:gd name="T39" fmla="*/ 1354 h 1904"/>
              <a:gd name="T40" fmla="*/ 118 w 444"/>
              <a:gd name="T41" fmla="*/ 1399 h 1904"/>
              <a:gd name="T42" fmla="*/ 111 w 444"/>
              <a:gd name="T43" fmla="*/ 1437 h 1904"/>
              <a:gd name="T44" fmla="*/ 82 w 444"/>
              <a:gd name="T45" fmla="*/ 1530 h 1904"/>
              <a:gd name="T46" fmla="*/ 64 w 444"/>
              <a:gd name="T47" fmla="*/ 1607 h 1904"/>
              <a:gd name="T48" fmla="*/ 40 w 444"/>
              <a:gd name="T49" fmla="*/ 1688 h 1904"/>
              <a:gd name="T50" fmla="*/ 56 w 444"/>
              <a:gd name="T51" fmla="*/ 1729 h 1904"/>
              <a:gd name="T52" fmla="*/ 47 w 444"/>
              <a:gd name="T53" fmla="*/ 1762 h 1904"/>
              <a:gd name="T54" fmla="*/ 11 w 444"/>
              <a:gd name="T55" fmla="*/ 1853 h 1904"/>
              <a:gd name="T56" fmla="*/ 23 w 444"/>
              <a:gd name="T57" fmla="*/ 1872 h 1904"/>
              <a:gd name="T58" fmla="*/ 57 w 444"/>
              <a:gd name="T59" fmla="*/ 1883 h 1904"/>
              <a:gd name="T60" fmla="*/ 283 w 444"/>
              <a:gd name="T61" fmla="*/ 1904 h 1904"/>
              <a:gd name="T62" fmla="*/ 301 w 444"/>
              <a:gd name="T63" fmla="*/ 1893 h 1904"/>
              <a:gd name="T64" fmla="*/ 426 w 444"/>
              <a:gd name="T65" fmla="*/ 1867 h 1904"/>
              <a:gd name="T66" fmla="*/ 440 w 444"/>
              <a:gd name="T67" fmla="*/ 1831 h 1904"/>
              <a:gd name="T68" fmla="*/ 424 w 444"/>
              <a:gd name="T69" fmla="*/ 1819 h 1904"/>
              <a:gd name="T70" fmla="*/ 420 w 444"/>
              <a:gd name="T71" fmla="*/ 1811 h 1904"/>
              <a:gd name="T72" fmla="*/ 400 w 444"/>
              <a:gd name="T73" fmla="*/ 1804 h 1904"/>
              <a:gd name="T74" fmla="*/ 301 w 444"/>
              <a:gd name="T75" fmla="*/ 1734 h 1904"/>
              <a:gd name="T76" fmla="*/ 372 w 444"/>
              <a:gd name="T77" fmla="*/ 1565 h 1904"/>
              <a:gd name="T78" fmla="*/ 393 w 444"/>
              <a:gd name="T79" fmla="*/ 1488 h 1904"/>
              <a:gd name="T80" fmla="*/ 390 w 444"/>
              <a:gd name="T81" fmla="*/ 1431 h 1904"/>
              <a:gd name="T82" fmla="*/ 421 w 444"/>
              <a:gd name="T83" fmla="*/ 1358 h 1904"/>
              <a:gd name="T84" fmla="*/ 405 w 444"/>
              <a:gd name="T85" fmla="*/ 1297 h 1904"/>
              <a:gd name="T86" fmla="*/ 411 w 444"/>
              <a:gd name="T87" fmla="*/ 1130 h 1904"/>
              <a:gd name="T88" fmla="*/ 385 w 444"/>
              <a:gd name="T89" fmla="*/ 1028 h 1904"/>
              <a:gd name="T90" fmla="*/ 419 w 444"/>
              <a:gd name="T91" fmla="*/ 1006 h 1904"/>
              <a:gd name="T92" fmla="*/ 440 w 444"/>
              <a:gd name="T93" fmla="*/ 969 h 1904"/>
              <a:gd name="T94" fmla="*/ 444 w 444"/>
              <a:gd name="T95" fmla="*/ 863 h 1904"/>
              <a:gd name="T96" fmla="*/ 350 w 444"/>
              <a:gd name="T97" fmla="*/ 402 h 1904"/>
              <a:gd name="T98" fmla="*/ 360 w 444"/>
              <a:gd name="T99" fmla="*/ 385 h 1904"/>
              <a:gd name="T100" fmla="*/ 344 w 444"/>
              <a:gd name="T101" fmla="*/ 349 h 1904"/>
              <a:gd name="T102" fmla="*/ 318 w 444"/>
              <a:gd name="T103" fmla="*/ 322 h 1904"/>
              <a:gd name="T104" fmla="*/ 336 w 444"/>
              <a:gd name="T105" fmla="*/ 204 h 1904"/>
              <a:gd name="T106" fmla="*/ 338 w 444"/>
              <a:gd name="T107" fmla="*/ 176 h 1904"/>
              <a:gd name="T108" fmla="*/ 343 w 444"/>
              <a:gd name="T109" fmla="*/ 163 h 1904"/>
              <a:gd name="T110" fmla="*/ 336 w 444"/>
              <a:gd name="T111" fmla="*/ 114 h 1904"/>
              <a:gd name="T112" fmla="*/ 365 w 444"/>
              <a:gd name="T113" fmla="*/ 94 h 1904"/>
              <a:gd name="T114" fmla="*/ 348 w 444"/>
              <a:gd name="T115" fmla="*/ 64 h 1904"/>
              <a:gd name="T116" fmla="*/ 324 w 444"/>
              <a:gd name="T117" fmla="*/ 56 h 1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44" h="1904">
                <a:moveTo>
                  <a:pt x="316" y="54"/>
                </a:moveTo>
                <a:lnTo>
                  <a:pt x="316" y="54"/>
                </a:lnTo>
                <a:lnTo>
                  <a:pt x="309" y="47"/>
                </a:lnTo>
                <a:lnTo>
                  <a:pt x="302" y="38"/>
                </a:lnTo>
                <a:lnTo>
                  <a:pt x="292" y="30"/>
                </a:lnTo>
                <a:lnTo>
                  <a:pt x="280" y="20"/>
                </a:lnTo>
                <a:lnTo>
                  <a:pt x="266" y="11"/>
                </a:lnTo>
                <a:lnTo>
                  <a:pt x="249" y="3"/>
                </a:lnTo>
                <a:lnTo>
                  <a:pt x="240" y="1"/>
                </a:lnTo>
                <a:lnTo>
                  <a:pt x="231" y="0"/>
                </a:lnTo>
                <a:lnTo>
                  <a:pt x="231" y="0"/>
                </a:lnTo>
                <a:lnTo>
                  <a:pt x="221" y="0"/>
                </a:lnTo>
                <a:lnTo>
                  <a:pt x="213" y="0"/>
                </a:lnTo>
                <a:lnTo>
                  <a:pt x="203" y="2"/>
                </a:lnTo>
                <a:lnTo>
                  <a:pt x="193" y="6"/>
                </a:lnTo>
                <a:lnTo>
                  <a:pt x="173" y="15"/>
                </a:lnTo>
                <a:lnTo>
                  <a:pt x="155" y="25"/>
                </a:lnTo>
                <a:lnTo>
                  <a:pt x="141" y="36"/>
                </a:lnTo>
                <a:lnTo>
                  <a:pt x="128" y="44"/>
                </a:lnTo>
                <a:lnTo>
                  <a:pt x="117" y="54"/>
                </a:lnTo>
                <a:lnTo>
                  <a:pt x="97" y="114"/>
                </a:lnTo>
                <a:lnTo>
                  <a:pt x="107" y="164"/>
                </a:lnTo>
                <a:lnTo>
                  <a:pt x="107" y="164"/>
                </a:lnTo>
                <a:lnTo>
                  <a:pt x="102" y="164"/>
                </a:lnTo>
                <a:lnTo>
                  <a:pt x="97" y="165"/>
                </a:lnTo>
                <a:lnTo>
                  <a:pt x="91" y="166"/>
                </a:lnTo>
                <a:lnTo>
                  <a:pt x="86" y="170"/>
                </a:lnTo>
                <a:lnTo>
                  <a:pt x="83" y="172"/>
                </a:lnTo>
                <a:lnTo>
                  <a:pt x="82" y="175"/>
                </a:lnTo>
                <a:lnTo>
                  <a:pt x="81" y="179"/>
                </a:lnTo>
                <a:lnTo>
                  <a:pt x="81" y="182"/>
                </a:lnTo>
                <a:lnTo>
                  <a:pt x="81" y="187"/>
                </a:lnTo>
                <a:lnTo>
                  <a:pt x="82" y="194"/>
                </a:lnTo>
                <a:lnTo>
                  <a:pt x="82" y="194"/>
                </a:lnTo>
                <a:lnTo>
                  <a:pt x="87" y="205"/>
                </a:lnTo>
                <a:lnTo>
                  <a:pt x="92" y="213"/>
                </a:lnTo>
                <a:lnTo>
                  <a:pt x="100" y="220"/>
                </a:lnTo>
                <a:lnTo>
                  <a:pt x="106" y="223"/>
                </a:lnTo>
                <a:lnTo>
                  <a:pt x="112" y="226"/>
                </a:lnTo>
                <a:lnTo>
                  <a:pt x="117" y="227"/>
                </a:lnTo>
                <a:lnTo>
                  <a:pt x="122" y="228"/>
                </a:lnTo>
                <a:lnTo>
                  <a:pt x="132" y="243"/>
                </a:lnTo>
                <a:lnTo>
                  <a:pt x="132" y="243"/>
                </a:lnTo>
                <a:lnTo>
                  <a:pt x="127" y="245"/>
                </a:lnTo>
                <a:lnTo>
                  <a:pt x="117" y="251"/>
                </a:lnTo>
                <a:lnTo>
                  <a:pt x="112" y="254"/>
                </a:lnTo>
                <a:lnTo>
                  <a:pt x="107" y="259"/>
                </a:lnTo>
                <a:lnTo>
                  <a:pt x="103" y="266"/>
                </a:lnTo>
                <a:lnTo>
                  <a:pt x="102" y="273"/>
                </a:lnTo>
                <a:lnTo>
                  <a:pt x="102" y="273"/>
                </a:lnTo>
                <a:lnTo>
                  <a:pt x="101" y="288"/>
                </a:lnTo>
                <a:lnTo>
                  <a:pt x="100" y="298"/>
                </a:lnTo>
                <a:lnTo>
                  <a:pt x="97" y="308"/>
                </a:lnTo>
                <a:lnTo>
                  <a:pt x="97" y="308"/>
                </a:lnTo>
                <a:lnTo>
                  <a:pt x="87" y="325"/>
                </a:lnTo>
                <a:lnTo>
                  <a:pt x="75" y="345"/>
                </a:lnTo>
                <a:lnTo>
                  <a:pt x="62" y="370"/>
                </a:lnTo>
                <a:lnTo>
                  <a:pt x="47" y="400"/>
                </a:lnTo>
                <a:lnTo>
                  <a:pt x="32" y="432"/>
                </a:lnTo>
                <a:lnTo>
                  <a:pt x="19" y="467"/>
                </a:lnTo>
                <a:lnTo>
                  <a:pt x="13" y="484"/>
                </a:lnTo>
                <a:lnTo>
                  <a:pt x="8" y="502"/>
                </a:lnTo>
                <a:lnTo>
                  <a:pt x="8" y="502"/>
                </a:lnTo>
                <a:lnTo>
                  <a:pt x="4" y="520"/>
                </a:lnTo>
                <a:lnTo>
                  <a:pt x="1" y="543"/>
                </a:lnTo>
                <a:lnTo>
                  <a:pt x="0" y="566"/>
                </a:lnTo>
                <a:lnTo>
                  <a:pt x="0" y="592"/>
                </a:lnTo>
                <a:lnTo>
                  <a:pt x="1" y="618"/>
                </a:lnTo>
                <a:lnTo>
                  <a:pt x="3" y="646"/>
                </a:lnTo>
                <a:lnTo>
                  <a:pt x="9" y="700"/>
                </a:lnTo>
                <a:lnTo>
                  <a:pt x="15" y="750"/>
                </a:lnTo>
                <a:lnTo>
                  <a:pt x="21" y="791"/>
                </a:lnTo>
                <a:lnTo>
                  <a:pt x="28" y="830"/>
                </a:lnTo>
                <a:lnTo>
                  <a:pt x="28" y="830"/>
                </a:lnTo>
                <a:lnTo>
                  <a:pt x="49" y="923"/>
                </a:lnTo>
                <a:lnTo>
                  <a:pt x="64" y="989"/>
                </a:lnTo>
                <a:lnTo>
                  <a:pt x="69" y="1012"/>
                </a:lnTo>
                <a:lnTo>
                  <a:pt x="72" y="1024"/>
                </a:lnTo>
                <a:lnTo>
                  <a:pt x="72" y="1024"/>
                </a:lnTo>
                <a:lnTo>
                  <a:pt x="78" y="1042"/>
                </a:lnTo>
                <a:lnTo>
                  <a:pt x="87" y="1072"/>
                </a:lnTo>
                <a:lnTo>
                  <a:pt x="97" y="1103"/>
                </a:lnTo>
                <a:lnTo>
                  <a:pt x="102" y="1118"/>
                </a:lnTo>
                <a:lnTo>
                  <a:pt x="102" y="1118"/>
                </a:lnTo>
                <a:lnTo>
                  <a:pt x="117" y="1150"/>
                </a:lnTo>
                <a:lnTo>
                  <a:pt x="126" y="1170"/>
                </a:lnTo>
                <a:lnTo>
                  <a:pt x="129" y="1175"/>
                </a:lnTo>
                <a:lnTo>
                  <a:pt x="132" y="1178"/>
                </a:lnTo>
                <a:lnTo>
                  <a:pt x="132" y="1178"/>
                </a:lnTo>
                <a:lnTo>
                  <a:pt x="133" y="1181"/>
                </a:lnTo>
                <a:lnTo>
                  <a:pt x="134" y="1194"/>
                </a:lnTo>
                <a:lnTo>
                  <a:pt x="138" y="1230"/>
                </a:lnTo>
                <a:lnTo>
                  <a:pt x="142" y="1282"/>
                </a:lnTo>
                <a:lnTo>
                  <a:pt x="142" y="1282"/>
                </a:lnTo>
                <a:lnTo>
                  <a:pt x="136" y="1292"/>
                </a:lnTo>
                <a:lnTo>
                  <a:pt x="129" y="1302"/>
                </a:lnTo>
                <a:lnTo>
                  <a:pt x="123" y="1315"/>
                </a:lnTo>
                <a:lnTo>
                  <a:pt x="117" y="1330"/>
                </a:lnTo>
                <a:lnTo>
                  <a:pt x="112" y="1347"/>
                </a:lnTo>
                <a:lnTo>
                  <a:pt x="111" y="1354"/>
                </a:lnTo>
                <a:lnTo>
                  <a:pt x="111" y="1361"/>
                </a:lnTo>
                <a:lnTo>
                  <a:pt x="111" y="1369"/>
                </a:lnTo>
                <a:lnTo>
                  <a:pt x="112" y="1376"/>
                </a:lnTo>
                <a:lnTo>
                  <a:pt x="112" y="1376"/>
                </a:lnTo>
                <a:lnTo>
                  <a:pt x="118" y="1399"/>
                </a:lnTo>
                <a:lnTo>
                  <a:pt x="121" y="1412"/>
                </a:lnTo>
                <a:lnTo>
                  <a:pt x="122" y="1421"/>
                </a:lnTo>
                <a:lnTo>
                  <a:pt x="122" y="1421"/>
                </a:lnTo>
                <a:lnTo>
                  <a:pt x="117" y="1429"/>
                </a:lnTo>
                <a:lnTo>
                  <a:pt x="111" y="1437"/>
                </a:lnTo>
                <a:lnTo>
                  <a:pt x="105" y="1450"/>
                </a:lnTo>
                <a:lnTo>
                  <a:pt x="97" y="1466"/>
                </a:lnTo>
                <a:lnTo>
                  <a:pt x="91" y="1484"/>
                </a:lnTo>
                <a:lnTo>
                  <a:pt x="86" y="1506"/>
                </a:lnTo>
                <a:lnTo>
                  <a:pt x="82" y="1530"/>
                </a:lnTo>
                <a:lnTo>
                  <a:pt x="82" y="1530"/>
                </a:lnTo>
                <a:lnTo>
                  <a:pt x="81" y="1544"/>
                </a:lnTo>
                <a:lnTo>
                  <a:pt x="78" y="1557"/>
                </a:lnTo>
                <a:lnTo>
                  <a:pt x="72" y="1583"/>
                </a:lnTo>
                <a:lnTo>
                  <a:pt x="64" y="1607"/>
                </a:lnTo>
                <a:lnTo>
                  <a:pt x="55" y="1631"/>
                </a:lnTo>
                <a:lnTo>
                  <a:pt x="47" y="1653"/>
                </a:lnTo>
                <a:lnTo>
                  <a:pt x="42" y="1672"/>
                </a:lnTo>
                <a:lnTo>
                  <a:pt x="41" y="1681"/>
                </a:lnTo>
                <a:lnTo>
                  <a:pt x="40" y="1688"/>
                </a:lnTo>
                <a:lnTo>
                  <a:pt x="41" y="1694"/>
                </a:lnTo>
                <a:lnTo>
                  <a:pt x="42" y="1699"/>
                </a:lnTo>
                <a:lnTo>
                  <a:pt x="42" y="1699"/>
                </a:lnTo>
                <a:lnTo>
                  <a:pt x="51" y="1716"/>
                </a:lnTo>
                <a:lnTo>
                  <a:pt x="56" y="1729"/>
                </a:lnTo>
                <a:lnTo>
                  <a:pt x="59" y="1738"/>
                </a:lnTo>
                <a:lnTo>
                  <a:pt x="59" y="1742"/>
                </a:lnTo>
                <a:lnTo>
                  <a:pt x="57" y="1744"/>
                </a:lnTo>
                <a:lnTo>
                  <a:pt x="57" y="1744"/>
                </a:lnTo>
                <a:lnTo>
                  <a:pt x="47" y="1762"/>
                </a:lnTo>
                <a:lnTo>
                  <a:pt x="30" y="1795"/>
                </a:lnTo>
                <a:lnTo>
                  <a:pt x="23" y="1814"/>
                </a:lnTo>
                <a:lnTo>
                  <a:pt x="15" y="1831"/>
                </a:lnTo>
                <a:lnTo>
                  <a:pt x="13" y="1847"/>
                </a:lnTo>
                <a:lnTo>
                  <a:pt x="11" y="1853"/>
                </a:lnTo>
                <a:lnTo>
                  <a:pt x="13" y="1858"/>
                </a:lnTo>
                <a:lnTo>
                  <a:pt x="13" y="1858"/>
                </a:lnTo>
                <a:lnTo>
                  <a:pt x="15" y="1862"/>
                </a:lnTo>
                <a:lnTo>
                  <a:pt x="16" y="1866"/>
                </a:lnTo>
                <a:lnTo>
                  <a:pt x="23" y="1872"/>
                </a:lnTo>
                <a:lnTo>
                  <a:pt x="30" y="1877"/>
                </a:lnTo>
                <a:lnTo>
                  <a:pt x="39" y="1880"/>
                </a:lnTo>
                <a:lnTo>
                  <a:pt x="51" y="1883"/>
                </a:lnTo>
                <a:lnTo>
                  <a:pt x="57" y="1883"/>
                </a:lnTo>
                <a:lnTo>
                  <a:pt x="57" y="1883"/>
                </a:lnTo>
                <a:lnTo>
                  <a:pt x="93" y="1887"/>
                </a:lnTo>
                <a:lnTo>
                  <a:pt x="173" y="1897"/>
                </a:lnTo>
                <a:lnTo>
                  <a:pt x="216" y="1901"/>
                </a:lnTo>
                <a:lnTo>
                  <a:pt x="255" y="1903"/>
                </a:lnTo>
                <a:lnTo>
                  <a:pt x="283" y="1904"/>
                </a:lnTo>
                <a:lnTo>
                  <a:pt x="292" y="1904"/>
                </a:lnTo>
                <a:lnTo>
                  <a:pt x="296" y="1903"/>
                </a:lnTo>
                <a:lnTo>
                  <a:pt x="296" y="1903"/>
                </a:lnTo>
                <a:lnTo>
                  <a:pt x="298" y="1899"/>
                </a:lnTo>
                <a:lnTo>
                  <a:pt x="301" y="1893"/>
                </a:lnTo>
                <a:lnTo>
                  <a:pt x="305" y="1880"/>
                </a:lnTo>
                <a:lnTo>
                  <a:pt x="306" y="1863"/>
                </a:lnTo>
                <a:lnTo>
                  <a:pt x="425" y="1868"/>
                </a:lnTo>
                <a:lnTo>
                  <a:pt x="425" y="1868"/>
                </a:lnTo>
                <a:lnTo>
                  <a:pt x="426" y="1867"/>
                </a:lnTo>
                <a:lnTo>
                  <a:pt x="431" y="1861"/>
                </a:lnTo>
                <a:lnTo>
                  <a:pt x="435" y="1852"/>
                </a:lnTo>
                <a:lnTo>
                  <a:pt x="440" y="1839"/>
                </a:lnTo>
                <a:lnTo>
                  <a:pt x="440" y="1839"/>
                </a:lnTo>
                <a:lnTo>
                  <a:pt x="440" y="1831"/>
                </a:lnTo>
                <a:lnTo>
                  <a:pt x="439" y="1826"/>
                </a:lnTo>
                <a:lnTo>
                  <a:pt x="436" y="1822"/>
                </a:lnTo>
                <a:lnTo>
                  <a:pt x="432" y="1821"/>
                </a:lnTo>
                <a:lnTo>
                  <a:pt x="428" y="1819"/>
                </a:lnTo>
                <a:lnTo>
                  <a:pt x="424" y="1819"/>
                </a:lnTo>
                <a:lnTo>
                  <a:pt x="420" y="1819"/>
                </a:lnTo>
                <a:lnTo>
                  <a:pt x="420" y="1819"/>
                </a:lnTo>
                <a:lnTo>
                  <a:pt x="420" y="1816"/>
                </a:lnTo>
                <a:lnTo>
                  <a:pt x="420" y="1814"/>
                </a:lnTo>
                <a:lnTo>
                  <a:pt x="420" y="1811"/>
                </a:lnTo>
                <a:lnTo>
                  <a:pt x="418" y="1809"/>
                </a:lnTo>
                <a:lnTo>
                  <a:pt x="414" y="1806"/>
                </a:lnTo>
                <a:lnTo>
                  <a:pt x="408" y="1805"/>
                </a:lnTo>
                <a:lnTo>
                  <a:pt x="400" y="1804"/>
                </a:lnTo>
                <a:lnTo>
                  <a:pt x="400" y="1804"/>
                </a:lnTo>
                <a:lnTo>
                  <a:pt x="390" y="1804"/>
                </a:lnTo>
                <a:lnTo>
                  <a:pt x="382" y="1803"/>
                </a:lnTo>
                <a:lnTo>
                  <a:pt x="364" y="1799"/>
                </a:lnTo>
                <a:lnTo>
                  <a:pt x="346" y="1794"/>
                </a:lnTo>
                <a:lnTo>
                  <a:pt x="301" y="1734"/>
                </a:lnTo>
                <a:lnTo>
                  <a:pt x="301" y="1689"/>
                </a:lnTo>
                <a:lnTo>
                  <a:pt x="301" y="1689"/>
                </a:lnTo>
                <a:lnTo>
                  <a:pt x="333" y="1636"/>
                </a:lnTo>
                <a:lnTo>
                  <a:pt x="359" y="1588"/>
                </a:lnTo>
                <a:lnTo>
                  <a:pt x="372" y="1565"/>
                </a:lnTo>
                <a:lnTo>
                  <a:pt x="380" y="1545"/>
                </a:lnTo>
                <a:lnTo>
                  <a:pt x="380" y="1545"/>
                </a:lnTo>
                <a:lnTo>
                  <a:pt x="387" y="1527"/>
                </a:lnTo>
                <a:lnTo>
                  <a:pt x="390" y="1507"/>
                </a:lnTo>
                <a:lnTo>
                  <a:pt x="393" y="1488"/>
                </a:lnTo>
                <a:lnTo>
                  <a:pt x="393" y="1470"/>
                </a:lnTo>
                <a:lnTo>
                  <a:pt x="393" y="1455"/>
                </a:lnTo>
                <a:lnTo>
                  <a:pt x="391" y="1442"/>
                </a:lnTo>
                <a:lnTo>
                  <a:pt x="390" y="1431"/>
                </a:lnTo>
                <a:lnTo>
                  <a:pt x="390" y="1431"/>
                </a:lnTo>
                <a:lnTo>
                  <a:pt x="403" y="1406"/>
                </a:lnTo>
                <a:lnTo>
                  <a:pt x="413" y="1385"/>
                </a:lnTo>
                <a:lnTo>
                  <a:pt x="420" y="1366"/>
                </a:lnTo>
                <a:lnTo>
                  <a:pt x="420" y="1366"/>
                </a:lnTo>
                <a:lnTo>
                  <a:pt x="421" y="1358"/>
                </a:lnTo>
                <a:lnTo>
                  <a:pt x="420" y="1347"/>
                </a:lnTo>
                <a:lnTo>
                  <a:pt x="419" y="1335"/>
                </a:lnTo>
                <a:lnTo>
                  <a:pt x="415" y="1324"/>
                </a:lnTo>
                <a:lnTo>
                  <a:pt x="409" y="1304"/>
                </a:lnTo>
                <a:lnTo>
                  <a:pt x="405" y="1297"/>
                </a:lnTo>
                <a:lnTo>
                  <a:pt x="405" y="1297"/>
                </a:lnTo>
                <a:lnTo>
                  <a:pt x="406" y="1272"/>
                </a:lnTo>
                <a:lnTo>
                  <a:pt x="410" y="1216"/>
                </a:lnTo>
                <a:lnTo>
                  <a:pt x="413" y="1155"/>
                </a:lnTo>
                <a:lnTo>
                  <a:pt x="411" y="1130"/>
                </a:lnTo>
                <a:lnTo>
                  <a:pt x="410" y="1113"/>
                </a:lnTo>
                <a:lnTo>
                  <a:pt x="410" y="1113"/>
                </a:lnTo>
                <a:lnTo>
                  <a:pt x="404" y="1087"/>
                </a:lnTo>
                <a:lnTo>
                  <a:pt x="395" y="1060"/>
                </a:lnTo>
                <a:lnTo>
                  <a:pt x="385" y="1028"/>
                </a:lnTo>
                <a:lnTo>
                  <a:pt x="385" y="1028"/>
                </a:lnTo>
                <a:lnTo>
                  <a:pt x="393" y="1025"/>
                </a:lnTo>
                <a:lnTo>
                  <a:pt x="400" y="1021"/>
                </a:lnTo>
                <a:lnTo>
                  <a:pt x="409" y="1015"/>
                </a:lnTo>
                <a:lnTo>
                  <a:pt x="419" y="1006"/>
                </a:lnTo>
                <a:lnTo>
                  <a:pt x="428" y="996"/>
                </a:lnTo>
                <a:lnTo>
                  <a:pt x="431" y="990"/>
                </a:lnTo>
                <a:lnTo>
                  <a:pt x="435" y="984"/>
                </a:lnTo>
                <a:lnTo>
                  <a:pt x="437" y="976"/>
                </a:lnTo>
                <a:lnTo>
                  <a:pt x="440" y="969"/>
                </a:lnTo>
                <a:lnTo>
                  <a:pt x="440" y="969"/>
                </a:lnTo>
                <a:lnTo>
                  <a:pt x="442" y="949"/>
                </a:lnTo>
                <a:lnTo>
                  <a:pt x="444" y="923"/>
                </a:lnTo>
                <a:lnTo>
                  <a:pt x="444" y="893"/>
                </a:lnTo>
                <a:lnTo>
                  <a:pt x="444" y="863"/>
                </a:lnTo>
                <a:lnTo>
                  <a:pt x="441" y="812"/>
                </a:lnTo>
                <a:lnTo>
                  <a:pt x="440" y="790"/>
                </a:lnTo>
                <a:lnTo>
                  <a:pt x="370" y="536"/>
                </a:lnTo>
                <a:lnTo>
                  <a:pt x="350" y="402"/>
                </a:lnTo>
                <a:lnTo>
                  <a:pt x="350" y="402"/>
                </a:lnTo>
                <a:lnTo>
                  <a:pt x="353" y="401"/>
                </a:lnTo>
                <a:lnTo>
                  <a:pt x="355" y="399"/>
                </a:lnTo>
                <a:lnTo>
                  <a:pt x="358" y="396"/>
                </a:lnTo>
                <a:lnTo>
                  <a:pt x="359" y="391"/>
                </a:lnTo>
                <a:lnTo>
                  <a:pt x="360" y="385"/>
                </a:lnTo>
                <a:lnTo>
                  <a:pt x="359" y="377"/>
                </a:lnTo>
                <a:lnTo>
                  <a:pt x="355" y="368"/>
                </a:lnTo>
                <a:lnTo>
                  <a:pt x="355" y="368"/>
                </a:lnTo>
                <a:lnTo>
                  <a:pt x="350" y="358"/>
                </a:lnTo>
                <a:lnTo>
                  <a:pt x="344" y="349"/>
                </a:lnTo>
                <a:lnTo>
                  <a:pt x="334" y="335"/>
                </a:lnTo>
                <a:lnTo>
                  <a:pt x="326" y="328"/>
                </a:lnTo>
                <a:lnTo>
                  <a:pt x="321" y="323"/>
                </a:lnTo>
                <a:lnTo>
                  <a:pt x="321" y="323"/>
                </a:lnTo>
                <a:lnTo>
                  <a:pt x="318" y="322"/>
                </a:lnTo>
                <a:lnTo>
                  <a:pt x="314" y="320"/>
                </a:lnTo>
                <a:lnTo>
                  <a:pt x="305" y="319"/>
                </a:lnTo>
                <a:lnTo>
                  <a:pt x="291" y="318"/>
                </a:lnTo>
                <a:lnTo>
                  <a:pt x="326" y="273"/>
                </a:lnTo>
                <a:lnTo>
                  <a:pt x="336" y="204"/>
                </a:lnTo>
                <a:lnTo>
                  <a:pt x="336" y="204"/>
                </a:lnTo>
                <a:lnTo>
                  <a:pt x="336" y="200"/>
                </a:lnTo>
                <a:lnTo>
                  <a:pt x="334" y="190"/>
                </a:lnTo>
                <a:lnTo>
                  <a:pt x="337" y="180"/>
                </a:lnTo>
                <a:lnTo>
                  <a:pt x="338" y="176"/>
                </a:lnTo>
                <a:lnTo>
                  <a:pt x="341" y="174"/>
                </a:lnTo>
                <a:lnTo>
                  <a:pt x="341" y="174"/>
                </a:lnTo>
                <a:lnTo>
                  <a:pt x="342" y="172"/>
                </a:lnTo>
                <a:lnTo>
                  <a:pt x="343" y="170"/>
                </a:lnTo>
                <a:lnTo>
                  <a:pt x="343" y="163"/>
                </a:lnTo>
                <a:lnTo>
                  <a:pt x="343" y="154"/>
                </a:lnTo>
                <a:lnTo>
                  <a:pt x="342" y="143"/>
                </a:lnTo>
                <a:lnTo>
                  <a:pt x="338" y="123"/>
                </a:lnTo>
                <a:lnTo>
                  <a:pt x="336" y="114"/>
                </a:lnTo>
                <a:lnTo>
                  <a:pt x="336" y="114"/>
                </a:lnTo>
                <a:lnTo>
                  <a:pt x="349" y="108"/>
                </a:lnTo>
                <a:lnTo>
                  <a:pt x="359" y="102"/>
                </a:lnTo>
                <a:lnTo>
                  <a:pt x="363" y="98"/>
                </a:lnTo>
                <a:lnTo>
                  <a:pt x="365" y="94"/>
                </a:lnTo>
                <a:lnTo>
                  <a:pt x="365" y="94"/>
                </a:lnTo>
                <a:lnTo>
                  <a:pt x="365" y="90"/>
                </a:lnTo>
                <a:lnTo>
                  <a:pt x="364" y="85"/>
                </a:lnTo>
                <a:lnTo>
                  <a:pt x="362" y="79"/>
                </a:lnTo>
                <a:lnTo>
                  <a:pt x="358" y="74"/>
                </a:lnTo>
                <a:lnTo>
                  <a:pt x="348" y="64"/>
                </a:lnTo>
                <a:lnTo>
                  <a:pt x="344" y="62"/>
                </a:lnTo>
                <a:lnTo>
                  <a:pt x="341" y="59"/>
                </a:lnTo>
                <a:lnTo>
                  <a:pt x="341" y="59"/>
                </a:lnTo>
                <a:lnTo>
                  <a:pt x="333" y="57"/>
                </a:lnTo>
                <a:lnTo>
                  <a:pt x="324" y="56"/>
                </a:lnTo>
                <a:lnTo>
                  <a:pt x="316" y="54"/>
                </a:lnTo>
                <a:lnTo>
                  <a:pt x="316" y="54"/>
                </a:lnTo>
                <a:close/>
              </a:path>
            </a:pathLst>
          </a:custGeom>
          <a:solidFill>
            <a:schemeClr val="tx1"/>
          </a:solidFill>
          <a:ln w="238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6"/>
          <p:cNvSpPr>
            <a:spLocks/>
          </p:cNvSpPr>
          <p:nvPr/>
        </p:nvSpPr>
        <p:spPr bwMode="auto">
          <a:xfrm>
            <a:off x="2764941" y="2724150"/>
            <a:ext cx="710904" cy="1685974"/>
          </a:xfrm>
          <a:custGeom>
            <a:avLst/>
            <a:gdLst>
              <a:gd name="T0" fmla="*/ 164 w 697"/>
              <a:gd name="T1" fmla="*/ 135 h 1653"/>
              <a:gd name="T2" fmla="*/ 125 w 697"/>
              <a:gd name="T3" fmla="*/ 222 h 1653"/>
              <a:gd name="T4" fmla="*/ 6 w 697"/>
              <a:gd name="T5" fmla="*/ 320 h 1653"/>
              <a:gd name="T6" fmla="*/ 2 w 697"/>
              <a:gd name="T7" fmla="*/ 336 h 1653"/>
              <a:gd name="T8" fmla="*/ 50 w 697"/>
              <a:gd name="T9" fmla="*/ 433 h 1653"/>
              <a:gd name="T10" fmla="*/ 31 w 697"/>
              <a:gd name="T11" fmla="*/ 535 h 1653"/>
              <a:gd name="T12" fmla="*/ 32 w 697"/>
              <a:gd name="T13" fmla="*/ 610 h 1653"/>
              <a:gd name="T14" fmla="*/ 50 w 697"/>
              <a:gd name="T15" fmla="*/ 661 h 1653"/>
              <a:gd name="T16" fmla="*/ 112 w 697"/>
              <a:gd name="T17" fmla="*/ 743 h 1653"/>
              <a:gd name="T18" fmla="*/ 154 w 697"/>
              <a:gd name="T19" fmla="*/ 999 h 1653"/>
              <a:gd name="T20" fmla="*/ 206 w 697"/>
              <a:gd name="T21" fmla="*/ 1138 h 1653"/>
              <a:gd name="T22" fmla="*/ 194 w 697"/>
              <a:gd name="T23" fmla="*/ 1232 h 1653"/>
              <a:gd name="T24" fmla="*/ 199 w 697"/>
              <a:gd name="T25" fmla="*/ 1340 h 1653"/>
              <a:gd name="T26" fmla="*/ 222 w 697"/>
              <a:gd name="T27" fmla="*/ 1592 h 1653"/>
              <a:gd name="T28" fmla="*/ 237 w 697"/>
              <a:gd name="T29" fmla="*/ 1608 h 1653"/>
              <a:gd name="T30" fmla="*/ 240 w 697"/>
              <a:gd name="T31" fmla="*/ 1647 h 1653"/>
              <a:gd name="T32" fmla="*/ 250 w 697"/>
              <a:gd name="T33" fmla="*/ 1653 h 1653"/>
              <a:gd name="T34" fmla="*/ 325 w 697"/>
              <a:gd name="T35" fmla="*/ 1648 h 1653"/>
              <a:gd name="T36" fmla="*/ 343 w 697"/>
              <a:gd name="T37" fmla="*/ 1638 h 1653"/>
              <a:gd name="T38" fmla="*/ 363 w 697"/>
              <a:gd name="T39" fmla="*/ 1616 h 1653"/>
              <a:gd name="T40" fmla="*/ 368 w 697"/>
              <a:gd name="T41" fmla="*/ 1566 h 1653"/>
              <a:gd name="T42" fmla="*/ 352 w 697"/>
              <a:gd name="T43" fmla="*/ 1552 h 1653"/>
              <a:gd name="T44" fmla="*/ 338 w 697"/>
              <a:gd name="T45" fmla="*/ 1462 h 1653"/>
              <a:gd name="T46" fmla="*/ 327 w 697"/>
              <a:gd name="T47" fmla="*/ 1401 h 1653"/>
              <a:gd name="T48" fmla="*/ 313 w 697"/>
              <a:gd name="T49" fmla="*/ 1283 h 1653"/>
              <a:gd name="T50" fmla="*/ 330 w 697"/>
              <a:gd name="T51" fmla="*/ 1186 h 1653"/>
              <a:gd name="T52" fmla="*/ 348 w 697"/>
              <a:gd name="T53" fmla="*/ 1106 h 1653"/>
              <a:gd name="T54" fmla="*/ 427 w 697"/>
              <a:gd name="T55" fmla="*/ 1198 h 1653"/>
              <a:gd name="T56" fmla="*/ 442 w 697"/>
              <a:gd name="T57" fmla="*/ 1506 h 1653"/>
              <a:gd name="T58" fmla="*/ 440 w 697"/>
              <a:gd name="T59" fmla="*/ 1557 h 1653"/>
              <a:gd name="T60" fmla="*/ 442 w 697"/>
              <a:gd name="T61" fmla="*/ 1606 h 1653"/>
              <a:gd name="T62" fmla="*/ 447 w 697"/>
              <a:gd name="T63" fmla="*/ 1637 h 1653"/>
              <a:gd name="T64" fmla="*/ 463 w 697"/>
              <a:gd name="T65" fmla="*/ 1642 h 1653"/>
              <a:gd name="T66" fmla="*/ 636 w 697"/>
              <a:gd name="T67" fmla="*/ 1631 h 1653"/>
              <a:gd name="T68" fmla="*/ 681 w 697"/>
              <a:gd name="T69" fmla="*/ 1609 h 1653"/>
              <a:gd name="T70" fmla="*/ 697 w 697"/>
              <a:gd name="T71" fmla="*/ 1583 h 1653"/>
              <a:gd name="T72" fmla="*/ 693 w 697"/>
              <a:gd name="T73" fmla="*/ 1572 h 1653"/>
              <a:gd name="T74" fmla="*/ 661 w 697"/>
              <a:gd name="T75" fmla="*/ 1563 h 1653"/>
              <a:gd name="T76" fmla="*/ 581 w 697"/>
              <a:gd name="T77" fmla="*/ 1506 h 1653"/>
              <a:gd name="T78" fmla="*/ 556 w 697"/>
              <a:gd name="T79" fmla="*/ 751 h 1653"/>
              <a:gd name="T80" fmla="*/ 566 w 697"/>
              <a:gd name="T81" fmla="*/ 714 h 1653"/>
              <a:gd name="T82" fmla="*/ 566 w 697"/>
              <a:gd name="T83" fmla="*/ 671 h 1653"/>
              <a:gd name="T84" fmla="*/ 517 w 697"/>
              <a:gd name="T85" fmla="*/ 542 h 1653"/>
              <a:gd name="T86" fmla="*/ 473 w 697"/>
              <a:gd name="T87" fmla="*/ 434 h 1653"/>
              <a:gd name="T88" fmla="*/ 455 w 697"/>
              <a:gd name="T89" fmla="*/ 400 h 1653"/>
              <a:gd name="T90" fmla="*/ 450 w 697"/>
              <a:gd name="T91" fmla="*/ 383 h 1653"/>
              <a:gd name="T92" fmla="*/ 425 w 697"/>
              <a:gd name="T93" fmla="*/ 322 h 1653"/>
              <a:gd name="T94" fmla="*/ 399 w 697"/>
              <a:gd name="T95" fmla="*/ 299 h 1653"/>
              <a:gd name="T96" fmla="*/ 368 w 697"/>
              <a:gd name="T97" fmla="*/ 253 h 1653"/>
              <a:gd name="T98" fmla="*/ 383 w 697"/>
              <a:gd name="T99" fmla="*/ 234 h 1653"/>
              <a:gd name="T100" fmla="*/ 383 w 697"/>
              <a:gd name="T101" fmla="*/ 189 h 1653"/>
              <a:gd name="T102" fmla="*/ 397 w 697"/>
              <a:gd name="T103" fmla="*/ 140 h 1653"/>
              <a:gd name="T104" fmla="*/ 375 w 697"/>
              <a:gd name="T105" fmla="*/ 99 h 1653"/>
              <a:gd name="T106" fmla="*/ 373 w 697"/>
              <a:gd name="T107" fmla="*/ 86 h 1653"/>
              <a:gd name="T108" fmla="*/ 355 w 697"/>
              <a:gd name="T109" fmla="*/ 28 h 1653"/>
              <a:gd name="T110" fmla="*/ 343 w 697"/>
              <a:gd name="T111" fmla="*/ 10 h 1653"/>
              <a:gd name="T112" fmla="*/ 307 w 697"/>
              <a:gd name="T113" fmla="*/ 2 h 1653"/>
              <a:gd name="T114" fmla="*/ 253 w 697"/>
              <a:gd name="T115" fmla="*/ 0 h 16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97" h="1653">
                <a:moveTo>
                  <a:pt x="253" y="0"/>
                </a:moveTo>
                <a:lnTo>
                  <a:pt x="204" y="20"/>
                </a:lnTo>
                <a:lnTo>
                  <a:pt x="174" y="75"/>
                </a:lnTo>
                <a:lnTo>
                  <a:pt x="164" y="135"/>
                </a:lnTo>
                <a:lnTo>
                  <a:pt x="184" y="199"/>
                </a:lnTo>
                <a:lnTo>
                  <a:pt x="149" y="204"/>
                </a:lnTo>
                <a:lnTo>
                  <a:pt x="149" y="204"/>
                </a:lnTo>
                <a:lnTo>
                  <a:pt x="125" y="222"/>
                </a:lnTo>
                <a:lnTo>
                  <a:pt x="75" y="263"/>
                </a:lnTo>
                <a:lnTo>
                  <a:pt x="47" y="284"/>
                </a:lnTo>
                <a:lnTo>
                  <a:pt x="24" y="304"/>
                </a:lnTo>
                <a:lnTo>
                  <a:pt x="6" y="320"/>
                </a:lnTo>
                <a:lnTo>
                  <a:pt x="1" y="325"/>
                </a:lnTo>
                <a:lnTo>
                  <a:pt x="0" y="328"/>
                </a:lnTo>
                <a:lnTo>
                  <a:pt x="0" y="328"/>
                </a:lnTo>
                <a:lnTo>
                  <a:pt x="2" y="336"/>
                </a:lnTo>
                <a:lnTo>
                  <a:pt x="7" y="350"/>
                </a:lnTo>
                <a:lnTo>
                  <a:pt x="25" y="384"/>
                </a:lnTo>
                <a:lnTo>
                  <a:pt x="50" y="433"/>
                </a:lnTo>
                <a:lnTo>
                  <a:pt x="50" y="433"/>
                </a:lnTo>
                <a:lnTo>
                  <a:pt x="43" y="458"/>
                </a:lnTo>
                <a:lnTo>
                  <a:pt x="37" y="484"/>
                </a:lnTo>
                <a:lnTo>
                  <a:pt x="32" y="517"/>
                </a:lnTo>
                <a:lnTo>
                  <a:pt x="31" y="535"/>
                </a:lnTo>
                <a:lnTo>
                  <a:pt x="30" y="553"/>
                </a:lnTo>
                <a:lnTo>
                  <a:pt x="29" y="572"/>
                </a:lnTo>
                <a:lnTo>
                  <a:pt x="30" y="592"/>
                </a:lnTo>
                <a:lnTo>
                  <a:pt x="32" y="610"/>
                </a:lnTo>
                <a:lnTo>
                  <a:pt x="36" y="628"/>
                </a:lnTo>
                <a:lnTo>
                  <a:pt x="42" y="645"/>
                </a:lnTo>
                <a:lnTo>
                  <a:pt x="50" y="661"/>
                </a:lnTo>
                <a:lnTo>
                  <a:pt x="50" y="661"/>
                </a:lnTo>
                <a:lnTo>
                  <a:pt x="67" y="689"/>
                </a:lnTo>
                <a:lnTo>
                  <a:pt x="83" y="712"/>
                </a:lnTo>
                <a:lnTo>
                  <a:pt x="98" y="730"/>
                </a:lnTo>
                <a:lnTo>
                  <a:pt x="112" y="743"/>
                </a:lnTo>
                <a:lnTo>
                  <a:pt x="123" y="755"/>
                </a:lnTo>
                <a:lnTo>
                  <a:pt x="132" y="761"/>
                </a:lnTo>
                <a:lnTo>
                  <a:pt x="139" y="766"/>
                </a:lnTo>
                <a:lnTo>
                  <a:pt x="154" y="999"/>
                </a:lnTo>
                <a:lnTo>
                  <a:pt x="199" y="999"/>
                </a:lnTo>
                <a:lnTo>
                  <a:pt x="209" y="1129"/>
                </a:lnTo>
                <a:lnTo>
                  <a:pt x="209" y="1129"/>
                </a:lnTo>
                <a:lnTo>
                  <a:pt x="206" y="1138"/>
                </a:lnTo>
                <a:lnTo>
                  <a:pt x="201" y="1167"/>
                </a:lnTo>
                <a:lnTo>
                  <a:pt x="197" y="1186"/>
                </a:lnTo>
                <a:lnTo>
                  <a:pt x="195" y="1208"/>
                </a:lnTo>
                <a:lnTo>
                  <a:pt x="194" y="1232"/>
                </a:lnTo>
                <a:lnTo>
                  <a:pt x="194" y="1258"/>
                </a:lnTo>
                <a:lnTo>
                  <a:pt x="194" y="1258"/>
                </a:lnTo>
                <a:lnTo>
                  <a:pt x="195" y="1293"/>
                </a:lnTo>
                <a:lnTo>
                  <a:pt x="199" y="1340"/>
                </a:lnTo>
                <a:lnTo>
                  <a:pt x="207" y="1453"/>
                </a:lnTo>
                <a:lnTo>
                  <a:pt x="217" y="1552"/>
                </a:lnTo>
                <a:lnTo>
                  <a:pt x="221" y="1583"/>
                </a:lnTo>
                <a:lnTo>
                  <a:pt x="222" y="1592"/>
                </a:lnTo>
                <a:lnTo>
                  <a:pt x="224" y="1596"/>
                </a:lnTo>
                <a:lnTo>
                  <a:pt x="238" y="1601"/>
                </a:lnTo>
                <a:lnTo>
                  <a:pt x="238" y="1601"/>
                </a:lnTo>
                <a:lnTo>
                  <a:pt x="237" y="1608"/>
                </a:lnTo>
                <a:lnTo>
                  <a:pt x="237" y="1623"/>
                </a:lnTo>
                <a:lnTo>
                  <a:pt x="237" y="1632"/>
                </a:lnTo>
                <a:lnTo>
                  <a:pt x="237" y="1640"/>
                </a:lnTo>
                <a:lnTo>
                  <a:pt x="240" y="1647"/>
                </a:lnTo>
                <a:lnTo>
                  <a:pt x="241" y="1649"/>
                </a:lnTo>
                <a:lnTo>
                  <a:pt x="243" y="1650"/>
                </a:lnTo>
                <a:lnTo>
                  <a:pt x="243" y="1650"/>
                </a:lnTo>
                <a:lnTo>
                  <a:pt x="250" y="1653"/>
                </a:lnTo>
                <a:lnTo>
                  <a:pt x="261" y="1653"/>
                </a:lnTo>
                <a:lnTo>
                  <a:pt x="287" y="1653"/>
                </a:lnTo>
                <a:lnTo>
                  <a:pt x="315" y="1650"/>
                </a:lnTo>
                <a:lnTo>
                  <a:pt x="325" y="1648"/>
                </a:lnTo>
                <a:lnTo>
                  <a:pt x="333" y="1645"/>
                </a:lnTo>
                <a:lnTo>
                  <a:pt x="333" y="1645"/>
                </a:lnTo>
                <a:lnTo>
                  <a:pt x="338" y="1643"/>
                </a:lnTo>
                <a:lnTo>
                  <a:pt x="343" y="1638"/>
                </a:lnTo>
                <a:lnTo>
                  <a:pt x="353" y="1629"/>
                </a:lnTo>
                <a:lnTo>
                  <a:pt x="359" y="1621"/>
                </a:lnTo>
                <a:lnTo>
                  <a:pt x="363" y="1616"/>
                </a:lnTo>
                <a:lnTo>
                  <a:pt x="363" y="1616"/>
                </a:lnTo>
                <a:lnTo>
                  <a:pt x="364" y="1608"/>
                </a:lnTo>
                <a:lnTo>
                  <a:pt x="365" y="1593"/>
                </a:lnTo>
                <a:lnTo>
                  <a:pt x="368" y="1566"/>
                </a:lnTo>
                <a:lnTo>
                  <a:pt x="368" y="1566"/>
                </a:lnTo>
                <a:lnTo>
                  <a:pt x="366" y="1562"/>
                </a:lnTo>
                <a:lnTo>
                  <a:pt x="365" y="1560"/>
                </a:lnTo>
                <a:lnTo>
                  <a:pt x="358" y="1555"/>
                </a:lnTo>
                <a:lnTo>
                  <a:pt x="352" y="1552"/>
                </a:lnTo>
                <a:lnTo>
                  <a:pt x="348" y="1551"/>
                </a:lnTo>
                <a:lnTo>
                  <a:pt x="358" y="1506"/>
                </a:lnTo>
                <a:lnTo>
                  <a:pt x="358" y="1506"/>
                </a:lnTo>
                <a:lnTo>
                  <a:pt x="338" y="1462"/>
                </a:lnTo>
                <a:lnTo>
                  <a:pt x="338" y="1462"/>
                </a:lnTo>
                <a:lnTo>
                  <a:pt x="335" y="1453"/>
                </a:lnTo>
                <a:lnTo>
                  <a:pt x="333" y="1439"/>
                </a:lnTo>
                <a:lnTo>
                  <a:pt x="327" y="1401"/>
                </a:lnTo>
                <a:lnTo>
                  <a:pt x="318" y="1347"/>
                </a:lnTo>
                <a:lnTo>
                  <a:pt x="318" y="1347"/>
                </a:lnTo>
                <a:lnTo>
                  <a:pt x="315" y="1309"/>
                </a:lnTo>
                <a:lnTo>
                  <a:pt x="313" y="1283"/>
                </a:lnTo>
                <a:lnTo>
                  <a:pt x="313" y="1268"/>
                </a:lnTo>
                <a:lnTo>
                  <a:pt x="313" y="1268"/>
                </a:lnTo>
                <a:lnTo>
                  <a:pt x="323" y="1218"/>
                </a:lnTo>
                <a:lnTo>
                  <a:pt x="330" y="1186"/>
                </a:lnTo>
                <a:lnTo>
                  <a:pt x="333" y="1168"/>
                </a:lnTo>
                <a:lnTo>
                  <a:pt x="333" y="1168"/>
                </a:lnTo>
                <a:lnTo>
                  <a:pt x="338" y="1147"/>
                </a:lnTo>
                <a:lnTo>
                  <a:pt x="348" y="1106"/>
                </a:lnTo>
                <a:lnTo>
                  <a:pt x="363" y="1049"/>
                </a:lnTo>
                <a:lnTo>
                  <a:pt x="402" y="1183"/>
                </a:lnTo>
                <a:lnTo>
                  <a:pt x="427" y="1198"/>
                </a:lnTo>
                <a:lnTo>
                  <a:pt x="427" y="1198"/>
                </a:lnTo>
                <a:lnTo>
                  <a:pt x="433" y="1348"/>
                </a:lnTo>
                <a:lnTo>
                  <a:pt x="437" y="1453"/>
                </a:lnTo>
                <a:lnTo>
                  <a:pt x="440" y="1490"/>
                </a:lnTo>
                <a:lnTo>
                  <a:pt x="442" y="1506"/>
                </a:lnTo>
                <a:lnTo>
                  <a:pt x="442" y="1506"/>
                </a:lnTo>
                <a:lnTo>
                  <a:pt x="443" y="1514"/>
                </a:lnTo>
                <a:lnTo>
                  <a:pt x="442" y="1526"/>
                </a:lnTo>
                <a:lnTo>
                  <a:pt x="440" y="1557"/>
                </a:lnTo>
                <a:lnTo>
                  <a:pt x="432" y="1601"/>
                </a:lnTo>
                <a:lnTo>
                  <a:pt x="442" y="1601"/>
                </a:lnTo>
                <a:lnTo>
                  <a:pt x="442" y="1601"/>
                </a:lnTo>
                <a:lnTo>
                  <a:pt x="442" y="1606"/>
                </a:lnTo>
                <a:lnTo>
                  <a:pt x="442" y="1618"/>
                </a:lnTo>
                <a:lnTo>
                  <a:pt x="442" y="1626"/>
                </a:lnTo>
                <a:lnTo>
                  <a:pt x="445" y="1632"/>
                </a:lnTo>
                <a:lnTo>
                  <a:pt x="447" y="1637"/>
                </a:lnTo>
                <a:lnTo>
                  <a:pt x="450" y="1639"/>
                </a:lnTo>
                <a:lnTo>
                  <a:pt x="452" y="1640"/>
                </a:lnTo>
                <a:lnTo>
                  <a:pt x="452" y="1640"/>
                </a:lnTo>
                <a:lnTo>
                  <a:pt x="463" y="1642"/>
                </a:lnTo>
                <a:lnTo>
                  <a:pt x="483" y="1642"/>
                </a:lnTo>
                <a:lnTo>
                  <a:pt x="538" y="1638"/>
                </a:lnTo>
                <a:lnTo>
                  <a:pt x="636" y="1631"/>
                </a:lnTo>
                <a:lnTo>
                  <a:pt x="636" y="1631"/>
                </a:lnTo>
                <a:lnTo>
                  <a:pt x="648" y="1628"/>
                </a:lnTo>
                <a:lnTo>
                  <a:pt x="660" y="1624"/>
                </a:lnTo>
                <a:lnTo>
                  <a:pt x="671" y="1617"/>
                </a:lnTo>
                <a:lnTo>
                  <a:pt x="681" y="1609"/>
                </a:lnTo>
                <a:lnTo>
                  <a:pt x="689" y="1601"/>
                </a:lnTo>
                <a:lnTo>
                  <a:pt x="694" y="1592"/>
                </a:lnTo>
                <a:lnTo>
                  <a:pt x="697" y="1587"/>
                </a:lnTo>
                <a:lnTo>
                  <a:pt x="697" y="1583"/>
                </a:lnTo>
                <a:lnTo>
                  <a:pt x="697" y="1580"/>
                </a:lnTo>
                <a:lnTo>
                  <a:pt x="696" y="1576"/>
                </a:lnTo>
                <a:lnTo>
                  <a:pt x="696" y="1576"/>
                </a:lnTo>
                <a:lnTo>
                  <a:pt x="693" y="1572"/>
                </a:lnTo>
                <a:lnTo>
                  <a:pt x="688" y="1570"/>
                </a:lnTo>
                <a:lnTo>
                  <a:pt x="683" y="1567"/>
                </a:lnTo>
                <a:lnTo>
                  <a:pt x="677" y="1566"/>
                </a:lnTo>
                <a:lnTo>
                  <a:pt x="661" y="1563"/>
                </a:lnTo>
                <a:lnTo>
                  <a:pt x="645" y="1561"/>
                </a:lnTo>
                <a:lnTo>
                  <a:pt x="615" y="1561"/>
                </a:lnTo>
                <a:lnTo>
                  <a:pt x="601" y="1561"/>
                </a:lnTo>
                <a:lnTo>
                  <a:pt x="581" y="1506"/>
                </a:lnTo>
                <a:lnTo>
                  <a:pt x="561" y="1417"/>
                </a:lnTo>
                <a:lnTo>
                  <a:pt x="561" y="1188"/>
                </a:lnTo>
                <a:lnTo>
                  <a:pt x="532" y="940"/>
                </a:lnTo>
                <a:lnTo>
                  <a:pt x="556" y="751"/>
                </a:lnTo>
                <a:lnTo>
                  <a:pt x="556" y="751"/>
                </a:lnTo>
                <a:lnTo>
                  <a:pt x="559" y="743"/>
                </a:lnTo>
                <a:lnTo>
                  <a:pt x="565" y="726"/>
                </a:lnTo>
                <a:lnTo>
                  <a:pt x="566" y="714"/>
                </a:lnTo>
                <a:lnTo>
                  <a:pt x="569" y="700"/>
                </a:lnTo>
                <a:lnTo>
                  <a:pt x="569" y="686"/>
                </a:lnTo>
                <a:lnTo>
                  <a:pt x="566" y="671"/>
                </a:lnTo>
                <a:lnTo>
                  <a:pt x="566" y="671"/>
                </a:lnTo>
                <a:lnTo>
                  <a:pt x="561" y="655"/>
                </a:lnTo>
                <a:lnTo>
                  <a:pt x="555" y="635"/>
                </a:lnTo>
                <a:lnTo>
                  <a:pt x="538" y="592"/>
                </a:lnTo>
                <a:lnTo>
                  <a:pt x="517" y="542"/>
                </a:lnTo>
                <a:lnTo>
                  <a:pt x="517" y="542"/>
                </a:lnTo>
                <a:lnTo>
                  <a:pt x="498" y="490"/>
                </a:lnTo>
                <a:lnTo>
                  <a:pt x="481" y="450"/>
                </a:lnTo>
                <a:lnTo>
                  <a:pt x="473" y="434"/>
                </a:lnTo>
                <a:lnTo>
                  <a:pt x="467" y="423"/>
                </a:lnTo>
                <a:lnTo>
                  <a:pt x="467" y="423"/>
                </a:lnTo>
                <a:lnTo>
                  <a:pt x="458" y="409"/>
                </a:lnTo>
                <a:lnTo>
                  <a:pt x="455" y="400"/>
                </a:lnTo>
                <a:lnTo>
                  <a:pt x="452" y="394"/>
                </a:lnTo>
                <a:lnTo>
                  <a:pt x="452" y="393"/>
                </a:lnTo>
                <a:lnTo>
                  <a:pt x="452" y="393"/>
                </a:lnTo>
                <a:lnTo>
                  <a:pt x="450" y="383"/>
                </a:lnTo>
                <a:lnTo>
                  <a:pt x="442" y="361"/>
                </a:lnTo>
                <a:lnTo>
                  <a:pt x="437" y="347"/>
                </a:lnTo>
                <a:lnTo>
                  <a:pt x="432" y="333"/>
                </a:lnTo>
                <a:lnTo>
                  <a:pt x="425" y="322"/>
                </a:lnTo>
                <a:lnTo>
                  <a:pt x="421" y="317"/>
                </a:lnTo>
                <a:lnTo>
                  <a:pt x="417" y="314"/>
                </a:lnTo>
                <a:lnTo>
                  <a:pt x="417" y="314"/>
                </a:lnTo>
                <a:lnTo>
                  <a:pt x="399" y="299"/>
                </a:lnTo>
                <a:lnTo>
                  <a:pt x="378" y="281"/>
                </a:lnTo>
                <a:lnTo>
                  <a:pt x="353" y="264"/>
                </a:lnTo>
                <a:lnTo>
                  <a:pt x="353" y="264"/>
                </a:lnTo>
                <a:lnTo>
                  <a:pt x="368" y="253"/>
                </a:lnTo>
                <a:lnTo>
                  <a:pt x="379" y="243"/>
                </a:lnTo>
                <a:lnTo>
                  <a:pt x="381" y="238"/>
                </a:lnTo>
                <a:lnTo>
                  <a:pt x="383" y="234"/>
                </a:lnTo>
                <a:lnTo>
                  <a:pt x="383" y="234"/>
                </a:lnTo>
                <a:lnTo>
                  <a:pt x="381" y="224"/>
                </a:lnTo>
                <a:lnTo>
                  <a:pt x="383" y="208"/>
                </a:lnTo>
                <a:lnTo>
                  <a:pt x="383" y="189"/>
                </a:lnTo>
                <a:lnTo>
                  <a:pt x="383" y="189"/>
                </a:lnTo>
                <a:lnTo>
                  <a:pt x="391" y="168"/>
                </a:lnTo>
                <a:lnTo>
                  <a:pt x="396" y="152"/>
                </a:lnTo>
                <a:lnTo>
                  <a:pt x="397" y="145"/>
                </a:lnTo>
                <a:lnTo>
                  <a:pt x="397" y="140"/>
                </a:lnTo>
                <a:lnTo>
                  <a:pt x="397" y="140"/>
                </a:lnTo>
                <a:lnTo>
                  <a:pt x="393" y="127"/>
                </a:lnTo>
                <a:lnTo>
                  <a:pt x="384" y="112"/>
                </a:lnTo>
                <a:lnTo>
                  <a:pt x="375" y="99"/>
                </a:lnTo>
                <a:lnTo>
                  <a:pt x="373" y="92"/>
                </a:lnTo>
                <a:lnTo>
                  <a:pt x="373" y="90"/>
                </a:lnTo>
                <a:lnTo>
                  <a:pt x="373" y="90"/>
                </a:lnTo>
                <a:lnTo>
                  <a:pt x="373" y="86"/>
                </a:lnTo>
                <a:lnTo>
                  <a:pt x="371" y="77"/>
                </a:lnTo>
                <a:lnTo>
                  <a:pt x="365" y="54"/>
                </a:lnTo>
                <a:lnTo>
                  <a:pt x="360" y="40"/>
                </a:lnTo>
                <a:lnTo>
                  <a:pt x="355" y="28"/>
                </a:lnTo>
                <a:lnTo>
                  <a:pt x="349" y="18"/>
                </a:lnTo>
                <a:lnTo>
                  <a:pt x="347" y="13"/>
                </a:lnTo>
                <a:lnTo>
                  <a:pt x="343" y="10"/>
                </a:lnTo>
                <a:lnTo>
                  <a:pt x="343" y="10"/>
                </a:lnTo>
                <a:lnTo>
                  <a:pt x="339" y="8"/>
                </a:lnTo>
                <a:lnTo>
                  <a:pt x="334" y="7"/>
                </a:lnTo>
                <a:lnTo>
                  <a:pt x="322" y="3"/>
                </a:lnTo>
                <a:lnTo>
                  <a:pt x="307" y="2"/>
                </a:lnTo>
                <a:lnTo>
                  <a:pt x="291" y="0"/>
                </a:lnTo>
                <a:lnTo>
                  <a:pt x="265" y="0"/>
                </a:lnTo>
                <a:lnTo>
                  <a:pt x="253" y="0"/>
                </a:lnTo>
                <a:lnTo>
                  <a:pt x="253" y="0"/>
                </a:lnTo>
                <a:close/>
              </a:path>
            </a:pathLst>
          </a:custGeom>
          <a:solidFill>
            <a:schemeClr val="tx1"/>
          </a:solidFill>
          <a:ln w="238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34"/>
          <p:cNvSpPr>
            <a:spLocks/>
          </p:cNvSpPr>
          <p:nvPr/>
        </p:nvSpPr>
        <p:spPr bwMode="auto">
          <a:xfrm>
            <a:off x="6517758" y="781050"/>
            <a:ext cx="541229" cy="1727432"/>
          </a:xfrm>
          <a:custGeom>
            <a:avLst/>
            <a:gdLst>
              <a:gd name="T0" fmla="*/ 164 w 433"/>
              <a:gd name="T1" fmla="*/ 10 h 1382"/>
              <a:gd name="T2" fmla="*/ 150 w 433"/>
              <a:gd name="T3" fmla="*/ 95 h 1382"/>
              <a:gd name="T4" fmla="*/ 163 w 433"/>
              <a:gd name="T5" fmla="*/ 127 h 1382"/>
              <a:gd name="T6" fmla="*/ 120 w 433"/>
              <a:gd name="T7" fmla="*/ 204 h 1382"/>
              <a:gd name="T8" fmla="*/ 40 w 433"/>
              <a:gd name="T9" fmla="*/ 314 h 1382"/>
              <a:gd name="T10" fmla="*/ 20 w 433"/>
              <a:gd name="T11" fmla="*/ 373 h 1382"/>
              <a:gd name="T12" fmla="*/ 18 w 433"/>
              <a:gd name="T13" fmla="*/ 427 h 1382"/>
              <a:gd name="T14" fmla="*/ 0 w 433"/>
              <a:gd name="T15" fmla="*/ 463 h 1382"/>
              <a:gd name="T16" fmla="*/ 10 w 433"/>
              <a:gd name="T17" fmla="*/ 507 h 1382"/>
              <a:gd name="T18" fmla="*/ 7 w 433"/>
              <a:gd name="T19" fmla="*/ 661 h 1382"/>
              <a:gd name="T20" fmla="*/ 4 w 433"/>
              <a:gd name="T21" fmla="*/ 688 h 1382"/>
              <a:gd name="T22" fmla="*/ 39 w 433"/>
              <a:gd name="T23" fmla="*/ 735 h 1382"/>
              <a:gd name="T24" fmla="*/ 51 w 433"/>
              <a:gd name="T25" fmla="*/ 773 h 1382"/>
              <a:gd name="T26" fmla="*/ 64 w 433"/>
              <a:gd name="T27" fmla="*/ 782 h 1382"/>
              <a:gd name="T28" fmla="*/ 81 w 433"/>
              <a:gd name="T29" fmla="*/ 808 h 1382"/>
              <a:gd name="T30" fmla="*/ 95 w 433"/>
              <a:gd name="T31" fmla="*/ 825 h 1382"/>
              <a:gd name="T32" fmla="*/ 90 w 433"/>
              <a:gd name="T33" fmla="*/ 865 h 1382"/>
              <a:gd name="T34" fmla="*/ 91 w 433"/>
              <a:gd name="T35" fmla="*/ 935 h 1382"/>
              <a:gd name="T36" fmla="*/ 120 w 433"/>
              <a:gd name="T37" fmla="*/ 989 h 1382"/>
              <a:gd name="T38" fmla="*/ 102 w 433"/>
              <a:gd name="T39" fmla="*/ 1069 h 1382"/>
              <a:gd name="T40" fmla="*/ 95 w 433"/>
              <a:gd name="T41" fmla="*/ 1139 h 1382"/>
              <a:gd name="T42" fmla="*/ 100 w 433"/>
              <a:gd name="T43" fmla="*/ 1273 h 1382"/>
              <a:gd name="T44" fmla="*/ 85 w 433"/>
              <a:gd name="T45" fmla="*/ 1332 h 1382"/>
              <a:gd name="T46" fmla="*/ 75 w 433"/>
              <a:gd name="T47" fmla="*/ 1357 h 1382"/>
              <a:gd name="T48" fmla="*/ 102 w 433"/>
              <a:gd name="T49" fmla="*/ 1372 h 1382"/>
              <a:gd name="T50" fmla="*/ 246 w 433"/>
              <a:gd name="T51" fmla="*/ 1381 h 1382"/>
              <a:gd name="T52" fmla="*/ 273 w 433"/>
              <a:gd name="T53" fmla="*/ 1370 h 1382"/>
              <a:gd name="T54" fmla="*/ 328 w 433"/>
              <a:gd name="T55" fmla="*/ 1367 h 1382"/>
              <a:gd name="T56" fmla="*/ 342 w 433"/>
              <a:gd name="T57" fmla="*/ 1361 h 1382"/>
              <a:gd name="T58" fmla="*/ 353 w 433"/>
              <a:gd name="T59" fmla="*/ 1337 h 1382"/>
              <a:gd name="T60" fmla="*/ 332 w 433"/>
              <a:gd name="T61" fmla="*/ 1314 h 1382"/>
              <a:gd name="T62" fmla="*/ 289 w 433"/>
              <a:gd name="T63" fmla="*/ 1278 h 1382"/>
              <a:gd name="T64" fmla="*/ 299 w 433"/>
              <a:gd name="T65" fmla="*/ 1240 h 1382"/>
              <a:gd name="T66" fmla="*/ 384 w 433"/>
              <a:gd name="T67" fmla="*/ 1053 h 1382"/>
              <a:gd name="T68" fmla="*/ 408 w 433"/>
              <a:gd name="T69" fmla="*/ 957 h 1382"/>
              <a:gd name="T70" fmla="*/ 408 w 433"/>
              <a:gd name="T71" fmla="*/ 840 h 1382"/>
              <a:gd name="T72" fmla="*/ 383 w 433"/>
              <a:gd name="T73" fmla="*/ 756 h 1382"/>
              <a:gd name="T74" fmla="*/ 413 w 433"/>
              <a:gd name="T75" fmla="*/ 741 h 1382"/>
              <a:gd name="T76" fmla="*/ 419 w 433"/>
              <a:gd name="T77" fmla="*/ 681 h 1382"/>
              <a:gd name="T78" fmla="*/ 429 w 433"/>
              <a:gd name="T79" fmla="*/ 665 h 1382"/>
              <a:gd name="T80" fmla="*/ 420 w 433"/>
              <a:gd name="T81" fmla="*/ 622 h 1382"/>
              <a:gd name="T82" fmla="*/ 422 w 433"/>
              <a:gd name="T83" fmla="*/ 601 h 1382"/>
              <a:gd name="T84" fmla="*/ 427 w 433"/>
              <a:gd name="T85" fmla="*/ 561 h 1382"/>
              <a:gd name="T86" fmla="*/ 398 w 433"/>
              <a:gd name="T87" fmla="*/ 466 h 1382"/>
              <a:gd name="T88" fmla="*/ 378 w 433"/>
              <a:gd name="T89" fmla="*/ 388 h 1382"/>
              <a:gd name="T90" fmla="*/ 351 w 433"/>
              <a:gd name="T91" fmla="*/ 305 h 1382"/>
              <a:gd name="T92" fmla="*/ 306 w 433"/>
              <a:gd name="T93" fmla="*/ 227 h 1382"/>
              <a:gd name="T94" fmla="*/ 302 w 433"/>
              <a:gd name="T95" fmla="*/ 212 h 1382"/>
              <a:gd name="T96" fmla="*/ 284 w 433"/>
              <a:gd name="T97" fmla="*/ 163 h 1382"/>
              <a:gd name="T98" fmla="*/ 286 w 433"/>
              <a:gd name="T99" fmla="*/ 104 h 1382"/>
              <a:gd name="T100" fmla="*/ 302 w 433"/>
              <a:gd name="T101" fmla="*/ 73 h 1382"/>
              <a:gd name="T102" fmla="*/ 295 w 433"/>
              <a:gd name="T103" fmla="*/ 58 h 1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33" h="1382">
                <a:moveTo>
                  <a:pt x="239" y="0"/>
                </a:moveTo>
                <a:lnTo>
                  <a:pt x="239" y="0"/>
                </a:lnTo>
                <a:lnTo>
                  <a:pt x="202" y="5"/>
                </a:lnTo>
                <a:lnTo>
                  <a:pt x="176" y="8"/>
                </a:lnTo>
                <a:lnTo>
                  <a:pt x="164" y="10"/>
                </a:lnTo>
                <a:lnTo>
                  <a:pt x="164" y="10"/>
                </a:lnTo>
                <a:lnTo>
                  <a:pt x="161" y="19"/>
                </a:lnTo>
                <a:lnTo>
                  <a:pt x="152" y="38"/>
                </a:lnTo>
                <a:lnTo>
                  <a:pt x="140" y="65"/>
                </a:lnTo>
                <a:lnTo>
                  <a:pt x="150" y="95"/>
                </a:lnTo>
                <a:lnTo>
                  <a:pt x="150" y="100"/>
                </a:lnTo>
                <a:lnTo>
                  <a:pt x="155" y="120"/>
                </a:lnTo>
                <a:lnTo>
                  <a:pt x="155" y="120"/>
                </a:lnTo>
                <a:lnTo>
                  <a:pt x="159" y="123"/>
                </a:lnTo>
                <a:lnTo>
                  <a:pt x="163" y="127"/>
                </a:lnTo>
                <a:lnTo>
                  <a:pt x="164" y="130"/>
                </a:lnTo>
                <a:lnTo>
                  <a:pt x="164" y="160"/>
                </a:lnTo>
                <a:lnTo>
                  <a:pt x="140" y="174"/>
                </a:lnTo>
                <a:lnTo>
                  <a:pt x="120" y="204"/>
                </a:lnTo>
                <a:lnTo>
                  <a:pt x="120" y="204"/>
                </a:lnTo>
                <a:lnTo>
                  <a:pt x="84" y="249"/>
                </a:lnTo>
                <a:lnTo>
                  <a:pt x="58" y="286"/>
                </a:lnTo>
                <a:lnTo>
                  <a:pt x="46" y="301"/>
                </a:lnTo>
                <a:lnTo>
                  <a:pt x="40" y="314"/>
                </a:lnTo>
                <a:lnTo>
                  <a:pt x="40" y="314"/>
                </a:lnTo>
                <a:lnTo>
                  <a:pt x="33" y="330"/>
                </a:lnTo>
                <a:lnTo>
                  <a:pt x="27" y="343"/>
                </a:lnTo>
                <a:lnTo>
                  <a:pt x="23" y="357"/>
                </a:lnTo>
                <a:lnTo>
                  <a:pt x="20" y="373"/>
                </a:lnTo>
                <a:lnTo>
                  <a:pt x="20" y="373"/>
                </a:lnTo>
                <a:lnTo>
                  <a:pt x="19" y="392"/>
                </a:lnTo>
                <a:lnTo>
                  <a:pt x="20" y="408"/>
                </a:lnTo>
                <a:lnTo>
                  <a:pt x="20" y="423"/>
                </a:lnTo>
                <a:lnTo>
                  <a:pt x="20" y="423"/>
                </a:lnTo>
                <a:lnTo>
                  <a:pt x="18" y="427"/>
                </a:lnTo>
                <a:lnTo>
                  <a:pt x="10" y="435"/>
                </a:lnTo>
                <a:lnTo>
                  <a:pt x="7" y="442"/>
                </a:lnTo>
                <a:lnTo>
                  <a:pt x="4" y="448"/>
                </a:lnTo>
                <a:lnTo>
                  <a:pt x="2" y="455"/>
                </a:lnTo>
                <a:lnTo>
                  <a:pt x="0" y="463"/>
                </a:lnTo>
                <a:lnTo>
                  <a:pt x="0" y="463"/>
                </a:lnTo>
                <a:lnTo>
                  <a:pt x="0" y="470"/>
                </a:lnTo>
                <a:lnTo>
                  <a:pt x="2" y="478"/>
                </a:lnTo>
                <a:lnTo>
                  <a:pt x="4" y="491"/>
                </a:lnTo>
                <a:lnTo>
                  <a:pt x="10" y="507"/>
                </a:lnTo>
                <a:lnTo>
                  <a:pt x="10" y="507"/>
                </a:lnTo>
                <a:lnTo>
                  <a:pt x="40" y="607"/>
                </a:lnTo>
                <a:lnTo>
                  <a:pt x="40" y="607"/>
                </a:lnTo>
                <a:lnTo>
                  <a:pt x="20" y="638"/>
                </a:lnTo>
                <a:lnTo>
                  <a:pt x="7" y="661"/>
                </a:lnTo>
                <a:lnTo>
                  <a:pt x="2" y="670"/>
                </a:lnTo>
                <a:lnTo>
                  <a:pt x="0" y="676"/>
                </a:lnTo>
                <a:lnTo>
                  <a:pt x="0" y="676"/>
                </a:lnTo>
                <a:lnTo>
                  <a:pt x="2" y="681"/>
                </a:lnTo>
                <a:lnTo>
                  <a:pt x="4" y="688"/>
                </a:lnTo>
                <a:lnTo>
                  <a:pt x="12" y="701"/>
                </a:lnTo>
                <a:lnTo>
                  <a:pt x="19" y="714"/>
                </a:lnTo>
                <a:lnTo>
                  <a:pt x="25" y="721"/>
                </a:lnTo>
                <a:lnTo>
                  <a:pt x="25" y="721"/>
                </a:lnTo>
                <a:lnTo>
                  <a:pt x="39" y="735"/>
                </a:lnTo>
                <a:lnTo>
                  <a:pt x="50" y="746"/>
                </a:lnTo>
                <a:lnTo>
                  <a:pt x="50" y="766"/>
                </a:lnTo>
                <a:lnTo>
                  <a:pt x="50" y="766"/>
                </a:lnTo>
                <a:lnTo>
                  <a:pt x="50" y="768"/>
                </a:lnTo>
                <a:lnTo>
                  <a:pt x="51" y="773"/>
                </a:lnTo>
                <a:lnTo>
                  <a:pt x="54" y="778"/>
                </a:lnTo>
                <a:lnTo>
                  <a:pt x="56" y="779"/>
                </a:lnTo>
                <a:lnTo>
                  <a:pt x="60" y="781"/>
                </a:lnTo>
                <a:lnTo>
                  <a:pt x="60" y="781"/>
                </a:lnTo>
                <a:lnTo>
                  <a:pt x="64" y="782"/>
                </a:lnTo>
                <a:lnTo>
                  <a:pt x="69" y="784"/>
                </a:lnTo>
                <a:lnTo>
                  <a:pt x="79" y="791"/>
                </a:lnTo>
                <a:lnTo>
                  <a:pt x="90" y="801"/>
                </a:lnTo>
                <a:lnTo>
                  <a:pt x="90" y="801"/>
                </a:lnTo>
                <a:lnTo>
                  <a:pt x="81" y="808"/>
                </a:lnTo>
                <a:lnTo>
                  <a:pt x="76" y="813"/>
                </a:lnTo>
                <a:lnTo>
                  <a:pt x="75" y="814"/>
                </a:lnTo>
                <a:lnTo>
                  <a:pt x="75" y="816"/>
                </a:lnTo>
                <a:lnTo>
                  <a:pt x="75" y="816"/>
                </a:lnTo>
                <a:lnTo>
                  <a:pt x="95" y="825"/>
                </a:lnTo>
                <a:lnTo>
                  <a:pt x="95" y="825"/>
                </a:lnTo>
                <a:lnTo>
                  <a:pt x="92" y="844"/>
                </a:lnTo>
                <a:lnTo>
                  <a:pt x="90" y="858"/>
                </a:lnTo>
                <a:lnTo>
                  <a:pt x="90" y="865"/>
                </a:lnTo>
                <a:lnTo>
                  <a:pt x="90" y="865"/>
                </a:lnTo>
                <a:lnTo>
                  <a:pt x="91" y="874"/>
                </a:lnTo>
                <a:lnTo>
                  <a:pt x="90" y="890"/>
                </a:lnTo>
                <a:lnTo>
                  <a:pt x="90" y="890"/>
                </a:lnTo>
                <a:lnTo>
                  <a:pt x="90" y="907"/>
                </a:lnTo>
                <a:lnTo>
                  <a:pt x="91" y="935"/>
                </a:lnTo>
                <a:lnTo>
                  <a:pt x="92" y="958"/>
                </a:lnTo>
                <a:lnTo>
                  <a:pt x="94" y="966"/>
                </a:lnTo>
                <a:lnTo>
                  <a:pt x="95" y="970"/>
                </a:lnTo>
                <a:lnTo>
                  <a:pt x="95" y="970"/>
                </a:lnTo>
                <a:lnTo>
                  <a:pt x="120" y="989"/>
                </a:lnTo>
                <a:lnTo>
                  <a:pt x="120" y="989"/>
                </a:lnTo>
                <a:lnTo>
                  <a:pt x="114" y="1019"/>
                </a:lnTo>
                <a:lnTo>
                  <a:pt x="105" y="1059"/>
                </a:lnTo>
                <a:lnTo>
                  <a:pt x="105" y="1059"/>
                </a:lnTo>
                <a:lnTo>
                  <a:pt x="102" y="1069"/>
                </a:lnTo>
                <a:lnTo>
                  <a:pt x="97" y="1081"/>
                </a:lnTo>
                <a:lnTo>
                  <a:pt x="96" y="1091"/>
                </a:lnTo>
                <a:lnTo>
                  <a:pt x="95" y="1104"/>
                </a:lnTo>
                <a:lnTo>
                  <a:pt x="94" y="1119"/>
                </a:lnTo>
                <a:lnTo>
                  <a:pt x="95" y="1139"/>
                </a:lnTo>
                <a:lnTo>
                  <a:pt x="95" y="1139"/>
                </a:lnTo>
                <a:lnTo>
                  <a:pt x="96" y="1183"/>
                </a:lnTo>
                <a:lnTo>
                  <a:pt x="97" y="1223"/>
                </a:lnTo>
                <a:lnTo>
                  <a:pt x="99" y="1255"/>
                </a:lnTo>
                <a:lnTo>
                  <a:pt x="100" y="1273"/>
                </a:lnTo>
                <a:lnTo>
                  <a:pt x="100" y="1273"/>
                </a:lnTo>
                <a:lnTo>
                  <a:pt x="101" y="1281"/>
                </a:lnTo>
                <a:lnTo>
                  <a:pt x="101" y="1289"/>
                </a:lnTo>
                <a:lnTo>
                  <a:pt x="100" y="1298"/>
                </a:lnTo>
                <a:lnTo>
                  <a:pt x="85" y="1332"/>
                </a:lnTo>
                <a:lnTo>
                  <a:pt x="85" y="1332"/>
                </a:lnTo>
                <a:lnTo>
                  <a:pt x="79" y="1345"/>
                </a:lnTo>
                <a:lnTo>
                  <a:pt x="75" y="1354"/>
                </a:lnTo>
                <a:lnTo>
                  <a:pt x="75" y="1356"/>
                </a:lnTo>
                <a:lnTo>
                  <a:pt x="75" y="1357"/>
                </a:lnTo>
                <a:lnTo>
                  <a:pt x="75" y="1357"/>
                </a:lnTo>
                <a:lnTo>
                  <a:pt x="80" y="1360"/>
                </a:lnTo>
                <a:lnTo>
                  <a:pt x="90" y="1365"/>
                </a:lnTo>
                <a:lnTo>
                  <a:pt x="99" y="1371"/>
                </a:lnTo>
                <a:lnTo>
                  <a:pt x="102" y="1372"/>
                </a:lnTo>
                <a:lnTo>
                  <a:pt x="105" y="1372"/>
                </a:lnTo>
                <a:lnTo>
                  <a:pt x="105" y="1372"/>
                </a:lnTo>
                <a:lnTo>
                  <a:pt x="133" y="1373"/>
                </a:lnTo>
                <a:lnTo>
                  <a:pt x="191" y="1377"/>
                </a:lnTo>
                <a:lnTo>
                  <a:pt x="246" y="1381"/>
                </a:lnTo>
                <a:lnTo>
                  <a:pt x="274" y="1382"/>
                </a:lnTo>
                <a:lnTo>
                  <a:pt x="274" y="1382"/>
                </a:lnTo>
                <a:lnTo>
                  <a:pt x="274" y="1381"/>
                </a:lnTo>
                <a:lnTo>
                  <a:pt x="274" y="1377"/>
                </a:lnTo>
                <a:lnTo>
                  <a:pt x="273" y="1370"/>
                </a:lnTo>
                <a:lnTo>
                  <a:pt x="269" y="1357"/>
                </a:lnTo>
                <a:lnTo>
                  <a:pt x="269" y="1357"/>
                </a:lnTo>
                <a:lnTo>
                  <a:pt x="297" y="1362"/>
                </a:lnTo>
                <a:lnTo>
                  <a:pt x="318" y="1365"/>
                </a:lnTo>
                <a:lnTo>
                  <a:pt x="328" y="1367"/>
                </a:lnTo>
                <a:lnTo>
                  <a:pt x="328" y="1367"/>
                </a:lnTo>
                <a:lnTo>
                  <a:pt x="330" y="1367"/>
                </a:lnTo>
                <a:lnTo>
                  <a:pt x="333" y="1366"/>
                </a:lnTo>
                <a:lnTo>
                  <a:pt x="337" y="1365"/>
                </a:lnTo>
                <a:lnTo>
                  <a:pt x="342" y="1361"/>
                </a:lnTo>
                <a:lnTo>
                  <a:pt x="346" y="1357"/>
                </a:lnTo>
                <a:lnTo>
                  <a:pt x="350" y="1351"/>
                </a:lnTo>
                <a:lnTo>
                  <a:pt x="352" y="1345"/>
                </a:lnTo>
                <a:lnTo>
                  <a:pt x="353" y="1337"/>
                </a:lnTo>
                <a:lnTo>
                  <a:pt x="353" y="1337"/>
                </a:lnTo>
                <a:lnTo>
                  <a:pt x="352" y="1334"/>
                </a:lnTo>
                <a:lnTo>
                  <a:pt x="351" y="1329"/>
                </a:lnTo>
                <a:lnTo>
                  <a:pt x="347" y="1325"/>
                </a:lnTo>
                <a:lnTo>
                  <a:pt x="343" y="1321"/>
                </a:lnTo>
                <a:lnTo>
                  <a:pt x="332" y="1314"/>
                </a:lnTo>
                <a:lnTo>
                  <a:pt x="321" y="1308"/>
                </a:lnTo>
                <a:lnTo>
                  <a:pt x="299" y="1296"/>
                </a:lnTo>
                <a:lnTo>
                  <a:pt x="289" y="1293"/>
                </a:lnTo>
                <a:lnTo>
                  <a:pt x="289" y="1293"/>
                </a:lnTo>
                <a:lnTo>
                  <a:pt x="289" y="1278"/>
                </a:lnTo>
                <a:lnTo>
                  <a:pt x="287" y="1267"/>
                </a:lnTo>
                <a:lnTo>
                  <a:pt x="289" y="1258"/>
                </a:lnTo>
                <a:lnTo>
                  <a:pt x="289" y="1258"/>
                </a:lnTo>
                <a:lnTo>
                  <a:pt x="292" y="1250"/>
                </a:lnTo>
                <a:lnTo>
                  <a:pt x="299" y="1240"/>
                </a:lnTo>
                <a:lnTo>
                  <a:pt x="309" y="1228"/>
                </a:lnTo>
                <a:lnTo>
                  <a:pt x="309" y="1228"/>
                </a:lnTo>
                <a:lnTo>
                  <a:pt x="322" y="1198"/>
                </a:lnTo>
                <a:lnTo>
                  <a:pt x="352" y="1130"/>
                </a:lnTo>
                <a:lnTo>
                  <a:pt x="384" y="1053"/>
                </a:lnTo>
                <a:lnTo>
                  <a:pt x="395" y="1022"/>
                </a:lnTo>
                <a:lnTo>
                  <a:pt x="403" y="999"/>
                </a:lnTo>
                <a:lnTo>
                  <a:pt x="403" y="999"/>
                </a:lnTo>
                <a:lnTo>
                  <a:pt x="407" y="981"/>
                </a:lnTo>
                <a:lnTo>
                  <a:pt x="408" y="957"/>
                </a:lnTo>
                <a:lnTo>
                  <a:pt x="409" y="931"/>
                </a:lnTo>
                <a:lnTo>
                  <a:pt x="410" y="905"/>
                </a:lnTo>
                <a:lnTo>
                  <a:pt x="409" y="860"/>
                </a:lnTo>
                <a:lnTo>
                  <a:pt x="409" y="847"/>
                </a:lnTo>
                <a:lnTo>
                  <a:pt x="408" y="840"/>
                </a:lnTo>
                <a:lnTo>
                  <a:pt x="408" y="840"/>
                </a:lnTo>
                <a:lnTo>
                  <a:pt x="394" y="817"/>
                </a:lnTo>
                <a:lnTo>
                  <a:pt x="383" y="796"/>
                </a:lnTo>
                <a:lnTo>
                  <a:pt x="383" y="756"/>
                </a:lnTo>
                <a:lnTo>
                  <a:pt x="383" y="756"/>
                </a:lnTo>
                <a:lnTo>
                  <a:pt x="398" y="751"/>
                </a:lnTo>
                <a:lnTo>
                  <a:pt x="409" y="746"/>
                </a:lnTo>
                <a:lnTo>
                  <a:pt x="412" y="743"/>
                </a:lnTo>
                <a:lnTo>
                  <a:pt x="413" y="741"/>
                </a:lnTo>
                <a:lnTo>
                  <a:pt x="413" y="741"/>
                </a:lnTo>
                <a:lnTo>
                  <a:pt x="412" y="731"/>
                </a:lnTo>
                <a:lnTo>
                  <a:pt x="413" y="714"/>
                </a:lnTo>
                <a:lnTo>
                  <a:pt x="413" y="691"/>
                </a:lnTo>
                <a:lnTo>
                  <a:pt x="413" y="691"/>
                </a:lnTo>
                <a:lnTo>
                  <a:pt x="419" y="681"/>
                </a:lnTo>
                <a:lnTo>
                  <a:pt x="424" y="675"/>
                </a:lnTo>
                <a:lnTo>
                  <a:pt x="428" y="671"/>
                </a:lnTo>
                <a:lnTo>
                  <a:pt x="428" y="671"/>
                </a:lnTo>
                <a:lnTo>
                  <a:pt x="429" y="669"/>
                </a:lnTo>
                <a:lnTo>
                  <a:pt x="429" y="665"/>
                </a:lnTo>
                <a:lnTo>
                  <a:pt x="432" y="652"/>
                </a:lnTo>
                <a:lnTo>
                  <a:pt x="433" y="632"/>
                </a:lnTo>
                <a:lnTo>
                  <a:pt x="433" y="632"/>
                </a:lnTo>
                <a:lnTo>
                  <a:pt x="425" y="627"/>
                </a:lnTo>
                <a:lnTo>
                  <a:pt x="420" y="622"/>
                </a:lnTo>
                <a:lnTo>
                  <a:pt x="419" y="619"/>
                </a:lnTo>
                <a:lnTo>
                  <a:pt x="418" y="617"/>
                </a:lnTo>
                <a:lnTo>
                  <a:pt x="418" y="617"/>
                </a:lnTo>
                <a:lnTo>
                  <a:pt x="419" y="611"/>
                </a:lnTo>
                <a:lnTo>
                  <a:pt x="422" y="601"/>
                </a:lnTo>
                <a:lnTo>
                  <a:pt x="425" y="589"/>
                </a:lnTo>
                <a:lnTo>
                  <a:pt x="428" y="577"/>
                </a:lnTo>
                <a:lnTo>
                  <a:pt x="428" y="577"/>
                </a:lnTo>
                <a:lnTo>
                  <a:pt x="428" y="570"/>
                </a:lnTo>
                <a:lnTo>
                  <a:pt x="427" y="561"/>
                </a:lnTo>
                <a:lnTo>
                  <a:pt x="423" y="541"/>
                </a:lnTo>
                <a:lnTo>
                  <a:pt x="418" y="517"/>
                </a:lnTo>
                <a:lnTo>
                  <a:pt x="418" y="517"/>
                </a:lnTo>
                <a:lnTo>
                  <a:pt x="412" y="502"/>
                </a:lnTo>
                <a:lnTo>
                  <a:pt x="398" y="466"/>
                </a:lnTo>
                <a:lnTo>
                  <a:pt x="392" y="445"/>
                </a:lnTo>
                <a:lnTo>
                  <a:pt x="386" y="423"/>
                </a:lnTo>
                <a:lnTo>
                  <a:pt x="381" y="404"/>
                </a:lnTo>
                <a:lnTo>
                  <a:pt x="378" y="388"/>
                </a:lnTo>
                <a:lnTo>
                  <a:pt x="378" y="388"/>
                </a:lnTo>
                <a:lnTo>
                  <a:pt x="377" y="381"/>
                </a:lnTo>
                <a:lnTo>
                  <a:pt x="376" y="372"/>
                </a:lnTo>
                <a:lnTo>
                  <a:pt x="369" y="351"/>
                </a:lnTo>
                <a:lnTo>
                  <a:pt x="359" y="328"/>
                </a:lnTo>
                <a:lnTo>
                  <a:pt x="351" y="305"/>
                </a:lnTo>
                <a:lnTo>
                  <a:pt x="332" y="265"/>
                </a:lnTo>
                <a:lnTo>
                  <a:pt x="323" y="249"/>
                </a:lnTo>
                <a:lnTo>
                  <a:pt x="323" y="249"/>
                </a:lnTo>
                <a:lnTo>
                  <a:pt x="314" y="237"/>
                </a:lnTo>
                <a:lnTo>
                  <a:pt x="306" y="227"/>
                </a:lnTo>
                <a:lnTo>
                  <a:pt x="304" y="223"/>
                </a:lnTo>
                <a:lnTo>
                  <a:pt x="304" y="219"/>
                </a:lnTo>
                <a:lnTo>
                  <a:pt x="304" y="219"/>
                </a:lnTo>
                <a:lnTo>
                  <a:pt x="304" y="215"/>
                </a:lnTo>
                <a:lnTo>
                  <a:pt x="302" y="212"/>
                </a:lnTo>
                <a:lnTo>
                  <a:pt x="299" y="202"/>
                </a:lnTo>
                <a:lnTo>
                  <a:pt x="294" y="189"/>
                </a:lnTo>
                <a:lnTo>
                  <a:pt x="279" y="174"/>
                </a:lnTo>
                <a:lnTo>
                  <a:pt x="279" y="174"/>
                </a:lnTo>
                <a:lnTo>
                  <a:pt x="284" y="163"/>
                </a:lnTo>
                <a:lnTo>
                  <a:pt x="286" y="152"/>
                </a:lnTo>
                <a:lnTo>
                  <a:pt x="289" y="140"/>
                </a:lnTo>
                <a:lnTo>
                  <a:pt x="289" y="140"/>
                </a:lnTo>
                <a:lnTo>
                  <a:pt x="289" y="123"/>
                </a:lnTo>
                <a:lnTo>
                  <a:pt x="286" y="104"/>
                </a:lnTo>
                <a:lnTo>
                  <a:pt x="284" y="80"/>
                </a:lnTo>
                <a:lnTo>
                  <a:pt x="284" y="80"/>
                </a:lnTo>
                <a:lnTo>
                  <a:pt x="292" y="78"/>
                </a:lnTo>
                <a:lnTo>
                  <a:pt x="300" y="74"/>
                </a:lnTo>
                <a:lnTo>
                  <a:pt x="302" y="73"/>
                </a:lnTo>
                <a:lnTo>
                  <a:pt x="304" y="70"/>
                </a:lnTo>
                <a:lnTo>
                  <a:pt x="304" y="70"/>
                </a:lnTo>
                <a:lnTo>
                  <a:pt x="304" y="68"/>
                </a:lnTo>
                <a:lnTo>
                  <a:pt x="301" y="64"/>
                </a:lnTo>
                <a:lnTo>
                  <a:pt x="295" y="58"/>
                </a:lnTo>
                <a:lnTo>
                  <a:pt x="284" y="50"/>
                </a:lnTo>
                <a:lnTo>
                  <a:pt x="274" y="30"/>
                </a:lnTo>
                <a:lnTo>
                  <a:pt x="239" y="0"/>
                </a:lnTo>
                <a:close/>
              </a:path>
            </a:pathLst>
          </a:custGeom>
          <a:solidFill>
            <a:schemeClr val="tx1"/>
          </a:solidFill>
          <a:ln w="238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0"/>
          <p:cNvSpPr>
            <a:spLocks/>
          </p:cNvSpPr>
          <p:nvPr/>
        </p:nvSpPr>
        <p:spPr bwMode="auto">
          <a:xfrm>
            <a:off x="6495664" y="2638473"/>
            <a:ext cx="671513" cy="1789113"/>
          </a:xfrm>
          <a:custGeom>
            <a:avLst/>
            <a:gdLst>
              <a:gd name="T0" fmla="*/ 207 w 423"/>
              <a:gd name="T1" fmla="*/ 19 h 1127"/>
              <a:gd name="T2" fmla="*/ 189 w 423"/>
              <a:gd name="T3" fmla="*/ 36 h 1127"/>
              <a:gd name="T4" fmla="*/ 181 w 423"/>
              <a:gd name="T5" fmla="*/ 82 h 1127"/>
              <a:gd name="T6" fmla="*/ 197 w 423"/>
              <a:gd name="T7" fmla="*/ 123 h 1127"/>
              <a:gd name="T8" fmla="*/ 162 w 423"/>
              <a:gd name="T9" fmla="*/ 206 h 1127"/>
              <a:gd name="T10" fmla="*/ 112 w 423"/>
              <a:gd name="T11" fmla="*/ 223 h 1127"/>
              <a:gd name="T12" fmla="*/ 69 w 423"/>
              <a:gd name="T13" fmla="*/ 270 h 1127"/>
              <a:gd name="T14" fmla="*/ 1 w 423"/>
              <a:gd name="T15" fmla="*/ 397 h 1127"/>
              <a:gd name="T16" fmla="*/ 17 w 423"/>
              <a:gd name="T17" fmla="*/ 436 h 1127"/>
              <a:gd name="T18" fmla="*/ 64 w 423"/>
              <a:gd name="T19" fmla="*/ 446 h 1127"/>
              <a:gd name="T20" fmla="*/ 115 w 423"/>
              <a:gd name="T21" fmla="*/ 430 h 1127"/>
              <a:gd name="T22" fmla="*/ 82 w 423"/>
              <a:gd name="T23" fmla="*/ 586 h 1127"/>
              <a:gd name="T24" fmla="*/ 80 w 423"/>
              <a:gd name="T25" fmla="*/ 615 h 1127"/>
              <a:gd name="T26" fmla="*/ 117 w 423"/>
              <a:gd name="T27" fmla="*/ 709 h 1127"/>
              <a:gd name="T28" fmla="*/ 108 w 423"/>
              <a:gd name="T29" fmla="*/ 741 h 1127"/>
              <a:gd name="T30" fmla="*/ 101 w 423"/>
              <a:gd name="T31" fmla="*/ 781 h 1127"/>
              <a:gd name="T32" fmla="*/ 98 w 423"/>
              <a:gd name="T33" fmla="*/ 831 h 1127"/>
              <a:gd name="T34" fmla="*/ 59 w 423"/>
              <a:gd name="T35" fmla="*/ 934 h 1127"/>
              <a:gd name="T36" fmla="*/ 66 w 423"/>
              <a:gd name="T37" fmla="*/ 997 h 1127"/>
              <a:gd name="T38" fmla="*/ 52 w 423"/>
              <a:gd name="T39" fmla="*/ 1035 h 1127"/>
              <a:gd name="T40" fmla="*/ 6 w 423"/>
              <a:gd name="T41" fmla="*/ 1043 h 1127"/>
              <a:gd name="T42" fmla="*/ 1 w 423"/>
              <a:gd name="T43" fmla="*/ 1065 h 1127"/>
              <a:gd name="T44" fmla="*/ 28 w 423"/>
              <a:gd name="T45" fmla="*/ 1098 h 1127"/>
              <a:gd name="T46" fmla="*/ 102 w 423"/>
              <a:gd name="T47" fmla="*/ 1113 h 1127"/>
              <a:gd name="T48" fmla="*/ 118 w 423"/>
              <a:gd name="T49" fmla="*/ 1048 h 1127"/>
              <a:gd name="T50" fmla="*/ 157 w 423"/>
              <a:gd name="T51" fmla="*/ 954 h 1127"/>
              <a:gd name="T52" fmla="*/ 202 w 423"/>
              <a:gd name="T53" fmla="*/ 826 h 1127"/>
              <a:gd name="T54" fmla="*/ 226 w 423"/>
              <a:gd name="T55" fmla="*/ 749 h 1127"/>
              <a:gd name="T56" fmla="*/ 261 w 423"/>
              <a:gd name="T57" fmla="*/ 984 h 1127"/>
              <a:gd name="T58" fmla="*/ 241 w 423"/>
              <a:gd name="T59" fmla="*/ 1082 h 1127"/>
              <a:gd name="T60" fmla="*/ 216 w 423"/>
              <a:gd name="T61" fmla="*/ 1107 h 1127"/>
              <a:gd name="T62" fmla="*/ 227 w 423"/>
              <a:gd name="T63" fmla="*/ 1120 h 1127"/>
              <a:gd name="T64" fmla="*/ 280 w 423"/>
              <a:gd name="T65" fmla="*/ 1126 h 1127"/>
              <a:gd name="T66" fmla="*/ 334 w 423"/>
              <a:gd name="T67" fmla="*/ 1121 h 1127"/>
              <a:gd name="T68" fmla="*/ 320 w 423"/>
              <a:gd name="T69" fmla="*/ 1086 h 1127"/>
              <a:gd name="T70" fmla="*/ 325 w 423"/>
              <a:gd name="T71" fmla="*/ 1028 h 1127"/>
              <a:gd name="T72" fmla="*/ 315 w 423"/>
              <a:gd name="T73" fmla="*/ 1003 h 1127"/>
              <a:gd name="T74" fmla="*/ 327 w 423"/>
              <a:gd name="T75" fmla="*/ 873 h 1127"/>
              <a:gd name="T76" fmla="*/ 355 w 423"/>
              <a:gd name="T77" fmla="*/ 802 h 1127"/>
              <a:gd name="T78" fmla="*/ 374 w 423"/>
              <a:gd name="T79" fmla="*/ 713 h 1127"/>
              <a:gd name="T80" fmla="*/ 378 w 423"/>
              <a:gd name="T81" fmla="*/ 633 h 1127"/>
              <a:gd name="T82" fmla="*/ 394 w 423"/>
              <a:gd name="T83" fmla="*/ 624 h 1127"/>
              <a:gd name="T84" fmla="*/ 397 w 423"/>
              <a:gd name="T85" fmla="*/ 575 h 1127"/>
              <a:gd name="T86" fmla="*/ 405 w 423"/>
              <a:gd name="T87" fmla="*/ 562 h 1127"/>
              <a:gd name="T88" fmla="*/ 384 w 423"/>
              <a:gd name="T89" fmla="*/ 457 h 1127"/>
              <a:gd name="T90" fmla="*/ 410 w 423"/>
              <a:gd name="T91" fmla="*/ 461 h 1127"/>
              <a:gd name="T92" fmla="*/ 423 w 423"/>
              <a:gd name="T93" fmla="*/ 418 h 1127"/>
              <a:gd name="T94" fmla="*/ 421 w 423"/>
              <a:gd name="T95" fmla="*/ 296 h 1127"/>
              <a:gd name="T96" fmla="*/ 371 w 423"/>
              <a:gd name="T97" fmla="*/ 218 h 1127"/>
              <a:gd name="T98" fmla="*/ 330 w 423"/>
              <a:gd name="T99" fmla="*/ 177 h 1127"/>
              <a:gd name="T100" fmla="*/ 290 w 423"/>
              <a:gd name="T101" fmla="*/ 118 h 1127"/>
              <a:gd name="T102" fmla="*/ 305 w 423"/>
              <a:gd name="T103" fmla="*/ 68 h 1127"/>
              <a:gd name="T104" fmla="*/ 298 w 423"/>
              <a:gd name="T105" fmla="*/ 22 h 1127"/>
              <a:gd name="T106" fmla="*/ 273 w 423"/>
              <a:gd name="T107" fmla="*/ 9 h 1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23" h="1127">
                <a:moveTo>
                  <a:pt x="246" y="0"/>
                </a:moveTo>
                <a:lnTo>
                  <a:pt x="246" y="0"/>
                </a:lnTo>
                <a:lnTo>
                  <a:pt x="229" y="7"/>
                </a:lnTo>
                <a:lnTo>
                  <a:pt x="215" y="13"/>
                </a:lnTo>
                <a:lnTo>
                  <a:pt x="210" y="17"/>
                </a:lnTo>
                <a:lnTo>
                  <a:pt x="207" y="19"/>
                </a:lnTo>
                <a:lnTo>
                  <a:pt x="207" y="19"/>
                </a:lnTo>
                <a:lnTo>
                  <a:pt x="203" y="24"/>
                </a:lnTo>
                <a:lnTo>
                  <a:pt x="199" y="28"/>
                </a:lnTo>
                <a:lnTo>
                  <a:pt x="192" y="34"/>
                </a:lnTo>
                <a:lnTo>
                  <a:pt x="192" y="34"/>
                </a:lnTo>
                <a:lnTo>
                  <a:pt x="189" y="36"/>
                </a:lnTo>
                <a:lnTo>
                  <a:pt x="187" y="40"/>
                </a:lnTo>
                <a:lnTo>
                  <a:pt x="184" y="46"/>
                </a:lnTo>
                <a:lnTo>
                  <a:pt x="182" y="54"/>
                </a:lnTo>
                <a:lnTo>
                  <a:pt x="182" y="54"/>
                </a:lnTo>
                <a:lnTo>
                  <a:pt x="181" y="66"/>
                </a:lnTo>
                <a:lnTo>
                  <a:pt x="181" y="82"/>
                </a:lnTo>
                <a:lnTo>
                  <a:pt x="181" y="95"/>
                </a:lnTo>
                <a:lnTo>
                  <a:pt x="182" y="103"/>
                </a:lnTo>
                <a:lnTo>
                  <a:pt x="182" y="103"/>
                </a:lnTo>
                <a:lnTo>
                  <a:pt x="184" y="108"/>
                </a:lnTo>
                <a:lnTo>
                  <a:pt x="189" y="114"/>
                </a:lnTo>
                <a:lnTo>
                  <a:pt x="197" y="123"/>
                </a:lnTo>
                <a:lnTo>
                  <a:pt x="197" y="137"/>
                </a:lnTo>
                <a:lnTo>
                  <a:pt x="197" y="137"/>
                </a:lnTo>
                <a:lnTo>
                  <a:pt x="182" y="172"/>
                </a:lnTo>
                <a:lnTo>
                  <a:pt x="170" y="195"/>
                </a:lnTo>
                <a:lnTo>
                  <a:pt x="165" y="202"/>
                </a:lnTo>
                <a:lnTo>
                  <a:pt x="162" y="206"/>
                </a:lnTo>
                <a:lnTo>
                  <a:pt x="162" y="206"/>
                </a:lnTo>
                <a:lnTo>
                  <a:pt x="154" y="207"/>
                </a:lnTo>
                <a:lnTo>
                  <a:pt x="139" y="211"/>
                </a:lnTo>
                <a:lnTo>
                  <a:pt x="130" y="214"/>
                </a:lnTo>
                <a:lnTo>
                  <a:pt x="120" y="218"/>
                </a:lnTo>
                <a:lnTo>
                  <a:pt x="112" y="223"/>
                </a:lnTo>
                <a:lnTo>
                  <a:pt x="103" y="231"/>
                </a:lnTo>
                <a:lnTo>
                  <a:pt x="103" y="231"/>
                </a:lnTo>
                <a:lnTo>
                  <a:pt x="88" y="246"/>
                </a:lnTo>
                <a:lnTo>
                  <a:pt x="79" y="258"/>
                </a:lnTo>
                <a:lnTo>
                  <a:pt x="69" y="270"/>
                </a:lnTo>
                <a:lnTo>
                  <a:pt x="69" y="270"/>
                </a:lnTo>
                <a:lnTo>
                  <a:pt x="58" y="287"/>
                </a:lnTo>
                <a:lnTo>
                  <a:pt x="34" y="327"/>
                </a:lnTo>
                <a:lnTo>
                  <a:pt x="22" y="349"/>
                </a:lnTo>
                <a:lnTo>
                  <a:pt x="11" y="371"/>
                </a:lnTo>
                <a:lnTo>
                  <a:pt x="4" y="389"/>
                </a:lnTo>
                <a:lnTo>
                  <a:pt x="1" y="397"/>
                </a:lnTo>
                <a:lnTo>
                  <a:pt x="0" y="403"/>
                </a:lnTo>
                <a:lnTo>
                  <a:pt x="0" y="403"/>
                </a:lnTo>
                <a:lnTo>
                  <a:pt x="1" y="413"/>
                </a:lnTo>
                <a:lnTo>
                  <a:pt x="5" y="421"/>
                </a:lnTo>
                <a:lnTo>
                  <a:pt x="10" y="430"/>
                </a:lnTo>
                <a:lnTo>
                  <a:pt x="17" y="436"/>
                </a:lnTo>
                <a:lnTo>
                  <a:pt x="26" y="441"/>
                </a:lnTo>
                <a:lnTo>
                  <a:pt x="36" y="445"/>
                </a:lnTo>
                <a:lnTo>
                  <a:pt x="44" y="447"/>
                </a:lnTo>
                <a:lnTo>
                  <a:pt x="54" y="447"/>
                </a:lnTo>
                <a:lnTo>
                  <a:pt x="54" y="447"/>
                </a:lnTo>
                <a:lnTo>
                  <a:pt x="64" y="446"/>
                </a:lnTo>
                <a:lnTo>
                  <a:pt x="75" y="442"/>
                </a:lnTo>
                <a:lnTo>
                  <a:pt x="96" y="434"/>
                </a:lnTo>
                <a:lnTo>
                  <a:pt x="112" y="426"/>
                </a:lnTo>
                <a:lnTo>
                  <a:pt x="118" y="423"/>
                </a:lnTo>
                <a:lnTo>
                  <a:pt x="118" y="423"/>
                </a:lnTo>
                <a:lnTo>
                  <a:pt x="115" y="430"/>
                </a:lnTo>
                <a:lnTo>
                  <a:pt x="113" y="447"/>
                </a:lnTo>
                <a:lnTo>
                  <a:pt x="108" y="472"/>
                </a:lnTo>
                <a:lnTo>
                  <a:pt x="93" y="575"/>
                </a:lnTo>
                <a:lnTo>
                  <a:pt x="93" y="575"/>
                </a:lnTo>
                <a:lnTo>
                  <a:pt x="90" y="579"/>
                </a:lnTo>
                <a:lnTo>
                  <a:pt x="82" y="586"/>
                </a:lnTo>
                <a:lnTo>
                  <a:pt x="76" y="596"/>
                </a:lnTo>
                <a:lnTo>
                  <a:pt x="74" y="601"/>
                </a:lnTo>
                <a:lnTo>
                  <a:pt x="74" y="605"/>
                </a:lnTo>
                <a:lnTo>
                  <a:pt x="74" y="605"/>
                </a:lnTo>
                <a:lnTo>
                  <a:pt x="76" y="608"/>
                </a:lnTo>
                <a:lnTo>
                  <a:pt x="80" y="615"/>
                </a:lnTo>
                <a:lnTo>
                  <a:pt x="92" y="626"/>
                </a:lnTo>
                <a:lnTo>
                  <a:pt x="108" y="639"/>
                </a:lnTo>
                <a:lnTo>
                  <a:pt x="118" y="683"/>
                </a:lnTo>
                <a:lnTo>
                  <a:pt x="118" y="708"/>
                </a:lnTo>
                <a:lnTo>
                  <a:pt x="118" y="708"/>
                </a:lnTo>
                <a:lnTo>
                  <a:pt x="117" y="709"/>
                </a:lnTo>
                <a:lnTo>
                  <a:pt x="113" y="712"/>
                </a:lnTo>
                <a:lnTo>
                  <a:pt x="111" y="718"/>
                </a:lnTo>
                <a:lnTo>
                  <a:pt x="109" y="723"/>
                </a:lnTo>
                <a:lnTo>
                  <a:pt x="108" y="728"/>
                </a:lnTo>
                <a:lnTo>
                  <a:pt x="108" y="728"/>
                </a:lnTo>
                <a:lnTo>
                  <a:pt x="108" y="741"/>
                </a:lnTo>
                <a:lnTo>
                  <a:pt x="108" y="757"/>
                </a:lnTo>
                <a:lnTo>
                  <a:pt x="108" y="777"/>
                </a:lnTo>
                <a:lnTo>
                  <a:pt x="108" y="777"/>
                </a:lnTo>
                <a:lnTo>
                  <a:pt x="107" y="777"/>
                </a:lnTo>
                <a:lnTo>
                  <a:pt x="103" y="779"/>
                </a:lnTo>
                <a:lnTo>
                  <a:pt x="101" y="781"/>
                </a:lnTo>
                <a:lnTo>
                  <a:pt x="99" y="783"/>
                </a:lnTo>
                <a:lnTo>
                  <a:pt x="98" y="787"/>
                </a:lnTo>
                <a:lnTo>
                  <a:pt x="98" y="792"/>
                </a:lnTo>
                <a:lnTo>
                  <a:pt x="98" y="792"/>
                </a:lnTo>
                <a:lnTo>
                  <a:pt x="98" y="816"/>
                </a:lnTo>
                <a:lnTo>
                  <a:pt x="98" y="831"/>
                </a:lnTo>
                <a:lnTo>
                  <a:pt x="98" y="831"/>
                </a:lnTo>
                <a:lnTo>
                  <a:pt x="79" y="879"/>
                </a:lnTo>
                <a:lnTo>
                  <a:pt x="65" y="915"/>
                </a:lnTo>
                <a:lnTo>
                  <a:pt x="60" y="927"/>
                </a:lnTo>
                <a:lnTo>
                  <a:pt x="59" y="934"/>
                </a:lnTo>
                <a:lnTo>
                  <a:pt x="59" y="934"/>
                </a:lnTo>
                <a:lnTo>
                  <a:pt x="61" y="958"/>
                </a:lnTo>
                <a:lnTo>
                  <a:pt x="64" y="974"/>
                </a:lnTo>
                <a:lnTo>
                  <a:pt x="64" y="988"/>
                </a:lnTo>
                <a:lnTo>
                  <a:pt x="64" y="988"/>
                </a:lnTo>
                <a:lnTo>
                  <a:pt x="65" y="991"/>
                </a:lnTo>
                <a:lnTo>
                  <a:pt x="66" y="997"/>
                </a:lnTo>
                <a:lnTo>
                  <a:pt x="68" y="1007"/>
                </a:lnTo>
                <a:lnTo>
                  <a:pt x="66" y="1013"/>
                </a:lnTo>
                <a:lnTo>
                  <a:pt x="64" y="1018"/>
                </a:lnTo>
                <a:lnTo>
                  <a:pt x="64" y="1018"/>
                </a:lnTo>
                <a:lnTo>
                  <a:pt x="58" y="1028"/>
                </a:lnTo>
                <a:lnTo>
                  <a:pt x="52" y="1035"/>
                </a:lnTo>
                <a:lnTo>
                  <a:pt x="44" y="1043"/>
                </a:lnTo>
                <a:lnTo>
                  <a:pt x="44" y="1043"/>
                </a:lnTo>
                <a:lnTo>
                  <a:pt x="37" y="1041"/>
                </a:lnTo>
                <a:lnTo>
                  <a:pt x="22" y="1040"/>
                </a:lnTo>
                <a:lnTo>
                  <a:pt x="13" y="1041"/>
                </a:lnTo>
                <a:lnTo>
                  <a:pt x="6" y="1043"/>
                </a:lnTo>
                <a:lnTo>
                  <a:pt x="4" y="1045"/>
                </a:lnTo>
                <a:lnTo>
                  <a:pt x="1" y="1046"/>
                </a:lnTo>
                <a:lnTo>
                  <a:pt x="0" y="1049"/>
                </a:lnTo>
                <a:lnTo>
                  <a:pt x="0" y="1052"/>
                </a:lnTo>
                <a:lnTo>
                  <a:pt x="0" y="1052"/>
                </a:lnTo>
                <a:lnTo>
                  <a:pt x="1" y="1065"/>
                </a:lnTo>
                <a:lnTo>
                  <a:pt x="5" y="1076"/>
                </a:lnTo>
                <a:lnTo>
                  <a:pt x="8" y="1084"/>
                </a:lnTo>
                <a:lnTo>
                  <a:pt x="15" y="1092"/>
                </a:lnTo>
                <a:lnTo>
                  <a:pt x="15" y="1092"/>
                </a:lnTo>
                <a:lnTo>
                  <a:pt x="20" y="1096"/>
                </a:lnTo>
                <a:lnTo>
                  <a:pt x="28" y="1098"/>
                </a:lnTo>
                <a:lnTo>
                  <a:pt x="49" y="1105"/>
                </a:lnTo>
                <a:lnTo>
                  <a:pt x="69" y="1109"/>
                </a:lnTo>
                <a:lnTo>
                  <a:pt x="79" y="1112"/>
                </a:lnTo>
                <a:lnTo>
                  <a:pt x="79" y="1112"/>
                </a:lnTo>
                <a:lnTo>
                  <a:pt x="92" y="1113"/>
                </a:lnTo>
                <a:lnTo>
                  <a:pt x="102" y="1113"/>
                </a:lnTo>
                <a:lnTo>
                  <a:pt x="108" y="1112"/>
                </a:lnTo>
                <a:lnTo>
                  <a:pt x="108" y="1112"/>
                </a:lnTo>
                <a:lnTo>
                  <a:pt x="109" y="1108"/>
                </a:lnTo>
                <a:lnTo>
                  <a:pt x="112" y="1100"/>
                </a:lnTo>
                <a:lnTo>
                  <a:pt x="115" y="1080"/>
                </a:lnTo>
                <a:lnTo>
                  <a:pt x="118" y="1048"/>
                </a:lnTo>
                <a:lnTo>
                  <a:pt x="118" y="1048"/>
                </a:lnTo>
                <a:lnTo>
                  <a:pt x="136" y="1001"/>
                </a:lnTo>
                <a:lnTo>
                  <a:pt x="149" y="970"/>
                </a:lnTo>
                <a:lnTo>
                  <a:pt x="154" y="959"/>
                </a:lnTo>
                <a:lnTo>
                  <a:pt x="157" y="954"/>
                </a:lnTo>
                <a:lnTo>
                  <a:pt x="157" y="954"/>
                </a:lnTo>
                <a:lnTo>
                  <a:pt x="161" y="948"/>
                </a:lnTo>
                <a:lnTo>
                  <a:pt x="166" y="933"/>
                </a:lnTo>
                <a:lnTo>
                  <a:pt x="182" y="890"/>
                </a:lnTo>
                <a:lnTo>
                  <a:pt x="195" y="847"/>
                </a:lnTo>
                <a:lnTo>
                  <a:pt x="202" y="826"/>
                </a:lnTo>
                <a:lnTo>
                  <a:pt x="202" y="826"/>
                </a:lnTo>
                <a:lnTo>
                  <a:pt x="205" y="811"/>
                </a:lnTo>
                <a:lnTo>
                  <a:pt x="215" y="782"/>
                </a:lnTo>
                <a:lnTo>
                  <a:pt x="224" y="754"/>
                </a:lnTo>
                <a:lnTo>
                  <a:pt x="226" y="742"/>
                </a:lnTo>
                <a:lnTo>
                  <a:pt x="226" y="742"/>
                </a:lnTo>
                <a:lnTo>
                  <a:pt x="226" y="749"/>
                </a:lnTo>
                <a:lnTo>
                  <a:pt x="229" y="762"/>
                </a:lnTo>
                <a:lnTo>
                  <a:pt x="237" y="805"/>
                </a:lnTo>
                <a:lnTo>
                  <a:pt x="251" y="865"/>
                </a:lnTo>
                <a:lnTo>
                  <a:pt x="251" y="865"/>
                </a:lnTo>
                <a:lnTo>
                  <a:pt x="256" y="922"/>
                </a:lnTo>
                <a:lnTo>
                  <a:pt x="261" y="984"/>
                </a:lnTo>
                <a:lnTo>
                  <a:pt x="261" y="984"/>
                </a:lnTo>
                <a:lnTo>
                  <a:pt x="261" y="995"/>
                </a:lnTo>
                <a:lnTo>
                  <a:pt x="258" y="1014"/>
                </a:lnTo>
                <a:lnTo>
                  <a:pt x="256" y="1043"/>
                </a:lnTo>
                <a:lnTo>
                  <a:pt x="246" y="1062"/>
                </a:lnTo>
                <a:lnTo>
                  <a:pt x="241" y="1082"/>
                </a:lnTo>
                <a:lnTo>
                  <a:pt x="241" y="1082"/>
                </a:lnTo>
                <a:lnTo>
                  <a:pt x="236" y="1084"/>
                </a:lnTo>
                <a:lnTo>
                  <a:pt x="227" y="1091"/>
                </a:lnTo>
                <a:lnTo>
                  <a:pt x="223" y="1096"/>
                </a:lnTo>
                <a:lnTo>
                  <a:pt x="218" y="1100"/>
                </a:lnTo>
                <a:lnTo>
                  <a:pt x="216" y="1107"/>
                </a:lnTo>
                <a:lnTo>
                  <a:pt x="216" y="1109"/>
                </a:lnTo>
                <a:lnTo>
                  <a:pt x="216" y="1112"/>
                </a:lnTo>
                <a:lnTo>
                  <a:pt x="216" y="1112"/>
                </a:lnTo>
                <a:lnTo>
                  <a:pt x="218" y="1114"/>
                </a:lnTo>
                <a:lnTo>
                  <a:pt x="220" y="1116"/>
                </a:lnTo>
                <a:lnTo>
                  <a:pt x="227" y="1120"/>
                </a:lnTo>
                <a:lnTo>
                  <a:pt x="236" y="1123"/>
                </a:lnTo>
                <a:lnTo>
                  <a:pt x="246" y="1124"/>
                </a:lnTo>
                <a:lnTo>
                  <a:pt x="263" y="1126"/>
                </a:lnTo>
                <a:lnTo>
                  <a:pt x="270" y="1126"/>
                </a:lnTo>
                <a:lnTo>
                  <a:pt x="270" y="1126"/>
                </a:lnTo>
                <a:lnTo>
                  <a:pt x="280" y="1126"/>
                </a:lnTo>
                <a:lnTo>
                  <a:pt x="302" y="1127"/>
                </a:lnTo>
                <a:lnTo>
                  <a:pt x="315" y="1126"/>
                </a:lnTo>
                <a:lnTo>
                  <a:pt x="325" y="1126"/>
                </a:lnTo>
                <a:lnTo>
                  <a:pt x="332" y="1124"/>
                </a:lnTo>
                <a:lnTo>
                  <a:pt x="333" y="1123"/>
                </a:lnTo>
                <a:lnTo>
                  <a:pt x="334" y="1121"/>
                </a:lnTo>
                <a:lnTo>
                  <a:pt x="334" y="1121"/>
                </a:lnTo>
                <a:lnTo>
                  <a:pt x="333" y="1118"/>
                </a:lnTo>
                <a:lnTo>
                  <a:pt x="332" y="1113"/>
                </a:lnTo>
                <a:lnTo>
                  <a:pt x="327" y="1102"/>
                </a:lnTo>
                <a:lnTo>
                  <a:pt x="321" y="1091"/>
                </a:lnTo>
                <a:lnTo>
                  <a:pt x="320" y="1086"/>
                </a:lnTo>
                <a:lnTo>
                  <a:pt x="320" y="1082"/>
                </a:lnTo>
                <a:lnTo>
                  <a:pt x="320" y="1082"/>
                </a:lnTo>
                <a:lnTo>
                  <a:pt x="325" y="1054"/>
                </a:lnTo>
                <a:lnTo>
                  <a:pt x="326" y="1038"/>
                </a:lnTo>
                <a:lnTo>
                  <a:pt x="326" y="1032"/>
                </a:lnTo>
                <a:lnTo>
                  <a:pt x="325" y="1028"/>
                </a:lnTo>
                <a:lnTo>
                  <a:pt x="325" y="1028"/>
                </a:lnTo>
                <a:lnTo>
                  <a:pt x="321" y="1022"/>
                </a:lnTo>
                <a:lnTo>
                  <a:pt x="318" y="1014"/>
                </a:lnTo>
                <a:lnTo>
                  <a:pt x="316" y="1008"/>
                </a:lnTo>
                <a:lnTo>
                  <a:pt x="315" y="1003"/>
                </a:lnTo>
                <a:lnTo>
                  <a:pt x="315" y="1003"/>
                </a:lnTo>
                <a:lnTo>
                  <a:pt x="317" y="957"/>
                </a:lnTo>
                <a:lnTo>
                  <a:pt x="320" y="918"/>
                </a:lnTo>
                <a:lnTo>
                  <a:pt x="322" y="900"/>
                </a:lnTo>
                <a:lnTo>
                  <a:pt x="325" y="885"/>
                </a:lnTo>
                <a:lnTo>
                  <a:pt x="325" y="885"/>
                </a:lnTo>
                <a:lnTo>
                  <a:pt x="327" y="873"/>
                </a:lnTo>
                <a:lnTo>
                  <a:pt x="331" y="861"/>
                </a:lnTo>
                <a:lnTo>
                  <a:pt x="338" y="842"/>
                </a:lnTo>
                <a:lnTo>
                  <a:pt x="344" y="827"/>
                </a:lnTo>
                <a:lnTo>
                  <a:pt x="349" y="816"/>
                </a:lnTo>
                <a:lnTo>
                  <a:pt x="349" y="816"/>
                </a:lnTo>
                <a:lnTo>
                  <a:pt x="355" y="802"/>
                </a:lnTo>
                <a:lnTo>
                  <a:pt x="364" y="777"/>
                </a:lnTo>
                <a:lnTo>
                  <a:pt x="368" y="763"/>
                </a:lnTo>
                <a:lnTo>
                  <a:pt x="371" y="747"/>
                </a:lnTo>
                <a:lnTo>
                  <a:pt x="374" y="730"/>
                </a:lnTo>
                <a:lnTo>
                  <a:pt x="374" y="713"/>
                </a:lnTo>
                <a:lnTo>
                  <a:pt x="374" y="713"/>
                </a:lnTo>
                <a:lnTo>
                  <a:pt x="373" y="656"/>
                </a:lnTo>
                <a:lnTo>
                  <a:pt x="373" y="640"/>
                </a:lnTo>
                <a:lnTo>
                  <a:pt x="374" y="634"/>
                </a:lnTo>
                <a:lnTo>
                  <a:pt x="374" y="634"/>
                </a:lnTo>
                <a:lnTo>
                  <a:pt x="375" y="633"/>
                </a:lnTo>
                <a:lnTo>
                  <a:pt x="378" y="633"/>
                </a:lnTo>
                <a:lnTo>
                  <a:pt x="382" y="633"/>
                </a:lnTo>
                <a:lnTo>
                  <a:pt x="386" y="632"/>
                </a:lnTo>
                <a:lnTo>
                  <a:pt x="389" y="631"/>
                </a:lnTo>
                <a:lnTo>
                  <a:pt x="391" y="628"/>
                </a:lnTo>
                <a:lnTo>
                  <a:pt x="394" y="624"/>
                </a:lnTo>
                <a:lnTo>
                  <a:pt x="394" y="624"/>
                </a:lnTo>
                <a:lnTo>
                  <a:pt x="396" y="612"/>
                </a:lnTo>
                <a:lnTo>
                  <a:pt x="398" y="595"/>
                </a:lnTo>
                <a:lnTo>
                  <a:pt x="398" y="581"/>
                </a:lnTo>
                <a:lnTo>
                  <a:pt x="398" y="575"/>
                </a:lnTo>
                <a:lnTo>
                  <a:pt x="398" y="575"/>
                </a:lnTo>
                <a:lnTo>
                  <a:pt x="397" y="575"/>
                </a:lnTo>
                <a:lnTo>
                  <a:pt x="397" y="575"/>
                </a:lnTo>
                <a:lnTo>
                  <a:pt x="397" y="575"/>
                </a:lnTo>
                <a:lnTo>
                  <a:pt x="398" y="574"/>
                </a:lnTo>
                <a:lnTo>
                  <a:pt x="403" y="565"/>
                </a:lnTo>
                <a:lnTo>
                  <a:pt x="403" y="565"/>
                </a:lnTo>
                <a:lnTo>
                  <a:pt x="405" y="562"/>
                </a:lnTo>
                <a:lnTo>
                  <a:pt x="405" y="557"/>
                </a:lnTo>
                <a:lnTo>
                  <a:pt x="403" y="542"/>
                </a:lnTo>
                <a:lnTo>
                  <a:pt x="401" y="525"/>
                </a:lnTo>
                <a:lnTo>
                  <a:pt x="396" y="505"/>
                </a:lnTo>
                <a:lnTo>
                  <a:pt x="387" y="472"/>
                </a:lnTo>
                <a:lnTo>
                  <a:pt x="384" y="457"/>
                </a:lnTo>
                <a:lnTo>
                  <a:pt x="384" y="457"/>
                </a:lnTo>
                <a:lnTo>
                  <a:pt x="387" y="458"/>
                </a:lnTo>
                <a:lnTo>
                  <a:pt x="395" y="462"/>
                </a:lnTo>
                <a:lnTo>
                  <a:pt x="400" y="462"/>
                </a:lnTo>
                <a:lnTo>
                  <a:pt x="405" y="462"/>
                </a:lnTo>
                <a:lnTo>
                  <a:pt x="410" y="461"/>
                </a:lnTo>
                <a:lnTo>
                  <a:pt x="413" y="457"/>
                </a:lnTo>
                <a:lnTo>
                  <a:pt x="413" y="457"/>
                </a:lnTo>
                <a:lnTo>
                  <a:pt x="417" y="452"/>
                </a:lnTo>
                <a:lnTo>
                  <a:pt x="419" y="446"/>
                </a:lnTo>
                <a:lnTo>
                  <a:pt x="422" y="431"/>
                </a:lnTo>
                <a:lnTo>
                  <a:pt x="423" y="418"/>
                </a:lnTo>
                <a:lnTo>
                  <a:pt x="423" y="408"/>
                </a:lnTo>
                <a:lnTo>
                  <a:pt x="423" y="408"/>
                </a:lnTo>
                <a:lnTo>
                  <a:pt x="423" y="388"/>
                </a:lnTo>
                <a:lnTo>
                  <a:pt x="423" y="351"/>
                </a:lnTo>
                <a:lnTo>
                  <a:pt x="422" y="312"/>
                </a:lnTo>
                <a:lnTo>
                  <a:pt x="421" y="296"/>
                </a:lnTo>
                <a:lnTo>
                  <a:pt x="418" y="285"/>
                </a:lnTo>
                <a:lnTo>
                  <a:pt x="418" y="285"/>
                </a:lnTo>
                <a:lnTo>
                  <a:pt x="414" y="276"/>
                </a:lnTo>
                <a:lnTo>
                  <a:pt x="407" y="265"/>
                </a:lnTo>
                <a:lnTo>
                  <a:pt x="390" y="241"/>
                </a:lnTo>
                <a:lnTo>
                  <a:pt x="371" y="218"/>
                </a:lnTo>
                <a:lnTo>
                  <a:pt x="364" y="211"/>
                </a:lnTo>
                <a:lnTo>
                  <a:pt x="359" y="206"/>
                </a:lnTo>
                <a:lnTo>
                  <a:pt x="359" y="206"/>
                </a:lnTo>
                <a:lnTo>
                  <a:pt x="350" y="199"/>
                </a:lnTo>
                <a:lnTo>
                  <a:pt x="342" y="190"/>
                </a:lnTo>
                <a:lnTo>
                  <a:pt x="330" y="177"/>
                </a:lnTo>
                <a:lnTo>
                  <a:pt x="330" y="177"/>
                </a:lnTo>
                <a:lnTo>
                  <a:pt x="323" y="168"/>
                </a:lnTo>
                <a:lnTo>
                  <a:pt x="314" y="153"/>
                </a:lnTo>
                <a:lnTo>
                  <a:pt x="300" y="132"/>
                </a:lnTo>
                <a:lnTo>
                  <a:pt x="295" y="132"/>
                </a:lnTo>
                <a:lnTo>
                  <a:pt x="290" y="118"/>
                </a:lnTo>
                <a:lnTo>
                  <a:pt x="290" y="118"/>
                </a:lnTo>
                <a:lnTo>
                  <a:pt x="293" y="111"/>
                </a:lnTo>
                <a:lnTo>
                  <a:pt x="299" y="97"/>
                </a:lnTo>
                <a:lnTo>
                  <a:pt x="302" y="88"/>
                </a:lnTo>
                <a:lnTo>
                  <a:pt x="305" y="78"/>
                </a:lnTo>
                <a:lnTo>
                  <a:pt x="305" y="68"/>
                </a:lnTo>
                <a:lnTo>
                  <a:pt x="305" y="59"/>
                </a:lnTo>
                <a:lnTo>
                  <a:pt x="305" y="59"/>
                </a:lnTo>
                <a:lnTo>
                  <a:pt x="302" y="43"/>
                </a:lnTo>
                <a:lnTo>
                  <a:pt x="301" y="30"/>
                </a:lnTo>
                <a:lnTo>
                  <a:pt x="300" y="25"/>
                </a:lnTo>
                <a:lnTo>
                  <a:pt x="298" y="22"/>
                </a:lnTo>
                <a:lnTo>
                  <a:pt x="294" y="18"/>
                </a:lnTo>
                <a:lnTo>
                  <a:pt x="290" y="14"/>
                </a:lnTo>
                <a:lnTo>
                  <a:pt x="290" y="14"/>
                </a:lnTo>
                <a:lnTo>
                  <a:pt x="285" y="12"/>
                </a:lnTo>
                <a:lnTo>
                  <a:pt x="280" y="11"/>
                </a:lnTo>
                <a:lnTo>
                  <a:pt x="273" y="9"/>
                </a:lnTo>
                <a:lnTo>
                  <a:pt x="268" y="9"/>
                </a:lnTo>
                <a:lnTo>
                  <a:pt x="266" y="9"/>
                </a:lnTo>
                <a:lnTo>
                  <a:pt x="246" y="0"/>
                </a:lnTo>
                <a:close/>
              </a:path>
            </a:pathLst>
          </a:custGeom>
          <a:solidFill>
            <a:schemeClr val="tx1"/>
          </a:solidFill>
          <a:ln w="238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5"/>
          <p:cNvSpPr>
            <a:spLocks/>
          </p:cNvSpPr>
          <p:nvPr/>
        </p:nvSpPr>
        <p:spPr bwMode="auto">
          <a:xfrm>
            <a:off x="4749217" y="2655936"/>
            <a:ext cx="473075" cy="1754188"/>
          </a:xfrm>
          <a:custGeom>
            <a:avLst/>
            <a:gdLst>
              <a:gd name="T0" fmla="*/ 30 w 298"/>
              <a:gd name="T1" fmla="*/ 60 h 1105"/>
              <a:gd name="T2" fmla="*/ 21 w 298"/>
              <a:gd name="T3" fmla="*/ 70 h 1105"/>
              <a:gd name="T4" fmla="*/ 21 w 298"/>
              <a:gd name="T5" fmla="*/ 77 h 1105"/>
              <a:gd name="T6" fmla="*/ 40 w 298"/>
              <a:gd name="T7" fmla="*/ 90 h 1105"/>
              <a:gd name="T8" fmla="*/ 70 w 298"/>
              <a:gd name="T9" fmla="*/ 179 h 1105"/>
              <a:gd name="T10" fmla="*/ 54 w 298"/>
              <a:gd name="T11" fmla="*/ 182 h 1105"/>
              <a:gd name="T12" fmla="*/ 35 w 298"/>
              <a:gd name="T13" fmla="*/ 193 h 1105"/>
              <a:gd name="T14" fmla="*/ 29 w 298"/>
              <a:gd name="T15" fmla="*/ 203 h 1105"/>
              <a:gd name="T16" fmla="*/ 30 w 298"/>
              <a:gd name="T17" fmla="*/ 226 h 1105"/>
              <a:gd name="T18" fmla="*/ 40 w 298"/>
              <a:gd name="T19" fmla="*/ 252 h 1105"/>
              <a:gd name="T20" fmla="*/ 45 w 298"/>
              <a:gd name="T21" fmla="*/ 259 h 1105"/>
              <a:gd name="T22" fmla="*/ 34 w 298"/>
              <a:gd name="T23" fmla="*/ 346 h 1105"/>
              <a:gd name="T24" fmla="*/ 15 w 298"/>
              <a:gd name="T25" fmla="*/ 507 h 1105"/>
              <a:gd name="T26" fmla="*/ 5 w 298"/>
              <a:gd name="T27" fmla="*/ 527 h 1105"/>
              <a:gd name="T28" fmla="*/ 0 w 298"/>
              <a:gd name="T29" fmla="*/ 557 h 1105"/>
              <a:gd name="T30" fmla="*/ 1 w 298"/>
              <a:gd name="T31" fmla="*/ 577 h 1105"/>
              <a:gd name="T32" fmla="*/ 9 w 298"/>
              <a:gd name="T33" fmla="*/ 595 h 1105"/>
              <a:gd name="T34" fmla="*/ 11 w 298"/>
              <a:gd name="T35" fmla="*/ 608 h 1105"/>
              <a:gd name="T36" fmla="*/ 20 w 298"/>
              <a:gd name="T37" fmla="*/ 660 h 1105"/>
              <a:gd name="T38" fmla="*/ 30 w 298"/>
              <a:gd name="T39" fmla="*/ 676 h 1105"/>
              <a:gd name="T40" fmla="*/ 49 w 298"/>
              <a:gd name="T41" fmla="*/ 685 h 1105"/>
              <a:gd name="T42" fmla="*/ 105 w 298"/>
              <a:gd name="T43" fmla="*/ 954 h 1105"/>
              <a:gd name="T44" fmla="*/ 75 w 298"/>
              <a:gd name="T45" fmla="*/ 1059 h 1105"/>
              <a:gd name="T46" fmla="*/ 46 w 298"/>
              <a:gd name="T47" fmla="*/ 1061 h 1105"/>
              <a:gd name="T48" fmla="*/ 39 w 298"/>
              <a:gd name="T49" fmla="*/ 1065 h 1105"/>
              <a:gd name="T50" fmla="*/ 40 w 298"/>
              <a:gd name="T51" fmla="*/ 1069 h 1105"/>
              <a:gd name="T52" fmla="*/ 76 w 298"/>
              <a:gd name="T53" fmla="*/ 1085 h 1105"/>
              <a:gd name="T54" fmla="*/ 119 w 298"/>
              <a:gd name="T55" fmla="*/ 1094 h 1105"/>
              <a:gd name="T56" fmla="*/ 115 w 298"/>
              <a:gd name="T57" fmla="*/ 1097 h 1105"/>
              <a:gd name="T58" fmla="*/ 124 w 298"/>
              <a:gd name="T59" fmla="*/ 1103 h 1105"/>
              <a:gd name="T60" fmla="*/ 148 w 298"/>
              <a:gd name="T61" fmla="*/ 1105 h 1105"/>
              <a:gd name="T62" fmla="*/ 211 w 298"/>
              <a:gd name="T63" fmla="*/ 1096 h 1105"/>
              <a:gd name="T64" fmla="*/ 254 w 298"/>
              <a:gd name="T65" fmla="*/ 855 h 1105"/>
              <a:gd name="T66" fmla="*/ 290 w 298"/>
              <a:gd name="T67" fmla="*/ 807 h 1105"/>
              <a:gd name="T68" fmla="*/ 288 w 298"/>
              <a:gd name="T69" fmla="*/ 761 h 1105"/>
              <a:gd name="T70" fmla="*/ 295 w 298"/>
              <a:gd name="T71" fmla="*/ 707 h 1105"/>
              <a:gd name="T72" fmla="*/ 283 w 298"/>
              <a:gd name="T73" fmla="*/ 572 h 1105"/>
              <a:gd name="T74" fmla="*/ 283 w 298"/>
              <a:gd name="T75" fmla="*/ 302 h 1105"/>
              <a:gd name="T76" fmla="*/ 270 w 298"/>
              <a:gd name="T77" fmla="*/ 261 h 1105"/>
              <a:gd name="T78" fmla="*/ 239 w 298"/>
              <a:gd name="T79" fmla="*/ 199 h 1105"/>
              <a:gd name="T80" fmla="*/ 159 w 298"/>
              <a:gd name="T81" fmla="*/ 159 h 1105"/>
              <a:gd name="T82" fmla="*/ 144 w 298"/>
              <a:gd name="T83" fmla="*/ 124 h 1105"/>
              <a:gd name="T84" fmla="*/ 162 w 298"/>
              <a:gd name="T85" fmla="*/ 97 h 1105"/>
              <a:gd name="T86" fmla="*/ 164 w 298"/>
              <a:gd name="T87" fmla="*/ 85 h 1105"/>
              <a:gd name="T88" fmla="*/ 156 w 298"/>
              <a:gd name="T89" fmla="*/ 55 h 1105"/>
              <a:gd name="T90" fmla="*/ 153 w 298"/>
              <a:gd name="T91" fmla="*/ 35 h 1105"/>
              <a:gd name="T92" fmla="*/ 143 w 298"/>
              <a:gd name="T93" fmla="*/ 20 h 1105"/>
              <a:gd name="T94" fmla="*/ 134 w 298"/>
              <a:gd name="T95" fmla="*/ 15 h 1105"/>
              <a:gd name="T96" fmla="*/ 107 w 298"/>
              <a:gd name="T97" fmla="*/ 1 h 1105"/>
              <a:gd name="T98" fmla="*/ 100 w 298"/>
              <a:gd name="T99" fmla="*/ 0 h 1105"/>
              <a:gd name="T100" fmla="*/ 70 w 298"/>
              <a:gd name="T101" fmla="*/ 10 h 1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98" h="1105">
                <a:moveTo>
                  <a:pt x="70" y="10"/>
                </a:moveTo>
                <a:lnTo>
                  <a:pt x="40" y="30"/>
                </a:lnTo>
                <a:lnTo>
                  <a:pt x="30" y="60"/>
                </a:lnTo>
                <a:lnTo>
                  <a:pt x="30" y="60"/>
                </a:lnTo>
                <a:lnTo>
                  <a:pt x="25" y="65"/>
                </a:lnTo>
                <a:lnTo>
                  <a:pt x="21" y="70"/>
                </a:lnTo>
                <a:lnTo>
                  <a:pt x="20" y="75"/>
                </a:lnTo>
                <a:lnTo>
                  <a:pt x="20" y="75"/>
                </a:lnTo>
                <a:lnTo>
                  <a:pt x="21" y="77"/>
                </a:lnTo>
                <a:lnTo>
                  <a:pt x="24" y="80"/>
                </a:lnTo>
                <a:lnTo>
                  <a:pt x="30" y="85"/>
                </a:lnTo>
                <a:lnTo>
                  <a:pt x="40" y="90"/>
                </a:lnTo>
                <a:lnTo>
                  <a:pt x="45" y="139"/>
                </a:lnTo>
                <a:lnTo>
                  <a:pt x="70" y="159"/>
                </a:lnTo>
                <a:lnTo>
                  <a:pt x="70" y="179"/>
                </a:lnTo>
                <a:lnTo>
                  <a:pt x="70" y="179"/>
                </a:lnTo>
                <a:lnTo>
                  <a:pt x="65" y="179"/>
                </a:lnTo>
                <a:lnTo>
                  <a:pt x="54" y="182"/>
                </a:lnTo>
                <a:lnTo>
                  <a:pt x="47" y="184"/>
                </a:lnTo>
                <a:lnTo>
                  <a:pt x="40" y="188"/>
                </a:lnTo>
                <a:lnTo>
                  <a:pt x="35" y="193"/>
                </a:lnTo>
                <a:lnTo>
                  <a:pt x="30" y="199"/>
                </a:lnTo>
                <a:lnTo>
                  <a:pt x="30" y="199"/>
                </a:lnTo>
                <a:lnTo>
                  <a:pt x="29" y="203"/>
                </a:lnTo>
                <a:lnTo>
                  <a:pt x="28" y="208"/>
                </a:lnTo>
                <a:lnTo>
                  <a:pt x="28" y="216"/>
                </a:lnTo>
                <a:lnTo>
                  <a:pt x="30" y="226"/>
                </a:lnTo>
                <a:lnTo>
                  <a:pt x="33" y="236"/>
                </a:lnTo>
                <a:lnTo>
                  <a:pt x="36" y="245"/>
                </a:lnTo>
                <a:lnTo>
                  <a:pt x="40" y="252"/>
                </a:lnTo>
                <a:lnTo>
                  <a:pt x="42" y="257"/>
                </a:lnTo>
                <a:lnTo>
                  <a:pt x="45" y="259"/>
                </a:lnTo>
                <a:lnTo>
                  <a:pt x="45" y="259"/>
                </a:lnTo>
                <a:lnTo>
                  <a:pt x="45" y="266"/>
                </a:lnTo>
                <a:lnTo>
                  <a:pt x="42" y="286"/>
                </a:lnTo>
                <a:lnTo>
                  <a:pt x="34" y="346"/>
                </a:lnTo>
                <a:lnTo>
                  <a:pt x="20" y="433"/>
                </a:lnTo>
                <a:lnTo>
                  <a:pt x="15" y="507"/>
                </a:lnTo>
                <a:lnTo>
                  <a:pt x="15" y="507"/>
                </a:lnTo>
                <a:lnTo>
                  <a:pt x="13" y="510"/>
                </a:lnTo>
                <a:lnTo>
                  <a:pt x="8" y="520"/>
                </a:lnTo>
                <a:lnTo>
                  <a:pt x="5" y="527"/>
                </a:lnTo>
                <a:lnTo>
                  <a:pt x="3" y="534"/>
                </a:lnTo>
                <a:lnTo>
                  <a:pt x="1" y="546"/>
                </a:lnTo>
                <a:lnTo>
                  <a:pt x="0" y="557"/>
                </a:lnTo>
                <a:lnTo>
                  <a:pt x="0" y="557"/>
                </a:lnTo>
                <a:lnTo>
                  <a:pt x="0" y="568"/>
                </a:lnTo>
                <a:lnTo>
                  <a:pt x="1" y="577"/>
                </a:lnTo>
                <a:lnTo>
                  <a:pt x="4" y="584"/>
                </a:lnTo>
                <a:lnTo>
                  <a:pt x="5" y="589"/>
                </a:lnTo>
                <a:lnTo>
                  <a:pt x="9" y="595"/>
                </a:lnTo>
                <a:lnTo>
                  <a:pt x="10" y="597"/>
                </a:lnTo>
                <a:lnTo>
                  <a:pt x="10" y="597"/>
                </a:lnTo>
                <a:lnTo>
                  <a:pt x="11" y="608"/>
                </a:lnTo>
                <a:lnTo>
                  <a:pt x="14" y="633"/>
                </a:lnTo>
                <a:lnTo>
                  <a:pt x="16" y="648"/>
                </a:lnTo>
                <a:lnTo>
                  <a:pt x="20" y="660"/>
                </a:lnTo>
                <a:lnTo>
                  <a:pt x="24" y="670"/>
                </a:lnTo>
                <a:lnTo>
                  <a:pt x="28" y="674"/>
                </a:lnTo>
                <a:lnTo>
                  <a:pt x="30" y="676"/>
                </a:lnTo>
                <a:lnTo>
                  <a:pt x="30" y="676"/>
                </a:lnTo>
                <a:lnTo>
                  <a:pt x="41" y="681"/>
                </a:lnTo>
                <a:lnTo>
                  <a:pt x="49" y="685"/>
                </a:lnTo>
                <a:lnTo>
                  <a:pt x="55" y="686"/>
                </a:lnTo>
                <a:lnTo>
                  <a:pt x="80" y="686"/>
                </a:lnTo>
                <a:lnTo>
                  <a:pt x="105" y="954"/>
                </a:lnTo>
                <a:lnTo>
                  <a:pt x="115" y="1044"/>
                </a:lnTo>
                <a:lnTo>
                  <a:pt x="75" y="1059"/>
                </a:lnTo>
                <a:lnTo>
                  <a:pt x="75" y="1059"/>
                </a:lnTo>
                <a:lnTo>
                  <a:pt x="69" y="1059"/>
                </a:lnTo>
                <a:lnTo>
                  <a:pt x="54" y="1060"/>
                </a:lnTo>
                <a:lnTo>
                  <a:pt x="46" y="1061"/>
                </a:lnTo>
                <a:lnTo>
                  <a:pt x="41" y="1062"/>
                </a:lnTo>
                <a:lnTo>
                  <a:pt x="40" y="1064"/>
                </a:lnTo>
                <a:lnTo>
                  <a:pt x="39" y="1065"/>
                </a:lnTo>
                <a:lnTo>
                  <a:pt x="39" y="1067"/>
                </a:lnTo>
                <a:lnTo>
                  <a:pt x="40" y="1069"/>
                </a:lnTo>
                <a:lnTo>
                  <a:pt x="40" y="1069"/>
                </a:lnTo>
                <a:lnTo>
                  <a:pt x="46" y="1072"/>
                </a:lnTo>
                <a:lnTo>
                  <a:pt x="55" y="1076"/>
                </a:lnTo>
                <a:lnTo>
                  <a:pt x="76" y="1085"/>
                </a:lnTo>
                <a:lnTo>
                  <a:pt x="105" y="1094"/>
                </a:lnTo>
                <a:lnTo>
                  <a:pt x="119" y="1094"/>
                </a:lnTo>
                <a:lnTo>
                  <a:pt x="119" y="1094"/>
                </a:lnTo>
                <a:lnTo>
                  <a:pt x="118" y="1095"/>
                </a:lnTo>
                <a:lnTo>
                  <a:pt x="115" y="1096"/>
                </a:lnTo>
                <a:lnTo>
                  <a:pt x="115" y="1097"/>
                </a:lnTo>
                <a:lnTo>
                  <a:pt x="116" y="1100"/>
                </a:lnTo>
                <a:lnTo>
                  <a:pt x="119" y="1101"/>
                </a:lnTo>
                <a:lnTo>
                  <a:pt x="124" y="1103"/>
                </a:lnTo>
                <a:lnTo>
                  <a:pt x="124" y="1103"/>
                </a:lnTo>
                <a:lnTo>
                  <a:pt x="134" y="1105"/>
                </a:lnTo>
                <a:lnTo>
                  <a:pt x="148" y="1105"/>
                </a:lnTo>
                <a:lnTo>
                  <a:pt x="164" y="1103"/>
                </a:lnTo>
                <a:lnTo>
                  <a:pt x="182" y="1101"/>
                </a:lnTo>
                <a:lnTo>
                  <a:pt x="211" y="1096"/>
                </a:lnTo>
                <a:lnTo>
                  <a:pt x="224" y="1094"/>
                </a:lnTo>
                <a:lnTo>
                  <a:pt x="264" y="1084"/>
                </a:lnTo>
                <a:lnTo>
                  <a:pt x="254" y="855"/>
                </a:lnTo>
                <a:lnTo>
                  <a:pt x="293" y="840"/>
                </a:lnTo>
                <a:lnTo>
                  <a:pt x="293" y="840"/>
                </a:lnTo>
                <a:lnTo>
                  <a:pt x="290" y="807"/>
                </a:lnTo>
                <a:lnTo>
                  <a:pt x="287" y="780"/>
                </a:lnTo>
                <a:lnTo>
                  <a:pt x="287" y="769"/>
                </a:lnTo>
                <a:lnTo>
                  <a:pt x="288" y="761"/>
                </a:lnTo>
                <a:lnTo>
                  <a:pt x="288" y="761"/>
                </a:lnTo>
                <a:lnTo>
                  <a:pt x="291" y="739"/>
                </a:lnTo>
                <a:lnTo>
                  <a:pt x="295" y="707"/>
                </a:lnTo>
                <a:lnTo>
                  <a:pt x="298" y="666"/>
                </a:lnTo>
                <a:lnTo>
                  <a:pt x="278" y="666"/>
                </a:lnTo>
                <a:lnTo>
                  <a:pt x="283" y="572"/>
                </a:lnTo>
                <a:lnTo>
                  <a:pt x="283" y="308"/>
                </a:lnTo>
                <a:lnTo>
                  <a:pt x="283" y="308"/>
                </a:lnTo>
                <a:lnTo>
                  <a:pt x="283" y="302"/>
                </a:lnTo>
                <a:lnTo>
                  <a:pt x="281" y="296"/>
                </a:lnTo>
                <a:lnTo>
                  <a:pt x="276" y="280"/>
                </a:lnTo>
                <a:lnTo>
                  <a:pt x="270" y="261"/>
                </a:lnTo>
                <a:lnTo>
                  <a:pt x="261" y="242"/>
                </a:lnTo>
                <a:lnTo>
                  <a:pt x="246" y="213"/>
                </a:lnTo>
                <a:lnTo>
                  <a:pt x="239" y="199"/>
                </a:lnTo>
                <a:lnTo>
                  <a:pt x="199" y="169"/>
                </a:lnTo>
                <a:lnTo>
                  <a:pt x="179" y="159"/>
                </a:lnTo>
                <a:lnTo>
                  <a:pt x="159" y="159"/>
                </a:lnTo>
                <a:lnTo>
                  <a:pt x="159" y="134"/>
                </a:lnTo>
                <a:lnTo>
                  <a:pt x="144" y="124"/>
                </a:lnTo>
                <a:lnTo>
                  <a:pt x="144" y="124"/>
                </a:lnTo>
                <a:lnTo>
                  <a:pt x="148" y="121"/>
                </a:lnTo>
                <a:lnTo>
                  <a:pt x="154" y="110"/>
                </a:lnTo>
                <a:lnTo>
                  <a:pt x="162" y="97"/>
                </a:lnTo>
                <a:lnTo>
                  <a:pt x="164" y="90"/>
                </a:lnTo>
                <a:lnTo>
                  <a:pt x="164" y="85"/>
                </a:lnTo>
                <a:lnTo>
                  <a:pt x="164" y="85"/>
                </a:lnTo>
                <a:lnTo>
                  <a:pt x="162" y="75"/>
                </a:lnTo>
                <a:lnTo>
                  <a:pt x="159" y="65"/>
                </a:lnTo>
                <a:lnTo>
                  <a:pt x="156" y="55"/>
                </a:lnTo>
                <a:lnTo>
                  <a:pt x="154" y="45"/>
                </a:lnTo>
                <a:lnTo>
                  <a:pt x="154" y="45"/>
                </a:lnTo>
                <a:lnTo>
                  <a:pt x="153" y="35"/>
                </a:lnTo>
                <a:lnTo>
                  <a:pt x="149" y="26"/>
                </a:lnTo>
                <a:lnTo>
                  <a:pt x="147" y="24"/>
                </a:lnTo>
                <a:lnTo>
                  <a:pt x="143" y="20"/>
                </a:lnTo>
                <a:lnTo>
                  <a:pt x="139" y="18"/>
                </a:lnTo>
                <a:lnTo>
                  <a:pt x="134" y="15"/>
                </a:lnTo>
                <a:lnTo>
                  <a:pt x="134" y="15"/>
                </a:lnTo>
                <a:lnTo>
                  <a:pt x="124" y="10"/>
                </a:lnTo>
                <a:lnTo>
                  <a:pt x="116" y="5"/>
                </a:lnTo>
                <a:lnTo>
                  <a:pt x="107" y="1"/>
                </a:lnTo>
                <a:lnTo>
                  <a:pt x="103" y="0"/>
                </a:lnTo>
                <a:lnTo>
                  <a:pt x="100" y="0"/>
                </a:lnTo>
                <a:lnTo>
                  <a:pt x="100" y="0"/>
                </a:lnTo>
                <a:lnTo>
                  <a:pt x="81" y="5"/>
                </a:lnTo>
                <a:lnTo>
                  <a:pt x="70" y="10"/>
                </a:lnTo>
                <a:lnTo>
                  <a:pt x="70" y="10"/>
                </a:lnTo>
                <a:close/>
              </a:path>
            </a:pathLst>
          </a:custGeom>
          <a:solidFill>
            <a:schemeClr val="tx1"/>
          </a:solidFill>
          <a:ln w="238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8242111" y="2743200"/>
            <a:ext cx="715991" cy="1662891"/>
          </a:xfrm>
          <a:custGeom>
            <a:avLst/>
            <a:gdLst>
              <a:gd name="T0" fmla="*/ 449 w 831"/>
              <a:gd name="T1" fmla="*/ 3 h 1930"/>
              <a:gd name="T2" fmla="*/ 391 w 831"/>
              <a:gd name="T3" fmla="*/ 47 h 1930"/>
              <a:gd name="T4" fmla="*/ 371 w 831"/>
              <a:gd name="T5" fmla="*/ 123 h 1930"/>
              <a:gd name="T6" fmla="*/ 385 w 831"/>
              <a:gd name="T7" fmla="*/ 186 h 1930"/>
              <a:gd name="T8" fmla="*/ 408 w 831"/>
              <a:gd name="T9" fmla="*/ 261 h 1930"/>
              <a:gd name="T10" fmla="*/ 283 w 831"/>
              <a:gd name="T11" fmla="*/ 331 h 1930"/>
              <a:gd name="T12" fmla="*/ 223 w 831"/>
              <a:gd name="T13" fmla="*/ 354 h 1930"/>
              <a:gd name="T14" fmla="*/ 209 w 831"/>
              <a:gd name="T15" fmla="*/ 400 h 1930"/>
              <a:gd name="T16" fmla="*/ 193 w 831"/>
              <a:gd name="T17" fmla="*/ 529 h 1930"/>
              <a:gd name="T18" fmla="*/ 164 w 831"/>
              <a:gd name="T19" fmla="*/ 680 h 1930"/>
              <a:gd name="T20" fmla="*/ 147 w 831"/>
              <a:gd name="T21" fmla="*/ 771 h 1930"/>
              <a:gd name="T22" fmla="*/ 122 w 831"/>
              <a:gd name="T23" fmla="*/ 1081 h 1930"/>
              <a:gd name="T24" fmla="*/ 145 w 831"/>
              <a:gd name="T25" fmla="*/ 1088 h 1930"/>
              <a:gd name="T26" fmla="*/ 149 w 831"/>
              <a:gd name="T27" fmla="*/ 1120 h 1930"/>
              <a:gd name="T28" fmla="*/ 79 w 831"/>
              <a:gd name="T29" fmla="*/ 1354 h 1930"/>
              <a:gd name="T30" fmla="*/ 0 w 831"/>
              <a:gd name="T31" fmla="*/ 1462 h 1930"/>
              <a:gd name="T32" fmla="*/ 26 w 831"/>
              <a:gd name="T33" fmla="*/ 1661 h 1930"/>
              <a:gd name="T34" fmla="*/ 43 w 831"/>
              <a:gd name="T35" fmla="*/ 1712 h 1930"/>
              <a:gd name="T36" fmla="*/ 127 w 831"/>
              <a:gd name="T37" fmla="*/ 1744 h 1930"/>
              <a:gd name="T38" fmla="*/ 177 w 831"/>
              <a:gd name="T39" fmla="*/ 1737 h 1930"/>
              <a:gd name="T40" fmla="*/ 217 w 831"/>
              <a:gd name="T41" fmla="*/ 1686 h 1930"/>
              <a:gd name="T42" fmla="*/ 235 w 831"/>
              <a:gd name="T43" fmla="*/ 1599 h 1930"/>
              <a:gd name="T44" fmla="*/ 216 w 831"/>
              <a:gd name="T45" fmla="*/ 1408 h 1930"/>
              <a:gd name="T46" fmla="*/ 200 w 831"/>
              <a:gd name="T47" fmla="*/ 1301 h 1930"/>
              <a:gd name="T48" fmla="*/ 194 w 831"/>
              <a:gd name="T49" fmla="*/ 1097 h 1930"/>
              <a:gd name="T50" fmla="*/ 272 w 831"/>
              <a:gd name="T51" fmla="*/ 1275 h 1930"/>
              <a:gd name="T52" fmla="*/ 312 w 831"/>
              <a:gd name="T53" fmla="*/ 1704 h 1930"/>
              <a:gd name="T54" fmla="*/ 338 w 831"/>
              <a:gd name="T55" fmla="*/ 1778 h 1930"/>
              <a:gd name="T56" fmla="*/ 351 w 831"/>
              <a:gd name="T57" fmla="*/ 1870 h 1930"/>
              <a:gd name="T58" fmla="*/ 352 w 831"/>
              <a:gd name="T59" fmla="*/ 1907 h 1930"/>
              <a:gd name="T60" fmla="*/ 380 w 831"/>
              <a:gd name="T61" fmla="*/ 1926 h 1930"/>
              <a:gd name="T62" fmla="*/ 472 w 831"/>
              <a:gd name="T63" fmla="*/ 1925 h 1930"/>
              <a:gd name="T64" fmla="*/ 481 w 831"/>
              <a:gd name="T65" fmla="*/ 1902 h 1930"/>
              <a:gd name="T66" fmla="*/ 480 w 831"/>
              <a:gd name="T67" fmla="*/ 1870 h 1930"/>
              <a:gd name="T68" fmla="*/ 503 w 831"/>
              <a:gd name="T69" fmla="*/ 1799 h 1930"/>
              <a:gd name="T70" fmla="*/ 489 w 831"/>
              <a:gd name="T71" fmla="*/ 1321 h 1930"/>
              <a:gd name="T72" fmla="*/ 586 w 831"/>
              <a:gd name="T73" fmla="*/ 1510 h 1930"/>
              <a:gd name="T74" fmla="*/ 610 w 831"/>
              <a:gd name="T75" fmla="*/ 1541 h 1930"/>
              <a:gd name="T76" fmla="*/ 654 w 831"/>
              <a:gd name="T77" fmla="*/ 1791 h 1930"/>
              <a:gd name="T78" fmla="*/ 674 w 831"/>
              <a:gd name="T79" fmla="*/ 1880 h 1930"/>
              <a:gd name="T80" fmla="*/ 679 w 831"/>
              <a:gd name="T81" fmla="*/ 1913 h 1930"/>
              <a:gd name="T82" fmla="*/ 794 w 831"/>
              <a:gd name="T83" fmla="*/ 1922 h 1930"/>
              <a:gd name="T84" fmla="*/ 825 w 831"/>
              <a:gd name="T85" fmla="*/ 1910 h 1930"/>
              <a:gd name="T86" fmla="*/ 814 w 831"/>
              <a:gd name="T87" fmla="*/ 1850 h 1930"/>
              <a:gd name="T88" fmla="*/ 789 w 831"/>
              <a:gd name="T89" fmla="*/ 1748 h 1930"/>
              <a:gd name="T90" fmla="*/ 723 w 831"/>
              <a:gd name="T91" fmla="*/ 1016 h 1930"/>
              <a:gd name="T92" fmla="*/ 765 w 831"/>
              <a:gd name="T93" fmla="*/ 1074 h 1930"/>
              <a:gd name="T94" fmla="*/ 814 w 831"/>
              <a:gd name="T95" fmla="*/ 1045 h 1930"/>
              <a:gd name="T96" fmla="*/ 831 w 831"/>
              <a:gd name="T97" fmla="*/ 959 h 1930"/>
              <a:gd name="T98" fmla="*/ 807 w 831"/>
              <a:gd name="T99" fmla="*/ 832 h 1930"/>
              <a:gd name="T100" fmla="*/ 745 w 831"/>
              <a:gd name="T101" fmla="*/ 373 h 1930"/>
              <a:gd name="T102" fmla="*/ 710 w 831"/>
              <a:gd name="T103" fmla="*/ 345 h 1930"/>
              <a:gd name="T104" fmla="*/ 568 w 831"/>
              <a:gd name="T105" fmla="*/ 247 h 1930"/>
              <a:gd name="T106" fmla="*/ 610 w 831"/>
              <a:gd name="T107" fmla="*/ 177 h 1930"/>
              <a:gd name="T108" fmla="*/ 609 w 831"/>
              <a:gd name="T109" fmla="*/ 83 h 1930"/>
              <a:gd name="T110" fmla="*/ 590 w 831"/>
              <a:gd name="T111" fmla="*/ 25 h 1930"/>
              <a:gd name="T112" fmla="*/ 552 w 831"/>
              <a:gd name="T113" fmla="*/ 16 h 1930"/>
              <a:gd name="T114" fmla="*/ 134 w 831"/>
              <a:gd name="T115" fmla="*/ 1271 h 1930"/>
              <a:gd name="T116" fmla="*/ 168 w 831"/>
              <a:gd name="T117" fmla="*/ 1114 h 1930"/>
              <a:gd name="T118" fmla="*/ 177 w 831"/>
              <a:gd name="T119" fmla="*/ 1305 h 1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31" h="1930">
                <a:moveTo>
                  <a:pt x="510" y="3"/>
                </a:moveTo>
                <a:lnTo>
                  <a:pt x="510" y="3"/>
                </a:lnTo>
                <a:lnTo>
                  <a:pt x="500" y="2"/>
                </a:lnTo>
                <a:lnTo>
                  <a:pt x="476" y="0"/>
                </a:lnTo>
                <a:lnTo>
                  <a:pt x="463" y="0"/>
                </a:lnTo>
                <a:lnTo>
                  <a:pt x="449" y="3"/>
                </a:lnTo>
                <a:lnTo>
                  <a:pt x="438" y="7"/>
                </a:lnTo>
                <a:lnTo>
                  <a:pt x="432" y="9"/>
                </a:lnTo>
                <a:lnTo>
                  <a:pt x="427" y="12"/>
                </a:lnTo>
                <a:lnTo>
                  <a:pt x="427" y="12"/>
                </a:lnTo>
                <a:lnTo>
                  <a:pt x="409" y="29"/>
                </a:lnTo>
                <a:lnTo>
                  <a:pt x="391" y="47"/>
                </a:lnTo>
                <a:lnTo>
                  <a:pt x="383" y="56"/>
                </a:lnTo>
                <a:lnTo>
                  <a:pt x="377" y="65"/>
                </a:lnTo>
                <a:lnTo>
                  <a:pt x="373" y="71"/>
                </a:lnTo>
                <a:lnTo>
                  <a:pt x="372" y="78"/>
                </a:lnTo>
                <a:lnTo>
                  <a:pt x="372" y="78"/>
                </a:lnTo>
                <a:lnTo>
                  <a:pt x="371" y="123"/>
                </a:lnTo>
                <a:lnTo>
                  <a:pt x="372" y="160"/>
                </a:lnTo>
                <a:lnTo>
                  <a:pt x="372" y="160"/>
                </a:lnTo>
                <a:lnTo>
                  <a:pt x="373" y="167"/>
                </a:lnTo>
                <a:lnTo>
                  <a:pt x="378" y="176"/>
                </a:lnTo>
                <a:lnTo>
                  <a:pt x="385" y="186"/>
                </a:lnTo>
                <a:lnTo>
                  <a:pt x="385" y="186"/>
                </a:lnTo>
                <a:lnTo>
                  <a:pt x="394" y="236"/>
                </a:lnTo>
                <a:lnTo>
                  <a:pt x="394" y="236"/>
                </a:lnTo>
                <a:lnTo>
                  <a:pt x="398" y="242"/>
                </a:lnTo>
                <a:lnTo>
                  <a:pt x="403" y="249"/>
                </a:lnTo>
                <a:lnTo>
                  <a:pt x="407" y="258"/>
                </a:lnTo>
                <a:lnTo>
                  <a:pt x="408" y="261"/>
                </a:lnTo>
                <a:lnTo>
                  <a:pt x="408" y="262"/>
                </a:lnTo>
                <a:lnTo>
                  <a:pt x="408" y="262"/>
                </a:lnTo>
                <a:lnTo>
                  <a:pt x="380" y="274"/>
                </a:lnTo>
                <a:lnTo>
                  <a:pt x="355" y="285"/>
                </a:lnTo>
                <a:lnTo>
                  <a:pt x="355" y="285"/>
                </a:lnTo>
                <a:lnTo>
                  <a:pt x="283" y="331"/>
                </a:lnTo>
                <a:lnTo>
                  <a:pt x="283" y="331"/>
                </a:lnTo>
                <a:lnTo>
                  <a:pt x="272" y="335"/>
                </a:lnTo>
                <a:lnTo>
                  <a:pt x="254" y="340"/>
                </a:lnTo>
                <a:lnTo>
                  <a:pt x="243" y="344"/>
                </a:lnTo>
                <a:lnTo>
                  <a:pt x="233" y="349"/>
                </a:lnTo>
                <a:lnTo>
                  <a:pt x="223" y="354"/>
                </a:lnTo>
                <a:lnTo>
                  <a:pt x="217" y="360"/>
                </a:lnTo>
                <a:lnTo>
                  <a:pt x="217" y="360"/>
                </a:lnTo>
                <a:lnTo>
                  <a:pt x="214" y="365"/>
                </a:lnTo>
                <a:lnTo>
                  <a:pt x="213" y="371"/>
                </a:lnTo>
                <a:lnTo>
                  <a:pt x="211" y="384"/>
                </a:lnTo>
                <a:lnTo>
                  <a:pt x="209" y="400"/>
                </a:lnTo>
                <a:lnTo>
                  <a:pt x="209" y="418"/>
                </a:lnTo>
                <a:lnTo>
                  <a:pt x="208" y="456"/>
                </a:lnTo>
                <a:lnTo>
                  <a:pt x="207" y="474"/>
                </a:lnTo>
                <a:lnTo>
                  <a:pt x="204" y="489"/>
                </a:lnTo>
                <a:lnTo>
                  <a:pt x="204" y="489"/>
                </a:lnTo>
                <a:lnTo>
                  <a:pt x="193" y="529"/>
                </a:lnTo>
                <a:lnTo>
                  <a:pt x="180" y="583"/>
                </a:lnTo>
                <a:lnTo>
                  <a:pt x="169" y="635"/>
                </a:lnTo>
                <a:lnTo>
                  <a:pt x="165" y="656"/>
                </a:lnTo>
                <a:lnTo>
                  <a:pt x="164" y="670"/>
                </a:lnTo>
                <a:lnTo>
                  <a:pt x="164" y="670"/>
                </a:lnTo>
                <a:lnTo>
                  <a:pt x="164" y="680"/>
                </a:lnTo>
                <a:lnTo>
                  <a:pt x="163" y="691"/>
                </a:lnTo>
                <a:lnTo>
                  <a:pt x="158" y="710"/>
                </a:lnTo>
                <a:lnTo>
                  <a:pt x="153" y="724"/>
                </a:lnTo>
                <a:lnTo>
                  <a:pt x="151" y="732"/>
                </a:lnTo>
                <a:lnTo>
                  <a:pt x="151" y="732"/>
                </a:lnTo>
                <a:lnTo>
                  <a:pt x="147" y="771"/>
                </a:lnTo>
                <a:lnTo>
                  <a:pt x="137" y="852"/>
                </a:lnTo>
                <a:lnTo>
                  <a:pt x="122" y="969"/>
                </a:lnTo>
                <a:lnTo>
                  <a:pt x="122" y="969"/>
                </a:lnTo>
                <a:lnTo>
                  <a:pt x="123" y="1025"/>
                </a:lnTo>
                <a:lnTo>
                  <a:pt x="123" y="1062"/>
                </a:lnTo>
                <a:lnTo>
                  <a:pt x="122" y="1081"/>
                </a:lnTo>
                <a:lnTo>
                  <a:pt x="122" y="1081"/>
                </a:lnTo>
                <a:lnTo>
                  <a:pt x="123" y="1081"/>
                </a:lnTo>
                <a:lnTo>
                  <a:pt x="125" y="1083"/>
                </a:lnTo>
                <a:lnTo>
                  <a:pt x="133" y="1085"/>
                </a:lnTo>
                <a:lnTo>
                  <a:pt x="145" y="1088"/>
                </a:lnTo>
                <a:lnTo>
                  <a:pt x="145" y="1088"/>
                </a:lnTo>
                <a:lnTo>
                  <a:pt x="143" y="1096"/>
                </a:lnTo>
                <a:lnTo>
                  <a:pt x="143" y="1103"/>
                </a:lnTo>
                <a:lnTo>
                  <a:pt x="145" y="1110"/>
                </a:lnTo>
                <a:lnTo>
                  <a:pt x="145" y="1110"/>
                </a:lnTo>
                <a:lnTo>
                  <a:pt x="149" y="1120"/>
                </a:lnTo>
                <a:lnTo>
                  <a:pt x="149" y="1120"/>
                </a:lnTo>
                <a:lnTo>
                  <a:pt x="129" y="1204"/>
                </a:lnTo>
                <a:lnTo>
                  <a:pt x="116" y="1265"/>
                </a:lnTo>
                <a:lnTo>
                  <a:pt x="109" y="1301"/>
                </a:lnTo>
                <a:lnTo>
                  <a:pt x="109" y="1301"/>
                </a:lnTo>
                <a:lnTo>
                  <a:pt x="105" y="1330"/>
                </a:lnTo>
                <a:lnTo>
                  <a:pt x="79" y="1354"/>
                </a:lnTo>
                <a:lnTo>
                  <a:pt x="33" y="1383"/>
                </a:lnTo>
                <a:lnTo>
                  <a:pt x="33" y="1383"/>
                </a:lnTo>
                <a:lnTo>
                  <a:pt x="16" y="1422"/>
                </a:lnTo>
                <a:lnTo>
                  <a:pt x="5" y="1449"/>
                </a:lnTo>
                <a:lnTo>
                  <a:pt x="2" y="1458"/>
                </a:lnTo>
                <a:lnTo>
                  <a:pt x="0" y="1462"/>
                </a:lnTo>
                <a:lnTo>
                  <a:pt x="0" y="1462"/>
                </a:lnTo>
                <a:lnTo>
                  <a:pt x="14" y="1553"/>
                </a:lnTo>
                <a:lnTo>
                  <a:pt x="24" y="1617"/>
                </a:lnTo>
                <a:lnTo>
                  <a:pt x="26" y="1649"/>
                </a:lnTo>
                <a:lnTo>
                  <a:pt x="26" y="1649"/>
                </a:lnTo>
                <a:lnTo>
                  <a:pt x="26" y="1661"/>
                </a:lnTo>
                <a:lnTo>
                  <a:pt x="27" y="1679"/>
                </a:lnTo>
                <a:lnTo>
                  <a:pt x="30" y="1689"/>
                </a:lnTo>
                <a:lnTo>
                  <a:pt x="33" y="1698"/>
                </a:lnTo>
                <a:lnTo>
                  <a:pt x="36" y="1706"/>
                </a:lnTo>
                <a:lnTo>
                  <a:pt x="43" y="1712"/>
                </a:lnTo>
                <a:lnTo>
                  <a:pt x="43" y="1712"/>
                </a:lnTo>
                <a:lnTo>
                  <a:pt x="60" y="1722"/>
                </a:lnTo>
                <a:lnTo>
                  <a:pt x="70" y="1729"/>
                </a:lnTo>
                <a:lnTo>
                  <a:pt x="83" y="1734"/>
                </a:lnTo>
                <a:lnTo>
                  <a:pt x="96" y="1739"/>
                </a:lnTo>
                <a:lnTo>
                  <a:pt x="111" y="1742"/>
                </a:lnTo>
                <a:lnTo>
                  <a:pt x="127" y="1744"/>
                </a:lnTo>
                <a:lnTo>
                  <a:pt x="145" y="1744"/>
                </a:lnTo>
                <a:lnTo>
                  <a:pt x="145" y="1744"/>
                </a:lnTo>
                <a:lnTo>
                  <a:pt x="154" y="1744"/>
                </a:lnTo>
                <a:lnTo>
                  <a:pt x="162" y="1742"/>
                </a:lnTo>
                <a:lnTo>
                  <a:pt x="169" y="1739"/>
                </a:lnTo>
                <a:lnTo>
                  <a:pt x="177" y="1737"/>
                </a:lnTo>
                <a:lnTo>
                  <a:pt x="183" y="1733"/>
                </a:lnTo>
                <a:lnTo>
                  <a:pt x="190" y="1728"/>
                </a:lnTo>
                <a:lnTo>
                  <a:pt x="195" y="1722"/>
                </a:lnTo>
                <a:lnTo>
                  <a:pt x="200" y="1716"/>
                </a:lnTo>
                <a:lnTo>
                  <a:pt x="209" y="1702"/>
                </a:lnTo>
                <a:lnTo>
                  <a:pt x="217" y="1686"/>
                </a:lnTo>
                <a:lnTo>
                  <a:pt x="225" y="1667"/>
                </a:lnTo>
                <a:lnTo>
                  <a:pt x="230" y="1646"/>
                </a:lnTo>
                <a:lnTo>
                  <a:pt x="230" y="1646"/>
                </a:lnTo>
                <a:lnTo>
                  <a:pt x="233" y="1635"/>
                </a:lnTo>
                <a:lnTo>
                  <a:pt x="234" y="1623"/>
                </a:lnTo>
                <a:lnTo>
                  <a:pt x="235" y="1599"/>
                </a:lnTo>
                <a:lnTo>
                  <a:pt x="234" y="1574"/>
                </a:lnTo>
                <a:lnTo>
                  <a:pt x="231" y="1550"/>
                </a:lnTo>
                <a:lnTo>
                  <a:pt x="223" y="1511"/>
                </a:lnTo>
                <a:lnTo>
                  <a:pt x="221" y="1492"/>
                </a:lnTo>
                <a:lnTo>
                  <a:pt x="221" y="1492"/>
                </a:lnTo>
                <a:lnTo>
                  <a:pt x="216" y="1408"/>
                </a:lnTo>
                <a:lnTo>
                  <a:pt x="211" y="1328"/>
                </a:lnTo>
                <a:lnTo>
                  <a:pt x="211" y="1328"/>
                </a:lnTo>
                <a:lnTo>
                  <a:pt x="207" y="1312"/>
                </a:lnTo>
                <a:lnTo>
                  <a:pt x="204" y="1305"/>
                </a:lnTo>
                <a:lnTo>
                  <a:pt x="203" y="1302"/>
                </a:lnTo>
                <a:lnTo>
                  <a:pt x="200" y="1301"/>
                </a:lnTo>
                <a:lnTo>
                  <a:pt x="200" y="1301"/>
                </a:lnTo>
                <a:lnTo>
                  <a:pt x="200" y="1299"/>
                </a:lnTo>
                <a:lnTo>
                  <a:pt x="199" y="1293"/>
                </a:lnTo>
                <a:lnTo>
                  <a:pt x="198" y="1270"/>
                </a:lnTo>
                <a:lnTo>
                  <a:pt x="195" y="1200"/>
                </a:lnTo>
                <a:lnTo>
                  <a:pt x="194" y="1097"/>
                </a:lnTo>
                <a:lnTo>
                  <a:pt x="257" y="1088"/>
                </a:lnTo>
                <a:lnTo>
                  <a:pt x="257" y="1088"/>
                </a:lnTo>
                <a:lnTo>
                  <a:pt x="265" y="1181"/>
                </a:lnTo>
                <a:lnTo>
                  <a:pt x="271" y="1244"/>
                </a:lnTo>
                <a:lnTo>
                  <a:pt x="272" y="1275"/>
                </a:lnTo>
                <a:lnTo>
                  <a:pt x="272" y="1275"/>
                </a:lnTo>
                <a:lnTo>
                  <a:pt x="278" y="1317"/>
                </a:lnTo>
                <a:lnTo>
                  <a:pt x="287" y="1410"/>
                </a:lnTo>
                <a:lnTo>
                  <a:pt x="302" y="1544"/>
                </a:lnTo>
                <a:lnTo>
                  <a:pt x="302" y="1544"/>
                </a:lnTo>
                <a:lnTo>
                  <a:pt x="309" y="1637"/>
                </a:lnTo>
                <a:lnTo>
                  <a:pt x="312" y="1704"/>
                </a:lnTo>
                <a:lnTo>
                  <a:pt x="315" y="1742"/>
                </a:lnTo>
                <a:lnTo>
                  <a:pt x="315" y="1742"/>
                </a:lnTo>
                <a:lnTo>
                  <a:pt x="318" y="1747"/>
                </a:lnTo>
                <a:lnTo>
                  <a:pt x="320" y="1753"/>
                </a:lnTo>
                <a:lnTo>
                  <a:pt x="328" y="1765"/>
                </a:lnTo>
                <a:lnTo>
                  <a:pt x="338" y="1778"/>
                </a:lnTo>
                <a:lnTo>
                  <a:pt x="332" y="1840"/>
                </a:lnTo>
                <a:lnTo>
                  <a:pt x="332" y="1840"/>
                </a:lnTo>
                <a:lnTo>
                  <a:pt x="341" y="1855"/>
                </a:lnTo>
                <a:lnTo>
                  <a:pt x="347" y="1866"/>
                </a:lnTo>
                <a:lnTo>
                  <a:pt x="350" y="1868"/>
                </a:lnTo>
                <a:lnTo>
                  <a:pt x="351" y="1870"/>
                </a:lnTo>
                <a:lnTo>
                  <a:pt x="351" y="1870"/>
                </a:lnTo>
                <a:lnTo>
                  <a:pt x="352" y="1871"/>
                </a:lnTo>
                <a:lnTo>
                  <a:pt x="352" y="1876"/>
                </a:lnTo>
                <a:lnTo>
                  <a:pt x="351" y="1890"/>
                </a:lnTo>
                <a:lnTo>
                  <a:pt x="352" y="1899"/>
                </a:lnTo>
                <a:lnTo>
                  <a:pt x="352" y="1907"/>
                </a:lnTo>
                <a:lnTo>
                  <a:pt x="355" y="1913"/>
                </a:lnTo>
                <a:lnTo>
                  <a:pt x="358" y="1919"/>
                </a:lnTo>
                <a:lnTo>
                  <a:pt x="358" y="1919"/>
                </a:lnTo>
                <a:lnTo>
                  <a:pt x="362" y="1921"/>
                </a:lnTo>
                <a:lnTo>
                  <a:pt x="365" y="1922"/>
                </a:lnTo>
                <a:lnTo>
                  <a:pt x="380" y="1926"/>
                </a:lnTo>
                <a:lnTo>
                  <a:pt x="396" y="1928"/>
                </a:lnTo>
                <a:lnTo>
                  <a:pt x="416" y="1930"/>
                </a:lnTo>
                <a:lnTo>
                  <a:pt x="435" y="1930"/>
                </a:lnTo>
                <a:lnTo>
                  <a:pt x="453" y="1929"/>
                </a:lnTo>
                <a:lnTo>
                  <a:pt x="467" y="1926"/>
                </a:lnTo>
                <a:lnTo>
                  <a:pt x="472" y="1925"/>
                </a:lnTo>
                <a:lnTo>
                  <a:pt x="476" y="1922"/>
                </a:lnTo>
                <a:lnTo>
                  <a:pt x="476" y="1922"/>
                </a:lnTo>
                <a:lnTo>
                  <a:pt x="479" y="1920"/>
                </a:lnTo>
                <a:lnTo>
                  <a:pt x="480" y="1916"/>
                </a:lnTo>
                <a:lnTo>
                  <a:pt x="481" y="1910"/>
                </a:lnTo>
                <a:lnTo>
                  <a:pt x="481" y="1902"/>
                </a:lnTo>
                <a:lnTo>
                  <a:pt x="480" y="1894"/>
                </a:lnTo>
                <a:lnTo>
                  <a:pt x="476" y="1881"/>
                </a:lnTo>
                <a:lnTo>
                  <a:pt x="474" y="1876"/>
                </a:lnTo>
                <a:lnTo>
                  <a:pt x="474" y="1876"/>
                </a:lnTo>
                <a:lnTo>
                  <a:pt x="475" y="1875"/>
                </a:lnTo>
                <a:lnTo>
                  <a:pt x="480" y="1870"/>
                </a:lnTo>
                <a:lnTo>
                  <a:pt x="487" y="1860"/>
                </a:lnTo>
                <a:lnTo>
                  <a:pt x="491" y="1854"/>
                </a:lnTo>
                <a:lnTo>
                  <a:pt x="493" y="1846"/>
                </a:lnTo>
                <a:lnTo>
                  <a:pt x="493" y="1846"/>
                </a:lnTo>
                <a:lnTo>
                  <a:pt x="498" y="1826"/>
                </a:lnTo>
                <a:lnTo>
                  <a:pt x="503" y="1799"/>
                </a:lnTo>
                <a:lnTo>
                  <a:pt x="507" y="1775"/>
                </a:lnTo>
                <a:lnTo>
                  <a:pt x="510" y="1761"/>
                </a:lnTo>
                <a:lnTo>
                  <a:pt x="510" y="1761"/>
                </a:lnTo>
                <a:lnTo>
                  <a:pt x="500" y="1628"/>
                </a:lnTo>
                <a:lnTo>
                  <a:pt x="489" y="1502"/>
                </a:lnTo>
                <a:lnTo>
                  <a:pt x="489" y="1321"/>
                </a:lnTo>
                <a:lnTo>
                  <a:pt x="506" y="1196"/>
                </a:lnTo>
                <a:lnTo>
                  <a:pt x="572" y="1445"/>
                </a:lnTo>
                <a:lnTo>
                  <a:pt x="572" y="1445"/>
                </a:lnTo>
                <a:lnTo>
                  <a:pt x="577" y="1477"/>
                </a:lnTo>
                <a:lnTo>
                  <a:pt x="583" y="1501"/>
                </a:lnTo>
                <a:lnTo>
                  <a:pt x="586" y="1510"/>
                </a:lnTo>
                <a:lnTo>
                  <a:pt x="589" y="1515"/>
                </a:lnTo>
                <a:lnTo>
                  <a:pt x="589" y="1515"/>
                </a:lnTo>
                <a:lnTo>
                  <a:pt x="595" y="1523"/>
                </a:lnTo>
                <a:lnTo>
                  <a:pt x="601" y="1530"/>
                </a:lnTo>
                <a:lnTo>
                  <a:pt x="608" y="1538"/>
                </a:lnTo>
                <a:lnTo>
                  <a:pt x="610" y="1541"/>
                </a:lnTo>
                <a:lnTo>
                  <a:pt x="610" y="1544"/>
                </a:lnTo>
                <a:lnTo>
                  <a:pt x="610" y="1544"/>
                </a:lnTo>
                <a:lnTo>
                  <a:pt x="617" y="1586"/>
                </a:lnTo>
                <a:lnTo>
                  <a:pt x="631" y="1668"/>
                </a:lnTo>
                <a:lnTo>
                  <a:pt x="647" y="1752"/>
                </a:lnTo>
                <a:lnTo>
                  <a:pt x="654" y="1791"/>
                </a:lnTo>
                <a:lnTo>
                  <a:pt x="654" y="1791"/>
                </a:lnTo>
                <a:lnTo>
                  <a:pt x="657" y="1804"/>
                </a:lnTo>
                <a:lnTo>
                  <a:pt x="661" y="1827"/>
                </a:lnTo>
                <a:lnTo>
                  <a:pt x="667" y="1860"/>
                </a:lnTo>
                <a:lnTo>
                  <a:pt x="674" y="1880"/>
                </a:lnTo>
                <a:lnTo>
                  <a:pt x="674" y="1880"/>
                </a:lnTo>
                <a:lnTo>
                  <a:pt x="674" y="1893"/>
                </a:lnTo>
                <a:lnTo>
                  <a:pt x="674" y="1904"/>
                </a:lnTo>
                <a:lnTo>
                  <a:pt x="675" y="1908"/>
                </a:lnTo>
                <a:lnTo>
                  <a:pt x="676" y="1912"/>
                </a:lnTo>
                <a:lnTo>
                  <a:pt x="676" y="1912"/>
                </a:lnTo>
                <a:lnTo>
                  <a:pt x="679" y="1913"/>
                </a:lnTo>
                <a:lnTo>
                  <a:pt x="684" y="1916"/>
                </a:lnTo>
                <a:lnTo>
                  <a:pt x="700" y="1919"/>
                </a:lnTo>
                <a:lnTo>
                  <a:pt x="721" y="1920"/>
                </a:lnTo>
                <a:lnTo>
                  <a:pt x="746" y="1922"/>
                </a:lnTo>
                <a:lnTo>
                  <a:pt x="772" y="1922"/>
                </a:lnTo>
                <a:lnTo>
                  <a:pt x="794" y="1922"/>
                </a:lnTo>
                <a:lnTo>
                  <a:pt x="812" y="1920"/>
                </a:lnTo>
                <a:lnTo>
                  <a:pt x="817" y="1919"/>
                </a:lnTo>
                <a:lnTo>
                  <a:pt x="821" y="1916"/>
                </a:lnTo>
                <a:lnTo>
                  <a:pt x="821" y="1916"/>
                </a:lnTo>
                <a:lnTo>
                  <a:pt x="823" y="1913"/>
                </a:lnTo>
                <a:lnTo>
                  <a:pt x="825" y="1910"/>
                </a:lnTo>
                <a:lnTo>
                  <a:pt x="825" y="1903"/>
                </a:lnTo>
                <a:lnTo>
                  <a:pt x="823" y="1894"/>
                </a:lnTo>
                <a:lnTo>
                  <a:pt x="821" y="1886"/>
                </a:lnTo>
                <a:lnTo>
                  <a:pt x="814" y="1872"/>
                </a:lnTo>
                <a:lnTo>
                  <a:pt x="812" y="1867"/>
                </a:lnTo>
                <a:lnTo>
                  <a:pt x="814" y="1850"/>
                </a:lnTo>
                <a:lnTo>
                  <a:pt x="814" y="1850"/>
                </a:lnTo>
                <a:lnTo>
                  <a:pt x="801" y="1804"/>
                </a:lnTo>
                <a:lnTo>
                  <a:pt x="792" y="1769"/>
                </a:lnTo>
                <a:lnTo>
                  <a:pt x="790" y="1756"/>
                </a:lnTo>
                <a:lnTo>
                  <a:pt x="789" y="1748"/>
                </a:lnTo>
                <a:lnTo>
                  <a:pt x="789" y="1748"/>
                </a:lnTo>
                <a:lnTo>
                  <a:pt x="782" y="1593"/>
                </a:lnTo>
                <a:lnTo>
                  <a:pt x="742" y="1455"/>
                </a:lnTo>
                <a:lnTo>
                  <a:pt x="742" y="1455"/>
                </a:lnTo>
                <a:lnTo>
                  <a:pt x="746" y="1347"/>
                </a:lnTo>
                <a:lnTo>
                  <a:pt x="746" y="1169"/>
                </a:lnTo>
                <a:lnTo>
                  <a:pt x="723" y="1016"/>
                </a:lnTo>
                <a:lnTo>
                  <a:pt x="723" y="1016"/>
                </a:lnTo>
                <a:lnTo>
                  <a:pt x="739" y="1041"/>
                </a:lnTo>
                <a:lnTo>
                  <a:pt x="754" y="1061"/>
                </a:lnTo>
                <a:lnTo>
                  <a:pt x="760" y="1068"/>
                </a:lnTo>
                <a:lnTo>
                  <a:pt x="765" y="1074"/>
                </a:lnTo>
                <a:lnTo>
                  <a:pt x="765" y="1074"/>
                </a:lnTo>
                <a:lnTo>
                  <a:pt x="768" y="1075"/>
                </a:lnTo>
                <a:lnTo>
                  <a:pt x="772" y="1075"/>
                </a:lnTo>
                <a:lnTo>
                  <a:pt x="779" y="1072"/>
                </a:lnTo>
                <a:lnTo>
                  <a:pt x="789" y="1067"/>
                </a:lnTo>
                <a:lnTo>
                  <a:pt x="799" y="1059"/>
                </a:lnTo>
                <a:lnTo>
                  <a:pt x="814" y="1045"/>
                </a:lnTo>
                <a:lnTo>
                  <a:pt x="821" y="1038"/>
                </a:lnTo>
                <a:lnTo>
                  <a:pt x="821" y="1038"/>
                </a:lnTo>
                <a:lnTo>
                  <a:pt x="822" y="1008"/>
                </a:lnTo>
                <a:lnTo>
                  <a:pt x="825" y="976"/>
                </a:lnTo>
                <a:lnTo>
                  <a:pt x="825" y="976"/>
                </a:lnTo>
                <a:lnTo>
                  <a:pt x="831" y="959"/>
                </a:lnTo>
                <a:lnTo>
                  <a:pt x="831" y="959"/>
                </a:lnTo>
                <a:lnTo>
                  <a:pt x="819" y="916"/>
                </a:lnTo>
                <a:lnTo>
                  <a:pt x="812" y="885"/>
                </a:lnTo>
                <a:lnTo>
                  <a:pt x="808" y="870"/>
                </a:lnTo>
                <a:lnTo>
                  <a:pt x="808" y="870"/>
                </a:lnTo>
                <a:lnTo>
                  <a:pt x="807" y="832"/>
                </a:lnTo>
                <a:lnTo>
                  <a:pt x="804" y="752"/>
                </a:lnTo>
                <a:lnTo>
                  <a:pt x="799" y="636"/>
                </a:lnTo>
                <a:lnTo>
                  <a:pt x="769" y="440"/>
                </a:lnTo>
                <a:lnTo>
                  <a:pt x="769" y="440"/>
                </a:lnTo>
                <a:lnTo>
                  <a:pt x="755" y="400"/>
                </a:lnTo>
                <a:lnTo>
                  <a:pt x="745" y="373"/>
                </a:lnTo>
                <a:lnTo>
                  <a:pt x="741" y="364"/>
                </a:lnTo>
                <a:lnTo>
                  <a:pt x="739" y="360"/>
                </a:lnTo>
                <a:lnTo>
                  <a:pt x="739" y="360"/>
                </a:lnTo>
                <a:lnTo>
                  <a:pt x="734" y="359"/>
                </a:lnTo>
                <a:lnTo>
                  <a:pt x="727" y="354"/>
                </a:lnTo>
                <a:lnTo>
                  <a:pt x="710" y="345"/>
                </a:lnTo>
                <a:lnTo>
                  <a:pt x="710" y="345"/>
                </a:lnTo>
                <a:lnTo>
                  <a:pt x="610" y="298"/>
                </a:lnTo>
                <a:lnTo>
                  <a:pt x="568" y="285"/>
                </a:lnTo>
                <a:lnTo>
                  <a:pt x="565" y="252"/>
                </a:lnTo>
                <a:lnTo>
                  <a:pt x="565" y="252"/>
                </a:lnTo>
                <a:lnTo>
                  <a:pt x="568" y="247"/>
                </a:lnTo>
                <a:lnTo>
                  <a:pt x="578" y="233"/>
                </a:lnTo>
                <a:lnTo>
                  <a:pt x="578" y="233"/>
                </a:lnTo>
                <a:lnTo>
                  <a:pt x="587" y="220"/>
                </a:lnTo>
                <a:lnTo>
                  <a:pt x="598" y="202"/>
                </a:lnTo>
                <a:lnTo>
                  <a:pt x="610" y="177"/>
                </a:lnTo>
                <a:lnTo>
                  <a:pt x="610" y="177"/>
                </a:lnTo>
                <a:lnTo>
                  <a:pt x="612" y="166"/>
                </a:lnTo>
                <a:lnTo>
                  <a:pt x="613" y="144"/>
                </a:lnTo>
                <a:lnTo>
                  <a:pt x="612" y="118"/>
                </a:lnTo>
                <a:lnTo>
                  <a:pt x="610" y="98"/>
                </a:lnTo>
                <a:lnTo>
                  <a:pt x="610" y="98"/>
                </a:lnTo>
                <a:lnTo>
                  <a:pt x="609" y="83"/>
                </a:lnTo>
                <a:lnTo>
                  <a:pt x="607" y="67"/>
                </a:lnTo>
                <a:lnTo>
                  <a:pt x="603" y="55"/>
                </a:lnTo>
                <a:lnTo>
                  <a:pt x="598" y="42"/>
                </a:lnTo>
                <a:lnTo>
                  <a:pt x="598" y="42"/>
                </a:lnTo>
                <a:lnTo>
                  <a:pt x="594" y="33"/>
                </a:lnTo>
                <a:lnTo>
                  <a:pt x="590" y="25"/>
                </a:lnTo>
                <a:lnTo>
                  <a:pt x="586" y="21"/>
                </a:lnTo>
                <a:lnTo>
                  <a:pt x="578" y="18"/>
                </a:lnTo>
                <a:lnTo>
                  <a:pt x="578" y="18"/>
                </a:lnTo>
                <a:lnTo>
                  <a:pt x="561" y="17"/>
                </a:lnTo>
                <a:lnTo>
                  <a:pt x="552" y="16"/>
                </a:lnTo>
                <a:lnTo>
                  <a:pt x="552" y="16"/>
                </a:lnTo>
                <a:lnTo>
                  <a:pt x="543" y="15"/>
                </a:lnTo>
                <a:lnTo>
                  <a:pt x="536" y="16"/>
                </a:lnTo>
                <a:lnTo>
                  <a:pt x="510" y="3"/>
                </a:lnTo>
                <a:close/>
                <a:moveTo>
                  <a:pt x="129" y="1321"/>
                </a:moveTo>
                <a:lnTo>
                  <a:pt x="129" y="1321"/>
                </a:lnTo>
                <a:lnTo>
                  <a:pt x="134" y="1271"/>
                </a:lnTo>
                <a:lnTo>
                  <a:pt x="134" y="1271"/>
                </a:lnTo>
                <a:lnTo>
                  <a:pt x="142" y="1235"/>
                </a:lnTo>
                <a:lnTo>
                  <a:pt x="151" y="1196"/>
                </a:lnTo>
                <a:lnTo>
                  <a:pt x="151" y="1196"/>
                </a:lnTo>
                <a:lnTo>
                  <a:pt x="160" y="1151"/>
                </a:lnTo>
                <a:lnTo>
                  <a:pt x="168" y="1114"/>
                </a:lnTo>
                <a:lnTo>
                  <a:pt x="168" y="1114"/>
                </a:lnTo>
                <a:lnTo>
                  <a:pt x="171" y="1127"/>
                </a:lnTo>
                <a:lnTo>
                  <a:pt x="173" y="1138"/>
                </a:lnTo>
                <a:lnTo>
                  <a:pt x="174" y="1150"/>
                </a:lnTo>
                <a:lnTo>
                  <a:pt x="174" y="1150"/>
                </a:lnTo>
                <a:lnTo>
                  <a:pt x="177" y="1305"/>
                </a:lnTo>
                <a:lnTo>
                  <a:pt x="129" y="1321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0"/>
          <p:cNvSpPr>
            <a:spLocks noEditPoints="1"/>
          </p:cNvSpPr>
          <p:nvPr/>
        </p:nvSpPr>
        <p:spPr bwMode="auto">
          <a:xfrm>
            <a:off x="8409982" y="762000"/>
            <a:ext cx="629423" cy="1746482"/>
          </a:xfrm>
          <a:custGeom>
            <a:avLst/>
            <a:gdLst>
              <a:gd name="T0" fmla="*/ 178 w 475"/>
              <a:gd name="T1" fmla="*/ 29 h 1318"/>
              <a:gd name="T2" fmla="*/ 160 w 475"/>
              <a:gd name="T3" fmla="*/ 133 h 1318"/>
              <a:gd name="T4" fmla="*/ 153 w 475"/>
              <a:gd name="T5" fmla="*/ 155 h 1318"/>
              <a:gd name="T6" fmla="*/ 164 w 475"/>
              <a:gd name="T7" fmla="*/ 170 h 1318"/>
              <a:gd name="T8" fmla="*/ 175 w 475"/>
              <a:gd name="T9" fmla="*/ 198 h 1318"/>
              <a:gd name="T10" fmla="*/ 178 w 475"/>
              <a:gd name="T11" fmla="*/ 234 h 1318"/>
              <a:gd name="T12" fmla="*/ 0 w 475"/>
              <a:gd name="T13" fmla="*/ 663 h 1318"/>
              <a:gd name="T14" fmla="*/ 0 w 475"/>
              <a:gd name="T15" fmla="*/ 707 h 1318"/>
              <a:gd name="T16" fmla="*/ 13 w 475"/>
              <a:gd name="T17" fmla="*/ 759 h 1318"/>
              <a:gd name="T18" fmla="*/ 31 w 475"/>
              <a:gd name="T19" fmla="*/ 773 h 1318"/>
              <a:gd name="T20" fmla="*/ 62 w 475"/>
              <a:gd name="T21" fmla="*/ 773 h 1318"/>
              <a:gd name="T22" fmla="*/ 58 w 475"/>
              <a:gd name="T23" fmla="*/ 750 h 1318"/>
              <a:gd name="T24" fmla="*/ 70 w 475"/>
              <a:gd name="T25" fmla="*/ 726 h 1318"/>
              <a:gd name="T26" fmla="*/ 89 w 475"/>
              <a:gd name="T27" fmla="*/ 842 h 1318"/>
              <a:gd name="T28" fmla="*/ 92 w 475"/>
              <a:gd name="T29" fmla="*/ 901 h 1318"/>
              <a:gd name="T30" fmla="*/ 92 w 475"/>
              <a:gd name="T31" fmla="*/ 926 h 1318"/>
              <a:gd name="T32" fmla="*/ 80 w 475"/>
              <a:gd name="T33" fmla="*/ 1089 h 1318"/>
              <a:gd name="T34" fmla="*/ 73 w 475"/>
              <a:gd name="T35" fmla="*/ 1291 h 1318"/>
              <a:gd name="T36" fmla="*/ 74 w 475"/>
              <a:gd name="T37" fmla="*/ 1313 h 1318"/>
              <a:gd name="T38" fmla="*/ 113 w 475"/>
              <a:gd name="T39" fmla="*/ 1318 h 1318"/>
              <a:gd name="T40" fmla="*/ 175 w 475"/>
              <a:gd name="T41" fmla="*/ 1302 h 1318"/>
              <a:gd name="T42" fmla="*/ 187 w 475"/>
              <a:gd name="T43" fmla="*/ 1299 h 1318"/>
              <a:gd name="T44" fmla="*/ 185 w 475"/>
              <a:gd name="T45" fmla="*/ 1255 h 1318"/>
              <a:gd name="T46" fmla="*/ 185 w 475"/>
              <a:gd name="T47" fmla="*/ 1229 h 1318"/>
              <a:gd name="T48" fmla="*/ 200 w 475"/>
              <a:gd name="T49" fmla="*/ 907 h 1318"/>
              <a:gd name="T50" fmla="*/ 202 w 475"/>
              <a:gd name="T51" fmla="*/ 881 h 1318"/>
              <a:gd name="T52" fmla="*/ 236 w 475"/>
              <a:gd name="T53" fmla="*/ 960 h 1318"/>
              <a:gd name="T54" fmla="*/ 234 w 475"/>
              <a:gd name="T55" fmla="*/ 1059 h 1318"/>
              <a:gd name="T56" fmla="*/ 251 w 475"/>
              <a:gd name="T57" fmla="*/ 1237 h 1318"/>
              <a:gd name="T58" fmla="*/ 257 w 475"/>
              <a:gd name="T59" fmla="*/ 1262 h 1318"/>
              <a:gd name="T60" fmla="*/ 344 w 475"/>
              <a:gd name="T61" fmla="*/ 1277 h 1318"/>
              <a:gd name="T62" fmla="*/ 337 w 475"/>
              <a:gd name="T63" fmla="*/ 1245 h 1318"/>
              <a:gd name="T64" fmla="*/ 305 w 475"/>
              <a:gd name="T65" fmla="*/ 1219 h 1318"/>
              <a:gd name="T66" fmla="*/ 333 w 475"/>
              <a:gd name="T67" fmla="*/ 999 h 1318"/>
              <a:gd name="T68" fmla="*/ 347 w 475"/>
              <a:gd name="T69" fmla="*/ 822 h 1318"/>
              <a:gd name="T70" fmla="*/ 376 w 475"/>
              <a:gd name="T71" fmla="*/ 734 h 1318"/>
              <a:gd name="T72" fmla="*/ 405 w 475"/>
              <a:gd name="T73" fmla="*/ 729 h 1318"/>
              <a:gd name="T74" fmla="*/ 405 w 475"/>
              <a:gd name="T75" fmla="*/ 739 h 1318"/>
              <a:gd name="T76" fmla="*/ 427 w 475"/>
              <a:gd name="T77" fmla="*/ 729 h 1318"/>
              <a:gd name="T78" fmla="*/ 445 w 475"/>
              <a:gd name="T79" fmla="*/ 681 h 1318"/>
              <a:gd name="T80" fmla="*/ 445 w 475"/>
              <a:gd name="T81" fmla="*/ 667 h 1318"/>
              <a:gd name="T82" fmla="*/ 458 w 475"/>
              <a:gd name="T83" fmla="*/ 623 h 1318"/>
              <a:gd name="T84" fmla="*/ 474 w 475"/>
              <a:gd name="T85" fmla="*/ 534 h 1318"/>
              <a:gd name="T86" fmla="*/ 463 w 475"/>
              <a:gd name="T87" fmla="*/ 324 h 1318"/>
              <a:gd name="T88" fmla="*/ 438 w 475"/>
              <a:gd name="T89" fmla="*/ 274 h 1318"/>
              <a:gd name="T90" fmla="*/ 315 w 475"/>
              <a:gd name="T91" fmla="*/ 213 h 1318"/>
              <a:gd name="T92" fmla="*/ 311 w 475"/>
              <a:gd name="T93" fmla="*/ 183 h 1318"/>
              <a:gd name="T94" fmla="*/ 315 w 475"/>
              <a:gd name="T95" fmla="*/ 155 h 1318"/>
              <a:gd name="T96" fmla="*/ 332 w 475"/>
              <a:gd name="T97" fmla="*/ 96 h 1318"/>
              <a:gd name="T98" fmla="*/ 329 w 475"/>
              <a:gd name="T99" fmla="*/ 66 h 1318"/>
              <a:gd name="T100" fmla="*/ 305 w 475"/>
              <a:gd name="T101" fmla="*/ 36 h 1318"/>
              <a:gd name="T102" fmla="*/ 283 w 475"/>
              <a:gd name="T103" fmla="*/ 18 h 1318"/>
              <a:gd name="T104" fmla="*/ 261 w 475"/>
              <a:gd name="T105" fmla="*/ 0 h 1318"/>
              <a:gd name="T106" fmla="*/ 380 w 475"/>
              <a:gd name="T107" fmla="*/ 475 h 1318"/>
              <a:gd name="T108" fmla="*/ 400 w 475"/>
              <a:gd name="T109" fmla="*/ 537 h 1318"/>
              <a:gd name="T110" fmla="*/ 396 w 475"/>
              <a:gd name="T111" fmla="*/ 581 h 1318"/>
              <a:gd name="T112" fmla="*/ 385 w 475"/>
              <a:gd name="T113" fmla="*/ 604 h 1318"/>
              <a:gd name="T114" fmla="*/ 373 w 475"/>
              <a:gd name="T115" fmla="*/ 555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75" h="1318">
                <a:moveTo>
                  <a:pt x="261" y="0"/>
                </a:moveTo>
                <a:lnTo>
                  <a:pt x="215" y="3"/>
                </a:lnTo>
                <a:lnTo>
                  <a:pt x="193" y="14"/>
                </a:lnTo>
                <a:lnTo>
                  <a:pt x="181" y="21"/>
                </a:lnTo>
                <a:lnTo>
                  <a:pt x="178" y="29"/>
                </a:lnTo>
                <a:lnTo>
                  <a:pt x="185" y="47"/>
                </a:lnTo>
                <a:lnTo>
                  <a:pt x="160" y="97"/>
                </a:lnTo>
                <a:lnTo>
                  <a:pt x="163" y="109"/>
                </a:lnTo>
                <a:lnTo>
                  <a:pt x="160" y="133"/>
                </a:lnTo>
                <a:lnTo>
                  <a:pt x="160" y="133"/>
                </a:lnTo>
                <a:lnTo>
                  <a:pt x="155" y="145"/>
                </a:lnTo>
                <a:lnTo>
                  <a:pt x="153" y="152"/>
                </a:lnTo>
                <a:lnTo>
                  <a:pt x="151" y="155"/>
                </a:lnTo>
                <a:lnTo>
                  <a:pt x="153" y="155"/>
                </a:lnTo>
                <a:lnTo>
                  <a:pt x="153" y="155"/>
                </a:lnTo>
                <a:lnTo>
                  <a:pt x="155" y="155"/>
                </a:lnTo>
                <a:lnTo>
                  <a:pt x="159" y="156"/>
                </a:lnTo>
                <a:lnTo>
                  <a:pt x="163" y="159"/>
                </a:lnTo>
                <a:lnTo>
                  <a:pt x="163" y="159"/>
                </a:lnTo>
                <a:lnTo>
                  <a:pt x="164" y="170"/>
                </a:lnTo>
                <a:lnTo>
                  <a:pt x="165" y="179"/>
                </a:lnTo>
                <a:lnTo>
                  <a:pt x="167" y="187"/>
                </a:lnTo>
                <a:lnTo>
                  <a:pt x="167" y="187"/>
                </a:lnTo>
                <a:lnTo>
                  <a:pt x="171" y="192"/>
                </a:lnTo>
                <a:lnTo>
                  <a:pt x="175" y="198"/>
                </a:lnTo>
                <a:lnTo>
                  <a:pt x="181" y="201"/>
                </a:lnTo>
                <a:lnTo>
                  <a:pt x="203" y="209"/>
                </a:lnTo>
                <a:lnTo>
                  <a:pt x="211" y="223"/>
                </a:lnTo>
                <a:lnTo>
                  <a:pt x="211" y="223"/>
                </a:lnTo>
                <a:lnTo>
                  <a:pt x="178" y="234"/>
                </a:lnTo>
                <a:lnTo>
                  <a:pt x="145" y="245"/>
                </a:lnTo>
                <a:lnTo>
                  <a:pt x="145" y="245"/>
                </a:lnTo>
                <a:lnTo>
                  <a:pt x="95" y="252"/>
                </a:lnTo>
                <a:lnTo>
                  <a:pt x="40" y="498"/>
                </a:lnTo>
                <a:lnTo>
                  <a:pt x="0" y="663"/>
                </a:lnTo>
                <a:lnTo>
                  <a:pt x="8" y="667"/>
                </a:lnTo>
                <a:lnTo>
                  <a:pt x="8" y="667"/>
                </a:lnTo>
                <a:lnTo>
                  <a:pt x="4" y="681"/>
                </a:lnTo>
                <a:lnTo>
                  <a:pt x="2" y="694"/>
                </a:lnTo>
                <a:lnTo>
                  <a:pt x="0" y="707"/>
                </a:lnTo>
                <a:lnTo>
                  <a:pt x="0" y="707"/>
                </a:lnTo>
                <a:lnTo>
                  <a:pt x="2" y="713"/>
                </a:lnTo>
                <a:lnTo>
                  <a:pt x="3" y="723"/>
                </a:lnTo>
                <a:lnTo>
                  <a:pt x="8" y="741"/>
                </a:lnTo>
                <a:lnTo>
                  <a:pt x="13" y="759"/>
                </a:lnTo>
                <a:lnTo>
                  <a:pt x="17" y="765"/>
                </a:lnTo>
                <a:lnTo>
                  <a:pt x="18" y="768"/>
                </a:lnTo>
                <a:lnTo>
                  <a:pt x="18" y="768"/>
                </a:lnTo>
                <a:lnTo>
                  <a:pt x="25" y="772"/>
                </a:lnTo>
                <a:lnTo>
                  <a:pt x="31" y="773"/>
                </a:lnTo>
                <a:lnTo>
                  <a:pt x="44" y="775"/>
                </a:lnTo>
                <a:lnTo>
                  <a:pt x="44" y="775"/>
                </a:lnTo>
                <a:lnTo>
                  <a:pt x="56" y="775"/>
                </a:lnTo>
                <a:lnTo>
                  <a:pt x="61" y="774"/>
                </a:lnTo>
                <a:lnTo>
                  <a:pt x="62" y="773"/>
                </a:lnTo>
                <a:lnTo>
                  <a:pt x="62" y="772"/>
                </a:lnTo>
                <a:lnTo>
                  <a:pt x="62" y="772"/>
                </a:lnTo>
                <a:lnTo>
                  <a:pt x="55" y="753"/>
                </a:lnTo>
                <a:lnTo>
                  <a:pt x="58" y="750"/>
                </a:lnTo>
                <a:lnTo>
                  <a:pt x="58" y="750"/>
                </a:lnTo>
                <a:lnTo>
                  <a:pt x="64" y="748"/>
                </a:lnTo>
                <a:lnTo>
                  <a:pt x="67" y="746"/>
                </a:lnTo>
                <a:lnTo>
                  <a:pt x="70" y="743"/>
                </a:lnTo>
                <a:lnTo>
                  <a:pt x="70" y="743"/>
                </a:lnTo>
                <a:lnTo>
                  <a:pt x="70" y="726"/>
                </a:lnTo>
                <a:lnTo>
                  <a:pt x="70" y="713"/>
                </a:lnTo>
                <a:lnTo>
                  <a:pt x="80" y="743"/>
                </a:lnTo>
                <a:lnTo>
                  <a:pt x="91" y="797"/>
                </a:lnTo>
                <a:lnTo>
                  <a:pt x="91" y="797"/>
                </a:lnTo>
                <a:lnTo>
                  <a:pt x="89" y="842"/>
                </a:lnTo>
                <a:lnTo>
                  <a:pt x="88" y="875"/>
                </a:lnTo>
                <a:lnTo>
                  <a:pt x="88" y="890"/>
                </a:lnTo>
                <a:lnTo>
                  <a:pt x="88" y="890"/>
                </a:lnTo>
                <a:lnTo>
                  <a:pt x="88" y="894"/>
                </a:lnTo>
                <a:lnTo>
                  <a:pt x="92" y="901"/>
                </a:lnTo>
                <a:lnTo>
                  <a:pt x="95" y="906"/>
                </a:lnTo>
                <a:lnTo>
                  <a:pt x="95" y="907"/>
                </a:lnTo>
                <a:lnTo>
                  <a:pt x="95" y="908"/>
                </a:lnTo>
                <a:lnTo>
                  <a:pt x="95" y="908"/>
                </a:lnTo>
                <a:lnTo>
                  <a:pt x="92" y="926"/>
                </a:lnTo>
                <a:lnTo>
                  <a:pt x="88" y="966"/>
                </a:lnTo>
                <a:lnTo>
                  <a:pt x="80" y="1046"/>
                </a:lnTo>
                <a:lnTo>
                  <a:pt x="80" y="1046"/>
                </a:lnTo>
                <a:lnTo>
                  <a:pt x="80" y="1063"/>
                </a:lnTo>
                <a:lnTo>
                  <a:pt x="80" y="1089"/>
                </a:lnTo>
                <a:lnTo>
                  <a:pt x="83" y="1155"/>
                </a:lnTo>
                <a:lnTo>
                  <a:pt x="88" y="1241"/>
                </a:lnTo>
                <a:lnTo>
                  <a:pt x="106" y="1241"/>
                </a:lnTo>
                <a:lnTo>
                  <a:pt x="102" y="1259"/>
                </a:lnTo>
                <a:lnTo>
                  <a:pt x="73" y="1291"/>
                </a:lnTo>
                <a:lnTo>
                  <a:pt x="73" y="1291"/>
                </a:lnTo>
                <a:lnTo>
                  <a:pt x="73" y="1294"/>
                </a:lnTo>
                <a:lnTo>
                  <a:pt x="73" y="1302"/>
                </a:lnTo>
                <a:lnTo>
                  <a:pt x="73" y="1309"/>
                </a:lnTo>
                <a:lnTo>
                  <a:pt x="74" y="1313"/>
                </a:lnTo>
                <a:lnTo>
                  <a:pt x="76" y="1316"/>
                </a:lnTo>
                <a:lnTo>
                  <a:pt x="76" y="1316"/>
                </a:lnTo>
                <a:lnTo>
                  <a:pt x="82" y="1318"/>
                </a:lnTo>
                <a:lnTo>
                  <a:pt x="91" y="1318"/>
                </a:lnTo>
                <a:lnTo>
                  <a:pt x="113" y="1318"/>
                </a:lnTo>
                <a:lnTo>
                  <a:pt x="142" y="1316"/>
                </a:lnTo>
                <a:lnTo>
                  <a:pt x="160" y="1313"/>
                </a:lnTo>
                <a:lnTo>
                  <a:pt x="171" y="1298"/>
                </a:lnTo>
                <a:lnTo>
                  <a:pt x="171" y="1298"/>
                </a:lnTo>
                <a:lnTo>
                  <a:pt x="175" y="1302"/>
                </a:lnTo>
                <a:lnTo>
                  <a:pt x="180" y="1303"/>
                </a:lnTo>
                <a:lnTo>
                  <a:pt x="182" y="1303"/>
                </a:lnTo>
                <a:lnTo>
                  <a:pt x="185" y="1302"/>
                </a:lnTo>
                <a:lnTo>
                  <a:pt x="185" y="1302"/>
                </a:lnTo>
                <a:lnTo>
                  <a:pt x="187" y="1299"/>
                </a:lnTo>
                <a:lnTo>
                  <a:pt x="189" y="1295"/>
                </a:lnTo>
                <a:lnTo>
                  <a:pt x="190" y="1285"/>
                </a:lnTo>
                <a:lnTo>
                  <a:pt x="189" y="1269"/>
                </a:lnTo>
                <a:lnTo>
                  <a:pt x="181" y="1255"/>
                </a:lnTo>
                <a:lnTo>
                  <a:pt x="185" y="1255"/>
                </a:lnTo>
                <a:lnTo>
                  <a:pt x="185" y="1255"/>
                </a:lnTo>
                <a:lnTo>
                  <a:pt x="185" y="1244"/>
                </a:lnTo>
                <a:lnTo>
                  <a:pt x="185" y="1236"/>
                </a:lnTo>
                <a:lnTo>
                  <a:pt x="185" y="1229"/>
                </a:lnTo>
                <a:lnTo>
                  <a:pt x="185" y="1229"/>
                </a:lnTo>
                <a:lnTo>
                  <a:pt x="187" y="1193"/>
                </a:lnTo>
                <a:lnTo>
                  <a:pt x="189" y="1161"/>
                </a:lnTo>
                <a:lnTo>
                  <a:pt x="199" y="924"/>
                </a:lnTo>
                <a:lnTo>
                  <a:pt x="199" y="924"/>
                </a:lnTo>
                <a:lnTo>
                  <a:pt x="200" y="907"/>
                </a:lnTo>
                <a:lnTo>
                  <a:pt x="200" y="897"/>
                </a:lnTo>
                <a:lnTo>
                  <a:pt x="199" y="890"/>
                </a:lnTo>
                <a:lnTo>
                  <a:pt x="199" y="890"/>
                </a:lnTo>
                <a:lnTo>
                  <a:pt x="200" y="888"/>
                </a:lnTo>
                <a:lnTo>
                  <a:pt x="202" y="881"/>
                </a:lnTo>
                <a:lnTo>
                  <a:pt x="208" y="863"/>
                </a:lnTo>
                <a:lnTo>
                  <a:pt x="217" y="836"/>
                </a:lnTo>
                <a:lnTo>
                  <a:pt x="235" y="924"/>
                </a:lnTo>
                <a:lnTo>
                  <a:pt x="235" y="924"/>
                </a:lnTo>
                <a:lnTo>
                  <a:pt x="236" y="960"/>
                </a:lnTo>
                <a:lnTo>
                  <a:pt x="236" y="987"/>
                </a:lnTo>
                <a:lnTo>
                  <a:pt x="235" y="999"/>
                </a:lnTo>
                <a:lnTo>
                  <a:pt x="235" y="999"/>
                </a:lnTo>
                <a:lnTo>
                  <a:pt x="235" y="1018"/>
                </a:lnTo>
                <a:lnTo>
                  <a:pt x="234" y="1059"/>
                </a:lnTo>
                <a:lnTo>
                  <a:pt x="233" y="1119"/>
                </a:lnTo>
                <a:lnTo>
                  <a:pt x="217" y="1189"/>
                </a:lnTo>
                <a:lnTo>
                  <a:pt x="211" y="1223"/>
                </a:lnTo>
                <a:lnTo>
                  <a:pt x="233" y="1237"/>
                </a:lnTo>
                <a:lnTo>
                  <a:pt x="251" y="1237"/>
                </a:lnTo>
                <a:lnTo>
                  <a:pt x="251" y="1237"/>
                </a:lnTo>
                <a:lnTo>
                  <a:pt x="252" y="1248"/>
                </a:lnTo>
                <a:lnTo>
                  <a:pt x="254" y="1255"/>
                </a:lnTo>
                <a:lnTo>
                  <a:pt x="257" y="1262"/>
                </a:lnTo>
                <a:lnTo>
                  <a:pt x="257" y="1262"/>
                </a:lnTo>
                <a:lnTo>
                  <a:pt x="261" y="1267"/>
                </a:lnTo>
                <a:lnTo>
                  <a:pt x="266" y="1272"/>
                </a:lnTo>
                <a:lnTo>
                  <a:pt x="271" y="1275"/>
                </a:lnTo>
                <a:lnTo>
                  <a:pt x="275" y="1277"/>
                </a:lnTo>
                <a:lnTo>
                  <a:pt x="344" y="1277"/>
                </a:lnTo>
                <a:lnTo>
                  <a:pt x="344" y="1259"/>
                </a:lnTo>
                <a:lnTo>
                  <a:pt x="344" y="1259"/>
                </a:lnTo>
                <a:lnTo>
                  <a:pt x="341" y="1248"/>
                </a:lnTo>
                <a:lnTo>
                  <a:pt x="341" y="1248"/>
                </a:lnTo>
                <a:lnTo>
                  <a:pt x="337" y="1245"/>
                </a:lnTo>
                <a:lnTo>
                  <a:pt x="331" y="1241"/>
                </a:lnTo>
                <a:lnTo>
                  <a:pt x="319" y="1233"/>
                </a:lnTo>
                <a:lnTo>
                  <a:pt x="319" y="1233"/>
                </a:lnTo>
                <a:lnTo>
                  <a:pt x="310" y="1224"/>
                </a:lnTo>
                <a:lnTo>
                  <a:pt x="305" y="1219"/>
                </a:lnTo>
                <a:lnTo>
                  <a:pt x="315" y="1215"/>
                </a:lnTo>
                <a:lnTo>
                  <a:pt x="307" y="1147"/>
                </a:lnTo>
                <a:lnTo>
                  <a:pt x="323" y="1093"/>
                </a:lnTo>
                <a:lnTo>
                  <a:pt x="323" y="1093"/>
                </a:lnTo>
                <a:lnTo>
                  <a:pt x="333" y="999"/>
                </a:lnTo>
                <a:lnTo>
                  <a:pt x="344" y="902"/>
                </a:lnTo>
                <a:lnTo>
                  <a:pt x="344" y="902"/>
                </a:lnTo>
                <a:lnTo>
                  <a:pt x="346" y="861"/>
                </a:lnTo>
                <a:lnTo>
                  <a:pt x="347" y="822"/>
                </a:lnTo>
                <a:lnTo>
                  <a:pt x="347" y="822"/>
                </a:lnTo>
                <a:lnTo>
                  <a:pt x="355" y="778"/>
                </a:lnTo>
                <a:lnTo>
                  <a:pt x="362" y="735"/>
                </a:lnTo>
                <a:lnTo>
                  <a:pt x="362" y="735"/>
                </a:lnTo>
                <a:lnTo>
                  <a:pt x="367" y="735"/>
                </a:lnTo>
                <a:lnTo>
                  <a:pt x="376" y="734"/>
                </a:lnTo>
                <a:lnTo>
                  <a:pt x="391" y="732"/>
                </a:lnTo>
                <a:lnTo>
                  <a:pt x="391" y="732"/>
                </a:lnTo>
                <a:lnTo>
                  <a:pt x="399" y="730"/>
                </a:lnTo>
                <a:lnTo>
                  <a:pt x="405" y="729"/>
                </a:lnTo>
                <a:lnTo>
                  <a:pt x="405" y="729"/>
                </a:lnTo>
                <a:lnTo>
                  <a:pt x="404" y="729"/>
                </a:lnTo>
                <a:lnTo>
                  <a:pt x="403" y="733"/>
                </a:lnTo>
                <a:lnTo>
                  <a:pt x="403" y="735"/>
                </a:lnTo>
                <a:lnTo>
                  <a:pt x="403" y="738"/>
                </a:lnTo>
                <a:lnTo>
                  <a:pt x="405" y="739"/>
                </a:lnTo>
                <a:lnTo>
                  <a:pt x="405" y="739"/>
                </a:lnTo>
                <a:lnTo>
                  <a:pt x="408" y="741"/>
                </a:lnTo>
                <a:lnTo>
                  <a:pt x="412" y="739"/>
                </a:lnTo>
                <a:lnTo>
                  <a:pt x="418" y="735"/>
                </a:lnTo>
                <a:lnTo>
                  <a:pt x="427" y="729"/>
                </a:lnTo>
                <a:lnTo>
                  <a:pt x="427" y="729"/>
                </a:lnTo>
                <a:lnTo>
                  <a:pt x="436" y="708"/>
                </a:lnTo>
                <a:lnTo>
                  <a:pt x="443" y="692"/>
                </a:lnTo>
                <a:lnTo>
                  <a:pt x="444" y="685"/>
                </a:lnTo>
                <a:lnTo>
                  <a:pt x="445" y="681"/>
                </a:lnTo>
                <a:lnTo>
                  <a:pt x="445" y="681"/>
                </a:lnTo>
                <a:lnTo>
                  <a:pt x="445" y="671"/>
                </a:lnTo>
                <a:lnTo>
                  <a:pt x="445" y="667"/>
                </a:lnTo>
                <a:lnTo>
                  <a:pt x="445" y="667"/>
                </a:lnTo>
                <a:lnTo>
                  <a:pt x="445" y="667"/>
                </a:lnTo>
                <a:lnTo>
                  <a:pt x="445" y="668"/>
                </a:lnTo>
                <a:lnTo>
                  <a:pt x="449" y="659"/>
                </a:lnTo>
                <a:lnTo>
                  <a:pt x="449" y="659"/>
                </a:lnTo>
                <a:lnTo>
                  <a:pt x="456" y="635"/>
                </a:lnTo>
                <a:lnTo>
                  <a:pt x="458" y="623"/>
                </a:lnTo>
                <a:lnTo>
                  <a:pt x="460" y="617"/>
                </a:lnTo>
                <a:lnTo>
                  <a:pt x="460" y="617"/>
                </a:lnTo>
                <a:lnTo>
                  <a:pt x="461" y="603"/>
                </a:lnTo>
                <a:lnTo>
                  <a:pt x="466" y="575"/>
                </a:lnTo>
                <a:lnTo>
                  <a:pt x="474" y="534"/>
                </a:lnTo>
                <a:lnTo>
                  <a:pt x="474" y="534"/>
                </a:lnTo>
                <a:lnTo>
                  <a:pt x="475" y="525"/>
                </a:lnTo>
                <a:lnTo>
                  <a:pt x="474" y="511"/>
                </a:lnTo>
                <a:lnTo>
                  <a:pt x="474" y="490"/>
                </a:lnTo>
                <a:lnTo>
                  <a:pt x="463" y="324"/>
                </a:lnTo>
                <a:lnTo>
                  <a:pt x="463" y="324"/>
                </a:lnTo>
                <a:lnTo>
                  <a:pt x="452" y="299"/>
                </a:lnTo>
                <a:lnTo>
                  <a:pt x="443" y="283"/>
                </a:lnTo>
                <a:lnTo>
                  <a:pt x="438" y="274"/>
                </a:lnTo>
                <a:lnTo>
                  <a:pt x="438" y="274"/>
                </a:lnTo>
                <a:lnTo>
                  <a:pt x="413" y="263"/>
                </a:lnTo>
                <a:lnTo>
                  <a:pt x="387" y="252"/>
                </a:lnTo>
                <a:lnTo>
                  <a:pt x="387" y="252"/>
                </a:lnTo>
                <a:lnTo>
                  <a:pt x="350" y="232"/>
                </a:lnTo>
                <a:lnTo>
                  <a:pt x="315" y="213"/>
                </a:lnTo>
                <a:lnTo>
                  <a:pt x="315" y="213"/>
                </a:lnTo>
                <a:lnTo>
                  <a:pt x="314" y="198"/>
                </a:lnTo>
                <a:lnTo>
                  <a:pt x="313" y="188"/>
                </a:lnTo>
                <a:lnTo>
                  <a:pt x="311" y="183"/>
                </a:lnTo>
                <a:lnTo>
                  <a:pt x="311" y="183"/>
                </a:lnTo>
                <a:lnTo>
                  <a:pt x="307" y="182"/>
                </a:lnTo>
                <a:lnTo>
                  <a:pt x="305" y="181"/>
                </a:lnTo>
                <a:lnTo>
                  <a:pt x="305" y="181"/>
                </a:lnTo>
                <a:lnTo>
                  <a:pt x="309" y="169"/>
                </a:lnTo>
                <a:lnTo>
                  <a:pt x="315" y="155"/>
                </a:lnTo>
                <a:lnTo>
                  <a:pt x="315" y="155"/>
                </a:lnTo>
                <a:lnTo>
                  <a:pt x="319" y="146"/>
                </a:lnTo>
                <a:lnTo>
                  <a:pt x="324" y="128"/>
                </a:lnTo>
                <a:lnTo>
                  <a:pt x="331" y="106"/>
                </a:lnTo>
                <a:lnTo>
                  <a:pt x="332" y="96"/>
                </a:lnTo>
                <a:lnTo>
                  <a:pt x="333" y="87"/>
                </a:lnTo>
                <a:lnTo>
                  <a:pt x="333" y="87"/>
                </a:lnTo>
                <a:lnTo>
                  <a:pt x="333" y="79"/>
                </a:lnTo>
                <a:lnTo>
                  <a:pt x="331" y="72"/>
                </a:lnTo>
                <a:lnTo>
                  <a:pt x="329" y="66"/>
                </a:lnTo>
                <a:lnTo>
                  <a:pt x="327" y="61"/>
                </a:lnTo>
                <a:lnTo>
                  <a:pt x="322" y="53"/>
                </a:lnTo>
                <a:lnTo>
                  <a:pt x="319" y="50"/>
                </a:lnTo>
                <a:lnTo>
                  <a:pt x="319" y="50"/>
                </a:lnTo>
                <a:lnTo>
                  <a:pt x="305" y="36"/>
                </a:lnTo>
                <a:lnTo>
                  <a:pt x="305" y="36"/>
                </a:lnTo>
                <a:lnTo>
                  <a:pt x="292" y="30"/>
                </a:lnTo>
                <a:lnTo>
                  <a:pt x="283" y="25"/>
                </a:lnTo>
                <a:lnTo>
                  <a:pt x="283" y="25"/>
                </a:lnTo>
                <a:lnTo>
                  <a:pt x="283" y="18"/>
                </a:lnTo>
                <a:lnTo>
                  <a:pt x="284" y="13"/>
                </a:lnTo>
                <a:lnTo>
                  <a:pt x="283" y="10"/>
                </a:lnTo>
                <a:lnTo>
                  <a:pt x="283" y="10"/>
                </a:lnTo>
                <a:lnTo>
                  <a:pt x="271" y="4"/>
                </a:lnTo>
                <a:lnTo>
                  <a:pt x="261" y="0"/>
                </a:lnTo>
                <a:lnTo>
                  <a:pt x="261" y="0"/>
                </a:lnTo>
                <a:close/>
                <a:moveTo>
                  <a:pt x="377" y="468"/>
                </a:moveTo>
                <a:lnTo>
                  <a:pt x="377" y="468"/>
                </a:lnTo>
                <a:lnTo>
                  <a:pt x="377" y="471"/>
                </a:lnTo>
                <a:lnTo>
                  <a:pt x="380" y="475"/>
                </a:lnTo>
                <a:lnTo>
                  <a:pt x="386" y="481"/>
                </a:lnTo>
                <a:lnTo>
                  <a:pt x="395" y="490"/>
                </a:lnTo>
                <a:lnTo>
                  <a:pt x="395" y="490"/>
                </a:lnTo>
                <a:lnTo>
                  <a:pt x="398" y="517"/>
                </a:lnTo>
                <a:lnTo>
                  <a:pt x="400" y="537"/>
                </a:lnTo>
                <a:lnTo>
                  <a:pt x="402" y="548"/>
                </a:lnTo>
                <a:lnTo>
                  <a:pt x="402" y="548"/>
                </a:lnTo>
                <a:lnTo>
                  <a:pt x="402" y="555"/>
                </a:lnTo>
                <a:lnTo>
                  <a:pt x="400" y="568"/>
                </a:lnTo>
                <a:lnTo>
                  <a:pt x="396" y="581"/>
                </a:lnTo>
                <a:lnTo>
                  <a:pt x="394" y="587"/>
                </a:lnTo>
                <a:lnTo>
                  <a:pt x="391" y="591"/>
                </a:lnTo>
                <a:lnTo>
                  <a:pt x="391" y="591"/>
                </a:lnTo>
                <a:lnTo>
                  <a:pt x="387" y="596"/>
                </a:lnTo>
                <a:lnTo>
                  <a:pt x="385" y="604"/>
                </a:lnTo>
                <a:lnTo>
                  <a:pt x="380" y="619"/>
                </a:lnTo>
                <a:lnTo>
                  <a:pt x="377" y="639"/>
                </a:lnTo>
                <a:lnTo>
                  <a:pt x="377" y="639"/>
                </a:lnTo>
                <a:lnTo>
                  <a:pt x="374" y="599"/>
                </a:lnTo>
                <a:lnTo>
                  <a:pt x="373" y="555"/>
                </a:lnTo>
                <a:lnTo>
                  <a:pt x="373" y="555"/>
                </a:lnTo>
                <a:lnTo>
                  <a:pt x="374" y="510"/>
                </a:lnTo>
                <a:lnTo>
                  <a:pt x="377" y="468"/>
                </a:lnTo>
                <a:lnTo>
                  <a:pt x="377" y="46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4"/>
          <p:cNvSpPr>
            <a:spLocks/>
          </p:cNvSpPr>
          <p:nvPr/>
        </p:nvSpPr>
        <p:spPr bwMode="auto">
          <a:xfrm>
            <a:off x="892728" y="4686300"/>
            <a:ext cx="612865" cy="1688963"/>
          </a:xfrm>
          <a:custGeom>
            <a:avLst/>
            <a:gdLst>
              <a:gd name="T0" fmla="*/ 111 w 299"/>
              <a:gd name="T1" fmla="*/ 104 h 824"/>
              <a:gd name="T2" fmla="*/ 109 w 299"/>
              <a:gd name="T3" fmla="*/ 124 h 824"/>
              <a:gd name="T4" fmla="*/ 102 w 299"/>
              <a:gd name="T5" fmla="*/ 146 h 824"/>
              <a:gd name="T6" fmla="*/ 91 w 299"/>
              <a:gd name="T7" fmla="*/ 154 h 824"/>
              <a:gd name="T8" fmla="*/ 60 w 299"/>
              <a:gd name="T9" fmla="*/ 240 h 824"/>
              <a:gd name="T10" fmla="*/ 28 w 299"/>
              <a:gd name="T11" fmla="*/ 264 h 824"/>
              <a:gd name="T12" fmla="*/ 4 w 299"/>
              <a:gd name="T13" fmla="*/ 303 h 824"/>
              <a:gd name="T14" fmla="*/ 0 w 299"/>
              <a:gd name="T15" fmla="*/ 333 h 824"/>
              <a:gd name="T16" fmla="*/ 9 w 299"/>
              <a:gd name="T17" fmla="*/ 419 h 824"/>
              <a:gd name="T18" fmla="*/ 27 w 299"/>
              <a:gd name="T19" fmla="*/ 447 h 824"/>
              <a:gd name="T20" fmla="*/ 60 w 299"/>
              <a:gd name="T21" fmla="*/ 455 h 824"/>
              <a:gd name="T22" fmla="*/ 98 w 299"/>
              <a:gd name="T23" fmla="*/ 453 h 824"/>
              <a:gd name="T24" fmla="*/ 99 w 299"/>
              <a:gd name="T25" fmla="*/ 488 h 824"/>
              <a:gd name="T26" fmla="*/ 106 w 299"/>
              <a:gd name="T27" fmla="*/ 499 h 824"/>
              <a:gd name="T28" fmla="*/ 120 w 299"/>
              <a:gd name="T29" fmla="*/ 524 h 824"/>
              <a:gd name="T30" fmla="*/ 130 w 299"/>
              <a:gd name="T31" fmla="*/ 551 h 824"/>
              <a:gd name="T32" fmla="*/ 137 w 299"/>
              <a:gd name="T33" fmla="*/ 676 h 824"/>
              <a:gd name="T34" fmla="*/ 129 w 299"/>
              <a:gd name="T35" fmla="*/ 744 h 824"/>
              <a:gd name="T36" fmla="*/ 117 w 299"/>
              <a:gd name="T37" fmla="*/ 765 h 824"/>
              <a:gd name="T38" fmla="*/ 109 w 299"/>
              <a:gd name="T39" fmla="*/ 780 h 824"/>
              <a:gd name="T40" fmla="*/ 114 w 299"/>
              <a:gd name="T41" fmla="*/ 813 h 824"/>
              <a:gd name="T42" fmla="*/ 268 w 299"/>
              <a:gd name="T43" fmla="*/ 819 h 824"/>
              <a:gd name="T44" fmla="*/ 269 w 299"/>
              <a:gd name="T45" fmla="*/ 798 h 824"/>
              <a:gd name="T46" fmla="*/ 234 w 299"/>
              <a:gd name="T47" fmla="*/ 796 h 824"/>
              <a:gd name="T48" fmla="*/ 211 w 299"/>
              <a:gd name="T49" fmla="*/ 781 h 824"/>
              <a:gd name="T50" fmla="*/ 205 w 299"/>
              <a:gd name="T51" fmla="*/ 768 h 824"/>
              <a:gd name="T52" fmla="*/ 207 w 299"/>
              <a:gd name="T53" fmla="*/ 753 h 824"/>
              <a:gd name="T54" fmla="*/ 218 w 299"/>
              <a:gd name="T55" fmla="*/ 704 h 824"/>
              <a:gd name="T56" fmla="*/ 249 w 299"/>
              <a:gd name="T57" fmla="*/ 622 h 824"/>
              <a:gd name="T58" fmla="*/ 256 w 299"/>
              <a:gd name="T59" fmla="*/ 534 h 824"/>
              <a:gd name="T60" fmla="*/ 298 w 299"/>
              <a:gd name="T61" fmla="*/ 488 h 824"/>
              <a:gd name="T62" fmla="*/ 289 w 299"/>
              <a:gd name="T63" fmla="*/ 327 h 824"/>
              <a:gd name="T64" fmla="*/ 253 w 299"/>
              <a:gd name="T65" fmla="*/ 218 h 824"/>
              <a:gd name="T66" fmla="*/ 229 w 299"/>
              <a:gd name="T67" fmla="*/ 168 h 824"/>
              <a:gd name="T68" fmla="*/ 197 w 299"/>
              <a:gd name="T69" fmla="*/ 131 h 824"/>
              <a:gd name="T70" fmla="*/ 196 w 299"/>
              <a:gd name="T71" fmla="*/ 109 h 824"/>
              <a:gd name="T72" fmla="*/ 216 w 299"/>
              <a:gd name="T73" fmla="*/ 106 h 824"/>
              <a:gd name="T74" fmla="*/ 218 w 299"/>
              <a:gd name="T75" fmla="*/ 83 h 824"/>
              <a:gd name="T76" fmla="*/ 212 w 299"/>
              <a:gd name="T77" fmla="*/ 65 h 824"/>
              <a:gd name="T78" fmla="*/ 207 w 299"/>
              <a:gd name="T79" fmla="*/ 54 h 824"/>
              <a:gd name="T80" fmla="*/ 226 w 299"/>
              <a:gd name="T81" fmla="*/ 41 h 824"/>
              <a:gd name="T82" fmla="*/ 229 w 299"/>
              <a:gd name="T83" fmla="*/ 30 h 824"/>
              <a:gd name="T84" fmla="*/ 230 w 299"/>
              <a:gd name="T85" fmla="*/ 24 h 824"/>
              <a:gd name="T86" fmla="*/ 204 w 299"/>
              <a:gd name="T87" fmla="*/ 20 h 824"/>
              <a:gd name="T88" fmla="*/ 184 w 299"/>
              <a:gd name="T89" fmla="*/ 11 h 824"/>
              <a:gd name="T90" fmla="*/ 152 w 299"/>
              <a:gd name="T91" fmla="*/ 0 h 824"/>
              <a:gd name="T92" fmla="*/ 129 w 299"/>
              <a:gd name="T93" fmla="*/ 7 h 824"/>
              <a:gd name="T94" fmla="*/ 114 w 299"/>
              <a:gd name="T95" fmla="*/ 34 h 824"/>
              <a:gd name="T96" fmla="*/ 110 w 299"/>
              <a:gd name="T97" fmla="*/ 65 h 824"/>
              <a:gd name="T98" fmla="*/ 120 w 299"/>
              <a:gd name="T99" fmla="*/ 98 h 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99" h="824">
                <a:moveTo>
                  <a:pt x="120" y="98"/>
                </a:moveTo>
                <a:lnTo>
                  <a:pt x="120" y="98"/>
                </a:lnTo>
                <a:lnTo>
                  <a:pt x="115" y="99"/>
                </a:lnTo>
                <a:lnTo>
                  <a:pt x="111" y="104"/>
                </a:lnTo>
                <a:lnTo>
                  <a:pt x="109" y="109"/>
                </a:lnTo>
                <a:lnTo>
                  <a:pt x="109" y="109"/>
                </a:lnTo>
                <a:lnTo>
                  <a:pt x="107" y="117"/>
                </a:lnTo>
                <a:lnTo>
                  <a:pt x="109" y="124"/>
                </a:lnTo>
                <a:lnTo>
                  <a:pt x="110" y="132"/>
                </a:lnTo>
                <a:lnTo>
                  <a:pt x="109" y="136"/>
                </a:lnTo>
                <a:lnTo>
                  <a:pt x="109" y="136"/>
                </a:lnTo>
                <a:lnTo>
                  <a:pt x="102" y="146"/>
                </a:lnTo>
                <a:lnTo>
                  <a:pt x="96" y="150"/>
                </a:lnTo>
                <a:lnTo>
                  <a:pt x="92" y="153"/>
                </a:lnTo>
                <a:lnTo>
                  <a:pt x="92" y="153"/>
                </a:lnTo>
                <a:lnTo>
                  <a:pt x="91" y="154"/>
                </a:lnTo>
                <a:lnTo>
                  <a:pt x="88" y="157"/>
                </a:lnTo>
                <a:lnTo>
                  <a:pt x="85" y="164"/>
                </a:lnTo>
                <a:lnTo>
                  <a:pt x="81" y="174"/>
                </a:lnTo>
                <a:lnTo>
                  <a:pt x="60" y="240"/>
                </a:lnTo>
                <a:lnTo>
                  <a:pt x="60" y="240"/>
                </a:lnTo>
                <a:lnTo>
                  <a:pt x="50" y="247"/>
                </a:lnTo>
                <a:lnTo>
                  <a:pt x="40" y="254"/>
                </a:lnTo>
                <a:lnTo>
                  <a:pt x="28" y="264"/>
                </a:lnTo>
                <a:lnTo>
                  <a:pt x="17" y="278"/>
                </a:lnTo>
                <a:lnTo>
                  <a:pt x="12" y="286"/>
                </a:lnTo>
                <a:lnTo>
                  <a:pt x="8" y="294"/>
                </a:lnTo>
                <a:lnTo>
                  <a:pt x="4" y="303"/>
                </a:lnTo>
                <a:lnTo>
                  <a:pt x="1" y="312"/>
                </a:lnTo>
                <a:lnTo>
                  <a:pt x="0" y="322"/>
                </a:lnTo>
                <a:lnTo>
                  <a:pt x="0" y="333"/>
                </a:lnTo>
                <a:lnTo>
                  <a:pt x="0" y="333"/>
                </a:lnTo>
                <a:lnTo>
                  <a:pt x="2" y="372"/>
                </a:lnTo>
                <a:lnTo>
                  <a:pt x="4" y="390"/>
                </a:lnTo>
                <a:lnTo>
                  <a:pt x="5" y="405"/>
                </a:lnTo>
                <a:lnTo>
                  <a:pt x="9" y="419"/>
                </a:lnTo>
                <a:lnTo>
                  <a:pt x="13" y="431"/>
                </a:lnTo>
                <a:lnTo>
                  <a:pt x="19" y="440"/>
                </a:lnTo>
                <a:lnTo>
                  <a:pt x="27" y="447"/>
                </a:lnTo>
                <a:lnTo>
                  <a:pt x="27" y="447"/>
                </a:lnTo>
                <a:lnTo>
                  <a:pt x="31" y="450"/>
                </a:lnTo>
                <a:lnTo>
                  <a:pt x="36" y="451"/>
                </a:lnTo>
                <a:lnTo>
                  <a:pt x="47" y="454"/>
                </a:lnTo>
                <a:lnTo>
                  <a:pt x="60" y="455"/>
                </a:lnTo>
                <a:lnTo>
                  <a:pt x="70" y="454"/>
                </a:lnTo>
                <a:lnTo>
                  <a:pt x="90" y="453"/>
                </a:lnTo>
                <a:lnTo>
                  <a:pt x="95" y="451"/>
                </a:lnTo>
                <a:lnTo>
                  <a:pt x="98" y="453"/>
                </a:lnTo>
                <a:lnTo>
                  <a:pt x="98" y="453"/>
                </a:lnTo>
                <a:lnTo>
                  <a:pt x="98" y="461"/>
                </a:lnTo>
                <a:lnTo>
                  <a:pt x="98" y="474"/>
                </a:lnTo>
                <a:lnTo>
                  <a:pt x="99" y="488"/>
                </a:lnTo>
                <a:lnTo>
                  <a:pt x="100" y="494"/>
                </a:lnTo>
                <a:lnTo>
                  <a:pt x="103" y="496"/>
                </a:lnTo>
                <a:lnTo>
                  <a:pt x="103" y="496"/>
                </a:lnTo>
                <a:lnTo>
                  <a:pt x="106" y="499"/>
                </a:lnTo>
                <a:lnTo>
                  <a:pt x="109" y="502"/>
                </a:lnTo>
                <a:lnTo>
                  <a:pt x="114" y="511"/>
                </a:lnTo>
                <a:lnTo>
                  <a:pt x="120" y="524"/>
                </a:lnTo>
                <a:lnTo>
                  <a:pt x="120" y="524"/>
                </a:lnTo>
                <a:lnTo>
                  <a:pt x="125" y="533"/>
                </a:lnTo>
                <a:lnTo>
                  <a:pt x="129" y="543"/>
                </a:lnTo>
                <a:lnTo>
                  <a:pt x="130" y="547"/>
                </a:lnTo>
                <a:lnTo>
                  <a:pt x="130" y="551"/>
                </a:lnTo>
                <a:lnTo>
                  <a:pt x="130" y="551"/>
                </a:lnTo>
                <a:lnTo>
                  <a:pt x="132" y="577"/>
                </a:lnTo>
                <a:lnTo>
                  <a:pt x="135" y="626"/>
                </a:lnTo>
                <a:lnTo>
                  <a:pt x="137" y="676"/>
                </a:lnTo>
                <a:lnTo>
                  <a:pt x="137" y="697"/>
                </a:lnTo>
                <a:lnTo>
                  <a:pt x="136" y="709"/>
                </a:lnTo>
                <a:lnTo>
                  <a:pt x="136" y="709"/>
                </a:lnTo>
                <a:lnTo>
                  <a:pt x="129" y="744"/>
                </a:lnTo>
                <a:lnTo>
                  <a:pt x="125" y="764"/>
                </a:lnTo>
                <a:lnTo>
                  <a:pt x="125" y="764"/>
                </a:lnTo>
                <a:lnTo>
                  <a:pt x="122" y="764"/>
                </a:lnTo>
                <a:lnTo>
                  <a:pt x="117" y="765"/>
                </a:lnTo>
                <a:lnTo>
                  <a:pt x="114" y="766"/>
                </a:lnTo>
                <a:lnTo>
                  <a:pt x="111" y="769"/>
                </a:lnTo>
                <a:lnTo>
                  <a:pt x="110" y="773"/>
                </a:lnTo>
                <a:lnTo>
                  <a:pt x="109" y="780"/>
                </a:lnTo>
                <a:lnTo>
                  <a:pt x="109" y="780"/>
                </a:lnTo>
                <a:lnTo>
                  <a:pt x="109" y="794"/>
                </a:lnTo>
                <a:lnTo>
                  <a:pt x="111" y="803"/>
                </a:lnTo>
                <a:lnTo>
                  <a:pt x="114" y="813"/>
                </a:lnTo>
                <a:lnTo>
                  <a:pt x="130" y="824"/>
                </a:lnTo>
                <a:lnTo>
                  <a:pt x="267" y="824"/>
                </a:lnTo>
                <a:lnTo>
                  <a:pt x="267" y="824"/>
                </a:lnTo>
                <a:lnTo>
                  <a:pt x="268" y="819"/>
                </a:lnTo>
                <a:lnTo>
                  <a:pt x="271" y="810"/>
                </a:lnTo>
                <a:lnTo>
                  <a:pt x="271" y="806"/>
                </a:lnTo>
                <a:lnTo>
                  <a:pt x="271" y="802"/>
                </a:lnTo>
                <a:lnTo>
                  <a:pt x="269" y="798"/>
                </a:lnTo>
                <a:lnTo>
                  <a:pt x="267" y="796"/>
                </a:lnTo>
                <a:lnTo>
                  <a:pt x="267" y="796"/>
                </a:lnTo>
                <a:lnTo>
                  <a:pt x="249" y="796"/>
                </a:lnTo>
                <a:lnTo>
                  <a:pt x="234" y="796"/>
                </a:lnTo>
                <a:lnTo>
                  <a:pt x="234" y="796"/>
                </a:lnTo>
                <a:lnTo>
                  <a:pt x="227" y="794"/>
                </a:lnTo>
                <a:lnTo>
                  <a:pt x="219" y="789"/>
                </a:lnTo>
                <a:lnTo>
                  <a:pt x="211" y="781"/>
                </a:lnTo>
                <a:lnTo>
                  <a:pt x="208" y="779"/>
                </a:lnTo>
                <a:lnTo>
                  <a:pt x="207" y="774"/>
                </a:lnTo>
                <a:lnTo>
                  <a:pt x="207" y="774"/>
                </a:lnTo>
                <a:lnTo>
                  <a:pt x="205" y="768"/>
                </a:lnTo>
                <a:lnTo>
                  <a:pt x="207" y="761"/>
                </a:lnTo>
                <a:lnTo>
                  <a:pt x="207" y="755"/>
                </a:lnTo>
                <a:lnTo>
                  <a:pt x="207" y="753"/>
                </a:lnTo>
                <a:lnTo>
                  <a:pt x="207" y="753"/>
                </a:lnTo>
                <a:lnTo>
                  <a:pt x="207" y="747"/>
                </a:lnTo>
                <a:lnTo>
                  <a:pt x="210" y="735"/>
                </a:lnTo>
                <a:lnTo>
                  <a:pt x="218" y="704"/>
                </a:lnTo>
                <a:lnTo>
                  <a:pt x="218" y="704"/>
                </a:lnTo>
                <a:lnTo>
                  <a:pt x="224" y="683"/>
                </a:lnTo>
                <a:lnTo>
                  <a:pt x="237" y="657"/>
                </a:lnTo>
                <a:lnTo>
                  <a:pt x="246" y="631"/>
                </a:lnTo>
                <a:lnTo>
                  <a:pt x="249" y="622"/>
                </a:lnTo>
                <a:lnTo>
                  <a:pt x="250" y="616"/>
                </a:lnTo>
                <a:lnTo>
                  <a:pt x="250" y="616"/>
                </a:lnTo>
                <a:lnTo>
                  <a:pt x="253" y="571"/>
                </a:lnTo>
                <a:lnTo>
                  <a:pt x="256" y="534"/>
                </a:lnTo>
                <a:lnTo>
                  <a:pt x="256" y="534"/>
                </a:lnTo>
                <a:lnTo>
                  <a:pt x="278" y="511"/>
                </a:lnTo>
                <a:lnTo>
                  <a:pt x="293" y="495"/>
                </a:lnTo>
                <a:lnTo>
                  <a:pt x="298" y="488"/>
                </a:lnTo>
                <a:lnTo>
                  <a:pt x="299" y="485"/>
                </a:lnTo>
                <a:lnTo>
                  <a:pt x="299" y="436"/>
                </a:lnTo>
                <a:lnTo>
                  <a:pt x="299" y="436"/>
                </a:lnTo>
                <a:lnTo>
                  <a:pt x="289" y="327"/>
                </a:lnTo>
                <a:lnTo>
                  <a:pt x="289" y="327"/>
                </a:lnTo>
                <a:lnTo>
                  <a:pt x="283" y="307"/>
                </a:lnTo>
                <a:lnTo>
                  <a:pt x="269" y="264"/>
                </a:lnTo>
                <a:lnTo>
                  <a:pt x="253" y="218"/>
                </a:lnTo>
                <a:lnTo>
                  <a:pt x="246" y="199"/>
                </a:lnTo>
                <a:lnTo>
                  <a:pt x="239" y="185"/>
                </a:lnTo>
                <a:lnTo>
                  <a:pt x="239" y="185"/>
                </a:lnTo>
                <a:lnTo>
                  <a:pt x="229" y="168"/>
                </a:lnTo>
                <a:lnTo>
                  <a:pt x="219" y="155"/>
                </a:lnTo>
                <a:lnTo>
                  <a:pt x="207" y="142"/>
                </a:lnTo>
                <a:lnTo>
                  <a:pt x="207" y="142"/>
                </a:lnTo>
                <a:lnTo>
                  <a:pt x="197" y="131"/>
                </a:lnTo>
                <a:lnTo>
                  <a:pt x="190" y="125"/>
                </a:lnTo>
                <a:lnTo>
                  <a:pt x="190" y="120"/>
                </a:lnTo>
                <a:lnTo>
                  <a:pt x="196" y="109"/>
                </a:lnTo>
                <a:lnTo>
                  <a:pt x="196" y="109"/>
                </a:lnTo>
                <a:lnTo>
                  <a:pt x="199" y="109"/>
                </a:lnTo>
                <a:lnTo>
                  <a:pt x="207" y="110"/>
                </a:lnTo>
                <a:lnTo>
                  <a:pt x="214" y="108"/>
                </a:lnTo>
                <a:lnTo>
                  <a:pt x="216" y="106"/>
                </a:lnTo>
                <a:lnTo>
                  <a:pt x="218" y="104"/>
                </a:lnTo>
                <a:lnTo>
                  <a:pt x="218" y="104"/>
                </a:lnTo>
                <a:lnTo>
                  <a:pt x="219" y="94"/>
                </a:lnTo>
                <a:lnTo>
                  <a:pt x="218" y="83"/>
                </a:lnTo>
                <a:lnTo>
                  <a:pt x="218" y="71"/>
                </a:lnTo>
                <a:lnTo>
                  <a:pt x="218" y="71"/>
                </a:lnTo>
                <a:lnTo>
                  <a:pt x="216" y="68"/>
                </a:lnTo>
                <a:lnTo>
                  <a:pt x="212" y="65"/>
                </a:lnTo>
                <a:lnTo>
                  <a:pt x="212" y="65"/>
                </a:lnTo>
                <a:lnTo>
                  <a:pt x="211" y="63"/>
                </a:lnTo>
                <a:lnTo>
                  <a:pt x="208" y="60"/>
                </a:lnTo>
                <a:lnTo>
                  <a:pt x="207" y="54"/>
                </a:lnTo>
                <a:lnTo>
                  <a:pt x="207" y="54"/>
                </a:lnTo>
                <a:lnTo>
                  <a:pt x="211" y="53"/>
                </a:lnTo>
                <a:lnTo>
                  <a:pt x="218" y="48"/>
                </a:lnTo>
                <a:lnTo>
                  <a:pt x="226" y="41"/>
                </a:lnTo>
                <a:lnTo>
                  <a:pt x="229" y="37"/>
                </a:lnTo>
                <a:lnTo>
                  <a:pt x="229" y="33"/>
                </a:lnTo>
                <a:lnTo>
                  <a:pt x="229" y="33"/>
                </a:lnTo>
                <a:lnTo>
                  <a:pt x="229" y="30"/>
                </a:lnTo>
                <a:lnTo>
                  <a:pt x="230" y="27"/>
                </a:lnTo>
                <a:lnTo>
                  <a:pt x="231" y="24"/>
                </a:lnTo>
                <a:lnTo>
                  <a:pt x="231" y="24"/>
                </a:lnTo>
                <a:lnTo>
                  <a:pt x="230" y="24"/>
                </a:lnTo>
                <a:lnTo>
                  <a:pt x="223" y="22"/>
                </a:lnTo>
                <a:lnTo>
                  <a:pt x="223" y="22"/>
                </a:lnTo>
                <a:lnTo>
                  <a:pt x="212" y="20"/>
                </a:lnTo>
                <a:lnTo>
                  <a:pt x="204" y="20"/>
                </a:lnTo>
                <a:lnTo>
                  <a:pt x="196" y="22"/>
                </a:lnTo>
                <a:lnTo>
                  <a:pt x="196" y="22"/>
                </a:lnTo>
                <a:lnTo>
                  <a:pt x="193" y="18"/>
                </a:lnTo>
                <a:lnTo>
                  <a:pt x="184" y="11"/>
                </a:lnTo>
                <a:lnTo>
                  <a:pt x="177" y="5"/>
                </a:lnTo>
                <a:lnTo>
                  <a:pt x="170" y="3"/>
                </a:lnTo>
                <a:lnTo>
                  <a:pt x="162" y="0"/>
                </a:lnTo>
                <a:lnTo>
                  <a:pt x="152" y="0"/>
                </a:lnTo>
                <a:lnTo>
                  <a:pt x="152" y="0"/>
                </a:lnTo>
                <a:lnTo>
                  <a:pt x="144" y="1"/>
                </a:lnTo>
                <a:lnTo>
                  <a:pt x="136" y="4"/>
                </a:lnTo>
                <a:lnTo>
                  <a:pt x="129" y="7"/>
                </a:lnTo>
                <a:lnTo>
                  <a:pt x="124" y="12"/>
                </a:lnTo>
                <a:lnTo>
                  <a:pt x="120" y="19"/>
                </a:lnTo>
                <a:lnTo>
                  <a:pt x="117" y="26"/>
                </a:lnTo>
                <a:lnTo>
                  <a:pt x="114" y="34"/>
                </a:lnTo>
                <a:lnTo>
                  <a:pt x="111" y="45"/>
                </a:lnTo>
                <a:lnTo>
                  <a:pt x="111" y="45"/>
                </a:lnTo>
                <a:lnTo>
                  <a:pt x="110" y="54"/>
                </a:lnTo>
                <a:lnTo>
                  <a:pt x="110" y="65"/>
                </a:lnTo>
                <a:lnTo>
                  <a:pt x="111" y="74"/>
                </a:lnTo>
                <a:lnTo>
                  <a:pt x="114" y="82"/>
                </a:lnTo>
                <a:lnTo>
                  <a:pt x="118" y="94"/>
                </a:lnTo>
                <a:lnTo>
                  <a:pt x="120" y="98"/>
                </a:lnTo>
                <a:lnTo>
                  <a:pt x="120" y="9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auto">
          <a:xfrm>
            <a:off x="2936541" y="4629328"/>
            <a:ext cx="481012" cy="1730073"/>
          </a:xfrm>
          <a:custGeom>
            <a:avLst/>
            <a:gdLst>
              <a:gd name="T0" fmla="*/ 83 w 429"/>
              <a:gd name="T1" fmla="*/ 50 h 1543"/>
              <a:gd name="T2" fmla="*/ 81 w 429"/>
              <a:gd name="T3" fmla="*/ 38 h 1543"/>
              <a:gd name="T4" fmla="*/ 190 w 429"/>
              <a:gd name="T5" fmla="*/ 2 h 1543"/>
              <a:gd name="T6" fmla="*/ 219 w 429"/>
              <a:gd name="T7" fmla="*/ 4 h 1543"/>
              <a:gd name="T8" fmla="*/ 257 w 429"/>
              <a:gd name="T9" fmla="*/ 76 h 1543"/>
              <a:gd name="T10" fmla="*/ 305 w 429"/>
              <a:gd name="T11" fmla="*/ 90 h 1543"/>
              <a:gd name="T12" fmla="*/ 263 w 429"/>
              <a:gd name="T13" fmla="*/ 111 h 1543"/>
              <a:gd name="T14" fmla="*/ 260 w 429"/>
              <a:gd name="T15" fmla="*/ 129 h 1543"/>
              <a:gd name="T16" fmla="*/ 273 w 429"/>
              <a:gd name="T17" fmla="*/ 152 h 1543"/>
              <a:gd name="T18" fmla="*/ 284 w 429"/>
              <a:gd name="T19" fmla="*/ 163 h 1543"/>
              <a:gd name="T20" fmla="*/ 268 w 429"/>
              <a:gd name="T21" fmla="*/ 206 h 1543"/>
              <a:gd name="T22" fmla="*/ 263 w 429"/>
              <a:gd name="T23" fmla="*/ 233 h 1543"/>
              <a:gd name="T24" fmla="*/ 227 w 429"/>
              <a:gd name="T25" fmla="*/ 257 h 1543"/>
              <a:gd name="T26" fmla="*/ 260 w 429"/>
              <a:gd name="T27" fmla="*/ 293 h 1543"/>
              <a:gd name="T28" fmla="*/ 299 w 429"/>
              <a:gd name="T29" fmla="*/ 357 h 1543"/>
              <a:gd name="T30" fmla="*/ 303 w 429"/>
              <a:gd name="T31" fmla="*/ 383 h 1543"/>
              <a:gd name="T32" fmla="*/ 350 w 429"/>
              <a:gd name="T33" fmla="*/ 471 h 1543"/>
              <a:gd name="T34" fmla="*/ 369 w 429"/>
              <a:gd name="T35" fmla="*/ 495 h 1543"/>
              <a:gd name="T36" fmla="*/ 380 w 429"/>
              <a:gd name="T37" fmla="*/ 521 h 1543"/>
              <a:gd name="T38" fmla="*/ 395 w 429"/>
              <a:gd name="T39" fmla="*/ 568 h 1543"/>
              <a:gd name="T40" fmla="*/ 411 w 429"/>
              <a:gd name="T41" fmla="*/ 621 h 1543"/>
              <a:gd name="T42" fmla="*/ 428 w 429"/>
              <a:gd name="T43" fmla="*/ 672 h 1543"/>
              <a:gd name="T44" fmla="*/ 425 w 429"/>
              <a:gd name="T45" fmla="*/ 703 h 1543"/>
              <a:gd name="T46" fmla="*/ 425 w 429"/>
              <a:gd name="T47" fmla="*/ 741 h 1543"/>
              <a:gd name="T48" fmla="*/ 395 w 429"/>
              <a:gd name="T49" fmla="*/ 762 h 1543"/>
              <a:gd name="T50" fmla="*/ 347 w 429"/>
              <a:gd name="T51" fmla="*/ 871 h 1543"/>
              <a:gd name="T52" fmla="*/ 288 w 429"/>
              <a:gd name="T53" fmla="*/ 1271 h 1543"/>
              <a:gd name="T54" fmla="*/ 273 w 429"/>
              <a:gd name="T55" fmla="*/ 1369 h 1543"/>
              <a:gd name="T56" fmla="*/ 272 w 429"/>
              <a:gd name="T57" fmla="*/ 1400 h 1543"/>
              <a:gd name="T58" fmla="*/ 299 w 429"/>
              <a:gd name="T59" fmla="*/ 1467 h 1543"/>
              <a:gd name="T60" fmla="*/ 368 w 429"/>
              <a:gd name="T61" fmla="*/ 1486 h 1543"/>
              <a:gd name="T62" fmla="*/ 388 w 429"/>
              <a:gd name="T63" fmla="*/ 1487 h 1543"/>
              <a:gd name="T64" fmla="*/ 395 w 429"/>
              <a:gd name="T65" fmla="*/ 1513 h 1543"/>
              <a:gd name="T66" fmla="*/ 383 w 429"/>
              <a:gd name="T67" fmla="*/ 1530 h 1543"/>
              <a:gd name="T68" fmla="*/ 162 w 429"/>
              <a:gd name="T69" fmla="*/ 1543 h 1543"/>
              <a:gd name="T70" fmla="*/ 136 w 429"/>
              <a:gd name="T71" fmla="*/ 1523 h 1543"/>
              <a:gd name="T72" fmla="*/ 95 w 429"/>
              <a:gd name="T73" fmla="*/ 1517 h 1543"/>
              <a:gd name="T74" fmla="*/ 68 w 429"/>
              <a:gd name="T75" fmla="*/ 1512 h 1543"/>
              <a:gd name="T76" fmla="*/ 72 w 429"/>
              <a:gd name="T77" fmla="*/ 1448 h 1543"/>
              <a:gd name="T78" fmla="*/ 74 w 429"/>
              <a:gd name="T79" fmla="*/ 1378 h 1543"/>
              <a:gd name="T80" fmla="*/ 84 w 429"/>
              <a:gd name="T81" fmla="*/ 1309 h 1543"/>
              <a:gd name="T82" fmla="*/ 98 w 429"/>
              <a:gd name="T83" fmla="*/ 1096 h 1543"/>
              <a:gd name="T84" fmla="*/ 107 w 429"/>
              <a:gd name="T85" fmla="*/ 1002 h 1543"/>
              <a:gd name="T86" fmla="*/ 94 w 429"/>
              <a:gd name="T87" fmla="*/ 949 h 1543"/>
              <a:gd name="T88" fmla="*/ 81 w 429"/>
              <a:gd name="T89" fmla="*/ 861 h 1543"/>
              <a:gd name="T90" fmla="*/ 47 w 429"/>
              <a:gd name="T91" fmla="*/ 841 h 1543"/>
              <a:gd name="T92" fmla="*/ 25 w 429"/>
              <a:gd name="T93" fmla="*/ 766 h 1543"/>
              <a:gd name="T94" fmla="*/ 15 w 429"/>
              <a:gd name="T95" fmla="*/ 621 h 1543"/>
              <a:gd name="T96" fmla="*/ 0 w 429"/>
              <a:gd name="T97" fmla="*/ 394 h 1543"/>
              <a:gd name="T98" fmla="*/ 15 w 429"/>
              <a:gd name="T99" fmla="*/ 304 h 1543"/>
              <a:gd name="T100" fmla="*/ 39 w 429"/>
              <a:gd name="T101" fmla="*/ 260 h 1543"/>
              <a:gd name="T102" fmla="*/ 42 w 429"/>
              <a:gd name="T103" fmla="*/ 236 h 1543"/>
              <a:gd name="T104" fmla="*/ 42 w 429"/>
              <a:gd name="T105" fmla="*/ 225 h 1543"/>
              <a:gd name="T106" fmla="*/ 84 w 429"/>
              <a:gd name="T107" fmla="*/ 185 h 1543"/>
              <a:gd name="T108" fmla="*/ 92 w 429"/>
              <a:gd name="T109" fmla="*/ 163 h 1543"/>
              <a:gd name="T110" fmla="*/ 81 w 429"/>
              <a:gd name="T111" fmla="*/ 148 h 1543"/>
              <a:gd name="T112" fmla="*/ 74 w 429"/>
              <a:gd name="T113" fmla="*/ 133 h 1543"/>
              <a:gd name="T114" fmla="*/ 64 w 429"/>
              <a:gd name="T115" fmla="*/ 126 h 1543"/>
              <a:gd name="T116" fmla="*/ 64 w 429"/>
              <a:gd name="T117" fmla="*/ 102 h 1543"/>
              <a:gd name="T118" fmla="*/ 81 w 429"/>
              <a:gd name="T119" fmla="*/ 92 h 1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29" h="1543">
                <a:moveTo>
                  <a:pt x="81" y="92"/>
                </a:moveTo>
                <a:lnTo>
                  <a:pt x="81" y="92"/>
                </a:lnTo>
                <a:lnTo>
                  <a:pt x="83" y="72"/>
                </a:lnTo>
                <a:lnTo>
                  <a:pt x="84" y="57"/>
                </a:lnTo>
                <a:lnTo>
                  <a:pt x="83" y="50"/>
                </a:lnTo>
                <a:lnTo>
                  <a:pt x="81" y="47"/>
                </a:lnTo>
                <a:lnTo>
                  <a:pt x="81" y="47"/>
                </a:lnTo>
                <a:lnTo>
                  <a:pt x="80" y="43"/>
                </a:lnTo>
                <a:lnTo>
                  <a:pt x="80" y="41"/>
                </a:lnTo>
                <a:lnTo>
                  <a:pt x="81" y="38"/>
                </a:lnTo>
                <a:lnTo>
                  <a:pt x="84" y="35"/>
                </a:lnTo>
                <a:lnTo>
                  <a:pt x="87" y="34"/>
                </a:lnTo>
                <a:lnTo>
                  <a:pt x="98" y="28"/>
                </a:lnTo>
                <a:lnTo>
                  <a:pt x="98" y="28"/>
                </a:lnTo>
                <a:lnTo>
                  <a:pt x="190" y="2"/>
                </a:lnTo>
                <a:lnTo>
                  <a:pt x="190" y="2"/>
                </a:lnTo>
                <a:lnTo>
                  <a:pt x="201" y="0"/>
                </a:lnTo>
                <a:lnTo>
                  <a:pt x="211" y="0"/>
                </a:lnTo>
                <a:lnTo>
                  <a:pt x="216" y="1"/>
                </a:lnTo>
                <a:lnTo>
                  <a:pt x="219" y="4"/>
                </a:lnTo>
                <a:lnTo>
                  <a:pt x="223" y="6"/>
                </a:lnTo>
                <a:lnTo>
                  <a:pt x="226" y="11"/>
                </a:lnTo>
                <a:lnTo>
                  <a:pt x="226" y="11"/>
                </a:lnTo>
                <a:lnTo>
                  <a:pt x="257" y="76"/>
                </a:lnTo>
                <a:lnTo>
                  <a:pt x="257" y="76"/>
                </a:lnTo>
                <a:lnTo>
                  <a:pt x="280" y="80"/>
                </a:lnTo>
                <a:lnTo>
                  <a:pt x="297" y="84"/>
                </a:lnTo>
                <a:lnTo>
                  <a:pt x="302" y="87"/>
                </a:lnTo>
                <a:lnTo>
                  <a:pt x="305" y="90"/>
                </a:lnTo>
                <a:lnTo>
                  <a:pt x="305" y="90"/>
                </a:lnTo>
                <a:lnTo>
                  <a:pt x="305" y="91"/>
                </a:lnTo>
                <a:lnTo>
                  <a:pt x="305" y="92"/>
                </a:lnTo>
                <a:lnTo>
                  <a:pt x="299" y="96"/>
                </a:lnTo>
                <a:lnTo>
                  <a:pt x="286" y="103"/>
                </a:lnTo>
                <a:lnTo>
                  <a:pt x="263" y="111"/>
                </a:lnTo>
                <a:lnTo>
                  <a:pt x="252" y="116"/>
                </a:lnTo>
                <a:lnTo>
                  <a:pt x="252" y="116"/>
                </a:lnTo>
                <a:lnTo>
                  <a:pt x="256" y="122"/>
                </a:lnTo>
                <a:lnTo>
                  <a:pt x="260" y="129"/>
                </a:lnTo>
                <a:lnTo>
                  <a:pt x="260" y="129"/>
                </a:lnTo>
                <a:lnTo>
                  <a:pt x="261" y="136"/>
                </a:lnTo>
                <a:lnTo>
                  <a:pt x="264" y="143"/>
                </a:lnTo>
                <a:lnTo>
                  <a:pt x="268" y="148"/>
                </a:lnTo>
                <a:lnTo>
                  <a:pt x="268" y="148"/>
                </a:lnTo>
                <a:lnTo>
                  <a:pt x="273" y="152"/>
                </a:lnTo>
                <a:lnTo>
                  <a:pt x="279" y="156"/>
                </a:lnTo>
                <a:lnTo>
                  <a:pt x="283" y="161"/>
                </a:lnTo>
                <a:lnTo>
                  <a:pt x="284" y="162"/>
                </a:lnTo>
                <a:lnTo>
                  <a:pt x="284" y="163"/>
                </a:lnTo>
                <a:lnTo>
                  <a:pt x="284" y="163"/>
                </a:lnTo>
                <a:lnTo>
                  <a:pt x="276" y="174"/>
                </a:lnTo>
                <a:lnTo>
                  <a:pt x="271" y="180"/>
                </a:lnTo>
                <a:lnTo>
                  <a:pt x="271" y="180"/>
                </a:lnTo>
                <a:lnTo>
                  <a:pt x="269" y="191"/>
                </a:lnTo>
                <a:lnTo>
                  <a:pt x="268" y="206"/>
                </a:lnTo>
                <a:lnTo>
                  <a:pt x="268" y="206"/>
                </a:lnTo>
                <a:lnTo>
                  <a:pt x="267" y="219"/>
                </a:lnTo>
                <a:lnTo>
                  <a:pt x="265" y="226"/>
                </a:lnTo>
                <a:lnTo>
                  <a:pt x="263" y="233"/>
                </a:lnTo>
                <a:lnTo>
                  <a:pt x="263" y="233"/>
                </a:lnTo>
                <a:lnTo>
                  <a:pt x="260" y="236"/>
                </a:lnTo>
                <a:lnTo>
                  <a:pt x="256" y="240"/>
                </a:lnTo>
                <a:lnTo>
                  <a:pt x="242" y="248"/>
                </a:lnTo>
                <a:lnTo>
                  <a:pt x="230" y="255"/>
                </a:lnTo>
                <a:lnTo>
                  <a:pt x="227" y="257"/>
                </a:lnTo>
                <a:lnTo>
                  <a:pt x="226" y="259"/>
                </a:lnTo>
                <a:lnTo>
                  <a:pt x="226" y="259"/>
                </a:lnTo>
                <a:lnTo>
                  <a:pt x="231" y="266"/>
                </a:lnTo>
                <a:lnTo>
                  <a:pt x="245" y="278"/>
                </a:lnTo>
                <a:lnTo>
                  <a:pt x="260" y="293"/>
                </a:lnTo>
                <a:lnTo>
                  <a:pt x="267" y="300"/>
                </a:lnTo>
                <a:lnTo>
                  <a:pt x="271" y="306"/>
                </a:lnTo>
                <a:lnTo>
                  <a:pt x="271" y="306"/>
                </a:lnTo>
                <a:lnTo>
                  <a:pt x="299" y="357"/>
                </a:lnTo>
                <a:lnTo>
                  <a:pt x="299" y="357"/>
                </a:lnTo>
                <a:lnTo>
                  <a:pt x="305" y="364"/>
                </a:lnTo>
                <a:lnTo>
                  <a:pt x="305" y="368"/>
                </a:lnTo>
                <a:lnTo>
                  <a:pt x="305" y="373"/>
                </a:lnTo>
                <a:lnTo>
                  <a:pt x="305" y="373"/>
                </a:lnTo>
                <a:lnTo>
                  <a:pt x="303" y="383"/>
                </a:lnTo>
                <a:lnTo>
                  <a:pt x="303" y="387"/>
                </a:lnTo>
                <a:lnTo>
                  <a:pt x="305" y="388"/>
                </a:lnTo>
                <a:lnTo>
                  <a:pt x="305" y="388"/>
                </a:lnTo>
                <a:lnTo>
                  <a:pt x="332" y="437"/>
                </a:lnTo>
                <a:lnTo>
                  <a:pt x="350" y="471"/>
                </a:lnTo>
                <a:lnTo>
                  <a:pt x="358" y="489"/>
                </a:lnTo>
                <a:lnTo>
                  <a:pt x="358" y="489"/>
                </a:lnTo>
                <a:lnTo>
                  <a:pt x="359" y="491"/>
                </a:lnTo>
                <a:lnTo>
                  <a:pt x="362" y="492"/>
                </a:lnTo>
                <a:lnTo>
                  <a:pt x="369" y="495"/>
                </a:lnTo>
                <a:lnTo>
                  <a:pt x="372" y="497"/>
                </a:lnTo>
                <a:lnTo>
                  <a:pt x="376" y="503"/>
                </a:lnTo>
                <a:lnTo>
                  <a:pt x="378" y="511"/>
                </a:lnTo>
                <a:lnTo>
                  <a:pt x="380" y="521"/>
                </a:lnTo>
                <a:lnTo>
                  <a:pt x="380" y="521"/>
                </a:lnTo>
                <a:lnTo>
                  <a:pt x="381" y="533"/>
                </a:lnTo>
                <a:lnTo>
                  <a:pt x="383" y="541"/>
                </a:lnTo>
                <a:lnTo>
                  <a:pt x="387" y="553"/>
                </a:lnTo>
                <a:lnTo>
                  <a:pt x="391" y="561"/>
                </a:lnTo>
                <a:lnTo>
                  <a:pt x="395" y="568"/>
                </a:lnTo>
                <a:lnTo>
                  <a:pt x="395" y="568"/>
                </a:lnTo>
                <a:lnTo>
                  <a:pt x="399" y="578"/>
                </a:lnTo>
                <a:lnTo>
                  <a:pt x="402" y="591"/>
                </a:lnTo>
                <a:lnTo>
                  <a:pt x="406" y="606"/>
                </a:lnTo>
                <a:lnTo>
                  <a:pt x="411" y="621"/>
                </a:lnTo>
                <a:lnTo>
                  <a:pt x="411" y="621"/>
                </a:lnTo>
                <a:lnTo>
                  <a:pt x="417" y="635"/>
                </a:lnTo>
                <a:lnTo>
                  <a:pt x="421" y="646"/>
                </a:lnTo>
                <a:lnTo>
                  <a:pt x="425" y="658"/>
                </a:lnTo>
                <a:lnTo>
                  <a:pt x="428" y="672"/>
                </a:lnTo>
                <a:lnTo>
                  <a:pt x="428" y="672"/>
                </a:lnTo>
                <a:lnTo>
                  <a:pt x="429" y="686"/>
                </a:lnTo>
                <a:lnTo>
                  <a:pt x="428" y="695"/>
                </a:lnTo>
                <a:lnTo>
                  <a:pt x="426" y="702"/>
                </a:lnTo>
                <a:lnTo>
                  <a:pt x="425" y="703"/>
                </a:lnTo>
                <a:lnTo>
                  <a:pt x="425" y="703"/>
                </a:lnTo>
                <a:lnTo>
                  <a:pt x="425" y="718"/>
                </a:lnTo>
                <a:lnTo>
                  <a:pt x="425" y="731"/>
                </a:lnTo>
                <a:lnTo>
                  <a:pt x="425" y="741"/>
                </a:lnTo>
                <a:lnTo>
                  <a:pt x="425" y="741"/>
                </a:lnTo>
                <a:lnTo>
                  <a:pt x="423" y="746"/>
                </a:lnTo>
                <a:lnTo>
                  <a:pt x="419" y="750"/>
                </a:lnTo>
                <a:lnTo>
                  <a:pt x="410" y="756"/>
                </a:lnTo>
                <a:lnTo>
                  <a:pt x="400" y="761"/>
                </a:lnTo>
                <a:lnTo>
                  <a:pt x="395" y="762"/>
                </a:lnTo>
                <a:lnTo>
                  <a:pt x="414" y="815"/>
                </a:lnTo>
                <a:lnTo>
                  <a:pt x="380" y="823"/>
                </a:lnTo>
                <a:lnTo>
                  <a:pt x="380" y="868"/>
                </a:lnTo>
                <a:lnTo>
                  <a:pt x="347" y="871"/>
                </a:lnTo>
                <a:lnTo>
                  <a:pt x="347" y="871"/>
                </a:lnTo>
                <a:lnTo>
                  <a:pt x="308" y="1101"/>
                </a:lnTo>
                <a:lnTo>
                  <a:pt x="308" y="1101"/>
                </a:lnTo>
                <a:lnTo>
                  <a:pt x="299" y="1179"/>
                </a:lnTo>
                <a:lnTo>
                  <a:pt x="294" y="1236"/>
                </a:lnTo>
                <a:lnTo>
                  <a:pt x="288" y="1271"/>
                </a:lnTo>
                <a:lnTo>
                  <a:pt x="288" y="1271"/>
                </a:lnTo>
                <a:lnTo>
                  <a:pt x="282" y="1322"/>
                </a:lnTo>
                <a:lnTo>
                  <a:pt x="278" y="1351"/>
                </a:lnTo>
                <a:lnTo>
                  <a:pt x="275" y="1362"/>
                </a:lnTo>
                <a:lnTo>
                  <a:pt x="273" y="1369"/>
                </a:lnTo>
                <a:lnTo>
                  <a:pt x="273" y="1369"/>
                </a:lnTo>
                <a:lnTo>
                  <a:pt x="271" y="1373"/>
                </a:lnTo>
                <a:lnTo>
                  <a:pt x="271" y="1378"/>
                </a:lnTo>
                <a:lnTo>
                  <a:pt x="269" y="1389"/>
                </a:lnTo>
                <a:lnTo>
                  <a:pt x="272" y="1400"/>
                </a:lnTo>
                <a:lnTo>
                  <a:pt x="276" y="1411"/>
                </a:lnTo>
                <a:lnTo>
                  <a:pt x="276" y="1411"/>
                </a:lnTo>
                <a:lnTo>
                  <a:pt x="290" y="1444"/>
                </a:lnTo>
                <a:lnTo>
                  <a:pt x="299" y="1467"/>
                </a:lnTo>
                <a:lnTo>
                  <a:pt x="299" y="1467"/>
                </a:lnTo>
                <a:lnTo>
                  <a:pt x="335" y="1479"/>
                </a:lnTo>
                <a:lnTo>
                  <a:pt x="335" y="1479"/>
                </a:lnTo>
                <a:lnTo>
                  <a:pt x="363" y="1487"/>
                </a:lnTo>
                <a:lnTo>
                  <a:pt x="363" y="1487"/>
                </a:lnTo>
                <a:lnTo>
                  <a:pt x="368" y="1486"/>
                </a:lnTo>
                <a:lnTo>
                  <a:pt x="374" y="1483"/>
                </a:lnTo>
                <a:lnTo>
                  <a:pt x="378" y="1483"/>
                </a:lnTo>
                <a:lnTo>
                  <a:pt x="381" y="1483"/>
                </a:lnTo>
                <a:lnTo>
                  <a:pt x="385" y="1485"/>
                </a:lnTo>
                <a:lnTo>
                  <a:pt x="388" y="1487"/>
                </a:lnTo>
                <a:lnTo>
                  <a:pt x="388" y="1487"/>
                </a:lnTo>
                <a:lnTo>
                  <a:pt x="395" y="1502"/>
                </a:lnTo>
                <a:lnTo>
                  <a:pt x="396" y="1508"/>
                </a:lnTo>
                <a:lnTo>
                  <a:pt x="396" y="1511"/>
                </a:lnTo>
                <a:lnTo>
                  <a:pt x="395" y="1513"/>
                </a:lnTo>
                <a:lnTo>
                  <a:pt x="395" y="1513"/>
                </a:lnTo>
                <a:lnTo>
                  <a:pt x="389" y="1524"/>
                </a:lnTo>
                <a:lnTo>
                  <a:pt x="387" y="1528"/>
                </a:lnTo>
                <a:lnTo>
                  <a:pt x="383" y="1530"/>
                </a:lnTo>
                <a:lnTo>
                  <a:pt x="383" y="1530"/>
                </a:lnTo>
                <a:lnTo>
                  <a:pt x="293" y="1536"/>
                </a:lnTo>
                <a:lnTo>
                  <a:pt x="227" y="1541"/>
                </a:lnTo>
                <a:lnTo>
                  <a:pt x="182" y="1543"/>
                </a:lnTo>
                <a:lnTo>
                  <a:pt x="182" y="1543"/>
                </a:lnTo>
                <a:lnTo>
                  <a:pt x="162" y="1543"/>
                </a:lnTo>
                <a:lnTo>
                  <a:pt x="148" y="1543"/>
                </a:lnTo>
                <a:lnTo>
                  <a:pt x="140" y="1542"/>
                </a:lnTo>
                <a:lnTo>
                  <a:pt x="137" y="1541"/>
                </a:lnTo>
                <a:lnTo>
                  <a:pt x="137" y="1541"/>
                </a:lnTo>
                <a:lnTo>
                  <a:pt x="136" y="1523"/>
                </a:lnTo>
                <a:lnTo>
                  <a:pt x="134" y="1506"/>
                </a:lnTo>
                <a:lnTo>
                  <a:pt x="134" y="1506"/>
                </a:lnTo>
                <a:lnTo>
                  <a:pt x="117" y="1512"/>
                </a:lnTo>
                <a:lnTo>
                  <a:pt x="103" y="1516"/>
                </a:lnTo>
                <a:lnTo>
                  <a:pt x="95" y="1517"/>
                </a:lnTo>
                <a:lnTo>
                  <a:pt x="89" y="1516"/>
                </a:lnTo>
                <a:lnTo>
                  <a:pt x="89" y="1516"/>
                </a:lnTo>
                <a:lnTo>
                  <a:pt x="73" y="1513"/>
                </a:lnTo>
                <a:lnTo>
                  <a:pt x="70" y="1513"/>
                </a:lnTo>
                <a:lnTo>
                  <a:pt x="68" y="1512"/>
                </a:lnTo>
                <a:lnTo>
                  <a:pt x="66" y="1509"/>
                </a:lnTo>
                <a:lnTo>
                  <a:pt x="66" y="1506"/>
                </a:lnTo>
                <a:lnTo>
                  <a:pt x="66" y="1506"/>
                </a:lnTo>
                <a:lnTo>
                  <a:pt x="68" y="1478"/>
                </a:lnTo>
                <a:lnTo>
                  <a:pt x="72" y="1448"/>
                </a:lnTo>
                <a:lnTo>
                  <a:pt x="72" y="1448"/>
                </a:lnTo>
                <a:lnTo>
                  <a:pt x="72" y="1433"/>
                </a:lnTo>
                <a:lnTo>
                  <a:pt x="73" y="1411"/>
                </a:lnTo>
                <a:lnTo>
                  <a:pt x="74" y="1378"/>
                </a:lnTo>
                <a:lnTo>
                  <a:pt x="74" y="1378"/>
                </a:lnTo>
                <a:lnTo>
                  <a:pt x="76" y="1362"/>
                </a:lnTo>
                <a:lnTo>
                  <a:pt x="77" y="1347"/>
                </a:lnTo>
                <a:lnTo>
                  <a:pt x="81" y="1326"/>
                </a:lnTo>
                <a:lnTo>
                  <a:pt x="81" y="1326"/>
                </a:lnTo>
                <a:lnTo>
                  <a:pt x="84" y="1309"/>
                </a:lnTo>
                <a:lnTo>
                  <a:pt x="85" y="1284"/>
                </a:lnTo>
                <a:lnTo>
                  <a:pt x="87" y="1224"/>
                </a:lnTo>
                <a:lnTo>
                  <a:pt x="87" y="1146"/>
                </a:lnTo>
                <a:lnTo>
                  <a:pt x="87" y="1146"/>
                </a:lnTo>
                <a:lnTo>
                  <a:pt x="98" y="1096"/>
                </a:lnTo>
                <a:lnTo>
                  <a:pt x="109" y="1046"/>
                </a:lnTo>
                <a:lnTo>
                  <a:pt x="109" y="1046"/>
                </a:lnTo>
                <a:lnTo>
                  <a:pt x="109" y="1039"/>
                </a:lnTo>
                <a:lnTo>
                  <a:pt x="109" y="1022"/>
                </a:lnTo>
                <a:lnTo>
                  <a:pt x="107" y="1002"/>
                </a:lnTo>
                <a:lnTo>
                  <a:pt x="104" y="991"/>
                </a:lnTo>
                <a:lnTo>
                  <a:pt x="100" y="979"/>
                </a:lnTo>
                <a:lnTo>
                  <a:pt x="100" y="979"/>
                </a:lnTo>
                <a:lnTo>
                  <a:pt x="96" y="965"/>
                </a:lnTo>
                <a:lnTo>
                  <a:pt x="94" y="949"/>
                </a:lnTo>
                <a:lnTo>
                  <a:pt x="89" y="909"/>
                </a:lnTo>
                <a:lnTo>
                  <a:pt x="88" y="876"/>
                </a:lnTo>
                <a:lnTo>
                  <a:pt x="87" y="863"/>
                </a:lnTo>
                <a:lnTo>
                  <a:pt x="87" y="863"/>
                </a:lnTo>
                <a:lnTo>
                  <a:pt x="81" y="861"/>
                </a:lnTo>
                <a:lnTo>
                  <a:pt x="69" y="857"/>
                </a:lnTo>
                <a:lnTo>
                  <a:pt x="50" y="852"/>
                </a:lnTo>
                <a:lnTo>
                  <a:pt x="50" y="852"/>
                </a:lnTo>
                <a:lnTo>
                  <a:pt x="49" y="846"/>
                </a:lnTo>
                <a:lnTo>
                  <a:pt x="47" y="841"/>
                </a:lnTo>
                <a:lnTo>
                  <a:pt x="44" y="838"/>
                </a:lnTo>
                <a:lnTo>
                  <a:pt x="36" y="836"/>
                </a:lnTo>
                <a:lnTo>
                  <a:pt x="36" y="836"/>
                </a:lnTo>
                <a:lnTo>
                  <a:pt x="34" y="816"/>
                </a:lnTo>
                <a:lnTo>
                  <a:pt x="25" y="766"/>
                </a:lnTo>
                <a:lnTo>
                  <a:pt x="19" y="705"/>
                </a:lnTo>
                <a:lnTo>
                  <a:pt x="16" y="675"/>
                </a:lnTo>
                <a:lnTo>
                  <a:pt x="16" y="649"/>
                </a:lnTo>
                <a:lnTo>
                  <a:pt x="16" y="649"/>
                </a:lnTo>
                <a:lnTo>
                  <a:pt x="15" y="621"/>
                </a:lnTo>
                <a:lnTo>
                  <a:pt x="13" y="593"/>
                </a:lnTo>
                <a:lnTo>
                  <a:pt x="8" y="527"/>
                </a:lnTo>
                <a:lnTo>
                  <a:pt x="2" y="458"/>
                </a:lnTo>
                <a:lnTo>
                  <a:pt x="1" y="425"/>
                </a:lnTo>
                <a:lnTo>
                  <a:pt x="0" y="394"/>
                </a:lnTo>
                <a:lnTo>
                  <a:pt x="0" y="394"/>
                </a:lnTo>
                <a:lnTo>
                  <a:pt x="1" y="366"/>
                </a:lnTo>
                <a:lnTo>
                  <a:pt x="4" y="342"/>
                </a:lnTo>
                <a:lnTo>
                  <a:pt x="9" y="321"/>
                </a:lnTo>
                <a:lnTo>
                  <a:pt x="15" y="304"/>
                </a:lnTo>
                <a:lnTo>
                  <a:pt x="21" y="289"/>
                </a:lnTo>
                <a:lnTo>
                  <a:pt x="28" y="278"/>
                </a:lnTo>
                <a:lnTo>
                  <a:pt x="36" y="264"/>
                </a:lnTo>
                <a:lnTo>
                  <a:pt x="36" y="264"/>
                </a:lnTo>
                <a:lnTo>
                  <a:pt x="39" y="260"/>
                </a:lnTo>
                <a:lnTo>
                  <a:pt x="40" y="256"/>
                </a:lnTo>
                <a:lnTo>
                  <a:pt x="43" y="246"/>
                </a:lnTo>
                <a:lnTo>
                  <a:pt x="43" y="240"/>
                </a:lnTo>
                <a:lnTo>
                  <a:pt x="42" y="236"/>
                </a:lnTo>
                <a:lnTo>
                  <a:pt x="42" y="236"/>
                </a:lnTo>
                <a:lnTo>
                  <a:pt x="38" y="229"/>
                </a:lnTo>
                <a:lnTo>
                  <a:pt x="38" y="227"/>
                </a:lnTo>
                <a:lnTo>
                  <a:pt x="38" y="226"/>
                </a:lnTo>
                <a:lnTo>
                  <a:pt x="39" y="225"/>
                </a:lnTo>
                <a:lnTo>
                  <a:pt x="42" y="225"/>
                </a:lnTo>
                <a:lnTo>
                  <a:pt x="42" y="225"/>
                </a:lnTo>
                <a:lnTo>
                  <a:pt x="62" y="223"/>
                </a:lnTo>
                <a:lnTo>
                  <a:pt x="74" y="222"/>
                </a:lnTo>
                <a:lnTo>
                  <a:pt x="53" y="185"/>
                </a:lnTo>
                <a:lnTo>
                  <a:pt x="84" y="185"/>
                </a:lnTo>
                <a:lnTo>
                  <a:pt x="84" y="185"/>
                </a:lnTo>
                <a:lnTo>
                  <a:pt x="88" y="177"/>
                </a:lnTo>
                <a:lnTo>
                  <a:pt x="91" y="170"/>
                </a:lnTo>
                <a:lnTo>
                  <a:pt x="92" y="163"/>
                </a:lnTo>
                <a:lnTo>
                  <a:pt x="92" y="163"/>
                </a:lnTo>
                <a:lnTo>
                  <a:pt x="92" y="162"/>
                </a:lnTo>
                <a:lnTo>
                  <a:pt x="91" y="159"/>
                </a:lnTo>
                <a:lnTo>
                  <a:pt x="88" y="154"/>
                </a:lnTo>
                <a:lnTo>
                  <a:pt x="84" y="150"/>
                </a:lnTo>
                <a:lnTo>
                  <a:pt x="81" y="148"/>
                </a:lnTo>
                <a:lnTo>
                  <a:pt x="81" y="148"/>
                </a:lnTo>
                <a:lnTo>
                  <a:pt x="77" y="129"/>
                </a:lnTo>
                <a:lnTo>
                  <a:pt x="77" y="129"/>
                </a:lnTo>
                <a:lnTo>
                  <a:pt x="76" y="131"/>
                </a:lnTo>
                <a:lnTo>
                  <a:pt x="74" y="133"/>
                </a:lnTo>
                <a:lnTo>
                  <a:pt x="72" y="133"/>
                </a:lnTo>
                <a:lnTo>
                  <a:pt x="70" y="133"/>
                </a:lnTo>
                <a:lnTo>
                  <a:pt x="66" y="131"/>
                </a:lnTo>
                <a:lnTo>
                  <a:pt x="64" y="126"/>
                </a:lnTo>
                <a:lnTo>
                  <a:pt x="64" y="126"/>
                </a:lnTo>
                <a:lnTo>
                  <a:pt x="61" y="121"/>
                </a:lnTo>
                <a:lnTo>
                  <a:pt x="58" y="117"/>
                </a:lnTo>
                <a:lnTo>
                  <a:pt x="58" y="113"/>
                </a:lnTo>
                <a:lnTo>
                  <a:pt x="59" y="109"/>
                </a:lnTo>
                <a:lnTo>
                  <a:pt x="64" y="102"/>
                </a:lnTo>
                <a:lnTo>
                  <a:pt x="69" y="98"/>
                </a:lnTo>
                <a:lnTo>
                  <a:pt x="69" y="98"/>
                </a:lnTo>
                <a:lnTo>
                  <a:pt x="73" y="95"/>
                </a:lnTo>
                <a:lnTo>
                  <a:pt x="77" y="92"/>
                </a:lnTo>
                <a:lnTo>
                  <a:pt x="81" y="92"/>
                </a:lnTo>
                <a:lnTo>
                  <a:pt x="81" y="9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41"/>
          <p:cNvSpPr>
            <a:spLocks noEditPoints="1"/>
          </p:cNvSpPr>
          <p:nvPr/>
        </p:nvSpPr>
        <p:spPr bwMode="auto">
          <a:xfrm>
            <a:off x="4690925" y="4629327"/>
            <a:ext cx="616486" cy="1730073"/>
          </a:xfrm>
          <a:custGeom>
            <a:avLst/>
            <a:gdLst>
              <a:gd name="T0" fmla="*/ 167 w 315"/>
              <a:gd name="T1" fmla="*/ 22 h 884"/>
              <a:gd name="T2" fmla="*/ 121 w 315"/>
              <a:gd name="T3" fmla="*/ 3 h 884"/>
              <a:gd name="T4" fmla="*/ 104 w 315"/>
              <a:gd name="T5" fmla="*/ 10 h 884"/>
              <a:gd name="T6" fmla="*/ 87 w 315"/>
              <a:gd name="T7" fmla="*/ 25 h 884"/>
              <a:gd name="T8" fmla="*/ 85 w 315"/>
              <a:gd name="T9" fmla="*/ 61 h 884"/>
              <a:gd name="T10" fmla="*/ 88 w 315"/>
              <a:gd name="T11" fmla="*/ 88 h 884"/>
              <a:gd name="T12" fmla="*/ 70 w 315"/>
              <a:gd name="T13" fmla="*/ 112 h 884"/>
              <a:gd name="T14" fmla="*/ 21 w 315"/>
              <a:gd name="T15" fmla="*/ 141 h 884"/>
              <a:gd name="T16" fmla="*/ 0 w 315"/>
              <a:gd name="T17" fmla="*/ 199 h 884"/>
              <a:gd name="T18" fmla="*/ 12 w 315"/>
              <a:gd name="T19" fmla="*/ 321 h 884"/>
              <a:gd name="T20" fmla="*/ 33 w 315"/>
              <a:gd name="T21" fmla="*/ 328 h 884"/>
              <a:gd name="T22" fmla="*/ 24 w 315"/>
              <a:gd name="T23" fmla="*/ 436 h 884"/>
              <a:gd name="T24" fmla="*/ 41 w 315"/>
              <a:gd name="T25" fmla="*/ 448 h 884"/>
              <a:gd name="T26" fmla="*/ 33 w 315"/>
              <a:gd name="T27" fmla="*/ 766 h 884"/>
              <a:gd name="T28" fmla="*/ 32 w 315"/>
              <a:gd name="T29" fmla="*/ 822 h 884"/>
              <a:gd name="T30" fmla="*/ 36 w 315"/>
              <a:gd name="T31" fmla="*/ 857 h 884"/>
              <a:gd name="T32" fmla="*/ 87 w 315"/>
              <a:gd name="T33" fmla="*/ 883 h 884"/>
              <a:gd name="T34" fmla="*/ 141 w 315"/>
              <a:gd name="T35" fmla="*/ 880 h 884"/>
              <a:gd name="T36" fmla="*/ 127 w 315"/>
              <a:gd name="T37" fmla="*/ 855 h 884"/>
              <a:gd name="T38" fmla="*/ 89 w 315"/>
              <a:gd name="T39" fmla="*/ 812 h 884"/>
              <a:gd name="T40" fmla="*/ 93 w 315"/>
              <a:gd name="T41" fmla="*/ 798 h 884"/>
              <a:gd name="T42" fmla="*/ 83 w 315"/>
              <a:gd name="T43" fmla="*/ 782 h 884"/>
              <a:gd name="T44" fmla="*/ 89 w 315"/>
              <a:gd name="T45" fmla="*/ 650 h 884"/>
              <a:gd name="T46" fmla="*/ 101 w 315"/>
              <a:gd name="T47" fmla="*/ 556 h 884"/>
              <a:gd name="T48" fmla="*/ 120 w 315"/>
              <a:gd name="T49" fmla="*/ 494 h 884"/>
              <a:gd name="T50" fmla="*/ 183 w 315"/>
              <a:gd name="T51" fmla="*/ 650 h 884"/>
              <a:gd name="T52" fmla="*/ 183 w 315"/>
              <a:gd name="T53" fmla="*/ 786 h 884"/>
              <a:gd name="T54" fmla="*/ 191 w 315"/>
              <a:gd name="T55" fmla="*/ 796 h 884"/>
              <a:gd name="T56" fmla="*/ 176 w 315"/>
              <a:gd name="T57" fmla="*/ 812 h 884"/>
              <a:gd name="T58" fmla="*/ 177 w 315"/>
              <a:gd name="T59" fmla="*/ 868 h 884"/>
              <a:gd name="T60" fmla="*/ 204 w 315"/>
              <a:gd name="T61" fmla="*/ 873 h 884"/>
              <a:gd name="T62" fmla="*/ 259 w 315"/>
              <a:gd name="T63" fmla="*/ 874 h 884"/>
              <a:gd name="T64" fmla="*/ 314 w 315"/>
              <a:gd name="T65" fmla="*/ 855 h 884"/>
              <a:gd name="T66" fmla="*/ 303 w 315"/>
              <a:gd name="T67" fmla="*/ 840 h 884"/>
              <a:gd name="T68" fmla="*/ 259 w 315"/>
              <a:gd name="T69" fmla="*/ 827 h 884"/>
              <a:gd name="T70" fmla="*/ 248 w 315"/>
              <a:gd name="T71" fmla="*/ 762 h 884"/>
              <a:gd name="T72" fmla="*/ 247 w 315"/>
              <a:gd name="T73" fmla="*/ 647 h 884"/>
              <a:gd name="T74" fmla="*/ 219 w 315"/>
              <a:gd name="T75" fmla="*/ 533 h 884"/>
              <a:gd name="T76" fmla="*/ 216 w 315"/>
              <a:gd name="T77" fmla="*/ 497 h 884"/>
              <a:gd name="T78" fmla="*/ 225 w 315"/>
              <a:gd name="T79" fmla="*/ 462 h 884"/>
              <a:gd name="T80" fmla="*/ 188 w 315"/>
              <a:gd name="T81" fmla="*/ 286 h 884"/>
              <a:gd name="T82" fmla="*/ 207 w 315"/>
              <a:gd name="T83" fmla="*/ 279 h 884"/>
              <a:gd name="T84" fmla="*/ 216 w 315"/>
              <a:gd name="T85" fmla="*/ 271 h 884"/>
              <a:gd name="T86" fmla="*/ 229 w 315"/>
              <a:gd name="T87" fmla="*/ 264 h 884"/>
              <a:gd name="T88" fmla="*/ 247 w 315"/>
              <a:gd name="T89" fmla="*/ 243 h 884"/>
              <a:gd name="T90" fmla="*/ 243 w 315"/>
              <a:gd name="T91" fmla="*/ 234 h 884"/>
              <a:gd name="T92" fmla="*/ 193 w 315"/>
              <a:gd name="T93" fmla="*/ 246 h 884"/>
              <a:gd name="T94" fmla="*/ 210 w 315"/>
              <a:gd name="T95" fmla="*/ 234 h 884"/>
              <a:gd name="T96" fmla="*/ 218 w 315"/>
              <a:gd name="T97" fmla="*/ 224 h 884"/>
              <a:gd name="T98" fmla="*/ 197 w 315"/>
              <a:gd name="T99" fmla="*/ 224 h 884"/>
              <a:gd name="T100" fmla="*/ 182 w 315"/>
              <a:gd name="T101" fmla="*/ 160 h 884"/>
              <a:gd name="T102" fmla="*/ 158 w 315"/>
              <a:gd name="T103" fmla="*/ 132 h 884"/>
              <a:gd name="T104" fmla="*/ 160 w 315"/>
              <a:gd name="T105" fmla="*/ 122 h 884"/>
              <a:gd name="T106" fmla="*/ 173 w 315"/>
              <a:gd name="T107" fmla="*/ 105 h 884"/>
              <a:gd name="T108" fmla="*/ 176 w 315"/>
              <a:gd name="T109" fmla="*/ 85 h 884"/>
              <a:gd name="T110" fmla="*/ 179 w 315"/>
              <a:gd name="T111" fmla="*/ 48 h 884"/>
              <a:gd name="T112" fmla="*/ 195 w 315"/>
              <a:gd name="T113" fmla="*/ 417 h 884"/>
              <a:gd name="T114" fmla="*/ 201 w 315"/>
              <a:gd name="T115" fmla="*/ 462 h 884"/>
              <a:gd name="T116" fmla="*/ 201 w 315"/>
              <a:gd name="T117" fmla="*/ 481 h 884"/>
              <a:gd name="T118" fmla="*/ 179 w 315"/>
              <a:gd name="T119" fmla="*/ 419 h 884"/>
              <a:gd name="T120" fmla="*/ 188 w 315"/>
              <a:gd name="T121" fmla="*/ 419 h 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15" h="884">
                <a:moveTo>
                  <a:pt x="173" y="39"/>
                </a:moveTo>
                <a:lnTo>
                  <a:pt x="173" y="39"/>
                </a:lnTo>
                <a:lnTo>
                  <a:pt x="173" y="34"/>
                </a:lnTo>
                <a:lnTo>
                  <a:pt x="171" y="28"/>
                </a:lnTo>
                <a:lnTo>
                  <a:pt x="167" y="22"/>
                </a:lnTo>
                <a:lnTo>
                  <a:pt x="167" y="22"/>
                </a:lnTo>
                <a:lnTo>
                  <a:pt x="160" y="15"/>
                </a:lnTo>
                <a:lnTo>
                  <a:pt x="154" y="9"/>
                </a:lnTo>
                <a:lnTo>
                  <a:pt x="145" y="4"/>
                </a:lnTo>
                <a:lnTo>
                  <a:pt x="132" y="0"/>
                </a:lnTo>
                <a:lnTo>
                  <a:pt x="121" y="3"/>
                </a:lnTo>
                <a:lnTo>
                  <a:pt x="121" y="3"/>
                </a:lnTo>
                <a:lnTo>
                  <a:pt x="113" y="4"/>
                </a:lnTo>
                <a:lnTo>
                  <a:pt x="108" y="5"/>
                </a:lnTo>
                <a:lnTo>
                  <a:pt x="107" y="5"/>
                </a:lnTo>
                <a:lnTo>
                  <a:pt x="106" y="6"/>
                </a:lnTo>
                <a:lnTo>
                  <a:pt x="106" y="6"/>
                </a:lnTo>
                <a:lnTo>
                  <a:pt x="104" y="10"/>
                </a:lnTo>
                <a:lnTo>
                  <a:pt x="101" y="14"/>
                </a:lnTo>
                <a:lnTo>
                  <a:pt x="93" y="19"/>
                </a:lnTo>
                <a:lnTo>
                  <a:pt x="93" y="19"/>
                </a:lnTo>
                <a:lnTo>
                  <a:pt x="89" y="22"/>
                </a:lnTo>
                <a:lnTo>
                  <a:pt x="88" y="24"/>
                </a:lnTo>
                <a:lnTo>
                  <a:pt x="87" y="25"/>
                </a:lnTo>
                <a:lnTo>
                  <a:pt x="87" y="25"/>
                </a:lnTo>
                <a:lnTo>
                  <a:pt x="84" y="48"/>
                </a:lnTo>
                <a:lnTo>
                  <a:pt x="87" y="61"/>
                </a:lnTo>
                <a:lnTo>
                  <a:pt x="87" y="61"/>
                </a:lnTo>
                <a:lnTo>
                  <a:pt x="87" y="61"/>
                </a:lnTo>
                <a:lnTo>
                  <a:pt x="85" y="61"/>
                </a:lnTo>
                <a:lnTo>
                  <a:pt x="84" y="62"/>
                </a:lnTo>
                <a:lnTo>
                  <a:pt x="83" y="70"/>
                </a:lnTo>
                <a:lnTo>
                  <a:pt x="83" y="70"/>
                </a:lnTo>
                <a:lnTo>
                  <a:pt x="83" y="74"/>
                </a:lnTo>
                <a:lnTo>
                  <a:pt x="84" y="79"/>
                </a:lnTo>
                <a:lnTo>
                  <a:pt x="88" y="88"/>
                </a:lnTo>
                <a:lnTo>
                  <a:pt x="93" y="93"/>
                </a:lnTo>
                <a:lnTo>
                  <a:pt x="96" y="95"/>
                </a:lnTo>
                <a:lnTo>
                  <a:pt x="96" y="108"/>
                </a:lnTo>
                <a:lnTo>
                  <a:pt x="96" y="108"/>
                </a:lnTo>
                <a:lnTo>
                  <a:pt x="84" y="109"/>
                </a:lnTo>
                <a:lnTo>
                  <a:pt x="70" y="112"/>
                </a:lnTo>
                <a:lnTo>
                  <a:pt x="52" y="117"/>
                </a:lnTo>
                <a:lnTo>
                  <a:pt x="52" y="117"/>
                </a:lnTo>
                <a:lnTo>
                  <a:pt x="42" y="122"/>
                </a:lnTo>
                <a:lnTo>
                  <a:pt x="35" y="127"/>
                </a:lnTo>
                <a:lnTo>
                  <a:pt x="27" y="135"/>
                </a:lnTo>
                <a:lnTo>
                  <a:pt x="21" y="141"/>
                </a:lnTo>
                <a:lnTo>
                  <a:pt x="12" y="154"/>
                </a:lnTo>
                <a:lnTo>
                  <a:pt x="9" y="159"/>
                </a:lnTo>
                <a:lnTo>
                  <a:pt x="9" y="159"/>
                </a:lnTo>
                <a:lnTo>
                  <a:pt x="4" y="175"/>
                </a:lnTo>
                <a:lnTo>
                  <a:pt x="1" y="192"/>
                </a:lnTo>
                <a:lnTo>
                  <a:pt x="0" y="199"/>
                </a:lnTo>
                <a:lnTo>
                  <a:pt x="0" y="206"/>
                </a:lnTo>
                <a:lnTo>
                  <a:pt x="0" y="206"/>
                </a:lnTo>
                <a:lnTo>
                  <a:pt x="5" y="267"/>
                </a:lnTo>
                <a:lnTo>
                  <a:pt x="8" y="301"/>
                </a:lnTo>
                <a:lnTo>
                  <a:pt x="12" y="321"/>
                </a:lnTo>
                <a:lnTo>
                  <a:pt x="12" y="321"/>
                </a:lnTo>
                <a:lnTo>
                  <a:pt x="13" y="324"/>
                </a:lnTo>
                <a:lnTo>
                  <a:pt x="14" y="325"/>
                </a:lnTo>
                <a:lnTo>
                  <a:pt x="18" y="326"/>
                </a:lnTo>
                <a:lnTo>
                  <a:pt x="21" y="326"/>
                </a:lnTo>
                <a:lnTo>
                  <a:pt x="22" y="325"/>
                </a:lnTo>
                <a:lnTo>
                  <a:pt x="33" y="328"/>
                </a:lnTo>
                <a:lnTo>
                  <a:pt x="40" y="392"/>
                </a:lnTo>
                <a:lnTo>
                  <a:pt x="19" y="398"/>
                </a:lnTo>
                <a:lnTo>
                  <a:pt x="19" y="398"/>
                </a:lnTo>
                <a:lnTo>
                  <a:pt x="21" y="413"/>
                </a:lnTo>
                <a:lnTo>
                  <a:pt x="22" y="426"/>
                </a:lnTo>
                <a:lnTo>
                  <a:pt x="24" y="436"/>
                </a:lnTo>
                <a:lnTo>
                  <a:pt x="24" y="436"/>
                </a:lnTo>
                <a:lnTo>
                  <a:pt x="26" y="439"/>
                </a:lnTo>
                <a:lnTo>
                  <a:pt x="28" y="442"/>
                </a:lnTo>
                <a:lnTo>
                  <a:pt x="35" y="447"/>
                </a:lnTo>
                <a:lnTo>
                  <a:pt x="40" y="448"/>
                </a:lnTo>
                <a:lnTo>
                  <a:pt x="41" y="448"/>
                </a:lnTo>
                <a:lnTo>
                  <a:pt x="41" y="448"/>
                </a:lnTo>
                <a:lnTo>
                  <a:pt x="31" y="635"/>
                </a:lnTo>
                <a:lnTo>
                  <a:pt x="31" y="635"/>
                </a:lnTo>
                <a:lnTo>
                  <a:pt x="32" y="696"/>
                </a:lnTo>
                <a:lnTo>
                  <a:pt x="33" y="737"/>
                </a:lnTo>
                <a:lnTo>
                  <a:pt x="33" y="766"/>
                </a:lnTo>
                <a:lnTo>
                  <a:pt x="33" y="766"/>
                </a:lnTo>
                <a:lnTo>
                  <a:pt x="31" y="796"/>
                </a:lnTo>
                <a:lnTo>
                  <a:pt x="31" y="808"/>
                </a:lnTo>
                <a:lnTo>
                  <a:pt x="31" y="815"/>
                </a:lnTo>
                <a:lnTo>
                  <a:pt x="31" y="815"/>
                </a:lnTo>
                <a:lnTo>
                  <a:pt x="32" y="822"/>
                </a:lnTo>
                <a:lnTo>
                  <a:pt x="36" y="828"/>
                </a:lnTo>
                <a:lnTo>
                  <a:pt x="38" y="832"/>
                </a:lnTo>
                <a:lnTo>
                  <a:pt x="40" y="835"/>
                </a:lnTo>
                <a:lnTo>
                  <a:pt x="40" y="835"/>
                </a:lnTo>
                <a:lnTo>
                  <a:pt x="37" y="849"/>
                </a:lnTo>
                <a:lnTo>
                  <a:pt x="36" y="857"/>
                </a:lnTo>
                <a:lnTo>
                  <a:pt x="37" y="865"/>
                </a:lnTo>
                <a:lnTo>
                  <a:pt x="37" y="865"/>
                </a:lnTo>
                <a:lnTo>
                  <a:pt x="40" y="869"/>
                </a:lnTo>
                <a:lnTo>
                  <a:pt x="45" y="871"/>
                </a:lnTo>
                <a:lnTo>
                  <a:pt x="60" y="876"/>
                </a:lnTo>
                <a:lnTo>
                  <a:pt x="87" y="883"/>
                </a:lnTo>
                <a:lnTo>
                  <a:pt x="87" y="883"/>
                </a:lnTo>
                <a:lnTo>
                  <a:pt x="98" y="884"/>
                </a:lnTo>
                <a:lnTo>
                  <a:pt x="116" y="884"/>
                </a:lnTo>
                <a:lnTo>
                  <a:pt x="132" y="883"/>
                </a:lnTo>
                <a:lnTo>
                  <a:pt x="139" y="882"/>
                </a:lnTo>
                <a:lnTo>
                  <a:pt x="141" y="880"/>
                </a:lnTo>
                <a:lnTo>
                  <a:pt x="141" y="880"/>
                </a:lnTo>
                <a:lnTo>
                  <a:pt x="141" y="879"/>
                </a:lnTo>
                <a:lnTo>
                  <a:pt x="140" y="875"/>
                </a:lnTo>
                <a:lnTo>
                  <a:pt x="136" y="868"/>
                </a:lnTo>
                <a:lnTo>
                  <a:pt x="127" y="855"/>
                </a:lnTo>
                <a:lnTo>
                  <a:pt x="127" y="855"/>
                </a:lnTo>
                <a:lnTo>
                  <a:pt x="113" y="842"/>
                </a:lnTo>
                <a:lnTo>
                  <a:pt x="99" y="831"/>
                </a:lnTo>
                <a:lnTo>
                  <a:pt x="99" y="831"/>
                </a:lnTo>
                <a:lnTo>
                  <a:pt x="93" y="815"/>
                </a:lnTo>
                <a:lnTo>
                  <a:pt x="93" y="815"/>
                </a:lnTo>
                <a:lnTo>
                  <a:pt x="89" y="812"/>
                </a:lnTo>
                <a:lnTo>
                  <a:pt x="87" y="809"/>
                </a:lnTo>
                <a:lnTo>
                  <a:pt x="87" y="809"/>
                </a:lnTo>
                <a:lnTo>
                  <a:pt x="90" y="804"/>
                </a:lnTo>
                <a:lnTo>
                  <a:pt x="93" y="800"/>
                </a:lnTo>
                <a:lnTo>
                  <a:pt x="93" y="798"/>
                </a:lnTo>
                <a:lnTo>
                  <a:pt x="93" y="798"/>
                </a:lnTo>
                <a:lnTo>
                  <a:pt x="87" y="795"/>
                </a:lnTo>
                <a:lnTo>
                  <a:pt x="85" y="793"/>
                </a:lnTo>
                <a:lnTo>
                  <a:pt x="83" y="791"/>
                </a:lnTo>
                <a:lnTo>
                  <a:pt x="83" y="788"/>
                </a:lnTo>
                <a:lnTo>
                  <a:pt x="83" y="782"/>
                </a:lnTo>
                <a:lnTo>
                  <a:pt x="83" y="782"/>
                </a:lnTo>
                <a:lnTo>
                  <a:pt x="84" y="765"/>
                </a:lnTo>
                <a:lnTo>
                  <a:pt x="84" y="734"/>
                </a:lnTo>
                <a:lnTo>
                  <a:pt x="85" y="701"/>
                </a:lnTo>
                <a:lnTo>
                  <a:pt x="87" y="674"/>
                </a:lnTo>
                <a:lnTo>
                  <a:pt x="87" y="674"/>
                </a:lnTo>
                <a:lnTo>
                  <a:pt x="89" y="650"/>
                </a:lnTo>
                <a:lnTo>
                  <a:pt x="90" y="622"/>
                </a:lnTo>
                <a:lnTo>
                  <a:pt x="92" y="596"/>
                </a:lnTo>
                <a:lnTo>
                  <a:pt x="93" y="586"/>
                </a:lnTo>
                <a:lnTo>
                  <a:pt x="96" y="577"/>
                </a:lnTo>
                <a:lnTo>
                  <a:pt x="96" y="577"/>
                </a:lnTo>
                <a:lnTo>
                  <a:pt x="101" y="556"/>
                </a:lnTo>
                <a:lnTo>
                  <a:pt x="108" y="527"/>
                </a:lnTo>
                <a:lnTo>
                  <a:pt x="115" y="503"/>
                </a:lnTo>
                <a:lnTo>
                  <a:pt x="117" y="495"/>
                </a:lnTo>
                <a:lnTo>
                  <a:pt x="118" y="494"/>
                </a:lnTo>
                <a:lnTo>
                  <a:pt x="120" y="494"/>
                </a:lnTo>
                <a:lnTo>
                  <a:pt x="120" y="494"/>
                </a:lnTo>
                <a:lnTo>
                  <a:pt x="131" y="517"/>
                </a:lnTo>
                <a:lnTo>
                  <a:pt x="151" y="560"/>
                </a:lnTo>
                <a:lnTo>
                  <a:pt x="182" y="627"/>
                </a:lnTo>
                <a:lnTo>
                  <a:pt x="182" y="627"/>
                </a:lnTo>
                <a:lnTo>
                  <a:pt x="183" y="634"/>
                </a:lnTo>
                <a:lnTo>
                  <a:pt x="183" y="650"/>
                </a:lnTo>
                <a:lnTo>
                  <a:pt x="182" y="695"/>
                </a:lnTo>
                <a:lnTo>
                  <a:pt x="181" y="741"/>
                </a:lnTo>
                <a:lnTo>
                  <a:pt x="179" y="768"/>
                </a:lnTo>
                <a:lnTo>
                  <a:pt x="179" y="768"/>
                </a:lnTo>
                <a:lnTo>
                  <a:pt x="181" y="777"/>
                </a:lnTo>
                <a:lnTo>
                  <a:pt x="183" y="786"/>
                </a:lnTo>
                <a:lnTo>
                  <a:pt x="186" y="794"/>
                </a:lnTo>
                <a:lnTo>
                  <a:pt x="186" y="794"/>
                </a:lnTo>
                <a:lnTo>
                  <a:pt x="188" y="794"/>
                </a:lnTo>
                <a:lnTo>
                  <a:pt x="190" y="795"/>
                </a:lnTo>
                <a:lnTo>
                  <a:pt x="191" y="796"/>
                </a:lnTo>
                <a:lnTo>
                  <a:pt x="191" y="796"/>
                </a:lnTo>
                <a:lnTo>
                  <a:pt x="187" y="796"/>
                </a:lnTo>
                <a:lnTo>
                  <a:pt x="182" y="799"/>
                </a:lnTo>
                <a:lnTo>
                  <a:pt x="178" y="800"/>
                </a:lnTo>
                <a:lnTo>
                  <a:pt x="176" y="803"/>
                </a:lnTo>
                <a:lnTo>
                  <a:pt x="176" y="807"/>
                </a:lnTo>
                <a:lnTo>
                  <a:pt x="176" y="812"/>
                </a:lnTo>
                <a:lnTo>
                  <a:pt x="176" y="812"/>
                </a:lnTo>
                <a:lnTo>
                  <a:pt x="177" y="822"/>
                </a:lnTo>
                <a:lnTo>
                  <a:pt x="178" y="833"/>
                </a:lnTo>
                <a:lnTo>
                  <a:pt x="178" y="852"/>
                </a:lnTo>
                <a:lnTo>
                  <a:pt x="178" y="852"/>
                </a:lnTo>
                <a:lnTo>
                  <a:pt x="177" y="868"/>
                </a:lnTo>
                <a:lnTo>
                  <a:pt x="178" y="871"/>
                </a:lnTo>
                <a:lnTo>
                  <a:pt x="179" y="873"/>
                </a:lnTo>
                <a:lnTo>
                  <a:pt x="181" y="874"/>
                </a:lnTo>
                <a:lnTo>
                  <a:pt x="184" y="874"/>
                </a:lnTo>
                <a:lnTo>
                  <a:pt x="184" y="874"/>
                </a:lnTo>
                <a:lnTo>
                  <a:pt x="204" y="873"/>
                </a:lnTo>
                <a:lnTo>
                  <a:pt x="223" y="873"/>
                </a:lnTo>
                <a:lnTo>
                  <a:pt x="223" y="873"/>
                </a:lnTo>
                <a:lnTo>
                  <a:pt x="240" y="874"/>
                </a:lnTo>
                <a:lnTo>
                  <a:pt x="251" y="874"/>
                </a:lnTo>
                <a:lnTo>
                  <a:pt x="259" y="874"/>
                </a:lnTo>
                <a:lnTo>
                  <a:pt x="259" y="874"/>
                </a:lnTo>
                <a:lnTo>
                  <a:pt x="272" y="873"/>
                </a:lnTo>
                <a:lnTo>
                  <a:pt x="286" y="869"/>
                </a:lnTo>
                <a:lnTo>
                  <a:pt x="300" y="864"/>
                </a:lnTo>
                <a:lnTo>
                  <a:pt x="309" y="859"/>
                </a:lnTo>
                <a:lnTo>
                  <a:pt x="309" y="859"/>
                </a:lnTo>
                <a:lnTo>
                  <a:pt x="314" y="855"/>
                </a:lnTo>
                <a:lnTo>
                  <a:pt x="315" y="850"/>
                </a:lnTo>
                <a:lnTo>
                  <a:pt x="315" y="847"/>
                </a:lnTo>
                <a:lnTo>
                  <a:pt x="314" y="846"/>
                </a:lnTo>
                <a:lnTo>
                  <a:pt x="309" y="842"/>
                </a:lnTo>
                <a:lnTo>
                  <a:pt x="309" y="842"/>
                </a:lnTo>
                <a:lnTo>
                  <a:pt x="303" y="840"/>
                </a:lnTo>
                <a:lnTo>
                  <a:pt x="295" y="838"/>
                </a:lnTo>
                <a:lnTo>
                  <a:pt x="289" y="838"/>
                </a:lnTo>
                <a:lnTo>
                  <a:pt x="281" y="837"/>
                </a:lnTo>
                <a:lnTo>
                  <a:pt x="281" y="837"/>
                </a:lnTo>
                <a:lnTo>
                  <a:pt x="267" y="831"/>
                </a:lnTo>
                <a:lnTo>
                  <a:pt x="259" y="827"/>
                </a:lnTo>
                <a:lnTo>
                  <a:pt x="259" y="827"/>
                </a:lnTo>
                <a:lnTo>
                  <a:pt x="247" y="809"/>
                </a:lnTo>
                <a:lnTo>
                  <a:pt x="238" y="803"/>
                </a:lnTo>
                <a:lnTo>
                  <a:pt x="247" y="798"/>
                </a:lnTo>
                <a:lnTo>
                  <a:pt x="247" y="798"/>
                </a:lnTo>
                <a:lnTo>
                  <a:pt x="248" y="762"/>
                </a:lnTo>
                <a:lnTo>
                  <a:pt x="249" y="734"/>
                </a:lnTo>
                <a:lnTo>
                  <a:pt x="249" y="714"/>
                </a:lnTo>
                <a:lnTo>
                  <a:pt x="249" y="714"/>
                </a:lnTo>
                <a:lnTo>
                  <a:pt x="248" y="677"/>
                </a:lnTo>
                <a:lnTo>
                  <a:pt x="247" y="647"/>
                </a:lnTo>
                <a:lnTo>
                  <a:pt x="247" y="647"/>
                </a:lnTo>
                <a:lnTo>
                  <a:pt x="240" y="598"/>
                </a:lnTo>
                <a:lnTo>
                  <a:pt x="240" y="598"/>
                </a:lnTo>
                <a:lnTo>
                  <a:pt x="229" y="572"/>
                </a:lnTo>
                <a:lnTo>
                  <a:pt x="223" y="550"/>
                </a:lnTo>
                <a:lnTo>
                  <a:pt x="220" y="541"/>
                </a:lnTo>
                <a:lnTo>
                  <a:pt x="219" y="533"/>
                </a:lnTo>
                <a:lnTo>
                  <a:pt x="219" y="533"/>
                </a:lnTo>
                <a:lnTo>
                  <a:pt x="218" y="522"/>
                </a:lnTo>
                <a:lnTo>
                  <a:pt x="214" y="511"/>
                </a:lnTo>
                <a:lnTo>
                  <a:pt x="210" y="499"/>
                </a:lnTo>
                <a:lnTo>
                  <a:pt x="210" y="499"/>
                </a:lnTo>
                <a:lnTo>
                  <a:pt x="216" y="497"/>
                </a:lnTo>
                <a:lnTo>
                  <a:pt x="221" y="493"/>
                </a:lnTo>
                <a:lnTo>
                  <a:pt x="224" y="492"/>
                </a:lnTo>
                <a:lnTo>
                  <a:pt x="225" y="488"/>
                </a:lnTo>
                <a:lnTo>
                  <a:pt x="225" y="488"/>
                </a:lnTo>
                <a:lnTo>
                  <a:pt x="225" y="478"/>
                </a:lnTo>
                <a:lnTo>
                  <a:pt x="225" y="462"/>
                </a:lnTo>
                <a:lnTo>
                  <a:pt x="223" y="442"/>
                </a:lnTo>
                <a:lnTo>
                  <a:pt x="223" y="442"/>
                </a:lnTo>
                <a:lnTo>
                  <a:pt x="214" y="410"/>
                </a:lnTo>
                <a:lnTo>
                  <a:pt x="216" y="399"/>
                </a:lnTo>
                <a:lnTo>
                  <a:pt x="197" y="323"/>
                </a:lnTo>
                <a:lnTo>
                  <a:pt x="188" y="286"/>
                </a:lnTo>
                <a:lnTo>
                  <a:pt x="188" y="286"/>
                </a:lnTo>
                <a:lnTo>
                  <a:pt x="196" y="287"/>
                </a:lnTo>
                <a:lnTo>
                  <a:pt x="202" y="286"/>
                </a:lnTo>
                <a:lnTo>
                  <a:pt x="206" y="285"/>
                </a:lnTo>
                <a:lnTo>
                  <a:pt x="206" y="285"/>
                </a:lnTo>
                <a:lnTo>
                  <a:pt x="207" y="279"/>
                </a:lnTo>
                <a:lnTo>
                  <a:pt x="207" y="278"/>
                </a:lnTo>
                <a:lnTo>
                  <a:pt x="207" y="278"/>
                </a:lnTo>
                <a:lnTo>
                  <a:pt x="214" y="276"/>
                </a:lnTo>
                <a:lnTo>
                  <a:pt x="214" y="276"/>
                </a:lnTo>
                <a:lnTo>
                  <a:pt x="216" y="273"/>
                </a:lnTo>
                <a:lnTo>
                  <a:pt x="216" y="271"/>
                </a:lnTo>
                <a:lnTo>
                  <a:pt x="216" y="267"/>
                </a:lnTo>
                <a:lnTo>
                  <a:pt x="216" y="267"/>
                </a:lnTo>
                <a:lnTo>
                  <a:pt x="220" y="267"/>
                </a:lnTo>
                <a:lnTo>
                  <a:pt x="225" y="267"/>
                </a:lnTo>
                <a:lnTo>
                  <a:pt x="225" y="267"/>
                </a:lnTo>
                <a:lnTo>
                  <a:pt x="229" y="264"/>
                </a:lnTo>
                <a:lnTo>
                  <a:pt x="232" y="260"/>
                </a:lnTo>
                <a:lnTo>
                  <a:pt x="232" y="260"/>
                </a:lnTo>
                <a:lnTo>
                  <a:pt x="232" y="258"/>
                </a:lnTo>
                <a:lnTo>
                  <a:pt x="230" y="257"/>
                </a:lnTo>
                <a:lnTo>
                  <a:pt x="229" y="254"/>
                </a:lnTo>
                <a:lnTo>
                  <a:pt x="247" y="243"/>
                </a:lnTo>
                <a:lnTo>
                  <a:pt x="253" y="232"/>
                </a:lnTo>
                <a:lnTo>
                  <a:pt x="253" y="232"/>
                </a:lnTo>
                <a:lnTo>
                  <a:pt x="253" y="231"/>
                </a:lnTo>
                <a:lnTo>
                  <a:pt x="251" y="230"/>
                </a:lnTo>
                <a:lnTo>
                  <a:pt x="251" y="230"/>
                </a:lnTo>
                <a:lnTo>
                  <a:pt x="243" y="234"/>
                </a:lnTo>
                <a:lnTo>
                  <a:pt x="229" y="240"/>
                </a:lnTo>
                <a:lnTo>
                  <a:pt x="207" y="252"/>
                </a:lnTo>
                <a:lnTo>
                  <a:pt x="207" y="252"/>
                </a:lnTo>
                <a:lnTo>
                  <a:pt x="201" y="250"/>
                </a:lnTo>
                <a:lnTo>
                  <a:pt x="195" y="248"/>
                </a:lnTo>
                <a:lnTo>
                  <a:pt x="193" y="246"/>
                </a:lnTo>
                <a:lnTo>
                  <a:pt x="192" y="245"/>
                </a:lnTo>
                <a:lnTo>
                  <a:pt x="192" y="245"/>
                </a:lnTo>
                <a:lnTo>
                  <a:pt x="193" y="244"/>
                </a:lnTo>
                <a:lnTo>
                  <a:pt x="195" y="241"/>
                </a:lnTo>
                <a:lnTo>
                  <a:pt x="201" y="238"/>
                </a:lnTo>
                <a:lnTo>
                  <a:pt x="210" y="234"/>
                </a:lnTo>
                <a:lnTo>
                  <a:pt x="210" y="234"/>
                </a:lnTo>
                <a:lnTo>
                  <a:pt x="216" y="230"/>
                </a:lnTo>
                <a:lnTo>
                  <a:pt x="220" y="227"/>
                </a:lnTo>
                <a:lnTo>
                  <a:pt x="221" y="226"/>
                </a:lnTo>
                <a:lnTo>
                  <a:pt x="221" y="226"/>
                </a:lnTo>
                <a:lnTo>
                  <a:pt x="218" y="224"/>
                </a:lnTo>
                <a:lnTo>
                  <a:pt x="215" y="221"/>
                </a:lnTo>
                <a:lnTo>
                  <a:pt x="212" y="221"/>
                </a:lnTo>
                <a:lnTo>
                  <a:pt x="212" y="221"/>
                </a:lnTo>
                <a:lnTo>
                  <a:pt x="201" y="224"/>
                </a:lnTo>
                <a:lnTo>
                  <a:pt x="201" y="224"/>
                </a:lnTo>
                <a:lnTo>
                  <a:pt x="197" y="224"/>
                </a:lnTo>
                <a:lnTo>
                  <a:pt x="195" y="224"/>
                </a:lnTo>
                <a:lnTo>
                  <a:pt x="192" y="196"/>
                </a:lnTo>
                <a:lnTo>
                  <a:pt x="192" y="196"/>
                </a:lnTo>
                <a:lnTo>
                  <a:pt x="188" y="180"/>
                </a:lnTo>
                <a:lnTo>
                  <a:pt x="182" y="160"/>
                </a:lnTo>
                <a:lnTo>
                  <a:pt x="182" y="160"/>
                </a:lnTo>
                <a:lnTo>
                  <a:pt x="178" y="154"/>
                </a:lnTo>
                <a:lnTo>
                  <a:pt x="176" y="150"/>
                </a:lnTo>
                <a:lnTo>
                  <a:pt x="176" y="150"/>
                </a:lnTo>
                <a:lnTo>
                  <a:pt x="154" y="135"/>
                </a:lnTo>
                <a:lnTo>
                  <a:pt x="154" y="135"/>
                </a:lnTo>
                <a:lnTo>
                  <a:pt x="158" y="132"/>
                </a:lnTo>
                <a:lnTo>
                  <a:pt x="160" y="130"/>
                </a:lnTo>
                <a:lnTo>
                  <a:pt x="160" y="128"/>
                </a:lnTo>
                <a:lnTo>
                  <a:pt x="160" y="128"/>
                </a:lnTo>
                <a:lnTo>
                  <a:pt x="160" y="124"/>
                </a:lnTo>
                <a:lnTo>
                  <a:pt x="160" y="122"/>
                </a:lnTo>
                <a:lnTo>
                  <a:pt x="160" y="122"/>
                </a:lnTo>
                <a:lnTo>
                  <a:pt x="163" y="119"/>
                </a:lnTo>
                <a:lnTo>
                  <a:pt x="163" y="119"/>
                </a:lnTo>
                <a:lnTo>
                  <a:pt x="167" y="116"/>
                </a:lnTo>
                <a:lnTo>
                  <a:pt x="169" y="113"/>
                </a:lnTo>
                <a:lnTo>
                  <a:pt x="169" y="113"/>
                </a:lnTo>
                <a:lnTo>
                  <a:pt x="173" y="105"/>
                </a:lnTo>
                <a:lnTo>
                  <a:pt x="174" y="100"/>
                </a:lnTo>
                <a:lnTo>
                  <a:pt x="176" y="95"/>
                </a:lnTo>
                <a:lnTo>
                  <a:pt x="176" y="95"/>
                </a:lnTo>
                <a:lnTo>
                  <a:pt x="174" y="89"/>
                </a:lnTo>
                <a:lnTo>
                  <a:pt x="176" y="85"/>
                </a:lnTo>
                <a:lnTo>
                  <a:pt x="176" y="85"/>
                </a:lnTo>
                <a:lnTo>
                  <a:pt x="178" y="80"/>
                </a:lnTo>
                <a:lnTo>
                  <a:pt x="179" y="76"/>
                </a:lnTo>
                <a:lnTo>
                  <a:pt x="179" y="76"/>
                </a:lnTo>
                <a:lnTo>
                  <a:pt x="179" y="62"/>
                </a:lnTo>
                <a:lnTo>
                  <a:pt x="178" y="50"/>
                </a:lnTo>
                <a:lnTo>
                  <a:pt x="179" y="48"/>
                </a:lnTo>
                <a:lnTo>
                  <a:pt x="179" y="48"/>
                </a:lnTo>
                <a:lnTo>
                  <a:pt x="178" y="46"/>
                </a:lnTo>
                <a:lnTo>
                  <a:pt x="176" y="43"/>
                </a:lnTo>
                <a:lnTo>
                  <a:pt x="179" y="41"/>
                </a:lnTo>
                <a:lnTo>
                  <a:pt x="173" y="39"/>
                </a:lnTo>
                <a:close/>
                <a:moveTo>
                  <a:pt x="195" y="417"/>
                </a:moveTo>
                <a:lnTo>
                  <a:pt x="200" y="434"/>
                </a:lnTo>
                <a:lnTo>
                  <a:pt x="200" y="434"/>
                </a:lnTo>
                <a:lnTo>
                  <a:pt x="200" y="451"/>
                </a:lnTo>
                <a:lnTo>
                  <a:pt x="200" y="451"/>
                </a:lnTo>
                <a:lnTo>
                  <a:pt x="200" y="457"/>
                </a:lnTo>
                <a:lnTo>
                  <a:pt x="201" y="462"/>
                </a:lnTo>
                <a:lnTo>
                  <a:pt x="204" y="466"/>
                </a:lnTo>
                <a:lnTo>
                  <a:pt x="204" y="469"/>
                </a:lnTo>
                <a:lnTo>
                  <a:pt x="204" y="469"/>
                </a:lnTo>
                <a:lnTo>
                  <a:pt x="202" y="475"/>
                </a:lnTo>
                <a:lnTo>
                  <a:pt x="201" y="481"/>
                </a:lnTo>
                <a:lnTo>
                  <a:pt x="201" y="481"/>
                </a:lnTo>
                <a:lnTo>
                  <a:pt x="198" y="473"/>
                </a:lnTo>
                <a:lnTo>
                  <a:pt x="192" y="460"/>
                </a:lnTo>
                <a:lnTo>
                  <a:pt x="192" y="460"/>
                </a:lnTo>
                <a:lnTo>
                  <a:pt x="187" y="447"/>
                </a:lnTo>
                <a:lnTo>
                  <a:pt x="184" y="438"/>
                </a:lnTo>
                <a:lnTo>
                  <a:pt x="179" y="419"/>
                </a:lnTo>
                <a:lnTo>
                  <a:pt x="179" y="399"/>
                </a:lnTo>
                <a:lnTo>
                  <a:pt x="179" y="399"/>
                </a:lnTo>
                <a:lnTo>
                  <a:pt x="183" y="409"/>
                </a:lnTo>
                <a:lnTo>
                  <a:pt x="187" y="415"/>
                </a:lnTo>
                <a:lnTo>
                  <a:pt x="188" y="419"/>
                </a:lnTo>
                <a:lnTo>
                  <a:pt x="188" y="419"/>
                </a:lnTo>
                <a:lnTo>
                  <a:pt x="195" y="417"/>
                </a:lnTo>
                <a:lnTo>
                  <a:pt x="195" y="41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8365656" y="4629327"/>
            <a:ext cx="575885" cy="1745936"/>
          </a:xfrm>
          <a:custGeom>
            <a:avLst/>
            <a:gdLst>
              <a:gd name="T0" fmla="*/ 168 w 441"/>
              <a:gd name="T1" fmla="*/ 144 h 1337"/>
              <a:gd name="T2" fmla="*/ 163 w 441"/>
              <a:gd name="T3" fmla="*/ 174 h 1337"/>
              <a:gd name="T4" fmla="*/ 171 w 441"/>
              <a:gd name="T5" fmla="*/ 201 h 1337"/>
              <a:gd name="T6" fmla="*/ 195 w 441"/>
              <a:gd name="T7" fmla="*/ 226 h 1337"/>
              <a:gd name="T8" fmla="*/ 198 w 441"/>
              <a:gd name="T9" fmla="*/ 268 h 1337"/>
              <a:gd name="T10" fmla="*/ 198 w 441"/>
              <a:gd name="T11" fmla="*/ 287 h 1337"/>
              <a:gd name="T12" fmla="*/ 166 w 441"/>
              <a:gd name="T13" fmla="*/ 332 h 1337"/>
              <a:gd name="T14" fmla="*/ 156 w 441"/>
              <a:gd name="T15" fmla="*/ 380 h 1337"/>
              <a:gd name="T16" fmla="*/ 127 w 441"/>
              <a:gd name="T17" fmla="*/ 466 h 1337"/>
              <a:gd name="T18" fmla="*/ 136 w 441"/>
              <a:gd name="T19" fmla="*/ 513 h 1337"/>
              <a:gd name="T20" fmla="*/ 145 w 441"/>
              <a:gd name="T21" fmla="*/ 523 h 1337"/>
              <a:gd name="T22" fmla="*/ 104 w 441"/>
              <a:gd name="T23" fmla="*/ 726 h 1337"/>
              <a:gd name="T24" fmla="*/ 101 w 441"/>
              <a:gd name="T25" fmla="*/ 804 h 1337"/>
              <a:gd name="T26" fmla="*/ 135 w 441"/>
              <a:gd name="T27" fmla="*/ 828 h 1337"/>
              <a:gd name="T28" fmla="*/ 147 w 441"/>
              <a:gd name="T29" fmla="*/ 929 h 1337"/>
              <a:gd name="T30" fmla="*/ 138 w 441"/>
              <a:gd name="T31" fmla="*/ 1079 h 1337"/>
              <a:gd name="T32" fmla="*/ 128 w 441"/>
              <a:gd name="T33" fmla="*/ 1122 h 1337"/>
              <a:gd name="T34" fmla="*/ 122 w 441"/>
              <a:gd name="T35" fmla="*/ 1170 h 1337"/>
              <a:gd name="T36" fmla="*/ 89 w 441"/>
              <a:gd name="T37" fmla="*/ 1248 h 1337"/>
              <a:gd name="T38" fmla="*/ 41 w 441"/>
              <a:gd name="T39" fmla="*/ 1266 h 1337"/>
              <a:gd name="T40" fmla="*/ 0 w 441"/>
              <a:gd name="T41" fmla="*/ 1286 h 1337"/>
              <a:gd name="T42" fmla="*/ 12 w 441"/>
              <a:gd name="T43" fmla="*/ 1300 h 1337"/>
              <a:gd name="T44" fmla="*/ 113 w 441"/>
              <a:gd name="T45" fmla="*/ 1302 h 1337"/>
              <a:gd name="T46" fmla="*/ 183 w 441"/>
              <a:gd name="T47" fmla="*/ 1303 h 1337"/>
              <a:gd name="T48" fmla="*/ 215 w 441"/>
              <a:gd name="T49" fmla="*/ 1289 h 1337"/>
              <a:gd name="T50" fmla="*/ 294 w 441"/>
              <a:gd name="T51" fmla="*/ 1170 h 1337"/>
              <a:gd name="T52" fmla="*/ 296 w 441"/>
              <a:gd name="T53" fmla="*/ 1224 h 1337"/>
              <a:gd name="T54" fmla="*/ 307 w 441"/>
              <a:gd name="T55" fmla="*/ 1238 h 1337"/>
              <a:gd name="T56" fmla="*/ 277 w 441"/>
              <a:gd name="T57" fmla="*/ 1277 h 1337"/>
              <a:gd name="T58" fmla="*/ 215 w 441"/>
              <a:gd name="T59" fmla="*/ 1305 h 1337"/>
              <a:gd name="T60" fmla="*/ 209 w 441"/>
              <a:gd name="T61" fmla="*/ 1327 h 1337"/>
              <a:gd name="T62" fmla="*/ 312 w 441"/>
              <a:gd name="T63" fmla="*/ 1332 h 1337"/>
              <a:gd name="T64" fmla="*/ 402 w 441"/>
              <a:gd name="T65" fmla="*/ 1307 h 1337"/>
              <a:gd name="T66" fmla="*/ 412 w 441"/>
              <a:gd name="T67" fmla="*/ 1243 h 1337"/>
              <a:gd name="T68" fmla="*/ 393 w 441"/>
              <a:gd name="T69" fmla="*/ 954 h 1337"/>
              <a:gd name="T70" fmla="*/ 387 w 441"/>
              <a:gd name="T71" fmla="*/ 845 h 1337"/>
              <a:gd name="T72" fmla="*/ 407 w 441"/>
              <a:gd name="T73" fmla="*/ 835 h 1337"/>
              <a:gd name="T74" fmla="*/ 400 w 441"/>
              <a:gd name="T75" fmla="*/ 634 h 1337"/>
              <a:gd name="T76" fmla="*/ 395 w 441"/>
              <a:gd name="T77" fmla="*/ 609 h 1337"/>
              <a:gd name="T78" fmla="*/ 402 w 441"/>
              <a:gd name="T79" fmla="*/ 574 h 1337"/>
              <a:gd name="T80" fmla="*/ 415 w 441"/>
              <a:gd name="T81" fmla="*/ 557 h 1337"/>
              <a:gd name="T82" fmla="*/ 427 w 441"/>
              <a:gd name="T83" fmla="*/ 522 h 1337"/>
              <a:gd name="T84" fmla="*/ 441 w 441"/>
              <a:gd name="T85" fmla="*/ 491 h 1337"/>
              <a:gd name="T86" fmla="*/ 430 w 441"/>
              <a:gd name="T87" fmla="*/ 415 h 1337"/>
              <a:gd name="T88" fmla="*/ 419 w 441"/>
              <a:gd name="T89" fmla="*/ 303 h 1337"/>
              <a:gd name="T90" fmla="*/ 388 w 441"/>
              <a:gd name="T91" fmla="*/ 247 h 1337"/>
              <a:gd name="T92" fmla="*/ 345 w 441"/>
              <a:gd name="T93" fmla="*/ 191 h 1337"/>
              <a:gd name="T94" fmla="*/ 331 w 441"/>
              <a:gd name="T95" fmla="*/ 158 h 1337"/>
              <a:gd name="T96" fmla="*/ 317 w 441"/>
              <a:gd name="T97" fmla="*/ 143 h 1337"/>
              <a:gd name="T98" fmla="*/ 331 w 441"/>
              <a:gd name="T99" fmla="*/ 128 h 1337"/>
              <a:gd name="T100" fmla="*/ 337 w 441"/>
              <a:gd name="T101" fmla="*/ 104 h 1337"/>
              <a:gd name="T102" fmla="*/ 325 w 441"/>
              <a:gd name="T103" fmla="*/ 70 h 1337"/>
              <a:gd name="T104" fmla="*/ 297 w 441"/>
              <a:gd name="T105" fmla="*/ 15 h 1337"/>
              <a:gd name="T106" fmla="*/ 219 w 441"/>
              <a:gd name="T107" fmla="*/ 0 h 1337"/>
              <a:gd name="T108" fmla="*/ 178 w 441"/>
              <a:gd name="T109" fmla="*/ 15 h 1337"/>
              <a:gd name="T110" fmla="*/ 143 w 441"/>
              <a:gd name="T111" fmla="*/ 85 h 1337"/>
              <a:gd name="T112" fmla="*/ 120 w 441"/>
              <a:gd name="T113" fmla="*/ 112 h 1337"/>
              <a:gd name="T114" fmla="*/ 128 w 441"/>
              <a:gd name="T115" fmla="*/ 124 h 1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41" h="1337">
                <a:moveTo>
                  <a:pt x="168" y="124"/>
                </a:moveTo>
                <a:lnTo>
                  <a:pt x="168" y="124"/>
                </a:lnTo>
                <a:lnTo>
                  <a:pt x="171" y="132"/>
                </a:lnTo>
                <a:lnTo>
                  <a:pt x="171" y="139"/>
                </a:lnTo>
                <a:lnTo>
                  <a:pt x="169" y="142"/>
                </a:lnTo>
                <a:lnTo>
                  <a:pt x="168" y="144"/>
                </a:lnTo>
                <a:lnTo>
                  <a:pt x="168" y="144"/>
                </a:lnTo>
                <a:lnTo>
                  <a:pt x="164" y="149"/>
                </a:lnTo>
                <a:lnTo>
                  <a:pt x="162" y="153"/>
                </a:lnTo>
                <a:lnTo>
                  <a:pt x="158" y="159"/>
                </a:lnTo>
                <a:lnTo>
                  <a:pt x="158" y="159"/>
                </a:lnTo>
                <a:lnTo>
                  <a:pt x="163" y="174"/>
                </a:lnTo>
                <a:lnTo>
                  <a:pt x="163" y="174"/>
                </a:lnTo>
                <a:lnTo>
                  <a:pt x="168" y="185"/>
                </a:lnTo>
                <a:lnTo>
                  <a:pt x="173" y="199"/>
                </a:lnTo>
                <a:lnTo>
                  <a:pt x="173" y="199"/>
                </a:lnTo>
                <a:lnTo>
                  <a:pt x="172" y="199"/>
                </a:lnTo>
                <a:lnTo>
                  <a:pt x="171" y="201"/>
                </a:lnTo>
                <a:lnTo>
                  <a:pt x="171" y="203"/>
                </a:lnTo>
                <a:lnTo>
                  <a:pt x="172" y="205"/>
                </a:lnTo>
                <a:lnTo>
                  <a:pt x="178" y="214"/>
                </a:lnTo>
                <a:lnTo>
                  <a:pt x="178" y="214"/>
                </a:lnTo>
                <a:lnTo>
                  <a:pt x="188" y="222"/>
                </a:lnTo>
                <a:lnTo>
                  <a:pt x="195" y="226"/>
                </a:lnTo>
                <a:lnTo>
                  <a:pt x="200" y="229"/>
                </a:lnTo>
                <a:lnTo>
                  <a:pt x="203" y="229"/>
                </a:lnTo>
                <a:lnTo>
                  <a:pt x="203" y="229"/>
                </a:lnTo>
                <a:lnTo>
                  <a:pt x="199" y="247"/>
                </a:lnTo>
                <a:lnTo>
                  <a:pt x="198" y="261"/>
                </a:lnTo>
                <a:lnTo>
                  <a:pt x="198" y="268"/>
                </a:lnTo>
                <a:lnTo>
                  <a:pt x="198" y="268"/>
                </a:lnTo>
                <a:lnTo>
                  <a:pt x="202" y="277"/>
                </a:lnTo>
                <a:lnTo>
                  <a:pt x="203" y="282"/>
                </a:lnTo>
                <a:lnTo>
                  <a:pt x="203" y="283"/>
                </a:lnTo>
                <a:lnTo>
                  <a:pt x="203" y="283"/>
                </a:lnTo>
                <a:lnTo>
                  <a:pt x="198" y="287"/>
                </a:lnTo>
                <a:lnTo>
                  <a:pt x="188" y="298"/>
                </a:lnTo>
                <a:lnTo>
                  <a:pt x="176" y="312"/>
                </a:lnTo>
                <a:lnTo>
                  <a:pt x="168" y="323"/>
                </a:lnTo>
                <a:lnTo>
                  <a:pt x="168" y="323"/>
                </a:lnTo>
                <a:lnTo>
                  <a:pt x="167" y="328"/>
                </a:lnTo>
                <a:lnTo>
                  <a:pt x="166" y="332"/>
                </a:lnTo>
                <a:lnTo>
                  <a:pt x="167" y="341"/>
                </a:lnTo>
                <a:lnTo>
                  <a:pt x="168" y="348"/>
                </a:lnTo>
                <a:lnTo>
                  <a:pt x="168" y="350"/>
                </a:lnTo>
                <a:lnTo>
                  <a:pt x="168" y="353"/>
                </a:lnTo>
                <a:lnTo>
                  <a:pt x="168" y="353"/>
                </a:lnTo>
                <a:lnTo>
                  <a:pt x="156" y="380"/>
                </a:lnTo>
                <a:lnTo>
                  <a:pt x="143" y="408"/>
                </a:lnTo>
                <a:lnTo>
                  <a:pt x="143" y="408"/>
                </a:lnTo>
                <a:lnTo>
                  <a:pt x="140" y="419"/>
                </a:lnTo>
                <a:lnTo>
                  <a:pt x="132" y="441"/>
                </a:lnTo>
                <a:lnTo>
                  <a:pt x="130" y="454"/>
                </a:lnTo>
                <a:lnTo>
                  <a:pt x="127" y="466"/>
                </a:lnTo>
                <a:lnTo>
                  <a:pt x="127" y="477"/>
                </a:lnTo>
                <a:lnTo>
                  <a:pt x="127" y="482"/>
                </a:lnTo>
                <a:lnTo>
                  <a:pt x="128" y="487"/>
                </a:lnTo>
                <a:lnTo>
                  <a:pt x="128" y="487"/>
                </a:lnTo>
                <a:lnTo>
                  <a:pt x="133" y="502"/>
                </a:lnTo>
                <a:lnTo>
                  <a:pt x="136" y="513"/>
                </a:lnTo>
                <a:lnTo>
                  <a:pt x="137" y="521"/>
                </a:lnTo>
                <a:lnTo>
                  <a:pt x="137" y="522"/>
                </a:lnTo>
                <a:lnTo>
                  <a:pt x="138" y="522"/>
                </a:lnTo>
                <a:lnTo>
                  <a:pt x="138" y="522"/>
                </a:lnTo>
                <a:lnTo>
                  <a:pt x="141" y="522"/>
                </a:lnTo>
                <a:lnTo>
                  <a:pt x="145" y="523"/>
                </a:lnTo>
                <a:lnTo>
                  <a:pt x="148" y="527"/>
                </a:lnTo>
                <a:lnTo>
                  <a:pt x="148" y="577"/>
                </a:lnTo>
                <a:lnTo>
                  <a:pt x="148" y="577"/>
                </a:lnTo>
                <a:lnTo>
                  <a:pt x="126" y="647"/>
                </a:lnTo>
                <a:lnTo>
                  <a:pt x="111" y="698"/>
                </a:lnTo>
                <a:lnTo>
                  <a:pt x="104" y="726"/>
                </a:lnTo>
                <a:lnTo>
                  <a:pt x="104" y="726"/>
                </a:lnTo>
                <a:lnTo>
                  <a:pt x="102" y="742"/>
                </a:lnTo>
                <a:lnTo>
                  <a:pt x="100" y="768"/>
                </a:lnTo>
                <a:lnTo>
                  <a:pt x="100" y="782"/>
                </a:lnTo>
                <a:lnTo>
                  <a:pt x="100" y="794"/>
                </a:lnTo>
                <a:lnTo>
                  <a:pt x="101" y="804"/>
                </a:lnTo>
                <a:lnTo>
                  <a:pt x="102" y="808"/>
                </a:lnTo>
                <a:lnTo>
                  <a:pt x="104" y="810"/>
                </a:lnTo>
                <a:lnTo>
                  <a:pt x="104" y="810"/>
                </a:lnTo>
                <a:lnTo>
                  <a:pt x="109" y="814"/>
                </a:lnTo>
                <a:lnTo>
                  <a:pt x="116" y="819"/>
                </a:lnTo>
                <a:lnTo>
                  <a:pt x="135" y="828"/>
                </a:lnTo>
                <a:lnTo>
                  <a:pt x="152" y="833"/>
                </a:lnTo>
                <a:lnTo>
                  <a:pt x="158" y="835"/>
                </a:lnTo>
                <a:lnTo>
                  <a:pt x="158" y="835"/>
                </a:lnTo>
                <a:lnTo>
                  <a:pt x="157" y="842"/>
                </a:lnTo>
                <a:lnTo>
                  <a:pt x="154" y="864"/>
                </a:lnTo>
                <a:lnTo>
                  <a:pt x="147" y="929"/>
                </a:lnTo>
                <a:lnTo>
                  <a:pt x="141" y="994"/>
                </a:lnTo>
                <a:lnTo>
                  <a:pt x="138" y="1024"/>
                </a:lnTo>
                <a:lnTo>
                  <a:pt x="138" y="1024"/>
                </a:lnTo>
                <a:lnTo>
                  <a:pt x="140" y="1033"/>
                </a:lnTo>
                <a:lnTo>
                  <a:pt x="140" y="1051"/>
                </a:lnTo>
                <a:lnTo>
                  <a:pt x="138" y="1079"/>
                </a:lnTo>
                <a:lnTo>
                  <a:pt x="138" y="1079"/>
                </a:lnTo>
                <a:lnTo>
                  <a:pt x="135" y="1098"/>
                </a:lnTo>
                <a:lnTo>
                  <a:pt x="131" y="1111"/>
                </a:lnTo>
                <a:lnTo>
                  <a:pt x="128" y="1118"/>
                </a:lnTo>
                <a:lnTo>
                  <a:pt x="128" y="1118"/>
                </a:lnTo>
                <a:lnTo>
                  <a:pt x="128" y="1122"/>
                </a:lnTo>
                <a:lnTo>
                  <a:pt x="128" y="1127"/>
                </a:lnTo>
                <a:lnTo>
                  <a:pt x="130" y="1132"/>
                </a:lnTo>
                <a:lnTo>
                  <a:pt x="128" y="1138"/>
                </a:lnTo>
                <a:lnTo>
                  <a:pt x="128" y="1138"/>
                </a:lnTo>
                <a:lnTo>
                  <a:pt x="126" y="1151"/>
                </a:lnTo>
                <a:lnTo>
                  <a:pt x="122" y="1170"/>
                </a:lnTo>
                <a:lnTo>
                  <a:pt x="118" y="1198"/>
                </a:lnTo>
                <a:lnTo>
                  <a:pt x="113" y="1218"/>
                </a:lnTo>
                <a:lnTo>
                  <a:pt x="113" y="1218"/>
                </a:lnTo>
                <a:lnTo>
                  <a:pt x="102" y="1230"/>
                </a:lnTo>
                <a:lnTo>
                  <a:pt x="94" y="1240"/>
                </a:lnTo>
                <a:lnTo>
                  <a:pt x="89" y="1248"/>
                </a:lnTo>
                <a:lnTo>
                  <a:pt x="89" y="1248"/>
                </a:lnTo>
                <a:lnTo>
                  <a:pt x="85" y="1252"/>
                </a:lnTo>
                <a:lnTo>
                  <a:pt x="80" y="1257"/>
                </a:lnTo>
                <a:lnTo>
                  <a:pt x="74" y="1262"/>
                </a:lnTo>
                <a:lnTo>
                  <a:pt x="74" y="1262"/>
                </a:lnTo>
                <a:lnTo>
                  <a:pt x="41" y="1266"/>
                </a:lnTo>
                <a:lnTo>
                  <a:pt x="20" y="1270"/>
                </a:lnTo>
                <a:lnTo>
                  <a:pt x="9" y="1272"/>
                </a:lnTo>
                <a:lnTo>
                  <a:pt x="9" y="1272"/>
                </a:lnTo>
                <a:lnTo>
                  <a:pt x="7" y="1276"/>
                </a:lnTo>
                <a:lnTo>
                  <a:pt x="2" y="1282"/>
                </a:lnTo>
                <a:lnTo>
                  <a:pt x="0" y="1286"/>
                </a:lnTo>
                <a:lnTo>
                  <a:pt x="0" y="1290"/>
                </a:lnTo>
                <a:lnTo>
                  <a:pt x="2" y="1293"/>
                </a:lnTo>
                <a:lnTo>
                  <a:pt x="4" y="1297"/>
                </a:lnTo>
                <a:lnTo>
                  <a:pt x="4" y="1297"/>
                </a:lnTo>
                <a:lnTo>
                  <a:pt x="7" y="1298"/>
                </a:lnTo>
                <a:lnTo>
                  <a:pt x="12" y="1300"/>
                </a:lnTo>
                <a:lnTo>
                  <a:pt x="24" y="1301"/>
                </a:lnTo>
                <a:lnTo>
                  <a:pt x="56" y="1302"/>
                </a:lnTo>
                <a:lnTo>
                  <a:pt x="89" y="1302"/>
                </a:lnTo>
                <a:lnTo>
                  <a:pt x="104" y="1302"/>
                </a:lnTo>
                <a:lnTo>
                  <a:pt x="104" y="1302"/>
                </a:lnTo>
                <a:lnTo>
                  <a:pt x="113" y="1302"/>
                </a:lnTo>
                <a:lnTo>
                  <a:pt x="132" y="1302"/>
                </a:lnTo>
                <a:lnTo>
                  <a:pt x="152" y="1301"/>
                </a:lnTo>
                <a:lnTo>
                  <a:pt x="163" y="1302"/>
                </a:lnTo>
                <a:lnTo>
                  <a:pt x="163" y="1302"/>
                </a:lnTo>
                <a:lnTo>
                  <a:pt x="171" y="1303"/>
                </a:lnTo>
                <a:lnTo>
                  <a:pt x="183" y="1303"/>
                </a:lnTo>
                <a:lnTo>
                  <a:pt x="195" y="1303"/>
                </a:lnTo>
                <a:lnTo>
                  <a:pt x="200" y="1303"/>
                </a:lnTo>
                <a:lnTo>
                  <a:pt x="203" y="1302"/>
                </a:lnTo>
                <a:lnTo>
                  <a:pt x="203" y="1302"/>
                </a:lnTo>
                <a:lnTo>
                  <a:pt x="208" y="1297"/>
                </a:lnTo>
                <a:lnTo>
                  <a:pt x="215" y="1289"/>
                </a:lnTo>
                <a:lnTo>
                  <a:pt x="223" y="1277"/>
                </a:lnTo>
                <a:lnTo>
                  <a:pt x="223" y="1213"/>
                </a:lnTo>
                <a:lnTo>
                  <a:pt x="268" y="1059"/>
                </a:lnTo>
                <a:lnTo>
                  <a:pt x="268" y="1059"/>
                </a:lnTo>
                <a:lnTo>
                  <a:pt x="282" y="1125"/>
                </a:lnTo>
                <a:lnTo>
                  <a:pt x="294" y="1170"/>
                </a:lnTo>
                <a:lnTo>
                  <a:pt x="296" y="1185"/>
                </a:lnTo>
                <a:lnTo>
                  <a:pt x="297" y="1193"/>
                </a:lnTo>
                <a:lnTo>
                  <a:pt x="297" y="1193"/>
                </a:lnTo>
                <a:lnTo>
                  <a:pt x="296" y="1200"/>
                </a:lnTo>
                <a:lnTo>
                  <a:pt x="296" y="1213"/>
                </a:lnTo>
                <a:lnTo>
                  <a:pt x="296" y="1224"/>
                </a:lnTo>
                <a:lnTo>
                  <a:pt x="297" y="1228"/>
                </a:lnTo>
                <a:lnTo>
                  <a:pt x="297" y="1228"/>
                </a:lnTo>
                <a:lnTo>
                  <a:pt x="300" y="1229"/>
                </a:lnTo>
                <a:lnTo>
                  <a:pt x="302" y="1231"/>
                </a:lnTo>
                <a:lnTo>
                  <a:pt x="307" y="1238"/>
                </a:lnTo>
                <a:lnTo>
                  <a:pt x="307" y="1238"/>
                </a:lnTo>
                <a:lnTo>
                  <a:pt x="305" y="1241"/>
                </a:lnTo>
                <a:lnTo>
                  <a:pt x="297" y="1250"/>
                </a:lnTo>
                <a:lnTo>
                  <a:pt x="287" y="1262"/>
                </a:lnTo>
                <a:lnTo>
                  <a:pt x="287" y="1262"/>
                </a:lnTo>
                <a:lnTo>
                  <a:pt x="277" y="1277"/>
                </a:lnTo>
                <a:lnTo>
                  <a:pt x="277" y="1277"/>
                </a:lnTo>
                <a:lnTo>
                  <a:pt x="269" y="1281"/>
                </a:lnTo>
                <a:lnTo>
                  <a:pt x="250" y="1289"/>
                </a:lnTo>
                <a:lnTo>
                  <a:pt x="223" y="1297"/>
                </a:lnTo>
                <a:lnTo>
                  <a:pt x="223" y="1297"/>
                </a:lnTo>
                <a:lnTo>
                  <a:pt x="220" y="1300"/>
                </a:lnTo>
                <a:lnTo>
                  <a:pt x="215" y="1305"/>
                </a:lnTo>
                <a:lnTo>
                  <a:pt x="212" y="1308"/>
                </a:lnTo>
                <a:lnTo>
                  <a:pt x="209" y="1312"/>
                </a:lnTo>
                <a:lnTo>
                  <a:pt x="208" y="1317"/>
                </a:lnTo>
                <a:lnTo>
                  <a:pt x="208" y="1322"/>
                </a:lnTo>
                <a:lnTo>
                  <a:pt x="208" y="1322"/>
                </a:lnTo>
                <a:lnTo>
                  <a:pt x="209" y="1327"/>
                </a:lnTo>
                <a:lnTo>
                  <a:pt x="210" y="1331"/>
                </a:lnTo>
                <a:lnTo>
                  <a:pt x="213" y="1333"/>
                </a:lnTo>
                <a:lnTo>
                  <a:pt x="215" y="1334"/>
                </a:lnTo>
                <a:lnTo>
                  <a:pt x="220" y="1337"/>
                </a:lnTo>
                <a:lnTo>
                  <a:pt x="223" y="1337"/>
                </a:lnTo>
                <a:lnTo>
                  <a:pt x="312" y="1332"/>
                </a:lnTo>
                <a:lnTo>
                  <a:pt x="372" y="1322"/>
                </a:lnTo>
                <a:lnTo>
                  <a:pt x="387" y="1312"/>
                </a:lnTo>
                <a:lnTo>
                  <a:pt x="387" y="1312"/>
                </a:lnTo>
                <a:lnTo>
                  <a:pt x="394" y="1308"/>
                </a:lnTo>
                <a:lnTo>
                  <a:pt x="399" y="1307"/>
                </a:lnTo>
                <a:lnTo>
                  <a:pt x="402" y="1307"/>
                </a:lnTo>
                <a:lnTo>
                  <a:pt x="402" y="1307"/>
                </a:lnTo>
                <a:lnTo>
                  <a:pt x="402" y="1300"/>
                </a:lnTo>
                <a:lnTo>
                  <a:pt x="402" y="1281"/>
                </a:lnTo>
                <a:lnTo>
                  <a:pt x="402" y="1252"/>
                </a:lnTo>
                <a:lnTo>
                  <a:pt x="412" y="1243"/>
                </a:lnTo>
                <a:lnTo>
                  <a:pt x="412" y="1243"/>
                </a:lnTo>
                <a:lnTo>
                  <a:pt x="404" y="1147"/>
                </a:lnTo>
                <a:lnTo>
                  <a:pt x="397" y="1049"/>
                </a:lnTo>
                <a:lnTo>
                  <a:pt x="397" y="1049"/>
                </a:lnTo>
                <a:lnTo>
                  <a:pt x="395" y="998"/>
                </a:lnTo>
                <a:lnTo>
                  <a:pt x="394" y="965"/>
                </a:lnTo>
                <a:lnTo>
                  <a:pt x="393" y="954"/>
                </a:lnTo>
                <a:lnTo>
                  <a:pt x="392" y="949"/>
                </a:lnTo>
                <a:lnTo>
                  <a:pt x="392" y="949"/>
                </a:lnTo>
                <a:lnTo>
                  <a:pt x="390" y="944"/>
                </a:lnTo>
                <a:lnTo>
                  <a:pt x="390" y="932"/>
                </a:lnTo>
                <a:lnTo>
                  <a:pt x="388" y="897"/>
                </a:lnTo>
                <a:lnTo>
                  <a:pt x="387" y="845"/>
                </a:lnTo>
                <a:lnTo>
                  <a:pt x="387" y="835"/>
                </a:lnTo>
                <a:lnTo>
                  <a:pt x="387" y="835"/>
                </a:lnTo>
                <a:lnTo>
                  <a:pt x="395" y="836"/>
                </a:lnTo>
                <a:lnTo>
                  <a:pt x="403" y="836"/>
                </a:lnTo>
                <a:lnTo>
                  <a:pt x="407" y="835"/>
                </a:lnTo>
                <a:lnTo>
                  <a:pt x="407" y="835"/>
                </a:lnTo>
                <a:lnTo>
                  <a:pt x="408" y="826"/>
                </a:lnTo>
                <a:lnTo>
                  <a:pt x="408" y="805"/>
                </a:lnTo>
                <a:lnTo>
                  <a:pt x="408" y="742"/>
                </a:lnTo>
                <a:lnTo>
                  <a:pt x="407" y="651"/>
                </a:lnTo>
                <a:lnTo>
                  <a:pt x="407" y="651"/>
                </a:lnTo>
                <a:lnTo>
                  <a:pt x="400" y="634"/>
                </a:lnTo>
                <a:lnTo>
                  <a:pt x="398" y="621"/>
                </a:lnTo>
                <a:lnTo>
                  <a:pt x="397" y="616"/>
                </a:lnTo>
                <a:lnTo>
                  <a:pt x="397" y="616"/>
                </a:lnTo>
                <a:lnTo>
                  <a:pt x="397" y="616"/>
                </a:lnTo>
                <a:lnTo>
                  <a:pt x="397" y="614"/>
                </a:lnTo>
                <a:lnTo>
                  <a:pt x="395" y="609"/>
                </a:lnTo>
                <a:lnTo>
                  <a:pt x="395" y="600"/>
                </a:lnTo>
                <a:lnTo>
                  <a:pt x="395" y="595"/>
                </a:lnTo>
                <a:lnTo>
                  <a:pt x="397" y="591"/>
                </a:lnTo>
                <a:lnTo>
                  <a:pt x="397" y="591"/>
                </a:lnTo>
                <a:lnTo>
                  <a:pt x="399" y="583"/>
                </a:lnTo>
                <a:lnTo>
                  <a:pt x="402" y="574"/>
                </a:lnTo>
                <a:lnTo>
                  <a:pt x="403" y="565"/>
                </a:lnTo>
                <a:lnTo>
                  <a:pt x="405" y="563"/>
                </a:lnTo>
                <a:lnTo>
                  <a:pt x="407" y="562"/>
                </a:lnTo>
                <a:lnTo>
                  <a:pt x="407" y="562"/>
                </a:lnTo>
                <a:lnTo>
                  <a:pt x="410" y="559"/>
                </a:lnTo>
                <a:lnTo>
                  <a:pt x="415" y="557"/>
                </a:lnTo>
                <a:lnTo>
                  <a:pt x="419" y="553"/>
                </a:lnTo>
                <a:lnTo>
                  <a:pt x="422" y="549"/>
                </a:lnTo>
                <a:lnTo>
                  <a:pt x="422" y="547"/>
                </a:lnTo>
                <a:lnTo>
                  <a:pt x="422" y="547"/>
                </a:lnTo>
                <a:lnTo>
                  <a:pt x="424" y="531"/>
                </a:lnTo>
                <a:lnTo>
                  <a:pt x="427" y="522"/>
                </a:lnTo>
                <a:lnTo>
                  <a:pt x="427" y="522"/>
                </a:lnTo>
                <a:lnTo>
                  <a:pt x="433" y="513"/>
                </a:lnTo>
                <a:lnTo>
                  <a:pt x="438" y="506"/>
                </a:lnTo>
                <a:lnTo>
                  <a:pt x="441" y="497"/>
                </a:lnTo>
                <a:lnTo>
                  <a:pt x="441" y="497"/>
                </a:lnTo>
                <a:lnTo>
                  <a:pt x="441" y="491"/>
                </a:lnTo>
                <a:lnTo>
                  <a:pt x="441" y="483"/>
                </a:lnTo>
                <a:lnTo>
                  <a:pt x="438" y="462"/>
                </a:lnTo>
                <a:lnTo>
                  <a:pt x="434" y="442"/>
                </a:lnTo>
                <a:lnTo>
                  <a:pt x="431" y="432"/>
                </a:lnTo>
                <a:lnTo>
                  <a:pt x="431" y="432"/>
                </a:lnTo>
                <a:lnTo>
                  <a:pt x="430" y="415"/>
                </a:lnTo>
                <a:lnTo>
                  <a:pt x="430" y="380"/>
                </a:lnTo>
                <a:lnTo>
                  <a:pt x="431" y="328"/>
                </a:lnTo>
                <a:lnTo>
                  <a:pt x="431" y="328"/>
                </a:lnTo>
                <a:lnTo>
                  <a:pt x="430" y="324"/>
                </a:lnTo>
                <a:lnTo>
                  <a:pt x="428" y="319"/>
                </a:lnTo>
                <a:lnTo>
                  <a:pt x="419" y="303"/>
                </a:lnTo>
                <a:lnTo>
                  <a:pt x="407" y="283"/>
                </a:lnTo>
                <a:lnTo>
                  <a:pt x="407" y="283"/>
                </a:lnTo>
                <a:lnTo>
                  <a:pt x="403" y="275"/>
                </a:lnTo>
                <a:lnTo>
                  <a:pt x="392" y="254"/>
                </a:lnTo>
                <a:lnTo>
                  <a:pt x="392" y="254"/>
                </a:lnTo>
                <a:lnTo>
                  <a:pt x="388" y="247"/>
                </a:lnTo>
                <a:lnTo>
                  <a:pt x="383" y="241"/>
                </a:lnTo>
                <a:lnTo>
                  <a:pt x="371" y="230"/>
                </a:lnTo>
                <a:lnTo>
                  <a:pt x="357" y="219"/>
                </a:lnTo>
                <a:lnTo>
                  <a:pt x="342" y="204"/>
                </a:lnTo>
                <a:lnTo>
                  <a:pt x="342" y="204"/>
                </a:lnTo>
                <a:lnTo>
                  <a:pt x="345" y="191"/>
                </a:lnTo>
                <a:lnTo>
                  <a:pt x="347" y="179"/>
                </a:lnTo>
                <a:lnTo>
                  <a:pt x="347" y="179"/>
                </a:lnTo>
                <a:lnTo>
                  <a:pt x="337" y="164"/>
                </a:lnTo>
                <a:lnTo>
                  <a:pt x="337" y="164"/>
                </a:lnTo>
                <a:lnTo>
                  <a:pt x="335" y="160"/>
                </a:lnTo>
                <a:lnTo>
                  <a:pt x="331" y="158"/>
                </a:lnTo>
                <a:lnTo>
                  <a:pt x="327" y="154"/>
                </a:lnTo>
                <a:lnTo>
                  <a:pt x="327" y="154"/>
                </a:lnTo>
                <a:lnTo>
                  <a:pt x="322" y="149"/>
                </a:lnTo>
                <a:lnTo>
                  <a:pt x="317" y="144"/>
                </a:lnTo>
                <a:lnTo>
                  <a:pt x="317" y="144"/>
                </a:lnTo>
                <a:lnTo>
                  <a:pt x="317" y="143"/>
                </a:lnTo>
                <a:lnTo>
                  <a:pt x="317" y="139"/>
                </a:lnTo>
                <a:lnTo>
                  <a:pt x="317" y="134"/>
                </a:lnTo>
                <a:lnTo>
                  <a:pt x="317" y="134"/>
                </a:lnTo>
                <a:lnTo>
                  <a:pt x="320" y="134"/>
                </a:lnTo>
                <a:lnTo>
                  <a:pt x="325" y="132"/>
                </a:lnTo>
                <a:lnTo>
                  <a:pt x="331" y="128"/>
                </a:lnTo>
                <a:lnTo>
                  <a:pt x="333" y="124"/>
                </a:lnTo>
                <a:lnTo>
                  <a:pt x="337" y="119"/>
                </a:lnTo>
                <a:lnTo>
                  <a:pt x="337" y="119"/>
                </a:lnTo>
                <a:lnTo>
                  <a:pt x="340" y="114"/>
                </a:lnTo>
                <a:lnTo>
                  <a:pt x="340" y="109"/>
                </a:lnTo>
                <a:lnTo>
                  <a:pt x="337" y="104"/>
                </a:lnTo>
                <a:lnTo>
                  <a:pt x="335" y="99"/>
                </a:lnTo>
                <a:lnTo>
                  <a:pt x="330" y="92"/>
                </a:lnTo>
                <a:lnTo>
                  <a:pt x="327" y="90"/>
                </a:lnTo>
                <a:lnTo>
                  <a:pt x="327" y="90"/>
                </a:lnTo>
                <a:lnTo>
                  <a:pt x="326" y="80"/>
                </a:lnTo>
                <a:lnTo>
                  <a:pt x="325" y="70"/>
                </a:lnTo>
                <a:lnTo>
                  <a:pt x="322" y="57"/>
                </a:lnTo>
                <a:lnTo>
                  <a:pt x="318" y="45"/>
                </a:lnTo>
                <a:lnTo>
                  <a:pt x="313" y="32"/>
                </a:lnTo>
                <a:lnTo>
                  <a:pt x="306" y="22"/>
                </a:lnTo>
                <a:lnTo>
                  <a:pt x="302" y="19"/>
                </a:lnTo>
                <a:lnTo>
                  <a:pt x="297" y="15"/>
                </a:lnTo>
                <a:lnTo>
                  <a:pt x="297" y="15"/>
                </a:lnTo>
                <a:lnTo>
                  <a:pt x="286" y="10"/>
                </a:lnTo>
                <a:lnTo>
                  <a:pt x="271" y="5"/>
                </a:lnTo>
                <a:lnTo>
                  <a:pt x="255" y="1"/>
                </a:lnTo>
                <a:lnTo>
                  <a:pt x="236" y="0"/>
                </a:lnTo>
                <a:lnTo>
                  <a:pt x="219" y="0"/>
                </a:lnTo>
                <a:lnTo>
                  <a:pt x="203" y="3"/>
                </a:lnTo>
                <a:lnTo>
                  <a:pt x="195" y="5"/>
                </a:lnTo>
                <a:lnTo>
                  <a:pt x="189" y="8"/>
                </a:lnTo>
                <a:lnTo>
                  <a:pt x="183" y="11"/>
                </a:lnTo>
                <a:lnTo>
                  <a:pt x="178" y="15"/>
                </a:lnTo>
                <a:lnTo>
                  <a:pt x="178" y="15"/>
                </a:lnTo>
                <a:lnTo>
                  <a:pt x="169" y="25"/>
                </a:lnTo>
                <a:lnTo>
                  <a:pt x="163" y="35"/>
                </a:lnTo>
                <a:lnTo>
                  <a:pt x="158" y="45"/>
                </a:lnTo>
                <a:lnTo>
                  <a:pt x="153" y="55"/>
                </a:lnTo>
                <a:lnTo>
                  <a:pt x="148" y="72"/>
                </a:lnTo>
                <a:lnTo>
                  <a:pt x="143" y="85"/>
                </a:lnTo>
                <a:lnTo>
                  <a:pt x="143" y="85"/>
                </a:lnTo>
                <a:lnTo>
                  <a:pt x="141" y="90"/>
                </a:lnTo>
                <a:lnTo>
                  <a:pt x="137" y="93"/>
                </a:lnTo>
                <a:lnTo>
                  <a:pt x="130" y="101"/>
                </a:lnTo>
                <a:lnTo>
                  <a:pt x="122" y="108"/>
                </a:lnTo>
                <a:lnTo>
                  <a:pt x="120" y="112"/>
                </a:lnTo>
                <a:lnTo>
                  <a:pt x="118" y="114"/>
                </a:lnTo>
                <a:lnTo>
                  <a:pt x="118" y="114"/>
                </a:lnTo>
                <a:lnTo>
                  <a:pt x="118" y="117"/>
                </a:lnTo>
                <a:lnTo>
                  <a:pt x="120" y="119"/>
                </a:lnTo>
                <a:lnTo>
                  <a:pt x="123" y="122"/>
                </a:lnTo>
                <a:lnTo>
                  <a:pt x="128" y="124"/>
                </a:lnTo>
                <a:lnTo>
                  <a:pt x="133" y="124"/>
                </a:lnTo>
                <a:lnTo>
                  <a:pt x="168" y="124"/>
                </a:lnTo>
                <a:close/>
              </a:path>
            </a:pathLst>
          </a:custGeom>
          <a:solidFill>
            <a:schemeClr val="tx1"/>
          </a:solidFill>
          <a:ln w="238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7"/>
          <p:cNvSpPr>
            <a:spLocks/>
          </p:cNvSpPr>
          <p:nvPr/>
        </p:nvSpPr>
        <p:spPr bwMode="auto">
          <a:xfrm>
            <a:off x="6580783" y="4629327"/>
            <a:ext cx="427006" cy="1745936"/>
          </a:xfrm>
          <a:custGeom>
            <a:avLst/>
            <a:gdLst>
              <a:gd name="T0" fmla="*/ 37 w 428"/>
              <a:gd name="T1" fmla="*/ 89 h 1750"/>
              <a:gd name="T2" fmla="*/ 45 w 428"/>
              <a:gd name="T3" fmla="*/ 104 h 1750"/>
              <a:gd name="T4" fmla="*/ 46 w 428"/>
              <a:gd name="T5" fmla="*/ 154 h 1750"/>
              <a:gd name="T6" fmla="*/ 42 w 428"/>
              <a:gd name="T7" fmla="*/ 165 h 1750"/>
              <a:gd name="T8" fmla="*/ 45 w 428"/>
              <a:gd name="T9" fmla="*/ 204 h 1750"/>
              <a:gd name="T10" fmla="*/ 42 w 428"/>
              <a:gd name="T11" fmla="*/ 222 h 1750"/>
              <a:gd name="T12" fmla="*/ 52 w 428"/>
              <a:gd name="T13" fmla="*/ 242 h 1750"/>
              <a:gd name="T14" fmla="*/ 72 w 428"/>
              <a:gd name="T15" fmla="*/ 259 h 1750"/>
              <a:gd name="T16" fmla="*/ 100 w 428"/>
              <a:gd name="T17" fmla="*/ 288 h 1750"/>
              <a:gd name="T18" fmla="*/ 62 w 428"/>
              <a:gd name="T19" fmla="*/ 303 h 1750"/>
              <a:gd name="T20" fmla="*/ 30 w 428"/>
              <a:gd name="T21" fmla="*/ 345 h 1750"/>
              <a:gd name="T22" fmla="*/ 0 w 428"/>
              <a:gd name="T23" fmla="*/ 427 h 1750"/>
              <a:gd name="T24" fmla="*/ 20 w 428"/>
              <a:gd name="T25" fmla="*/ 550 h 1750"/>
              <a:gd name="T26" fmla="*/ 20 w 428"/>
              <a:gd name="T27" fmla="*/ 566 h 1750"/>
              <a:gd name="T28" fmla="*/ 45 w 428"/>
              <a:gd name="T29" fmla="*/ 811 h 1750"/>
              <a:gd name="T30" fmla="*/ 44 w 428"/>
              <a:gd name="T31" fmla="*/ 990 h 1750"/>
              <a:gd name="T32" fmla="*/ 115 w 428"/>
              <a:gd name="T33" fmla="*/ 1088 h 1750"/>
              <a:gd name="T34" fmla="*/ 134 w 428"/>
              <a:gd name="T35" fmla="*/ 1034 h 1750"/>
              <a:gd name="T36" fmla="*/ 139 w 428"/>
              <a:gd name="T37" fmla="*/ 1148 h 1750"/>
              <a:gd name="T38" fmla="*/ 182 w 428"/>
              <a:gd name="T39" fmla="*/ 1401 h 1750"/>
              <a:gd name="T40" fmla="*/ 174 w 428"/>
              <a:gd name="T41" fmla="*/ 1447 h 1750"/>
              <a:gd name="T42" fmla="*/ 129 w 428"/>
              <a:gd name="T43" fmla="*/ 1680 h 1750"/>
              <a:gd name="T44" fmla="*/ 69 w 428"/>
              <a:gd name="T45" fmla="*/ 1703 h 1750"/>
              <a:gd name="T46" fmla="*/ 60 w 428"/>
              <a:gd name="T47" fmla="*/ 1719 h 1750"/>
              <a:gd name="T48" fmla="*/ 88 w 428"/>
              <a:gd name="T49" fmla="*/ 1738 h 1750"/>
              <a:gd name="T50" fmla="*/ 178 w 428"/>
              <a:gd name="T51" fmla="*/ 1750 h 1750"/>
              <a:gd name="T52" fmla="*/ 290 w 428"/>
              <a:gd name="T53" fmla="*/ 1733 h 1750"/>
              <a:gd name="T54" fmla="*/ 316 w 428"/>
              <a:gd name="T55" fmla="*/ 1721 h 1750"/>
              <a:gd name="T56" fmla="*/ 313 w 428"/>
              <a:gd name="T57" fmla="*/ 1699 h 1750"/>
              <a:gd name="T58" fmla="*/ 379 w 428"/>
              <a:gd name="T59" fmla="*/ 1677 h 1750"/>
              <a:gd name="T60" fmla="*/ 409 w 428"/>
              <a:gd name="T61" fmla="*/ 1671 h 1750"/>
              <a:gd name="T62" fmla="*/ 414 w 428"/>
              <a:gd name="T63" fmla="*/ 1640 h 1750"/>
              <a:gd name="T64" fmla="*/ 426 w 428"/>
              <a:gd name="T65" fmla="*/ 1619 h 1750"/>
              <a:gd name="T66" fmla="*/ 415 w 428"/>
              <a:gd name="T67" fmla="*/ 1578 h 1750"/>
              <a:gd name="T68" fmla="*/ 378 w 428"/>
              <a:gd name="T69" fmla="*/ 1416 h 1750"/>
              <a:gd name="T70" fmla="*/ 338 w 428"/>
              <a:gd name="T71" fmla="*/ 1277 h 1750"/>
              <a:gd name="T72" fmla="*/ 353 w 428"/>
              <a:gd name="T73" fmla="*/ 1093 h 1750"/>
              <a:gd name="T74" fmla="*/ 392 w 428"/>
              <a:gd name="T75" fmla="*/ 1082 h 1750"/>
              <a:gd name="T76" fmla="*/ 419 w 428"/>
              <a:gd name="T77" fmla="*/ 1052 h 1750"/>
              <a:gd name="T78" fmla="*/ 428 w 428"/>
              <a:gd name="T79" fmla="*/ 1001 h 1750"/>
              <a:gd name="T80" fmla="*/ 409 w 428"/>
              <a:gd name="T81" fmla="*/ 831 h 1750"/>
              <a:gd name="T82" fmla="*/ 406 w 428"/>
              <a:gd name="T83" fmla="*/ 595 h 1750"/>
              <a:gd name="T84" fmla="*/ 401 w 428"/>
              <a:gd name="T85" fmla="*/ 555 h 1750"/>
              <a:gd name="T86" fmla="*/ 401 w 428"/>
              <a:gd name="T87" fmla="*/ 527 h 1750"/>
              <a:gd name="T88" fmla="*/ 375 w 428"/>
              <a:gd name="T89" fmla="*/ 453 h 1750"/>
              <a:gd name="T90" fmla="*/ 392 w 428"/>
              <a:gd name="T91" fmla="*/ 448 h 1750"/>
              <a:gd name="T92" fmla="*/ 405 w 428"/>
              <a:gd name="T93" fmla="*/ 414 h 1750"/>
              <a:gd name="T94" fmla="*/ 399 w 428"/>
              <a:gd name="T95" fmla="*/ 378 h 1750"/>
              <a:gd name="T96" fmla="*/ 368 w 428"/>
              <a:gd name="T97" fmla="*/ 343 h 1750"/>
              <a:gd name="T98" fmla="*/ 293 w 428"/>
              <a:gd name="T99" fmla="*/ 268 h 1750"/>
              <a:gd name="T100" fmla="*/ 261 w 428"/>
              <a:gd name="T101" fmla="*/ 148 h 1750"/>
              <a:gd name="T102" fmla="*/ 259 w 428"/>
              <a:gd name="T103" fmla="*/ 74 h 1750"/>
              <a:gd name="T104" fmla="*/ 241 w 428"/>
              <a:gd name="T105" fmla="*/ 36 h 1750"/>
              <a:gd name="T106" fmla="*/ 219 w 428"/>
              <a:gd name="T107" fmla="*/ 1 h 1750"/>
              <a:gd name="T108" fmla="*/ 168 w 428"/>
              <a:gd name="T109" fmla="*/ 5 h 1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28" h="1750">
                <a:moveTo>
                  <a:pt x="119" y="10"/>
                </a:moveTo>
                <a:lnTo>
                  <a:pt x="45" y="50"/>
                </a:lnTo>
                <a:lnTo>
                  <a:pt x="25" y="74"/>
                </a:lnTo>
                <a:lnTo>
                  <a:pt x="25" y="74"/>
                </a:lnTo>
                <a:lnTo>
                  <a:pt x="37" y="89"/>
                </a:lnTo>
                <a:lnTo>
                  <a:pt x="45" y="100"/>
                </a:lnTo>
                <a:lnTo>
                  <a:pt x="46" y="103"/>
                </a:lnTo>
                <a:lnTo>
                  <a:pt x="46" y="104"/>
                </a:lnTo>
                <a:lnTo>
                  <a:pt x="45" y="104"/>
                </a:lnTo>
                <a:lnTo>
                  <a:pt x="45" y="104"/>
                </a:lnTo>
                <a:lnTo>
                  <a:pt x="44" y="104"/>
                </a:lnTo>
                <a:lnTo>
                  <a:pt x="44" y="107"/>
                </a:lnTo>
                <a:lnTo>
                  <a:pt x="42" y="113"/>
                </a:lnTo>
                <a:lnTo>
                  <a:pt x="45" y="134"/>
                </a:lnTo>
                <a:lnTo>
                  <a:pt x="46" y="154"/>
                </a:lnTo>
                <a:lnTo>
                  <a:pt x="46" y="161"/>
                </a:lnTo>
                <a:lnTo>
                  <a:pt x="46" y="163"/>
                </a:lnTo>
                <a:lnTo>
                  <a:pt x="45" y="164"/>
                </a:lnTo>
                <a:lnTo>
                  <a:pt x="45" y="164"/>
                </a:lnTo>
                <a:lnTo>
                  <a:pt x="42" y="165"/>
                </a:lnTo>
                <a:lnTo>
                  <a:pt x="40" y="169"/>
                </a:lnTo>
                <a:lnTo>
                  <a:pt x="36" y="179"/>
                </a:lnTo>
                <a:lnTo>
                  <a:pt x="30" y="194"/>
                </a:lnTo>
                <a:lnTo>
                  <a:pt x="45" y="204"/>
                </a:lnTo>
                <a:lnTo>
                  <a:pt x="45" y="204"/>
                </a:lnTo>
                <a:lnTo>
                  <a:pt x="44" y="206"/>
                </a:lnTo>
                <a:lnTo>
                  <a:pt x="41" y="212"/>
                </a:lnTo>
                <a:lnTo>
                  <a:pt x="41" y="216"/>
                </a:lnTo>
                <a:lnTo>
                  <a:pt x="41" y="218"/>
                </a:lnTo>
                <a:lnTo>
                  <a:pt x="42" y="222"/>
                </a:lnTo>
                <a:lnTo>
                  <a:pt x="45" y="223"/>
                </a:lnTo>
                <a:lnTo>
                  <a:pt x="45" y="223"/>
                </a:lnTo>
                <a:lnTo>
                  <a:pt x="47" y="226"/>
                </a:lnTo>
                <a:lnTo>
                  <a:pt x="50" y="230"/>
                </a:lnTo>
                <a:lnTo>
                  <a:pt x="52" y="242"/>
                </a:lnTo>
                <a:lnTo>
                  <a:pt x="55" y="252"/>
                </a:lnTo>
                <a:lnTo>
                  <a:pt x="57" y="257"/>
                </a:lnTo>
                <a:lnTo>
                  <a:pt x="60" y="258"/>
                </a:lnTo>
                <a:lnTo>
                  <a:pt x="60" y="258"/>
                </a:lnTo>
                <a:lnTo>
                  <a:pt x="72" y="259"/>
                </a:lnTo>
                <a:lnTo>
                  <a:pt x="77" y="261"/>
                </a:lnTo>
                <a:lnTo>
                  <a:pt x="80" y="263"/>
                </a:lnTo>
                <a:lnTo>
                  <a:pt x="80" y="263"/>
                </a:lnTo>
                <a:lnTo>
                  <a:pt x="90" y="277"/>
                </a:lnTo>
                <a:lnTo>
                  <a:pt x="100" y="288"/>
                </a:lnTo>
                <a:lnTo>
                  <a:pt x="100" y="288"/>
                </a:lnTo>
                <a:lnTo>
                  <a:pt x="93" y="289"/>
                </a:lnTo>
                <a:lnTo>
                  <a:pt x="80" y="293"/>
                </a:lnTo>
                <a:lnTo>
                  <a:pt x="71" y="298"/>
                </a:lnTo>
                <a:lnTo>
                  <a:pt x="62" y="303"/>
                </a:lnTo>
                <a:lnTo>
                  <a:pt x="52" y="309"/>
                </a:lnTo>
                <a:lnTo>
                  <a:pt x="45" y="318"/>
                </a:lnTo>
                <a:lnTo>
                  <a:pt x="45" y="318"/>
                </a:lnTo>
                <a:lnTo>
                  <a:pt x="37" y="329"/>
                </a:lnTo>
                <a:lnTo>
                  <a:pt x="30" y="345"/>
                </a:lnTo>
                <a:lnTo>
                  <a:pt x="23" y="363"/>
                </a:lnTo>
                <a:lnTo>
                  <a:pt x="15" y="380"/>
                </a:lnTo>
                <a:lnTo>
                  <a:pt x="5" y="412"/>
                </a:lnTo>
                <a:lnTo>
                  <a:pt x="0" y="427"/>
                </a:lnTo>
                <a:lnTo>
                  <a:pt x="0" y="427"/>
                </a:lnTo>
                <a:lnTo>
                  <a:pt x="0" y="433"/>
                </a:lnTo>
                <a:lnTo>
                  <a:pt x="4" y="448"/>
                </a:lnTo>
                <a:lnTo>
                  <a:pt x="11" y="492"/>
                </a:lnTo>
                <a:lnTo>
                  <a:pt x="19" y="535"/>
                </a:lnTo>
                <a:lnTo>
                  <a:pt x="20" y="550"/>
                </a:lnTo>
                <a:lnTo>
                  <a:pt x="20" y="554"/>
                </a:lnTo>
                <a:lnTo>
                  <a:pt x="20" y="556"/>
                </a:lnTo>
                <a:lnTo>
                  <a:pt x="20" y="556"/>
                </a:lnTo>
                <a:lnTo>
                  <a:pt x="20" y="559"/>
                </a:lnTo>
                <a:lnTo>
                  <a:pt x="20" y="566"/>
                </a:lnTo>
                <a:lnTo>
                  <a:pt x="21" y="590"/>
                </a:lnTo>
                <a:lnTo>
                  <a:pt x="31" y="662"/>
                </a:lnTo>
                <a:lnTo>
                  <a:pt x="45" y="765"/>
                </a:lnTo>
                <a:lnTo>
                  <a:pt x="45" y="765"/>
                </a:lnTo>
                <a:lnTo>
                  <a:pt x="45" y="811"/>
                </a:lnTo>
                <a:lnTo>
                  <a:pt x="44" y="861"/>
                </a:lnTo>
                <a:lnTo>
                  <a:pt x="45" y="924"/>
                </a:lnTo>
                <a:lnTo>
                  <a:pt x="45" y="924"/>
                </a:lnTo>
                <a:lnTo>
                  <a:pt x="45" y="958"/>
                </a:lnTo>
                <a:lnTo>
                  <a:pt x="44" y="990"/>
                </a:lnTo>
                <a:lnTo>
                  <a:pt x="41" y="1020"/>
                </a:lnTo>
                <a:lnTo>
                  <a:pt x="37" y="1045"/>
                </a:lnTo>
                <a:lnTo>
                  <a:pt x="33" y="1083"/>
                </a:lnTo>
                <a:lnTo>
                  <a:pt x="30" y="1098"/>
                </a:lnTo>
                <a:lnTo>
                  <a:pt x="115" y="1088"/>
                </a:lnTo>
                <a:lnTo>
                  <a:pt x="115" y="1088"/>
                </a:lnTo>
                <a:lnTo>
                  <a:pt x="124" y="1058"/>
                </a:lnTo>
                <a:lnTo>
                  <a:pt x="131" y="1040"/>
                </a:lnTo>
                <a:lnTo>
                  <a:pt x="133" y="1035"/>
                </a:lnTo>
                <a:lnTo>
                  <a:pt x="134" y="1034"/>
                </a:lnTo>
                <a:lnTo>
                  <a:pt x="134" y="1034"/>
                </a:lnTo>
                <a:lnTo>
                  <a:pt x="134" y="1034"/>
                </a:lnTo>
                <a:lnTo>
                  <a:pt x="136" y="1053"/>
                </a:lnTo>
                <a:lnTo>
                  <a:pt x="137" y="1092"/>
                </a:lnTo>
                <a:lnTo>
                  <a:pt x="139" y="1148"/>
                </a:lnTo>
                <a:lnTo>
                  <a:pt x="164" y="1148"/>
                </a:lnTo>
                <a:lnTo>
                  <a:pt x="184" y="1352"/>
                </a:lnTo>
                <a:lnTo>
                  <a:pt x="184" y="1352"/>
                </a:lnTo>
                <a:lnTo>
                  <a:pt x="184" y="1380"/>
                </a:lnTo>
                <a:lnTo>
                  <a:pt x="182" y="1401"/>
                </a:lnTo>
                <a:lnTo>
                  <a:pt x="180" y="1410"/>
                </a:lnTo>
                <a:lnTo>
                  <a:pt x="179" y="1416"/>
                </a:lnTo>
                <a:lnTo>
                  <a:pt x="179" y="1416"/>
                </a:lnTo>
                <a:lnTo>
                  <a:pt x="177" y="1426"/>
                </a:lnTo>
                <a:lnTo>
                  <a:pt x="174" y="1447"/>
                </a:lnTo>
                <a:lnTo>
                  <a:pt x="168" y="1507"/>
                </a:lnTo>
                <a:lnTo>
                  <a:pt x="159" y="1590"/>
                </a:lnTo>
                <a:lnTo>
                  <a:pt x="134" y="1660"/>
                </a:lnTo>
                <a:lnTo>
                  <a:pt x="129" y="1680"/>
                </a:lnTo>
                <a:lnTo>
                  <a:pt x="129" y="1680"/>
                </a:lnTo>
                <a:lnTo>
                  <a:pt x="118" y="1682"/>
                </a:lnTo>
                <a:lnTo>
                  <a:pt x="106" y="1686"/>
                </a:lnTo>
                <a:lnTo>
                  <a:pt x="93" y="1691"/>
                </a:lnTo>
                <a:lnTo>
                  <a:pt x="80" y="1697"/>
                </a:lnTo>
                <a:lnTo>
                  <a:pt x="69" y="1703"/>
                </a:lnTo>
                <a:lnTo>
                  <a:pt x="65" y="1707"/>
                </a:lnTo>
                <a:lnTo>
                  <a:pt x="61" y="1711"/>
                </a:lnTo>
                <a:lnTo>
                  <a:pt x="60" y="1716"/>
                </a:lnTo>
                <a:lnTo>
                  <a:pt x="60" y="1719"/>
                </a:lnTo>
                <a:lnTo>
                  <a:pt x="60" y="1719"/>
                </a:lnTo>
                <a:lnTo>
                  <a:pt x="61" y="1723"/>
                </a:lnTo>
                <a:lnTo>
                  <a:pt x="65" y="1727"/>
                </a:lnTo>
                <a:lnTo>
                  <a:pt x="69" y="1731"/>
                </a:lnTo>
                <a:lnTo>
                  <a:pt x="75" y="1733"/>
                </a:lnTo>
                <a:lnTo>
                  <a:pt x="88" y="1738"/>
                </a:lnTo>
                <a:lnTo>
                  <a:pt x="105" y="1742"/>
                </a:lnTo>
                <a:lnTo>
                  <a:pt x="137" y="1745"/>
                </a:lnTo>
                <a:lnTo>
                  <a:pt x="164" y="1749"/>
                </a:lnTo>
                <a:lnTo>
                  <a:pt x="164" y="1749"/>
                </a:lnTo>
                <a:lnTo>
                  <a:pt x="178" y="1750"/>
                </a:lnTo>
                <a:lnTo>
                  <a:pt x="198" y="1749"/>
                </a:lnTo>
                <a:lnTo>
                  <a:pt x="221" y="1747"/>
                </a:lnTo>
                <a:lnTo>
                  <a:pt x="245" y="1742"/>
                </a:lnTo>
                <a:lnTo>
                  <a:pt x="270" y="1738"/>
                </a:lnTo>
                <a:lnTo>
                  <a:pt x="290" y="1733"/>
                </a:lnTo>
                <a:lnTo>
                  <a:pt x="306" y="1728"/>
                </a:lnTo>
                <a:lnTo>
                  <a:pt x="311" y="1727"/>
                </a:lnTo>
                <a:lnTo>
                  <a:pt x="313" y="1724"/>
                </a:lnTo>
                <a:lnTo>
                  <a:pt x="313" y="1724"/>
                </a:lnTo>
                <a:lnTo>
                  <a:pt x="316" y="1721"/>
                </a:lnTo>
                <a:lnTo>
                  <a:pt x="317" y="1716"/>
                </a:lnTo>
                <a:lnTo>
                  <a:pt x="317" y="1712"/>
                </a:lnTo>
                <a:lnTo>
                  <a:pt x="317" y="1708"/>
                </a:lnTo>
                <a:lnTo>
                  <a:pt x="314" y="1702"/>
                </a:lnTo>
                <a:lnTo>
                  <a:pt x="313" y="1699"/>
                </a:lnTo>
                <a:lnTo>
                  <a:pt x="313" y="1675"/>
                </a:lnTo>
                <a:lnTo>
                  <a:pt x="313" y="1675"/>
                </a:lnTo>
                <a:lnTo>
                  <a:pt x="324" y="1676"/>
                </a:lnTo>
                <a:lnTo>
                  <a:pt x="351" y="1677"/>
                </a:lnTo>
                <a:lnTo>
                  <a:pt x="379" y="1677"/>
                </a:lnTo>
                <a:lnTo>
                  <a:pt x="393" y="1677"/>
                </a:lnTo>
                <a:lnTo>
                  <a:pt x="403" y="1675"/>
                </a:lnTo>
                <a:lnTo>
                  <a:pt x="403" y="1675"/>
                </a:lnTo>
                <a:lnTo>
                  <a:pt x="406" y="1673"/>
                </a:lnTo>
                <a:lnTo>
                  <a:pt x="409" y="1671"/>
                </a:lnTo>
                <a:lnTo>
                  <a:pt x="414" y="1666"/>
                </a:lnTo>
                <a:lnTo>
                  <a:pt x="415" y="1660"/>
                </a:lnTo>
                <a:lnTo>
                  <a:pt x="415" y="1652"/>
                </a:lnTo>
                <a:lnTo>
                  <a:pt x="415" y="1646"/>
                </a:lnTo>
                <a:lnTo>
                  <a:pt x="414" y="1640"/>
                </a:lnTo>
                <a:lnTo>
                  <a:pt x="413" y="1635"/>
                </a:lnTo>
                <a:lnTo>
                  <a:pt x="413" y="1635"/>
                </a:lnTo>
                <a:lnTo>
                  <a:pt x="420" y="1629"/>
                </a:lnTo>
                <a:lnTo>
                  <a:pt x="425" y="1621"/>
                </a:lnTo>
                <a:lnTo>
                  <a:pt x="426" y="1619"/>
                </a:lnTo>
                <a:lnTo>
                  <a:pt x="428" y="1615"/>
                </a:lnTo>
                <a:lnTo>
                  <a:pt x="428" y="1615"/>
                </a:lnTo>
                <a:lnTo>
                  <a:pt x="426" y="1610"/>
                </a:lnTo>
                <a:lnTo>
                  <a:pt x="424" y="1601"/>
                </a:lnTo>
                <a:lnTo>
                  <a:pt x="415" y="1578"/>
                </a:lnTo>
                <a:lnTo>
                  <a:pt x="406" y="1557"/>
                </a:lnTo>
                <a:lnTo>
                  <a:pt x="403" y="1545"/>
                </a:lnTo>
                <a:lnTo>
                  <a:pt x="403" y="1545"/>
                </a:lnTo>
                <a:lnTo>
                  <a:pt x="390" y="1480"/>
                </a:lnTo>
                <a:lnTo>
                  <a:pt x="378" y="1416"/>
                </a:lnTo>
                <a:lnTo>
                  <a:pt x="378" y="1416"/>
                </a:lnTo>
                <a:lnTo>
                  <a:pt x="358" y="1348"/>
                </a:lnTo>
                <a:lnTo>
                  <a:pt x="343" y="1301"/>
                </a:lnTo>
                <a:lnTo>
                  <a:pt x="339" y="1284"/>
                </a:lnTo>
                <a:lnTo>
                  <a:pt x="338" y="1277"/>
                </a:lnTo>
                <a:lnTo>
                  <a:pt x="338" y="1277"/>
                </a:lnTo>
                <a:lnTo>
                  <a:pt x="339" y="1258"/>
                </a:lnTo>
                <a:lnTo>
                  <a:pt x="338" y="1222"/>
                </a:lnTo>
                <a:lnTo>
                  <a:pt x="338" y="1173"/>
                </a:lnTo>
                <a:lnTo>
                  <a:pt x="353" y="1093"/>
                </a:lnTo>
                <a:lnTo>
                  <a:pt x="353" y="1093"/>
                </a:lnTo>
                <a:lnTo>
                  <a:pt x="362" y="1093"/>
                </a:lnTo>
                <a:lnTo>
                  <a:pt x="370" y="1092"/>
                </a:lnTo>
                <a:lnTo>
                  <a:pt x="380" y="1088"/>
                </a:lnTo>
                <a:lnTo>
                  <a:pt x="392" y="1082"/>
                </a:lnTo>
                <a:lnTo>
                  <a:pt x="398" y="1078"/>
                </a:lnTo>
                <a:lnTo>
                  <a:pt x="404" y="1073"/>
                </a:lnTo>
                <a:lnTo>
                  <a:pt x="409" y="1068"/>
                </a:lnTo>
                <a:lnTo>
                  <a:pt x="414" y="1061"/>
                </a:lnTo>
                <a:lnTo>
                  <a:pt x="419" y="1052"/>
                </a:lnTo>
                <a:lnTo>
                  <a:pt x="423" y="1043"/>
                </a:lnTo>
                <a:lnTo>
                  <a:pt x="423" y="1043"/>
                </a:lnTo>
                <a:lnTo>
                  <a:pt x="425" y="1032"/>
                </a:lnTo>
                <a:lnTo>
                  <a:pt x="428" y="1017"/>
                </a:lnTo>
                <a:lnTo>
                  <a:pt x="428" y="1001"/>
                </a:lnTo>
                <a:lnTo>
                  <a:pt x="428" y="983"/>
                </a:lnTo>
                <a:lnTo>
                  <a:pt x="425" y="943"/>
                </a:lnTo>
                <a:lnTo>
                  <a:pt x="420" y="902"/>
                </a:lnTo>
                <a:lnTo>
                  <a:pt x="414" y="863"/>
                </a:lnTo>
                <a:lnTo>
                  <a:pt x="409" y="831"/>
                </a:lnTo>
                <a:lnTo>
                  <a:pt x="403" y="800"/>
                </a:lnTo>
                <a:lnTo>
                  <a:pt x="403" y="800"/>
                </a:lnTo>
                <a:lnTo>
                  <a:pt x="404" y="763"/>
                </a:lnTo>
                <a:lnTo>
                  <a:pt x="406" y="678"/>
                </a:lnTo>
                <a:lnTo>
                  <a:pt x="406" y="595"/>
                </a:lnTo>
                <a:lnTo>
                  <a:pt x="405" y="568"/>
                </a:lnTo>
                <a:lnTo>
                  <a:pt x="404" y="559"/>
                </a:lnTo>
                <a:lnTo>
                  <a:pt x="403" y="556"/>
                </a:lnTo>
                <a:lnTo>
                  <a:pt x="403" y="556"/>
                </a:lnTo>
                <a:lnTo>
                  <a:pt x="401" y="555"/>
                </a:lnTo>
                <a:lnTo>
                  <a:pt x="400" y="554"/>
                </a:lnTo>
                <a:lnTo>
                  <a:pt x="399" y="550"/>
                </a:lnTo>
                <a:lnTo>
                  <a:pt x="399" y="545"/>
                </a:lnTo>
                <a:lnTo>
                  <a:pt x="399" y="539"/>
                </a:lnTo>
                <a:lnTo>
                  <a:pt x="401" y="527"/>
                </a:lnTo>
                <a:lnTo>
                  <a:pt x="403" y="522"/>
                </a:lnTo>
                <a:lnTo>
                  <a:pt x="368" y="447"/>
                </a:lnTo>
                <a:lnTo>
                  <a:pt x="368" y="447"/>
                </a:lnTo>
                <a:lnTo>
                  <a:pt x="372" y="451"/>
                </a:lnTo>
                <a:lnTo>
                  <a:pt x="375" y="453"/>
                </a:lnTo>
                <a:lnTo>
                  <a:pt x="380" y="453"/>
                </a:lnTo>
                <a:lnTo>
                  <a:pt x="383" y="453"/>
                </a:lnTo>
                <a:lnTo>
                  <a:pt x="385" y="452"/>
                </a:lnTo>
                <a:lnTo>
                  <a:pt x="389" y="451"/>
                </a:lnTo>
                <a:lnTo>
                  <a:pt x="392" y="448"/>
                </a:lnTo>
                <a:lnTo>
                  <a:pt x="394" y="443"/>
                </a:lnTo>
                <a:lnTo>
                  <a:pt x="398" y="438"/>
                </a:lnTo>
                <a:lnTo>
                  <a:pt x="403" y="422"/>
                </a:lnTo>
                <a:lnTo>
                  <a:pt x="403" y="422"/>
                </a:lnTo>
                <a:lnTo>
                  <a:pt x="405" y="414"/>
                </a:lnTo>
                <a:lnTo>
                  <a:pt x="405" y="405"/>
                </a:lnTo>
                <a:lnTo>
                  <a:pt x="405" y="396"/>
                </a:lnTo>
                <a:lnTo>
                  <a:pt x="404" y="390"/>
                </a:lnTo>
                <a:lnTo>
                  <a:pt x="401" y="382"/>
                </a:lnTo>
                <a:lnTo>
                  <a:pt x="399" y="378"/>
                </a:lnTo>
                <a:lnTo>
                  <a:pt x="393" y="368"/>
                </a:lnTo>
                <a:lnTo>
                  <a:pt x="385" y="359"/>
                </a:lnTo>
                <a:lnTo>
                  <a:pt x="378" y="353"/>
                </a:lnTo>
                <a:lnTo>
                  <a:pt x="372" y="346"/>
                </a:lnTo>
                <a:lnTo>
                  <a:pt x="368" y="343"/>
                </a:lnTo>
                <a:lnTo>
                  <a:pt x="368" y="343"/>
                </a:lnTo>
                <a:lnTo>
                  <a:pt x="354" y="327"/>
                </a:lnTo>
                <a:lnTo>
                  <a:pt x="331" y="302"/>
                </a:lnTo>
                <a:lnTo>
                  <a:pt x="306" y="279"/>
                </a:lnTo>
                <a:lnTo>
                  <a:pt x="293" y="268"/>
                </a:lnTo>
                <a:lnTo>
                  <a:pt x="293" y="268"/>
                </a:lnTo>
                <a:lnTo>
                  <a:pt x="224" y="243"/>
                </a:lnTo>
                <a:lnTo>
                  <a:pt x="259" y="159"/>
                </a:lnTo>
                <a:lnTo>
                  <a:pt x="259" y="159"/>
                </a:lnTo>
                <a:lnTo>
                  <a:pt x="261" y="148"/>
                </a:lnTo>
                <a:lnTo>
                  <a:pt x="262" y="135"/>
                </a:lnTo>
                <a:lnTo>
                  <a:pt x="264" y="119"/>
                </a:lnTo>
                <a:lnTo>
                  <a:pt x="262" y="102"/>
                </a:lnTo>
                <a:lnTo>
                  <a:pt x="261" y="83"/>
                </a:lnTo>
                <a:lnTo>
                  <a:pt x="259" y="74"/>
                </a:lnTo>
                <a:lnTo>
                  <a:pt x="256" y="66"/>
                </a:lnTo>
                <a:lnTo>
                  <a:pt x="252" y="57"/>
                </a:lnTo>
                <a:lnTo>
                  <a:pt x="249" y="50"/>
                </a:lnTo>
                <a:lnTo>
                  <a:pt x="249" y="50"/>
                </a:lnTo>
                <a:lnTo>
                  <a:pt x="241" y="36"/>
                </a:lnTo>
                <a:lnTo>
                  <a:pt x="236" y="25"/>
                </a:lnTo>
                <a:lnTo>
                  <a:pt x="231" y="10"/>
                </a:lnTo>
                <a:lnTo>
                  <a:pt x="229" y="6"/>
                </a:lnTo>
                <a:lnTo>
                  <a:pt x="225" y="2"/>
                </a:lnTo>
                <a:lnTo>
                  <a:pt x="219" y="1"/>
                </a:lnTo>
                <a:lnTo>
                  <a:pt x="209" y="0"/>
                </a:lnTo>
                <a:lnTo>
                  <a:pt x="209" y="0"/>
                </a:lnTo>
                <a:lnTo>
                  <a:pt x="198" y="0"/>
                </a:lnTo>
                <a:lnTo>
                  <a:pt x="187" y="1"/>
                </a:lnTo>
                <a:lnTo>
                  <a:pt x="168" y="5"/>
                </a:lnTo>
                <a:lnTo>
                  <a:pt x="154" y="9"/>
                </a:lnTo>
                <a:lnTo>
                  <a:pt x="149" y="10"/>
                </a:lnTo>
                <a:lnTo>
                  <a:pt x="119" y="10"/>
                </a:lnTo>
                <a:close/>
              </a:path>
            </a:pathLst>
          </a:custGeom>
          <a:solidFill>
            <a:schemeClr val="tx1"/>
          </a:solidFill>
          <a:ln w="238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0"/>
          <p:cNvSpPr>
            <a:spLocks/>
          </p:cNvSpPr>
          <p:nvPr/>
        </p:nvSpPr>
        <p:spPr bwMode="auto">
          <a:xfrm>
            <a:off x="2796186" y="642442"/>
            <a:ext cx="632814" cy="1795041"/>
          </a:xfrm>
          <a:custGeom>
            <a:avLst/>
            <a:gdLst>
              <a:gd name="T0" fmla="*/ 98 w 306"/>
              <a:gd name="T1" fmla="*/ 6 h 868"/>
              <a:gd name="T2" fmla="*/ 74 w 306"/>
              <a:gd name="T3" fmla="*/ 0 h 868"/>
              <a:gd name="T4" fmla="*/ 33 w 306"/>
              <a:gd name="T5" fmla="*/ 7 h 868"/>
              <a:gd name="T6" fmla="*/ 8 w 306"/>
              <a:gd name="T7" fmla="*/ 44 h 868"/>
              <a:gd name="T8" fmla="*/ 11 w 306"/>
              <a:gd name="T9" fmla="*/ 82 h 868"/>
              <a:gd name="T10" fmla="*/ 0 w 306"/>
              <a:gd name="T11" fmla="*/ 130 h 868"/>
              <a:gd name="T12" fmla="*/ 41 w 306"/>
              <a:gd name="T13" fmla="*/ 117 h 868"/>
              <a:gd name="T14" fmla="*/ 65 w 306"/>
              <a:gd name="T15" fmla="*/ 133 h 868"/>
              <a:gd name="T16" fmla="*/ 80 w 306"/>
              <a:gd name="T17" fmla="*/ 141 h 868"/>
              <a:gd name="T18" fmla="*/ 102 w 306"/>
              <a:gd name="T19" fmla="*/ 133 h 868"/>
              <a:gd name="T20" fmla="*/ 91 w 306"/>
              <a:gd name="T21" fmla="*/ 173 h 868"/>
              <a:gd name="T22" fmla="*/ 79 w 306"/>
              <a:gd name="T23" fmla="*/ 187 h 868"/>
              <a:gd name="T24" fmla="*/ 69 w 306"/>
              <a:gd name="T25" fmla="*/ 213 h 868"/>
              <a:gd name="T26" fmla="*/ 52 w 306"/>
              <a:gd name="T27" fmla="*/ 234 h 868"/>
              <a:gd name="T28" fmla="*/ 36 w 306"/>
              <a:gd name="T29" fmla="*/ 251 h 868"/>
              <a:gd name="T30" fmla="*/ 44 w 306"/>
              <a:gd name="T31" fmla="*/ 291 h 868"/>
              <a:gd name="T32" fmla="*/ 46 w 306"/>
              <a:gd name="T33" fmla="*/ 311 h 868"/>
              <a:gd name="T34" fmla="*/ 58 w 306"/>
              <a:gd name="T35" fmla="*/ 311 h 868"/>
              <a:gd name="T36" fmla="*/ 49 w 306"/>
              <a:gd name="T37" fmla="*/ 336 h 868"/>
              <a:gd name="T38" fmla="*/ 36 w 306"/>
              <a:gd name="T39" fmla="*/ 366 h 868"/>
              <a:gd name="T40" fmla="*/ 31 w 306"/>
              <a:gd name="T41" fmla="*/ 384 h 868"/>
              <a:gd name="T42" fmla="*/ 41 w 306"/>
              <a:gd name="T43" fmla="*/ 378 h 868"/>
              <a:gd name="T44" fmla="*/ 41 w 306"/>
              <a:gd name="T45" fmla="*/ 407 h 868"/>
              <a:gd name="T46" fmla="*/ 25 w 306"/>
              <a:gd name="T47" fmla="*/ 442 h 868"/>
              <a:gd name="T48" fmla="*/ 73 w 306"/>
              <a:gd name="T49" fmla="*/ 463 h 868"/>
              <a:gd name="T50" fmla="*/ 124 w 306"/>
              <a:gd name="T51" fmla="*/ 630 h 868"/>
              <a:gd name="T52" fmla="*/ 132 w 306"/>
              <a:gd name="T53" fmla="*/ 651 h 868"/>
              <a:gd name="T54" fmla="*/ 145 w 306"/>
              <a:gd name="T55" fmla="*/ 703 h 868"/>
              <a:gd name="T56" fmla="*/ 143 w 306"/>
              <a:gd name="T57" fmla="*/ 728 h 868"/>
              <a:gd name="T58" fmla="*/ 137 w 306"/>
              <a:gd name="T59" fmla="*/ 759 h 868"/>
              <a:gd name="T60" fmla="*/ 129 w 306"/>
              <a:gd name="T61" fmla="*/ 813 h 868"/>
              <a:gd name="T62" fmla="*/ 111 w 306"/>
              <a:gd name="T63" fmla="*/ 825 h 868"/>
              <a:gd name="T64" fmla="*/ 109 w 306"/>
              <a:gd name="T65" fmla="*/ 835 h 868"/>
              <a:gd name="T66" fmla="*/ 137 w 306"/>
              <a:gd name="T67" fmla="*/ 846 h 868"/>
              <a:gd name="T68" fmla="*/ 182 w 306"/>
              <a:gd name="T69" fmla="*/ 844 h 868"/>
              <a:gd name="T70" fmla="*/ 181 w 306"/>
              <a:gd name="T71" fmla="*/ 860 h 868"/>
              <a:gd name="T72" fmla="*/ 210 w 306"/>
              <a:gd name="T73" fmla="*/ 868 h 868"/>
              <a:gd name="T74" fmla="*/ 244 w 306"/>
              <a:gd name="T75" fmla="*/ 856 h 868"/>
              <a:gd name="T76" fmla="*/ 287 w 306"/>
              <a:gd name="T77" fmla="*/ 832 h 868"/>
              <a:gd name="T78" fmla="*/ 306 w 306"/>
              <a:gd name="T79" fmla="*/ 819 h 868"/>
              <a:gd name="T80" fmla="*/ 295 w 306"/>
              <a:gd name="T81" fmla="*/ 788 h 868"/>
              <a:gd name="T82" fmla="*/ 285 w 306"/>
              <a:gd name="T83" fmla="*/ 753 h 868"/>
              <a:gd name="T84" fmla="*/ 252 w 306"/>
              <a:gd name="T85" fmla="*/ 662 h 868"/>
              <a:gd name="T86" fmla="*/ 235 w 306"/>
              <a:gd name="T87" fmla="*/ 616 h 868"/>
              <a:gd name="T88" fmla="*/ 238 w 306"/>
              <a:gd name="T89" fmla="*/ 569 h 868"/>
              <a:gd name="T90" fmla="*/ 253 w 306"/>
              <a:gd name="T91" fmla="*/ 535 h 868"/>
              <a:gd name="T92" fmla="*/ 261 w 306"/>
              <a:gd name="T93" fmla="*/ 486 h 868"/>
              <a:gd name="T94" fmla="*/ 272 w 306"/>
              <a:gd name="T95" fmla="*/ 444 h 868"/>
              <a:gd name="T96" fmla="*/ 279 w 306"/>
              <a:gd name="T97" fmla="*/ 423 h 868"/>
              <a:gd name="T98" fmla="*/ 260 w 306"/>
              <a:gd name="T99" fmla="*/ 284 h 868"/>
              <a:gd name="T100" fmla="*/ 260 w 306"/>
              <a:gd name="T101" fmla="*/ 251 h 868"/>
              <a:gd name="T102" fmla="*/ 263 w 306"/>
              <a:gd name="T103" fmla="*/ 238 h 868"/>
              <a:gd name="T104" fmla="*/ 252 w 306"/>
              <a:gd name="T105" fmla="*/ 176 h 868"/>
              <a:gd name="T106" fmla="*/ 250 w 306"/>
              <a:gd name="T107" fmla="*/ 141 h 868"/>
              <a:gd name="T108" fmla="*/ 207 w 306"/>
              <a:gd name="T109" fmla="*/ 96 h 868"/>
              <a:gd name="T110" fmla="*/ 181 w 306"/>
              <a:gd name="T111" fmla="*/ 72 h 868"/>
              <a:gd name="T112" fmla="*/ 153 w 306"/>
              <a:gd name="T113" fmla="*/ 42 h 868"/>
              <a:gd name="T114" fmla="*/ 118 w 306"/>
              <a:gd name="T115" fmla="*/ 34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6" h="868">
                <a:moveTo>
                  <a:pt x="114" y="26"/>
                </a:moveTo>
                <a:lnTo>
                  <a:pt x="114" y="26"/>
                </a:lnTo>
                <a:lnTo>
                  <a:pt x="110" y="22"/>
                </a:lnTo>
                <a:lnTo>
                  <a:pt x="105" y="14"/>
                </a:lnTo>
                <a:lnTo>
                  <a:pt x="98" y="6"/>
                </a:lnTo>
                <a:lnTo>
                  <a:pt x="95" y="3"/>
                </a:lnTo>
                <a:lnTo>
                  <a:pt x="91" y="2"/>
                </a:lnTo>
                <a:lnTo>
                  <a:pt x="91" y="2"/>
                </a:lnTo>
                <a:lnTo>
                  <a:pt x="84" y="0"/>
                </a:lnTo>
                <a:lnTo>
                  <a:pt x="74" y="0"/>
                </a:lnTo>
                <a:lnTo>
                  <a:pt x="63" y="0"/>
                </a:lnTo>
                <a:lnTo>
                  <a:pt x="52" y="2"/>
                </a:lnTo>
                <a:lnTo>
                  <a:pt x="52" y="2"/>
                </a:lnTo>
                <a:lnTo>
                  <a:pt x="42" y="4"/>
                </a:lnTo>
                <a:lnTo>
                  <a:pt x="33" y="7"/>
                </a:lnTo>
                <a:lnTo>
                  <a:pt x="26" y="11"/>
                </a:lnTo>
                <a:lnTo>
                  <a:pt x="23" y="15"/>
                </a:lnTo>
                <a:lnTo>
                  <a:pt x="23" y="15"/>
                </a:lnTo>
                <a:lnTo>
                  <a:pt x="13" y="33"/>
                </a:lnTo>
                <a:lnTo>
                  <a:pt x="8" y="44"/>
                </a:lnTo>
                <a:lnTo>
                  <a:pt x="6" y="49"/>
                </a:lnTo>
                <a:lnTo>
                  <a:pt x="6" y="53"/>
                </a:lnTo>
                <a:lnTo>
                  <a:pt x="6" y="53"/>
                </a:lnTo>
                <a:lnTo>
                  <a:pt x="11" y="82"/>
                </a:lnTo>
                <a:lnTo>
                  <a:pt x="11" y="82"/>
                </a:lnTo>
                <a:lnTo>
                  <a:pt x="9" y="98"/>
                </a:lnTo>
                <a:lnTo>
                  <a:pt x="9" y="98"/>
                </a:lnTo>
                <a:lnTo>
                  <a:pt x="4" y="115"/>
                </a:lnTo>
                <a:lnTo>
                  <a:pt x="0" y="126"/>
                </a:lnTo>
                <a:lnTo>
                  <a:pt x="0" y="130"/>
                </a:lnTo>
                <a:lnTo>
                  <a:pt x="1" y="131"/>
                </a:lnTo>
                <a:lnTo>
                  <a:pt x="1" y="131"/>
                </a:lnTo>
                <a:lnTo>
                  <a:pt x="16" y="124"/>
                </a:lnTo>
                <a:lnTo>
                  <a:pt x="27" y="117"/>
                </a:lnTo>
                <a:lnTo>
                  <a:pt x="41" y="117"/>
                </a:lnTo>
                <a:lnTo>
                  <a:pt x="41" y="117"/>
                </a:lnTo>
                <a:lnTo>
                  <a:pt x="47" y="122"/>
                </a:lnTo>
                <a:lnTo>
                  <a:pt x="60" y="131"/>
                </a:lnTo>
                <a:lnTo>
                  <a:pt x="60" y="131"/>
                </a:lnTo>
                <a:lnTo>
                  <a:pt x="65" y="133"/>
                </a:lnTo>
                <a:lnTo>
                  <a:pt x="70" y="135"/>
                </a:lnTo>
                <a:lnTo>
                  <a:pt x="73" y="136"/>
                </a:lnTo>
                <a:lnTo>
                  <a:pt x="73" y="136"/>
                </a:lnTo>
                <a:lnTo>
                  <a:pt x="77" y="139"/>
                </a:lnTo>
                <a:lnTo>
                  <a:pt x="80" y="141"/>
                </a:lnTo>
                <a:lnTo>
                  <a:pt x="83" y="141"/>
                </a:lnTo>
                <a:lnTo>
                  <a:pt x="83" y="141"/>
                </a:lnTo>
                <a:lnTo>
                  <a:pt x="89" y="140"/>
                </a:lnTo>
                <a:lnTo>
                  <a:pt x="95" y="138"/>
                </a:lnTo>
                <a:lnTo>
                  <a:pt x="102" y="133"/>
                </a:lnTo>
                <a:lnTo>
                  <a:pt x="102" y="133"/>
                </a:lnTo>
                <a:lnTo>
                  <a:pt x="98" y="153"/>
                </a:lnTo>
                <a:lnTo>
                  <a:pt x="95" y="168"/>
                </a:lnTo>
                <a:lnTo>
                  <a:pt x="93" y="172"/>
                </a:lnTo>
                <a:lnTo>
                  <a:pt x="91" y="173"/>
                </a:lnTo>
                <a:lnTo>
                  <a:pt x="91" y="173"/>
                </a:lnTo>
                <a:lnTo>
                  <a:pt x="89" y="175"/>
                </a:lnTo>
                <a:lnTo>
                  <a:pt x="86" y="178"/>
                </a:lnTo>
                <a:lnTo>
                  <a:pt x="81" y="182"/>
                </a:lnTo>
                <a:lnTo>
                  <a:pt x="79" y="187"/>
                </a:lnTo>
                <a:lnTo>
                  <a:pt x="79" y="187"/>
                </a:lnTo>
                <a:lnTo>
                  <a:pt x="73" y="198"/>
                </a:lnTo>
                <a:lnTo>
                  <a:pt x="70" y="208"/>
                </a:lnTo>
                <a:lnTo>
                  <a:pt x="70" y="208"/>
                </a:lnTo>
                <a:lnTo>
                  <a:pt x="69" y="213"/>
                </a:lnTo>
                <a:lnTo>
                  <a:pt x="65" y="218"/>
                </a:lnTo>
                <a:lnTo>
                  <a:pt x="58" y="230"/>
                </a:lnTo>
                <a:lnTo>
                  <a:pt x="58" y="230"/>
                </a:lnTo>
                <a:lnTo>
                  <a:pt x="54" y="232"/>
                </a:lnTo>
                <a:lnTo>
                  <a:pt x="52" y="234"/>
                </a:lnTo>
                <a:lnTo>
                  <a:pt x="44" y="239"/>
                </a:lnTo>
                <a:lnTo>
                  <a:pt x="41" y="242"/>
                </a:lnTo>
                <a:lnTo>
                  <a:pt x="37" y="244"/>
                </a:lnTo>
                <a:lnTo>
                  <a:pt x="36" y="248"/>
                </a:lnTo>
                <a:lnTo>
                  <a:pt x="36" y="251"/>
                </a:lnTo>
                <a:lnTo>
                  <a:pt x="36" y="251"/>
                </a:lnTo>
                <a:lnTo>
                  <a:pt x="41" y="276"/>
                </a:lnTo>
                <a:lnTo>
                  <a:pt x="43" y="287"/>
                </a:lnTo>
                <a:lnTo>
                  <a:pt x="44" y="291"/>
                </a:lnTo>
                <a:lnTo>
                  <a:pt x="44" y="291"/>
                </a:lnTo>
                <a:lnTo>
                  <a:pt x="43" y="295"/>
                </a:lnTo>
                <a:lnTo>
                  <a:pt x="44" y="302"/>
                </a:lnTo>
                <a:lnTo>
                  <a:pt x="45" y="308"/>
                </a:lnTo>
                <a:lnTo>
                  <a:pt x="46" y="311"/>
                </a:lnTo>
                <a:lnTo>
                  <a:pt x="46" y="311"/>
                </a:lnTo>
                <a:lnTo>
                  <a:pt x="46" y="311"/>
                </a:lnTo>
                <a:lnTo>
                  <a:pt x="49" y="311"/>
                </a:lnTo>
                <a:lnTo>
                  <a:pt x="52" y="311"/>
                </a:lnTo>
                <a:lnTo>
                  <a:pt x="58" y="311"/>
                </a:lnTo>
                <a:lnTo>
                  <a:pt x="58" y="311"/>
                </a:lnTo>
                <a:lnTo>
                  <a:pt x="58" y="313"/>
                </a:lnTo>
                <a:lnTo>
                  <a:pt x="58" y="318"/>
                </a:lnTo>
                <a:lnTo>
                  <a:pt x="58" y="326"/>
                </a:lnTo>
                <a:lnTo>
                  <a:pt x="58" y="326"/>
                </a:lnTo>
                <a:lnTo>
                  <a:pt x="49" y="336"/>
                </a:lnTo>
                <a:lnTo>
                  <a:pt x="42" y="347"/>
                </a:lnTo>
                <a:lnTo>
                  <a:pt x="40" y="351"/>
                </a:lnTo>
                <a:lnTo>
                  <a:pt x="38" y="357"/>
                </a:lnTo>
                <a:lnTo>
                  <a:pt x="38" y="357"/>
                </a:lnTo>
                <a:lnTo>
                  <a:pt x="36" y="366"/>
                </a:lnTo>
                <a:lnTo>
                  <a:pt x="33" y="375"/>
                </a:lnTo>
                <a:lnTo>
                  <a:pt x="31" y="381"/>
                </a:lnTo>
                <a:lnTo>
                  <a:pt x="29" y="383"/>
                </a:lnTo>
                <a:lnTo>
                  <a:pt x="31" y="384"/>
                </a:lnTo>
                <a:lnTo>
                  <a:pt x="31" y="384"/>
                </a:lnTo>
                <a:lnTo>
                  <a:pt x="33" y="381"/>
                </a:lnTo>
                <a:lnTo>
                  <a:pt x="37" y="377"/>
                </a:lnTo>
                <a:lnTo>
                  <a:pt x="41" y="372"/>
                </a:lnTo>
                <a:lnTo>
                  <a:pt x="41" y="372"/>
                </a:lnTo>
                <a:lnTo>
                  <a:pt x="41" y="378"/>
                </a:lnTo>
                <a:lnTo>
                  <a:pt x="43" y="387"/>
                </a:lnTo>
                <a:lnTo>
                  <a:pt x="43" y="398"/>
                </a:lnTo>
                <a:lnTo>
                  <a:pt x="43" y="404"/>
                </a:lnTo>
                <a:lnTo>
                  <a:pt x="41" y="407"/>
                </a:lnTo>
                <a:lnTo>
                  <a:pt x="41" y="407"/>
                </a:lnTo>
                <a:lnTo>
                  <a:pt x="29" y="427"/>
                </a:lnTo>
                <a:lnTo>
                  <a:pt x="25" y="436"/>
                </a:lnTo>
                <a:lnTo>
                  <a:pt x="24" y="440"/>
                </a:lnTo>
                <a:lnTo>
                  <a:pt x="25" y="442"/>
                </a:lnTo>
                <a:lnTo>
                  <a:pt x="25" y="442"/>
                </a:lnTo>
                <a:lnTo>
                  <a:pt x="49" y="454"/>
                </a:lnTo>
                <a:lnTo>
                  <a:pt x="63" y="461"/>
                </a:lnTo>
                <a:lnTo>
                  <a:pt x="70" y="463"/>
                </a:lnTo>
                <a:lnTo>
                  <a:pt x="73" y="463"/>
                </a:lnTo>
                <a:lnTo>
                  <a:pt x="73" y="463"/>
                </a:lnTo>
                <a:lnTo>
                  <a:pt x="126" y="453"/>
                </a:lnTo>
                <a:lnTo>
                  <a:pt x="132" y="601"/>
                </a:lnTo>
                <a:lnTo>
                  <a:pt x="132" y="601"/>
                </a:lnTo>
                <a:lnTo>
                  <a:pt x="124" y="630"/>
                </a:lnTo>
                <a:lnTo>
                  <a:pt x="124" y="630"/>
                </a:lnTo>
                <a:lnTo>
                  <a:pt x="123" y="634"/>
                </a:lnTo>
                <a:lnTo>
                  <a:pt x="124" y="638"/>
                </a:lnTo>
                <a:lnTo>
                  <a:pt x="129" y="647"/>
                </a:lnTo>
                <a:lnTo>
                  <a:pt x="129" y="647"/>
                </a:lnTo>
                <a:lnTo>
                  <a:pt x="132" y="651"/>
                </a:lnTo>
                <a:lnTo>
                  <a:pt x="134" y="658"/>
                </a:lnTo>
                <a:lnTo>
                  <a:pt x="137" y="675"/>
                </a:lnTo>
                <a:lnTo>
                  <a:pt x="142" y="692"/>
                </a:lnTo>
                <a:lnTo>
                  <a:pt x="145" y="703"/>
                </a:lnTo>
                <a:lnTo>
                  <a:pt x="145" y="703"/>
                </a:lnTo>
                <a:lnTo>
                  <a:pt x="147" y="710"/>
                </a:lnTo>
                <a:lnTo>
                  <a:pt x="147" y="715"/>
                </a:lnTo>
                <a:lnTo>
                  <a:pt x="146" y="721"/>
                </a:lnTo>
                <a:lnTo>
                  <a:pt x="143" y="728"/>
                </a:lnTo>
                <a:lnTo>
                  <a:pt x="143" y="728"/>
                </a:lnTo>
                <a:lnTo>
                  <a:pt x="141" y="731"/>
                </a:lnTo>
                <a:lnTo>
                  <a:pt x="140" y="734"/>
                </a:lnTo>
                <a:lnTo>
                  <a:pt x="137" y="743"/>
                </a:lnTo>
                <a:lnTo>
                  <a:pt x="137" y="752"/>
                </a:lnTo>
                <a:lnTo>
                  <a:pt x="137" y="759"/>
                </a:lnTo>
                <a:lnTo>
                  <a:pt x="137" y="759"/>
                </a:lnTo>
                <a:lnTo>
                  <a:pt x="140" y="792"/>
                </a:lnTo>
                <a:lnTo>
                  <a:pt x="140" y="805"/>
                </a:lnTo>
                <a:lnTo>
                  <a:pt x="140" y="805"/>
                </a:lnTo>
                <a:lnTo>
                  <a:pt x="129" y="813"/>
                </a:lnTo>
                <a:lnTo>
                  <a:pt x="123" y="819"/>
                </a:lnTo>
                <a:lnTo>
                  <a:pt x="118" y="821"/>
                </a:lnTo>
                <a:lnTo>
                  <a:pt x="118" y="821"/>
                </a:lnTo>
                <a:lnTo>
                  <a:pt x="116" y="822"/>
                </a:lnTo>
                <a:lnTo>
                  <a:pt x="111" y="825"/>
                </a:lnTo>
                <a:lnTo>
                  <a:pt x="107" y="829"/>
                </a:lnTo>
                <a:lnTo>
                  <a:pt x="105" y="832"/>
                </a:lnTo>
                <a:lnTo>
                  <a:pt x="105" y="832"/>
                </a:lnTo>
                <a:lnTo>
                  <a:pt x="106" y="833"/>
                </a:lnTo>
                <a:lnTo>
                  <a:pt x="109" y="835"/>
                </a:lnTo>
                <a:lnTo>
                  <a:pt x="119" y="840"/>
                </a:lnTo>
                <a:lnTo>
                  <a:pt x="131" y="844"/>
                </a:lnTo>
                <a:lnTo>
                  <a:pt x="135" y="846"/>
                </a:lnTo>
                <a:lnTo>
                  <a:pt x="137" y="846"/>
                </a:lnTo>
                <a:lnTo>
                  <a:pt x="137" y="846"/>
                </a:lnTo>
                <a:lnTo>
                  <a:pt x="144" y="844"/>
                </a:lnTo>
                <a:lnTo>
                  <a:pt x="154" y="844"/>
                </a:lnTo>
                <a:lnTo>
                  <a:pt x="172" y="846"/>
                </a:lnTo>
                <a:lnTo>
                  <a:pt x="172" y="846"/>
                </a:lnTo>
                <a:lnTo>
                  <a:pt x="182" y="844"/>
                </a:lnTo>
                <a:lnTo>
                  <a:pt x="188" y="846"/>
                </a:lnTo>
                <a:lnTo>
                  <a:pt x="188" y="846"/>
                </a:lnTo>
                <a:lnTo>
                  <a:pt x="183" y="852"/>
                </a:lnTo>
                <a:lnTo>
                  <a:pt x="181" y="858"/>
                </a:lnTo>
                <a:lnTo>
                  <a:pt x="181" y="860"/>
                </a:lnTo>
                <a:lnTo>
                  <a:pt x="182" y="861"/>
                </a:lnTo>
                <a:lnTo>
                  <a:pt x="182" y="861"/>
                </a:lnTo>
                <a:lnTo>
                  <a:pt x="189" y="865"/>
                </a:lnTo>
                <a:lnTo>
                  <a:pt x="199" y="867"/>
                </a:lnTo>
                <a:lnTo>
                  <a:pt x="210" y="868"/>
                </a:lnTo>
                <a:lnTo>
                  <a:pt x="216" y="868"/>
                </a:lnTo>
                <a:lnTo>
                  <a:pt x="220" y="867"/>
                </a:lnTo>
                <a:lnTo>
                  <a:pt x="220" y="867"/>
                </a:lnTo>
                <a:lnTo>
                  <a:pt x="231" y="862"/>
                </a:lnTo>
                <a:lnTo>
                  <a:pt x="244" y="856"/>
                </a:lnTo>
                <a:lnTo>
                  <a:pt x="263" y="846"/>
                </a:lnTo>
                <a:lnTo>
                  <a:pt x="263" y="846"/>
                </a:lnTo>
                <a:lnTo>
                  <a:pt x="274" y="839"/>
                </a:lnTo>
                <a:lnTo>
                  <a:pt x="287" y="832"/>
                </a:lnTo>
                <a:lnTo>
                  <a:pt x="287" y="832"/>
                </a:lnTo>
                <a:lnTo>
                  <a:pt x="300" y="828"/>
                </a:lnTo>
                <a:lnTo>
                  <a:pt x="303" y="826"/>
                </a:lnTo>
                <a:lnTo>
                  <a:pt x="305" y="824"/>
                </a:lnTo>
                <a:lnTo>
                  <a:pt x="306" y="822"/>
                </a:lnTo>
                <a:lnTo>
                  <a:pt x="306" y="819"/>
                </a:lnTo>
                <a:lnTo>
                  <a:pt x="306" y="819"/>
                </a:lnTo>
                <a:lnTo>
                  <a:pt x="304" y="806"/>
                </a:lnTo>
                <a:lnTo>
                  <a:pt x="300" y="799"/>
                </a:lnTo>
                <a:lnTo>
                  <a:pt x="300" y="799"/>
                </a:lnTo>
                <a:lnTo>
                  <a:pt x="295" y="788"/>
                </a:lnTo>
                <a:lnTo>
                  <a:pt x="295" y="788"/>
                </a:lnTo>
                <a:lnTo>
                  <a:pt x="291" y="780"/>
                </a:lnTo>
                <a:lnTo>
                  <a:pt x="288" y="770"/>
                </a:lnTo>
                <a:lnTo>
                  <a:pt x="285" y="753"/>
                </a:lnTo>
                <a:lnTo>
                  <a:pt x="285" y="753"/>
                </a:lnTo>
                <a:lnTo>
                  <a:pt x="279" y="731"/>
                </a:lnTo>
                <a:lnTo>
                  <a:pt x="271" y="704"/>
                </a:lnTo>
                <a:lnTo>
                  <a:pt x="261" y="679"/>
                </a:lnTo>
                <a:lnTo>
                  <a:pt x="256" y="670"/>
                </a:lnTo>
                <a:lnTo>
                  <a:pt x="252" y="662"/>
                </a:lnTo>
                <a:lnTo>
                  <a:pt x="252" y="662"/>
                </a:lnTo>
                <a:lnTo>
                  <a:pt x="249" y="656"/>
                </a:lnTo>
                <a:lnTo>
                  <a:pt x="245" y="648"/>
                </a:lnTo>
                <a:lnTo>
                  <a:pt x="238" y="631"/>
                </a:lnTo>
                <a:lnTo>
                  <a:pt x="235" y="616"/>
                </a:lnTo>
                <a:lnTo>
                  <a:pt x="234" y="608"/>
                </a:lnTo>
                <a:lnTo>
                  <a:pt x="234" y="608"/>
                </a:lnTo>
                <a:lnTo>
                  <a:pt x="234" y="601"/>
                </a:lnTo>
                <a:lnTo>
                  <a:pt x="236" y="585"/>
                </a:lnTo>
                <a:lnTo>
                  <a:pt x="238" y="569"/>
                </a:lnTo>
                <a:lnTo>
                  <a:pt x="242" y="558"/>
                </a:lnTo>
                <a:lnTo>
                  <a:pt x="242" y="558"/>
                </a:lnTo>
                <a:lnTo>
                  <a:pt x="245" y="551"/>
                </a:lnTo>
                <a:lnTo>
                  <a:pt x="249" y="544"/>
                </a:lnTo>
                <a:lnTo>
                  <a:pt x="253" y="535"/>
                </a:lnTo>
                <a:lnTo>
                  <a:pt x="254" y="529"/>
                </a:lnTo>
                <a:lnTo>
                  <a:pt x="255" y="520"/>
                </a:lnTo>
                <a:lnTo>
                  <a:pt x="255" y="520"/>
                </a:lnTo>
                <a:lnTo>
                  <a:pt x="258" y="503"/>
                </a:lnTo>
                <a:lnTo>
                  <a:pt x="261" y="486"/>
                </a:lnTo>
                <a:lnTo>
                  <a:pt x="265" y="472"/>
                </a:lnTo>
                <a:lnTo>
                  <a:pt x="269" y="463"/>
                </a:lnTo>
                <a:lnTo>
                  <a:pt x="269" y="463"/>
                </a:lnTo>
                <a:lnTo>
                  <a:pt x="271" y="456"/>
                </a:lnTo>
                <a:lnTo>
                  <a:pt x="272" y="444"/>
                </a:lnTo>
                <a:lnTo>
                  <a:pt x="273" y="432"/>
                </a:lnTo>
                <a:lnTo>
                  <a:pt x="273" y="432"/>
                </a:lnTo>
                <a:lnTo>
                  <a:pt x="277" y="430"/>
                </a:lnTo>
                <a:lnTo>
                  <a:pt x="278" y="427"/>
                </a:lnTo>
                <a:lnTo>
                  <a:pt x="279" y="423"/>
                </a:lnTo>
                <a:lnTo>
                  <a:pt x="279" y="423"/>
                </a:lnTo>
                <a:lnTo>
                  <a:pt x="277" y="399"/>
                </a:lnTo>
                <a:lnTo>
                  <a:pt x="270" y="352"/>
                </a:lnTo>
                <a:lnTo>
                  <a:pt x="260" y="284"/>
                </a:lnTo>
                <a:lnTo>
                  <a:pt x="260" y="284"/>
                </a:lnTo>
                <a:lnTo>
                  <a:pt x="261" y="268"/>
                </a:lnTo>
                <a:lnTo>
                  <a:pt x="261" y="258"/>
                </a:lnTo>
                <a:lnTo>
                  <a:pt x="260" y="251"/>
                </a:lnTo>
                <a:lnTo>
                  <a:pt x="260" y="251"/>
                </a:lnTo>
                <a:lnTo>
                  <a:pt x="260" y="251"/>
                </a:lnTo>
                <a:lnTo>
                  <a:pt x="260" y="251"/>
                </a:lnTo>
                <a:lnTo>
                  <a:pt x="260" y="251"/>
                </a:lnTo>
                <a:lnTo>
                  <a:pt x="261" y="251"/>
                </a:lnTo>
                <a:lnTo>
                  <a:pt x="262" y="248"/>
                </a:lnTo>
                <a:lnTo>
                  <a:pt x="263" y="238"/>
                </a:lnTo>
                <a:lnTo>
                  <a:pt x="263" y="238"/>
                </a:lnTo>
                <a:lnTo>
                  <a:pt x="263" y="230"/>
                </a:lnTo>
                <a:lnTo>
                  <a:pt x="261" y="218"/>
                </a:lnTo>
                <a:lnTo>
                  <a:pt x="256" y="196"/>
                </a:lnTo>
                <a:lnTo>
                  <a:pt x="252" y="176"/>
                </a:lnTo>
                <a:lnTo>
                  <a:pt x="250" y="166"/>
                </a:lnTo>
                <a:lnTo>
                  <a:pt x="250" y="166"/>
                </a:lnTo>
                <a:lnTo>
                  <a:pt x="251" y="153"/>
                </a:lnTo>
                <a:lnTo>
                  <a:pt x="251" y="147"/>
                </a:lnTo>
                <a:lnTo>
                  <a:pt x="250" y="141"/>
                </a:lnTo>
                <a:lnTo>
                  <a:pt x="250" y="141"/>
                </a:lnTo>
                <a:lnTo>
                  <a:pt x="243" y="133"/>
                </a:lnTo>
                <a:lnTo>
                  <a:pt x="229" y="120"/>
                </a:lnTo>
                <a:lnTo>
                  <a:pt x="207" y="96"/>
                </a:lnTo>
                <a:lnTo>
                  <a:pt x="207" y="96"/>
                </a:lnTo>
                <a:lnTo>
                  <a:pt x="194" y="82"/>
                </a:lnTo>
                <a:lnTo>
                  <a:pt x="186" y="75"/>
                </a:lnTo>
                <a:lnTo>
                  <a:pt x="186" y="75"/>
                </a:lnTo>
                <a:lnTo>
                  <a:pt x="183" y="73"/>
                </a:lnTo>
                <a:lnTo>
                  <a:pt x="181" y="72"/>
                </a:lnTo>
                <a:lnTo>
                  <a:pt x="180" y="71"/>
                </a:lnTo>
                <a:lnTo>
                  <a:pt x="180" y="71"/>
                </a:lnTo>
                <a:lnTo>
                  <a:pt x="167" y="57"/>
                </a:lnTo>
                <a:lnTo>
                  <a:pt x="153" y="42"/>
                </a:lnTo>
                <a:lnTo>
                  <a:pt x="153" y="42"/>
                </a:lnTo>
                <a:lnTo>
                  <a:pt x="147" y="50"/>
                </a:lnTo>
                <a:lnTo>
                  <a:pt x="135" y="48"/>
                </a:lnTo>
                <a:lnTo>
                  <a:pt x="124" y="42"/>
                </a:lnTo>
                <a:lnTo>
                  <a:pt x="124" y="42"/>
                </a:lnTo>
                <a:lnTo>
                  <a:pt x="118" y="34"/>
                </a:lnTo>
                <a:lnTo>
                  <a:pt x="115" y="30"/>
                </a:lnTo>
                <a:lnTo>
                  <a:pt x="114" y="26"/>
                </a:lnTo>
                <a:lnTo>
                  <a:pt x="114" y="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/>
          </p:cNvSpPr>
          <p:nvPr/>
        </p:nvSpPr>
        <p:spPr bwMode="auto">
          <a:xfrm>
            <a:off x="869432" y="2663915"/>
            <a:ext cx="704843" cy="1760330"/>
          </a:xfrm>
          <a:custGeom>
            <a:avLst/>
            <a:gdLst>
              <a:gd name="T0" fmla="*/ 293 w 595"/>
              <a:gd name="T1" fmla="*/ 16 h 1486"/>
              <a:gd name="T2" fmla="*/ 280 w 595"/>
              <a:gd name="T3" fmla="*/ 56 h 1486"/>
              <a:gd name="T4" fmla="*/ 267 w 595"/>
              <a:gd name="T5" fmla="*/ 125 h 1486"/>
              <a:gd name="T6" fmla="*/ 260 w 595"/>
              <a:gd name="T7" fmla="*/ 155 h 1486"/>
              <a:gd name="T8" fmla="*/ 211 w 595"/>
              <a:gd name="T9" fmla="*/ 175 h 1486"/>
              <a:gd name="T10" fmla="*/ 127 w 595"/>
              <a:gd name="T11" fmla="*/ 234 h 1486"/>
              <a:gd name="T12" fmla="*/ 29 w 595"/>
              <a:gd name="T13" fmla="*/ 441 h 1486"/>
              <a:gd name="T14" fmla="*/ 34 w 595"/>
              <a:gd name="T15" fmla="*/ 500 h 1486"/>
              <a:gd name="T16" fmla="*/ 68 w 595"/>
              <a:gd name="T17" fmla="*/ 522 h 1486"/>
              <a:gd name="T18" fmla="*/ 119 w 595"/>
              <a:gd name="T19" fmla="*/ 516 h 1486"/>
              <a:gd name="T20" fmla="*/ 142 w 595"/>
              <a:gd name="T21" fmla="*/ 687 h 1486"/>
              <a:gd name="T22" fmla="*/ 131 w 595"/>
              <a:gd name="T23" fmla="*/ 737 h 1486"/>
              <a:gd name="T24" fmla="*/ 98 w 595"/>
              <a:gd name="T25" fmla="*/ 1056 h 1486"/>
              <a:gd name="T26" fmla="*/ 44 w 595"/>
              <a:gd name="T27" fmla="*/ 1195 h 1486"/>
              <a:gd name="T28" fmla="*/ 9 w 595"/>
              <a:gd name="T29" fmla="*/ 1366 h 1486"/>
              <a:gd name="T30" fmla="*/ 0 w 595"/>
              <a:gd name="T31" fmla="*/ 1431 h 1486"/>
              <a:gd name="T32" fmla="*/ 9 w 595"/>
              <a:gd name="T33" fmla="*/ 1454 h 1486"/>
              <a:gd name="T34" fmla="*/ 51 w 595"/>
              <a:gd name="T35" fmla="*/ 1458 h 1486"/>
              <a:gd name="T36" fmla="*/ 85 w 595"/>
              <a:gd name="T37" fmla="*/ 1452 h 1486"/>
              <a:gd name="T38" fmla="*/ 88 w 595"/>
              <a:gd name="T39" fmla="*/ 1386 h 1486"/>
              <a:gd name="T40" fmla="*/ 98 w 595"/>
              <a:gd name="T41" fmla="*/ 1376 h 1486"/>
              <a:gd name="T42" fmla="*/ 137 w 595"/>
              <a:gd name="T43" fmla="*/ 1308 h 1486"/>
              <a:gd name="T44" fmla="*/ 206 w 595"/>
              <a:gd name="T45" fmla="*/ 1088 h 1486"/>
              <a:gd name="T46" fmla="*/ 227 w 595"/>
              <a:gd name="T47" fmla="*/ 1041 h 1486"/>
              <a:gd name="T48" fmla="*/ 245 w 595"/>
              <a:gd name="T49" fmla="*/ 967 h 1486"/>
              <a:gd name="T50" fmla="*/ 309 w 595"/>
              <a:gd name="T51" fmla="*/ 1085 h 1486"/>
              <a:gd name="T52" fmla="*/ 299 w 595"/>
              <a:gd name="T53" fmla="*/ 1174 h 1486"/>
              <a:gd name="T54" fmla="*/ 290 w 595"/>
              <a:gd name="T55" fmla="*/ 1287 h 1486"/>
              <a:gd name="T56" fmla="*/ 261 w 595"/>
              <a:gd name="T57" fmla="*/ 1363 h 1486"/>
              <a:gd name="T58" fmla="*/ 255 w 595"/>
              <a:gd name="T59" fmla="*/ 1395 h 1486"/>
              <a:gd name="T60" fmla="*/ 249 w 595"/>
              <a:gd name="T61" fmla="*/ 1435 h 1486"/>
              <a:gd name="T62" fmla="*/ 253 w 595"/>
              <a:gd name="T63" fmla="*/ 1483 h 1486"/>
              <a:gd name="T64" fmla="*/ 283 w 595"/>
              <a:gd name="T65" fmla="*/ 1486 h 1486"/>
              <a:gd name="T66" fmla="*/ 326 w 595"/>
              <a:gd name="T67" fmla="*/ 1470 h 1486"/>
              <a:gd name="T68" fmla="*/ 354 w 595"/>
              <a:gd name="T69" fmla="*/ 1440 h 1486"/>
              <a:gd name="T70" fmla="*/ 354 w 595"/>
              <a:gd name="T71" fmla="*/ 1415 h 1486"/>
              <a:gd name="T72" fmla="*/ 358 w 595"/>
              <a:gd name="T73" fmla="*/ 1395 h 1486"/>
              <a:gd name="T74" fmla="*/ 368 w 595"/>
              <a:gd name="T75" fmla="*/ 1351 h 1486"/>
              <a:gd name="T76" fmla="*/ 393 w 595"/>
              <a:gd name="T77" fmla="*/ 1243 h 1486"/>
              <a:gd name="T78" fmla="*/ 427 w 595"/>
              <a:gd name="T79" fmla="*/ 1056 h 1486"/>
              <a:gd name="T80" fmla="*/ 432 w 595"/>
              <a:gd name="T81" fmla="*/ 956 h 1486"/>
              <a:gd name="T82" fmla="*/ 453 w 595"/>
              <a:gd name="T83" fmla="*/ 842 h 1486"/>
              <a:gd name="T84" fmla="*/ 495 w 595"/>
              <a:gd name="T85" fmla="*/ 609 h 1486"/>
              <a:gd name="T86" fmla="*/ 560 w 595"/>
              <a:gd name="T87" fmla="*/ 588 h 1486"/>
              <a:gd name="T88" fmla="*/ 593 w 595"/>
              <a:gd name="T89" fmla="*/ 542 h 1486"/>
              <a:gd name="T90" fmla="*/ 571 w 595"/>
              <a:gd name="T91" fmla="*/ 404 h 1486"/>
              <a:gd name="T92" fmla="*/ 560 w 595"/>
              <a:gd name="T93" fmla="*/ 368 h 1486"/>
              <a:gd name="T94" fmla="*/ 526 w 595"/>
              <a:gd name="T95" fmla="*/ 269 h 1486"/>
              <a:gd name="T96" fmla="*/ 465 w 595"/>
              <a:gd name="T97" fmla="*/ 210 h 1486"/>
              <a:gd name="T98" fmla="*/ 431 w 595"/>
              <a:gd name="T99" fmla="*/ 137 h 1486"/>
              <a:gd name="T100" fmla="*/ 436 w 595"/>
              <a:gd name="T101" fmla="*/ 110 h 1486"/>
              <a:gd name="T102" fmla="*/ 442 w 595"/>
              <a:gd name="T103" fmla="*/ 64 h 1486"/>
              <a:gd name="T104" fmla="*/ 434 w 595"/>
              <a:gd name="T105" fmla="*/ 14 h 1486"/>
              <a:gd name="T106" fmla="*/ 378 w 595"/>
              <a:gd name="T107" fmla="*/ 3 h 1486"/>
              <a:gd name="T108" fmla="*/ 309 w 595"/>
              <a:gd name="T109" fmla="*/ 3 h 1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95" h="1486">
                <a:moveTo>
                  <a:pt x="309" y="3"/>
                </a:moveTo>
                <a:lnTo>
                  <a:pt x="309" y="3"/>
                </a:lnTo>
                <a:lnTo>
                  <a:pt x="307" y="4"/>
                </a:lnTo>
                <a:lnTo>
                  <a:pt x="303" y="7"/>
                </a:lnTo>
                <a:lnTo>
                  <a:pt x="293" y="16"/>
                </a:lnTo>
                <a:lnTo>
                  <a:pt x="285" y="28"/>
                </a:lnTo>
                <a:lnTo>
                  <a:pt x="281" y="32"/>
                </a:lnTo>
                <a:lnTo>
                  <a:pt x="280" y="37"/>
                </a:lnTo>
                <a:lnTo>
                  <a:pt x="280" y="37"/>
                </a:lnTo>
                <a:lnTo>
                  <a:pt x="280" y="56"/>
                </a:lnTo>
                <a:lnTo>
                  <a:pt x="280" y="67"/>
                </a:lnTo>
                <a:lnTo>
                  <a:pt x="270" y="101"/>
                </a:lnTo>
                <a:lnTo>
                  <a:pt x="270" y="101"/>
                </a:lnTo>
                <a:lnTo>
                  <a:pt x="269" y="114"/>
                </a:lnTo>
                <a:lnTo>
                  <a:pt x="267" y="125"/>
                </a:lnTo>
                <a:lnTo>
                  <a:pt x="265" y="136"/>
                </a:lnTo>
                <a:lnTo>
                  <a:pt x="265" y="136"/>
                </a:lnTo>
                <a:lnTo>
                  <a:pt x="261" y="149"/>
                </a:lnTo>
                <a:lnTo>
                  <a:pt x="260" y="155"/>
                </a:lnTo>
                <a:lnTo>
                  <a:pt x="260" y="155"/>
                </a:lnTo>
                <a:lnTo>
                  <a:pt x="258" y="158"/>
                </a:lnTo>
                <a:lnTo>
                  <a:pt x="253" y="160"/>
                </a:lnTo>
                <a:lnTo>
                  <a:pt x="237" y="167"/>
                </a:lnTo>
                <a:lnTo>
                  <a:pt x="211" y="175"/>
                </a:lnTo>
                <a:lnTo>
                  <a:pt x="211" y="175"/>
                </a:lnTo>
                <a:lnTo>
                  <a:pt x="178" y="178"/>
                </a:lnTo>
                <a:lnTo>
                  <a:pt x="147" y="180"/>
                </a:lnTo>
                <a:lnTo>
                  <a:pt x="132" y="200"/>
                </a:lnTo>
                <a:lnTo>
                  <a:pt x="127" y="234"/>
                </a:lnTo>
                <a:lnTo>
                  <a:pt x="127" y="234"/>
                </a:lnTo>
                <a:lnTo>
                  <a:pt x="79" y="333"/>
                </a:lnTo>
                <a:lnTo>
                  <a:pt x="45" y="403"/>
                </a:lnTo>
                <a:lnTo>
                  <a:pt x="34" y="429"/>
                </a:lnTo>
                <a:lnTo>
                  <a:pt x="29" y="441"/>
                </a:lnTo>
                <a:lnTo>
                  <a:pt x="29" y="441"/>
                </a:lnTo>
                <a:lnTo>
                  <a:pt x="28" y="454"/>
                </a:lnTo>
                <a:lnTo>
                  <a:pt x="29" y="470"/>
                </a:lnTo>
                <a:lnTo>
                  <a:pt x="30" y="486"/>
                </a:lnTo>
                <a:lnTo>
                  <a:pt x="34" y="500"/>
                </a:lnTo>
                <a:lnTo>
                  <a:pt x="34" y="500"/>
                </a:lnTo>
                <a:lnTo>
                  <a:pt x="37" y="505"/>
                </a:lnTo>
                <a:lnTo>
                  <a:pt x="42" y="510"/>
                </a:lnTo>
                <a:lnTo>
                  <a:pt x="48" y="513"/>
                </a:lnTo>
                <a:lnTo>
                  <a:pt x="56" y="517"/>
                </a:lnTo>
                <a:lnTo>
                  <a:pt x="68" y="522"/>
                </a:lnTo>
                <a:lnTo>
                  <a:pt x="73" y="524"/>
                </a:lnTo>
                <a:lnTo>
                  <a:pt x="73" y="524"/>
                </a:lnTo>
                <a:lnTo>
                  <a:pt x="117" y="510"/>
                </a:lnTo>
                <a:lnTo>
                  <a:pt x="117" y="510"/>
                </a:lnTo>
                <a:lnTo>
                  <a:pt x="119" y="516"/>
                </a:lnTo>
                <a:lnTo>
                  <a:pt x="119" y="532"/>
                </a:lnTo>
                <a:lnTo>
                  <a:pt x="121" y="584"/>
                </a:lnTo>
                <a:lnTo>
                  <a:pt x="122" y="657"/>
                </a:lnTo>
                <a:lnTo>
                  <a:pt x="142" y="687"/>
                </a:lnTo>
                <a:lnTo>
                  <a:pt x="142" y="687"/>
                </a:lnTo>
                <a:lnTo>
                  <a:pt x="137" y="708"/>
                </a:lnTo>
                <a:lnTo>
                  <a:pt x="133" y="724"/>
                </a:lnTo>
                <a:lnTo>
                  <a:pt x="132" y="731"/>
                </a:lnTo>
                <a:lnTo>
                  <a:pt x="132" y="731"/>
                </a:lnTo>
                <a:lnTo>
                  <a:pt x="131" y="737"/>
                </a:lnTo>
                <a:lnTo>
                  <a:pt x="125" y="747"/>
                </a:lnTo>
                <a:lnTo>
                  <a:pt x="117" y="761"/>
                </a:lnTo>
                <a:lnTo>
                  <a:pt x="132" y="790"/>
                </a:lnTo>
                <a:lnTo>
                  <a:pt x="98" y="1056"/>
                </a:lnTo>
                <a:lnTo>
                  <a:pt x="98" y="1056"/>
                </a:lnTo>
                <a:lnTo>
                  <a:pt x="90" y="1073"/>
                </a:lnTo>
                <a:lnTo>
                  <a:pt x="72" y="1116"/>
                </a:lnTo>
                <a:lnTo>
                  <a:pt x="62" y="1142"/>
                </a:lnTo>
                <a:lnTo>
                  <a:pt x="52" y="1169"/>
                </a:lnTo>
                <a:lnTo>
                  <a:pt x="44" y="1195"/>
                </a:lnTo>
                <a:lnTo>
                  <a:pt x="39" y="1218"/>
                </a:lnTo>
                <a:lnTo>
                  <a:pt x="39" y="1218"/>
                </a:lnTo>
                <a:lnTo>
                  <a:pt x="30" y="1265"/>
                </a:lnTo>
                <a:lnTo>
                  <a:pt x="20" y="1313"/>
                </a:lnTo>
                <a:lnTo>
                  <a:pt x="9" y="1366"/>
                </a:lnTo>
                <a:lnTo>
                  <a:pt x="9" y="1395"/>
                </a:lnTo>
                <a:lnTo>
                  <a:pt x="9" y="1395"/>
                </a:lnTo>
                <a:lnTo>
                  <a:pt x="7" y="1403"/>
                </a:lnTo>
                <a:lnTo>
                  <a:pt x="2" y="1421"/>
                </a:lnTo>
                <a:lnTo>
                  <a:pt x="0" y="1431"/>
                </a:lnTo>
                <a:lnTo>
                  <a:pt x="0" y="1441"/>
                </a:lnTo>
                <a:lnTo>
                  <a:pt x="2" y="1446"/>
                </a:lnTo>
                <a:lnTo>
                  <a:pt x="3" y="1449"/>
                </a:lnTo>
                <a:lnTo>
                  <a:pt x="5" y="1452"/>
                </a:lnTo>
                <a:lnTo>
                  <a:pt x="9" y="1454"/>
                </a:lnTo>
                <a:lnTo>
                  <a:pt x="9" y="1454"/>
                </a:lnTo>
                <a:lnTo>
                  <a:pt x="18" y="1457"/>
                </a:lnTo>
                <a:lnTo>
                  <a:pt x="28" y="1459"/>
                </a:lnTo>
                <a:lnTo>
                  <a:pt x="40" y="1459"/>
                </a:lnTo>
                <a:lnTo>
                  <a:pt x="51" y="1458"/>
                </a:lnTo>
                <a:lnTo>
                  <a:pt x="72" y="1457"/>
                </a:lnTo>
                <a:lnTo>
                  <a:pt x="83" y="1454"/>
                </a:lnTo>
                <a:lnTo>
                  <a:pt x="83" y="1454"/>
                </a:lnTo>
                <a:lnTo>
                  <a:pt x="84" y="1453"/>
                </a:lnTo>
                <a:lnTo>
                  <a:pt x="85" y="1452"/>
                </a:lnTo>
                <a:lnTo>
                  <a:pt x="87" y="1446"/>
                </a:lnTo>
                <a:lnTo>
                  <a:pt x="88" y="1430"/>
                </a:lnTo>
                <a:lnTo>
                  <a:pt x="88" y="1405"/>
                </a:lnTo>
                <a:lnTo>
                  <a:pt x="88" y="1386"/>
                </a:lnTo>
                <a:lnTo>
                  <a:pt x="88" y="1386"/>
                </a:lnTo>
                <a:lnTo>
                  <a:pt x="88" y="1386"/>
                </a:lnTo>
                <a:lnTo>
                  <a:pt x="90" y="1386"/>
                </a:lnTo>
                <a:lnTo>
                  <a:pt x="93" y="1382"/>
                </a:lnTo>
                <a:lnTo>
                  <a:pt x="98" y="1376"/>
                </a:lnTo>
                <a:lnTo>
                  <a:pt x="98" y="1376"/>
                </a:lnTo>
                <a:lnTo>
                  <a:pt x="115" y="1350"/>
                </a:lnTo>
                <a:lnTo>
                  <a:pt x="125" y="1335"/>
                </a:lnTo>
                <a:lnTo>
                  <a:pt x="132" y="1322"/>
                </a:lnTo>
                <a:lnTo>
                  <a:pt x="132" y="1322"/>
                </a:lnTo>
                <a:lnTo>
                  <a:pt x="137" y="1308"/>
                </a:lnTo>
                <a:lnTo>
                  <a:pt x="143" y="1282"/>
                </a:lnTo>
                <a:lnTo>
                  <a:pt x="162" y="1212"/>
                </a:lnTo>
                <a:lnTo>
                  <a:pt x="186" y="1115"/>
                </a:lnTo>
                <a:lnTo>
                  <a:pt x="186" y="1115"/>
                </a:lnTo>
                <a:lnTo>
                  <a:pt x="206" y="1088"/>
                </a:lnTo>
                <a:lnTo>
                  <a:pt x="219" y="1068"/>
                </a:lnTo>
                <a:lnTo>
                  <a:pt x="224" y="1060"/>
                </a:lnTo>
                <a:lnTo>
                  <a:pt x="226" y="1056"/>
                </a:lnTo>
                <a:lnTo>
                  <a:pt x="226" y="1056"/>
                </a:lnTo>
                <a:lnTo>
                  <a:pt x="227" y="1041"/>
                </a:lnTo>
                <a:lnTo>
                  <a:pt x="232" y="1015"/>
                </a:lnTo>
                <a:lnTo>
                  <a:pt x="239" y="987"/>
                </a:lnTo>
                <a:lnTo>
                  <a:pt x="243" y="975"/>
                </a:lnTo>
                <a:lnTo>
                  <a:pt x="245" y="967"/>
                </a:lnTo>
                <a:lnTo>
                  <a:pt x="245" y="967"/>
                </a:lnTo>
                <a:lnTo>
                  <a:pt x="299" y="864"/>
                </a:lnTo>
                <a:lnTo>
                  <a:pt x="299" y="864"/>
                </a:lnTo>
                <a:lnTo>
                  <a:pt x="304" y="973"/>
                </a:lnTo>
                <a:lnTo>
                  <a:pt x="308" y="1050"/>
                </a:lnTo>
                <a:lnTo>
                  <a:pt x="309" y="1085"/>
                </a:lnTo>
                <a:lnTo>
                  <a:pt x="309" y="1085"/>
                </a:lnTo>
                <a:lnTo>
                  <a:pt x="307" y="1095"/>
                </a:lnTo>
                <a:lnTo>
                  <a:pt x="304" y="1117"/>
                </a:lnTo>
                <a:lnTo>
                  <a:pt x="302" y="1146"/>
                </a:lnTo>
                <a:lnTo>
                  <a:pt x="299" y="1174"/>
                </a:lnTo>
                <a:lnTo>
                  <a:pt x="299" y="1174"/>
                </a:lnTo>
                <a:lnTo>
                  <a:pt x="296" y="1243"/>
                </a:lnTo>
                <a:lnTo>
                  <a:pt x="292" y="1272"/>
                </a:lnTo>
                <a:lnTo>
                  <a:pt x="291" y="1282"/>
                </a:lnTo>
                <a:lnTo>
                  <a:pt x="290" y="1287"/>
                </a:lnTo>
                <a:lnTo>
                  <a:pt x="290" y="1287"/>
                </a:lnTo>
                <a:lnTo>
                  <a:pt x="283" y="1299"/>
                </a:lnTo>
                <a:lnTo>
                  <a:pt x="274" y="1325"/>
                </a:lnTo>
                <a:lnTo>
                  <a:pt x="264" y="1354"/>
                </a:lnTo>
                <a:lnTo>
                  <a:pt x="261" y="1363"/>
                </a:lnTo>
                <a:lnTo>
                  <a:pt x="260" y="1371"/>
                </a:lnTo>
                <a:lnTo>
                  <a:pt x="260" y="1371"/>
                </a:lnTo>
                <a:lnTo>
                  <a:pt x="259" y="1379"/>
                </a:lnTo>
                <a:lnTo>
                  <a:pt x="258" y="1388"/>
                </a:lnTo>
                <a:lnTo>
                  <a:pt x="255" y="1395"/>
                </a:lnTo>
                <a:lnTo>
                  <a:pt x="255" y="1395"/>
                </a:lnTo>
                <a:lnTo>
                  <a:pt x="253" y="1409"/>
                </a:lnTo>
                <a:lnTo>
                  <a:pt x="250" y="1425"/>
                </a:lnTo>
                <a:lnTo>
                  <a:pt x="250" y="1425"/>
                </a:lnTo>
                <a:lnTo>
                  <a:pt x="249" y="1435"/>
                </a:lnTo>
                <a:lnTo>
                  <a:pt x="248" y="1454"/>
                </a:lnTo>
                <a:lnTo>
                  <a:pt x="249" y="1464"/>
                </a:lnTo>
                <a:lnTo>
                  <a:pt x="249" y="1473"/>
                </a:lnTo>
                <a:lnTo>
                  <a:pt x="251" y="1480"/>
                </a:lnTo>
                <a:lnTo>
                  <a:pt x="253" y="1483"/>
                </a:lnTo>
                <a:lnTo>
                  <a:pt x="255" y="1484"/>
                </a:lnTo>
                <a:lnTo>
                  <a:pt x="255" y="1484"/>
                </a:lnTo>
                <a:lnTo>
                  <a:pt x="260" y="1485"/>
                </a:lnTo>
                <a:lnTo>
                  <a:pt x="266" y="1486"/>
                </a:lnTo>
                <a:lnTo>
                  <a:pt x="283" y="1486"/>
                </a:lnTo>
                <a:lnTo>
                  <a:pt x="299" y="1484"/>
                </a:lnTo>
                <a:lnTo>
                  <a:pt x="308" y="1481"/>
                </a:lnTo>
                <a:lnTo>
                  <a:pt x="314" y="1479"/>
                </a:lnTo>
                <a:lnTo>
                  <a:pt x="314" y="1479"/>
                </a:lnTo>
                <a:lnTo>
                  <a:pt x="326" y="1470"/>
                </a:lnTo>
                <a:lnTo>
                  <a:pt x="340" y="1461"/>
                </a:lnTo>
                <a:lnTo>
                  <a:pt x="345" y="1456"/>
                </a:lnTo>
                <a:lnTo>
                  <a:pt x="349" y="1449"/>
                </a:lnTo>
                <a:lnTo>
                  <a:pt x="352" y="1445"/>
                </a:lnTo>
                <a:lnTo>
                  <a:pt x="354" y="1440"/>
                </a:lnTo>
                <a:lnTo>
                  <a:pt x="354" y="1440"/>
                </a:lnTo>
                <a:lnTo>
                  <a:pt x="355" y="1424"/>
                </a:lnTo>
                <a:lnTo>
                  <a:pt x="355" y="1419"/>
                </a:lnTo>
                <a:lnTo>
                  <a:pt x="354" y="1415"/>
                </a:lnTo>
                <a:lnTo>
                  <a:pt x="354" y="1415"/>
                </a:lnTo>
                <a:lnTo>
                  <a:pt x="354" y="1414"/>
                </a:lnTo>
                <a:lnTo>
                  <a:pt x="354" y="1413"/>
                </a:lnTo>
                <a:lnTo>
                  <a:pt x="355" y="1409"/>
                </a:lnTo>
                <a:lnTo>
                  <a:pt x="357" y="1403"/>
                </a:lnTo>
                <a:lnTo>
                  <a:pt x="358" y="1395"/>
                </a:lnTo>
                <a:lnTo>
                  <a:pt x="358" y="1395"/>
                </a:lnTo>
                <a:lnTo>
                  <a:pt x="361" y="1386"/>
                </a:lnTo>
                <a:lnTo>
                  <a:pt x="363" y="1374"/>
                </a:lnTo>
                <a:lnTo>
                  <a:pt x="366" y="1363"/>
                </a:lnTo>
                <a:lnTo>
                  <a:pt x="368" y="1351"/>
                </a:lnTo>
                <a:lnTo>
                  <a:pt x="368" y="1351"/>
                </a:lnTo>
                <a:lnTo>
                  <a:pt x="372" y="1333"/>
                </a:lnTo>
                <a:lnTo>
                  <a:pt x="378" y="1304"/>
                </a:lnTo>
                <a:lnTo>
                  <a:pt x="393" y="1243"/>
                </a:lnTo>
                <a:lnTo>
                  <a:pt x="393" y="1243"/>
                </a:lnTo>
                <a:lnTo>
                  <a:pt x="402" y="1201"/>
                </a:lnTo>
                <a:lnTo>
                  <a:pt x="414" y="1142"/>
                </a:lnTo>
                <a:lnTo>
                  <a:pt x="424" y="1087"/>
                </a:lnTo>
                <a:lnTo>
                  <a:pt x="426" y="1067"/>
                </a:lnTo>
                <a:lnTo>
                  <a:pt x="427" y="1056"/>
                </a:lnTo>
                <a:lnTo>
                  <a:pt x="427" y="1056"/>
                </a:lnTo>
                <a:lnTo>
                  <a:pt x="427" y="1032"/>
                </a:lnTo>
                <a:lnTo>
                  <a:pt x="430" y="998"/>
                </a:lnTo>
                <a:lnTo>
                  <a:pt x="432" y="966"/>
                </a:lnTo>
                <a:lnTo>
                  <a:pt x="432" y="956"/>
                </a:lnTo>
                <a:lnTo>
                  <a:pt x="432" y="953"/>
                </a:lnTo>
                <a:lnTo>
                  <a:pt x="432" y="953"/>
                </a:lnTo>
                <a:lnTo>
                  <a:pt x="434" y="943"/>
                </a:lnTo>
                <a:lnTo>
                  <a:pt x="438" y="918"/>
                </a:lnTo>
                <a:lnTo>
                  <a:pt x="453" y="842"/>
                </a:lnTo>
                <a:lnTo>
                  <a:pt x="477" y="731"/>
                </a:lnTo>
                <a:lnTo>
                  <a:pt x="477" y="731"/>
                </a:lnTo>
                <a:lnTo>
                  <a:pt x="491" y="638"/>
                </a:lnTo>
                <a:lnTo>
                  <a:pt x="491" y="638"/>
                </a:lnTo>
                <a:lnTo>
                  <a:pt x="495" y="609"/>
                </a:lnTo>
                <a:lnTo>
                  <a:pt x="496" y="595"/>
                </a:lnTo>
                <a:lnTo>
                  <a:pt x="496" y="590"/>
                </a:lnTo>
                <a:lnTo>
                  <a:pt x="496" y="588"/>
                </a:lnTo>
                <a:lnTo>
                  <a:pt x="560" y="588"/>
                </a:lnTo>
                <a:lnTo>
                  <a:pt x="560" y="588"/>
                </a:lnTo>
                <a:lnTo>
                  <a:pt x="566" y="582"/>
                </a:lnTo>
                <a:lnTo>
                  <a:pt x="579" y="569"/>
                </a:lnTo>
                <a:lnTo>
                  <a:pt x="585" y="560"/>
                </a:lnTo>
                <a:lnTo>
                  <a:pt x="590" y="550"/>
                </a:lnTo>
                <a:lnTo>
                  <a:pt x="593" y="542"/>
                </a:lnTo>
                <a:lnTo>
                  <a:pt x="595" y="538"/>
                </a:lnTo>
                <a:lnTo>
                  <a:pt x="595" y="534"/>
                </a:lnTo>
                <a:lnTo>
                  <a:pt x="595" y="534"/>
                </a:lnTo>
                <a:lnTo>
                  <a:pt x="580" y="452"/>
                </a:lnTo>
                <a:lnTo>
                  <a:pt x="571" y="404"/>
                </a:lnTo>
                <a:lnTo>
                  <a:pt x="568" y="388"/>
                </a:lnTo>
                <a:lnTo>
                  <a:pt x="565" y="382"/>
                </a:lnTo>
                <a:lnTo>
                  <a:pt x="565" y="382"/>
                </a:lnTo>
                <a:lnTo>
                  <a:pt x="563" y="378"/>
                </a:lnTo>
                <a:lnTo>
                  <a:pt x="560" y="368"/>
                </a:lnTo>
                <a:lnTo>
                  <a:pt x="552" y="338"/>
                </a:lnTo>
                <a:lnTo>
                  <a:pt x="539" y="301"/>
                </a:lnTo>
                <a:lnTo>
                  <a:pt x="533" y="283"/>
                </a:lnTo>
                <a:lnTo>
                  <a:pt x="526" y="269"/>
                </a:lnTo>
                <a:lnTo>
                  <a:pt x="526" y="269"/>
                </a:lnTo>
                <a:lnTo>
                  <a:pt x="517" y="256"/>
                </a:lnTo>
                <a:lnTo>
                  <a:pt x="507" y="244"/>
                </a:lnTo>
                <a:lnTo>
                  <a:pt x="495" y="233"/>
                </a:lnTo>
                <a:lnTo>
                  <a:pt x="484" y="223"/>
                </a:lnTo>
                <a:lnTo>
                  <a:pt x="465" y="210"/>
                </a:lnTo>
                <a:lnTo>
                  <a:pt x="457" y="205"/>
                </a:lnTo>
                <a:lnTo>
                  <a:pt x="437" y="170"/>
                </a:lnTo>
                <a:lnTo>
                  <a:pt x="422" y="155"/>
                </a:lnTo>
                <a:lnTo>
                  <a:pt x="422" y="155"/>
                </a:lnTo>
                <a:lnTo>
                  <a:pt x="431" y="137"/>
                </a:lnTo>
                <a:lnTo>
                  <a:pt x="436" y="125"/>
                </a:lnTo>
                <a:lnTo>
                  <a:pt x="437" y="120"/>
                </a:lnTo>
                <a:lnTo>
                  <a:pt x="437" y="116"/>
                </a:lnTo>
                <a:lnTo>
                  <a:pt x="437" y="116"/>
                </a:lnTo>
                <a:lnTo>
                  <a:pt x="436" y="110"/>
                </a:lnTo>
                <a:lnTo>
                  <a:pt x="436" y="99"/>
                </a:lnTo>
                <a:lnTo>
                  <a:pt x="437" y="87"/>
                </a:lnTo>
                <a:lnTo>
                  <a:pt x="437" y="87"/>
                </a:lnTo>
                <a:lnTo>
                  <a:pt x="440" y="74"/>
                </a:lnTo>
                <a:lnTo>
                  <a:pt x="442" y="64"/>
                </a:lnTo>
                <a:lnTo>
                  <a:pt x="442" y="57"/>
                </a:lnTo>
                <a:lnTo>
                  <a:pt x="442" y="57"/>
                </a:lnTo>
                <a:lnTo>
                  <a:pt x="438" y="32"/>
                </a:lnTo>
                <a:lnTo>
                  <a:pt x="436" y="19"/>
                </a:lnTo>
                <a:lnTo>
                  <a:pt x="434" y="14"/>
                </a:lnTo>
                <a:lnTo>
                  <a:pt x="432" y="13"/>
                </a:lnTo>
                <a:lnTo>
                  <a:pt x="432" y="13"/>
                </a:lnTo>
                <a:lnTo>
                  <a:pt x="411" y="9"/>
                </a:lnTo>
                <a:lnTo>
                  <a:pt x="378" y="3"/>
                </a:lnTo>
                <a:lnTo>
                  <a:pt x="378" y="3"/>
                </a:lnTo>
                <a:lnTo>
                  <a:pt x="370" y="2"/>
                </a:lnTo>
                <a:lnTo>
                  <a:pt x="360" y="0"/>
                </a:lnTo>
                <a:lnTo>
                  <a:pt x="338" y="2"/>
                </a:lnTo>
                <a:lnTo>
                  <a:pt x="319" y="3"/>
                </a:lnTo>
                <a:lnTo>
                  <a:pt x="309" y="3"/>
                </a:lnTo>
                <a:lnTo>
                  <a:pt x="309" y="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6"/>
          <p:cNvSpPr>
            <a:spLocks/>
          </p:cNvSpPr>
          <p:nvPr/>
        </p:nvSpPr>
        <p:spPr bwMode="auto">
          <a:xfrm>
            <a:off x="2764941" y="2724150"/>
            <a:ext cx="710904" cy="1685974"/>
          </a:xfrm>
          <a:custGeom>
            <a:avLst/>
            <a:gdLst>
              <a:gd name="T0" fmla="*/ 164 w 697"/>
              <a:gd name="T1" fmla="*/ 135 h 1653"/>
              <a:gd name="T2" fmla="*/ 125 w 697"/>
              <a:gd name="T3" fmla="*/ 222 h 1653"/>
              <a:gd name="T4" fmla="*/ 6 w 697"/>
              <a:gd name="T5" fmla="*/ 320 h 1653"/>
              <a:gd name="T6" fmla="*/ 2 w 697"/>
              <a:gd name="T7" fmla="*/ 336 h 1653"/>
              <a:gd name="T8" fmla="*/ 50 w 697"/>
              <a:gd name="T9" fmla="*/ 433 h 1653"/>
              <a:gd name="T10" fmla="*/ 31 w 697"/>
              <a:gd name="T11" fmla="*/ 535 h 1653"/>
              <a:gd name="T12" fmla="*/ 32 w 697"/>
              <a:gd name="T13" fmla="*/ 610 h 1653"/>
              <a:gd name="T14" fmla="*/ 50 w 697"/>
              <a:gd name="T15" fmla="*/ 661 h 1653"/>
              <a:gd name="T16" fmla="*/ 112 w 697"/>
              <a:gd name="T17" fmla="*/ 743 h 1653"/>
              <a:gd name="T18" fmla="*/ 154 w 697"/>
              <a:gd name="T19" fmla="*/ 999 h 1653"/>
              <a:gd name="T20" fmla="*/ 206 w 697"/>
              <a:gd name="T21" fmla="*/ 1138 h 1653"/>
              <a:gd name="T22" fmla="*/ 194 w 697"/>
              <a:gd name="T23" fmla="*/ 1232 h 1653"/>
              <a:gd name="T24" fmla="*/ 199 w 697"/>
              <a:gd name="T25" fmla="*/ 1340 h 1653"/>
              <a:gd name="T26" fmla="*/ 222 w 697"/>
              <a:gd name="T27" fmla="*/ 1592 h 1653"/>
              <a:gd name="T28" fmla="*/ 237 w 697"/>
              <a:gd name="T29" fmla="*/ 1608 h 1653"/>
              <a:gd name="T30" fmla="*/ 240 w 697"/>
              <a:gd name="T31" fmla="*/ 1647 h 1653"/>
              <a:gd name="T32" fmla="*/ 250 w 697"/>
              <a:gd name="T33" fmla="*/ 1653 h 1653"/>
              <a:gd name="T34" fmla="*/ 325 w 697"/>
              <a:gd name="T35" fmla="*/ 1648 h 1653"/>
              <a:gd name="T36" fmla="*/ 343 w 697"/>
              <a:gd name="T37" fmla="*/ 1638 h 1653"/>
              <a:gd name="T38" fmla="*/ 363 w 697"/>
              <a:gd name="T39" fmla="*/ 1616 h 1653"/>
              <a:gd name="T40" fmla="*/ 368 w 697"/>
              <a:gd name="T41" fmla="*/ 1566 h 1653"/>
              <a:gd name="T42" fmla="*/ 352 w 697"/>
              <a:gd name="T43" fmla="*/ 1552 h 1653"/>
              <a:gd name="T44" fmla="*/ 338 w 697"/>
              <a:gd name="T45" fmla="*/ 1462 h 1653"/>
              <a:gd name="T46" fmla="*/ 327 w 697"/>
              <a:gd name="T47" fmla="*/ 1401 h 1653"/>
              <a:gd name="T48" fmla="*/ 313 w 697"/>
              <a:gd name="T49" fmla="*/ 1283 h 1653"/>
              <a:gd name="T50" fmla="*/ 330 w 697"/>
              <a:gd name="T51" fmla="*/ 1186 h 1653"/>
              <a:gd name="T52" fmla="*/ 348 w 697"/>
              <a:gd name="T53" fmla="*/ 1106 h 1653"/>
              <a:gd name="T54" fmla="*/ 427 w 697"/>
              <a:gd name="T55" fmla="*/ 1198 h 1653"/>
              <a:gd name="T56" fmla="*/ 442 w 697"/>
              <a:gd name="T57" fmla="*/ 1506 h 1653"/>
              <a:gd name="T58" fmla="*/ 440 w 697"/>
              <a:gd name="T59" fmla="*/ 1557 h 1653"/>
              <a:gd name="T60" fmla="*/ 442 w 697"/>
              <a:gd name="T61" fmla="*/ 1606 h 1653"/>
              <a:gd name="T62" fmla="*/ 447 w 697"/>
              <a:gd name="T63" fmla="*/ 1637 h 1653"/>
              <a:gd name="T64" fmla="*/ 463 w 697"/>
              <a:gd name="T65" fmla="*/ 1642 h 1653"/>
              <a:gd name="T66" fmla="*/ 636 w 697"/>
              <a:gd name="T67" fmla="*/ 1631 h 1653"/>
              <a:gd name="T68" fmla="*/ 681 w 697"/>
              <a:gd name="T69" fmla="*/ 1609 h 1653"/>
              <a:gd name="T70" fmla="*/ 697 w 697"/>
              <a:gd name="T71" fmla="*/ 1583 h 1653"/>
              <a:gd name="T72" fmla="*/ 693 w 697"/>
              <a:gd name="T73" fmla="*/ 1572 h 1653"/>
              <a:gd name="T74" fmla="*/ 661 w 697"/>
              <a:gd name="T75" fmla="*/ 1563 h 1653"/>
              <a:gd name="T76" fmla="*/ 581 w 697"/>
              <a:gd name="T77" fmla="*/ 1506 h 1653"/>
              <a:gd name="T78" fmla="*/ 556 w 697"/>
              <a:gd name="T79" fmla="*/ 751 h 1653"/>
              <a:gd name="T80" fmla="*/ 566 w 697"/>
              <a:gd name="T81" fmla="*/ 714 h 1653"/>
              <a:gd name="T82" fmla="*/ 566 w 697"/>
              <a:gd name="T83" fmla="*/ 671 h 1653"/>
              <a:gd name="T84" fmla="*/ 517 w 697"/>
              <a:gd name="T85" fmla="*/ 542 h 1653"/>
              <a:gd name="T86" fmla="*/ 473 w 697"/>
              <a:gd name="T87" fmla="*/ 434 h 1653"/>
              <a:gd name="T88" fmla="*/ 455 w 697"/>
              <a:gd name="T89" fmla="*/ 400 h 1653"/>
              <a:gd name="T90" fmla="*/ 450 w 697"/>
              <a:gd name="T91" fmla="*/ 383 h 1653"/>
              <a:gd name="T92" fmla="*/ 425 w 697"/>
              <a:gd name="T93" fmla="*/ 322 h 1653"/>
              <a:gd name="T94" fmla="*/ 399 w 697"/>
              <a:gd name="T95" fmla="*/ 299 h 1653"/>
              <a:gd name="T96" fmla="*/ 368 w 697"/>
              <a:gd name="T97" fmla="*/ 253 h 1653"/>
              <a:gd name="T98" fmla="*/ 383 w 697"/>
              <a:gd name="T99" fmla="*/ 234 h 1653"/>
              <a:gd name="T100" fmla="*/ 383 w 697"/>
              <a:gd name="T101" fmla="*/ 189 h 1653"/>
              <a:gd name="T102" fmla="*/ 397 w 697"/>
              <a:gd name="T103" fmla="*/ 140 h 1653"/>
              <a:gd name="T104" fmla="*/ 375 w 697"/>
              <a:gd name="T105" fmla="*/ 99 h 1653"/>
              <a:gd name="T106" fmla="*/ 373 w 697"/>
              <a:gd name="T107" fmla="*/ 86 h 1653"/>
              <a:gd name="T108" fmla="*/ 355 w 697"/>
              <a:gd name="T109" fmla="*/ 28 h 1653"/>
              <a:gd name="T110" fmla="*/ 343 w 697"/>
              <a:gd name="T111" fmla="*/ 10 h 1653"/>
              <a:gd name="T112" fmla="*/ 307 w 697"/>
              <a:gd name="T113" fmla="*/ 2 h 1653"/>
              <a:gd name="T114" fmla="*/ 253 w 697"/>
              <a:gd name="T115" fmla="*/ 0 h 16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97" h="1653">
                <a:moveTo>
                  <a:pt x="253" y="0"/>
                </a:moveTo>
                <a:lnTo>
                  <a:pt x="204" y="20"/>
                </a:lnTo>
                <a:lnTo>
                  <a:pt x="174" y="75"/>
                </a:lnTo>
                <a:lnTo>
                  <a:pt x="164" y="135"/>
                </a:lnTo>
                <a:lnTo>
                  <a:pt x="184" y="199"/>
                </a:lnTo>
                <a:lnTo>
                  <a:pt x="149" y="204"/>
                </a:lnTo>
                <a:lnTo>
                  <a:pt x="149" y="204"/>
                </a:lnTo>
                <a:lnTo>
                  <a:pt x="125" y="222"/>
                </a:lnTo>
                <a:lnTo>
                  <a:pt x="75" y="263"/>
                </a:lnTo>
                <a:lnTo>
                  <a:pt x="47" y="284"/>
                </a:lnTo>
                <a:lnTo>
                  <a:pt x="24" y="304"/>
                </a:lnTo>
                <a:lnTo>
                  <a:pt x="6" y="320"/>
                </a:lnTo>
                <a:lnTo>
                  <a:pt x="1" y="325"/>
                </a:lnTo>
                <a:lnTo>
                  <a:pt x="0" y="328"/>
                </a:lnTo>
                <a:lnTo>
                  <a:pt x="0" y="328"/>
                </a:lnTo>
                <a:lnTo>
                  <a:pt x="2" y="336"/>
                </a:lnTo>
                <a:lnTo>
                  <a:pt x="7" y="350"/>
                </a:lnTo>
                <a:lnTo>
                  <a:pt x="25" y="384"/>
                </a:lnTo>
                <a:lnTo>
                  <a:pt x="50" y="433"/>
                </a:lnTo>
                <a:lnTo>
                  <a:pt x="50" y="433"/>
                </a:lnTo>
                <a:lnTo>
                  <a:pt x="43" y="458"/>
                </a:lnTo>
                <a:lnTo>
                  <a:pt x="37" y="484"/>
                </a:lnTo>
                <a:lnTo>
                  <a:pt x="32" y="517"/>
                </a:lnTo>
                <a:lnTo>
                  <a:pt x="31" y="535"/>
                </a:lnTo>
                <a:lnTo>
                  <a:pt x="30" y="553"/>
                </a:lnTo>
                <a:lnTo>
                  <a:pt x="29" y="572"/>
                </a:lnTo>
                <a:lnTo>
                  <a:pt x="30" y="592"/>
                </a:lnTo>
                <a:lnTo>
                  <a:pt x="32" y="610"/>
                </a:lnTo>
                <a:lnTo>
                  <a:pt x="36" y="628"/>
                </a:lnTo>
                <a:lnTo>
                  <a:pt x="42" y="645"/>
                </a:lnTo>
                <a:lnTo>
                  <a:pt x="50" y="661"/>
                </a:lnTo>
                <a:lnTo>
                  <a:pt x="50" y="661"/>
                </a:lnTo>
                <a:lnTo>
                  <a:pt x="67" y="689"/>
                </a:lnTo>
                <a:lnTo>
                  <a:pt x="83" y="712"/>
                </a:lnTo>
                <a:lnTo>
                  <a:pt x="98" y="730"/>
                </a:lnTo>
                <a:lnTo>
                  <a:pt x="112" y="743"/>
                </a:lnTo>
                <a:lnTo>
                  <a:pt x="123" y="755"/>
                </a:lnTo>
                <a:lnTo>
                  <a:pt x="132" y="761"/>
                </a:lnTo>
                <a:lnTo>
                  <a:pt x="139" y="766"/>
                </a:lnTo>
                <a:lnTo>
                  <a:pt x="154" y="999"/>
                </a:lnTo>
                <a:lnTo>
                  <a:pt x="199" y="999"/>
                </a:lnTo>
                <a:lnTo>
                  <a:pt x="209" y="1129"/>
                </a:lnTo>
                <a:lnTo>
                  <a:pt x="209" y="1129"/>
                </a:lnTo>
                <a:lnTo>
                  <a:pt x="206" y="1138"/>
                </a:lnTo>
                <a:lnTo>
                  <a:pt x="201" y="1167"/>
                </a:lnTo>
                <a:lnTo>
                  <a:pt x="197" y="1186"/>
                </a:lnTo>
                <a:lnTo>
                  <a:pt x="195" y="1208"/>
                </a:lnTo>
                <a:lnTo>
                  <a:pt x="194" y="1232"/>
                </a:lnTo>
                <a:lnTo>
                  <a:pt x="194" y="1258"/>
                </a:lnTo>
                <a:lnTo>
                  <a:pt x="194" y="1258"/>
                </a:lnTo>
                <a:lnTo>
                  <a:pt x="195" y="1293"/>
                </a:lnTo>
                <a:lnTo>
                  <a:pt x="199" y="1340"/>
                </a:lnTo>
                <a:lnTo>
                  <a:pt x="207" y="1453"/>
                </a:lnTo>
                <a:lnTo>
                  <a:pt x="217" y="1552"/>
                </a:lnTo>
                <a:lnTo>
                  <a:pt x="221" y="1583"/>
                </a:lnTo>
                <a:lnTo>
                  <a:pt x="222" y="1592"/>
                </a:lnTo>
                <a:lnTo>
                  <a:pt x="224" y="1596"/>
                </a:lnTo>
                <a:lnTo>
                  <a:pt x="238" y="1601"/>
                </a:lnTo>
                <a:lnTo>
                  <a:pt x="238" y="1601"/>
                </a:lnTo>
                <a:lnTo>
                  <a:pt x="237" y="1608"/>
                </a:lnTo>
                <a:lnTo>
                  <a:pt x="237" y="1623"/>
                </a:lnTo>
                <a:lnTo>
                  <a:pt x="237" y="1632"/>
                </a:lnTo>
                <a:lnTo>
                  <a:pt x="237" y="1640"/>
                </a:lnTo>
                <a:lnTo>
                  <a:pt x="240" y="1647"/>
                </a:lnTo>
                <a:lnTo>
                  <a:pt x="241" y="1649"/>
                </a:lnTo>
                <a:lnTo>
                  <a:pt x="243" y="1650"/>
                </a:lnTo>
                <a:lnTo>
                  <a:pt x="243" y="1650"/>
                </a:lnTo>
                <a:lnTo>
                  <a:pt x="250" y="1653"/>
                </a:lnTo>
                <a:lnTo>
                  <a:pt x="261" y="1653"/>
                </a:lnTo>
                <a:lnTo>
                  <a:pt x="287" y="1653"/>
                </a:lnTo>
                <a:lnTo>
                  <a:pt x="315" y="1650"/>
                </a:lnTo>
                <a:lnTo>
                  <a:pt x="325" y="1648"/>
                </a:lnTo>
                <a:lnTo>
                  <a:pt x="333" y="1645"/>
                </a:lnTo>
                <a:lnTo>
                  <a:pt x="333" y="1645"/>
                </a:lnTo>
                <a:lnTo>
                  <a:pt x="338" y="1643"/>
                </a:lnTo>
                <a:lnTo>
                  <a:pt x="343" y="1638"/>
                </a:lnTo>
                <a:lnTo>
                  <a:pt x="353" y="1629"/>
                </a:lnTo>
                <a:lnTo>
                  <a:pt x="359" y="1621"/>
                </a:lnTo>
                <a:lnTo>
                  <a:pt x="363" y="1616"/>
                </a:lnTo>
                <a:lnTo>
                  <a:pt x="363" y="1616"/>
                </a:lnTo>
                <a:lnTo>
                  <a:pt x="364" y="1608"/>
                </a:lnTo>
                <a:lnTo>
                  <a:pt x="365" y="1593"/>
                </a:lnTo>
                <a:lnTo>
                  <a:pt x="368" y="1566"/>
                </a:lnTo>
                <a:lnTo>
                  <a:pt x="368" y="1566"/>
                </a:lnTo>
                <a:lnTo>
                  <a:pt x="366" y="1562"/>
                </a:lnTo>
                <a:lnTo>
                  <a:pt x="365" y="1560"/>
                </a:lnTo>
                <a:lnTo>
                  <a:pt x="358" y="1555"/>
                </a:lnTo>
                <a:lnTo>
                  <a:pt x="352" y="1552"/>
                </a:lnTo>
                <a:lnTo>
                  <a:pt x="348" y="1551"/>
                </a:lnTo>
                <a:lnTo>
                  <a:pt x="358" y="1506"/>
                </a:lnTo>
                <a:lnTo>
                  <a:pt x="358" y="1506"/>
                </a:lnTo>
                <a:lnTo>
                  <a:pt x="338" y="1462"/>
                </a:lnTo>
                <a:lnTo>
                  <a:pt x="338" y="1462"/>
                </a:lnTo>
                <a:lnTo>
                  <a:pt x="335" y="1453"/>
                </a:lnTo>
                <a:lnTo>
                  <a:pt x="333" y="1439"/>
                </a:lnTo>
                <a:lnTo>
                  <a:pt x="327" y="1401"/>
                </a:lnTo>
                <a:lnTo>
                  <a:pt x="318" y="1347"/>
                </a:lnTo>
                <a:lnTo>
                  <a:pt x="318" y="1347"/>
                </a:lnTo>
                <a:lnTo>
                  <a:pt x="315" y="1309"/>
                </a:lnTo>
                <a:lnTo>
                  <a:pt x="313" y="1283"/>
                </a:lnTo>
                <a:lnTo>
                  <a:pt x="313" y="1268"/>
                </a:lnTo>
                <a:lnTo>
                  <a:pt x="313" y="1268"/>
                </a:lnTo>
                <a:lnTo>
                  <a:pt x="323" y="1218"/>
                </a:lnTo>
                <a:lnTo>
                  <a:pt x="330" y="1186"/>
                </a:lnTo>
                <a:lnTo>
                  <a:pt x="333" y="1168"/>
                </a:lnTo>
                <a:lnTo>
                  <a:pt x="333" y="1168"/>
                </a:lnTo>
                <a:lnTo>
                  <a:pt x="338" y="1147"/>
                </a:lnTo>
                <a:lnTo>
                  <a:pt x="348" y="1106"/>
                </a:lnTo>
                <a:lnTo>
                  <a:pt x="363" y="1049"/>
                </a:lnTo>
                <a:lnTo>
                  <a:pt x="402" y="1183"/>
                </a:lnTo>
                <a:lnTo>
                  <a:pt x="427" y="1198"/>
                </a:lnTo>
                <a:lnTo>
                  <a:pt x="427" y="1198"/>
                </a:lnTo>
                <a:lnTo>
                  <a:pt x="433" y="1348"/>
                </a:lnTo>
                <a:lnTo>
                  <a:pt x="437" y="1453"/>
                </a:lnTo>
                <a:lnTo>
                  <a:pt x="440" y="1490"/>
                </a:lnTo>
                <a:lnTo>
                  <a:pt x="442" y="1506"/>
                </a:lnTo>
                <a:lnTo>
                  <a:pt x="442" y="1506"/>
                </a:lnTo>
                <a:lnTo>
                  <a:pt x="443" y="1514"/>
                </a:lnTo>
                <a:lnTo>
                  <a:pt x="442" y="1526"/>
                </a:lnTo>
                <a:lnTo>
                  <a:pt x="440" y="1557"/>
                </a:lnTo>
                <a:lnTo>
                  <a:pt x="432" y="1601"/>
                </a:lnTo>
                <a:lnTo>
                  <a:pt x="442" y="1601"/>
                </a:lnTo>
                <a:lnTo>
                  <a:pt x="442" y="1601"/>
                </a:lnTo>
                <a:lnTo>
                  <a:pt x="442" y="1606"/>
                </a:lnTo>
                <a:lnTo>
                  <a:pt x="442" y="1618"/>
                </a:lnTo>
                <a:lnTo>
                  <a:pt x="442" y="1626"/>
                </a:lnTo>
                <a:lnTo>
                  <a:pt x="445" y="1632"/>
                </a:lnTo>
                <a:lnTo>
                  <a:pt x="447" y="1637"/>
                </a:lnTo>
                <a:lnTo>
                  <a:pt x="450" y="1639"/>
                </a:lnTo>
                <a:lnTo>
                  <a:pt x="452" y="1640"/>
                </a:lnTo>
                <a:lnTo>
                  <a:pt x="452" y="1640"/>
                </a:lnTo>
                <a:lnTo>
                  <a:pt x="463" y="1642"/>
                </a:lnTo>
                <a:lnTo>
                  <a:pt x="483" y="1642"/>
                </a:lnTo>
                <a:lnTo>
                  <a:pt x="538" y="1638"/>
                </a:lnTo>
                <a:lnTo>
                  <a:pt x="636" y="1631"/>
                </a:lnTo>
                <a:lnTo>
                  <a:pt x="636" y="1631"/>
                </a:lnTo>
                <a:lnTo>
                  <a:pt x="648" y="1628"/>
                </a:lnTo>
                <a:lnTo>
                  <a:pt x="660" y="1624"/>
                </a:lnTo>
                <a:lnTo>
                  <a:pt x="671" y="1617"/>
                </a:lnTo>
                <a:lnTo>
                  <a:pt x="681" y="1609"/>
                </a:lnTo>
                <a:lnTo>
                  <a:pt x="689" y="1601"/>
                </a:lnTo>
                <a:lnTo>
                  <a:pt x="694" y="1592"/>
                </a:lnTo>
                <a:lnTo>
                  <a:pt x="697" y="1587"/>
                </a:lnTo>
                <a:lnTo>
                  <a:pt x="697" y="1583"/>
                </a:lnTo>
                <a:lnTo>
                  <a:pt x="697" y="1580"/>
                </a:lnTo>
                <a:lnTo>
                  <a:pt x="696" y="1576"/>
                </a:lnTo>
                <a:lnTo>
                  <a:pt x="696" y="1576"/>
                </a:lnTo>
                <a:lnTo>
                  <a:pt x="693" y="1572"/>
                </a:lnTo>
                <a:lnTo>
                  <a:pt x="688" y="1570"/>
                </a:lnTo>
                <a:lnTo>
                  <a:pt x="683" y="1567"/>
                </a:lnTo>
                <a:lnTo>
                  <a:pt x="677" y="1566"/>
                </a:lnTo>
                <a:lnTo>
                  <a:pt x="661" y="1563"/>
                </a:lnTo>
                <a:lnTo>
                  <a:pt x="645" y="1561"/>
                </a:lnTo>
                <a:lnTo>
                  <a:pt x="615" y="1561"/>
                </a:lnTo>
                <a:lnTo>
                  <a:pt x="601" y="1561"/>
                </a:lnTo>
                <a:lnTo>
                  <a:pt x="581" y="1506"/>
                </a:lnTo>
                <a:lnTo>
                  <a:pt x="561" y="1417"/>
                </a:lnTo>
                <a:lnTo>
                  <a:pt x="561" y="1188"/>
                </a:lnTo>
                <a:lnTo>
                  <a:pt x="532" y="940"/>
                </a:lnTo>
                <a:lnTo>
                  <a:pt x="556" y="751"/>
                </a:lnTo>
                <a:lnTo>
                  <a:pt x="556" y="751"/>
                </a:lnTo>
                <a:lnTo>
                  <a:pt x="559" y="743"/>
                </a:lnTo>
                <a:lnTo>
                  <a:pt x="565" y="726"/>
                </a:lnTo>
                <a:lnTo>
                  <a:pt x="566" y="714"/>
                </a:lnTo>
                <a:lnTo>
                  <a:pt x="569" y="700"/>
                </a:lnTo>
                <a:lnTo>
                  <a:pt x="569" y="686"/>
                </a:lnTo>
                <a:lnTo>
                  <a:pt x="566" y="671"/>
                </a:lnTo>
                <a:lnTo>
                  <a:pt x="566" y="671"/>
                </a:lnTo>
                <a:lnTo>
                  <a:pt x="561" y="655"/>
                </a:lnTo>
                <a:lnTo>
                  <a:pt x="555" y="635"/>
                </a:lnTo>
                <a:lnTo>
                  <a:pt x="538" y="592"/>
                </a:lnTo>
                <a:lnTo>
                  <a:pt x="517" y="542"/>
                </a:lnTo>
                <a:lnTo>
                  <a:pt x="517" y="542"/>
                </a:lnTo>
                <a:lnTo>
                  <a:pt x="498" y="490"/>
                </a:lnTo>
                <a:lnTo>
                  <a:pt x="481" y="450"/>
                </a:lnTo>
                <a:lnTo>
                  <a:pt x="473" y="434"/>
                </a:lnTo>
                <a:lnTo>
                  <a:pt x="467" y="423"/>
                </a:lnTo>
                <a:lnTo>
                  <a:pt x="467" y="423"/>
                </a:lnTo>
                <a:lnTo>
                  <a:pt x="458" y="409"/>
                </a:lnTo>
                <a:lnTo>
                  <a:pt x="455" y="400"/>
                </a:lnTo>
                <a:lnTo>
                  <a:pt x="452" y="394"/>
                </a:lnTo>
                <a:lnTo>
                  <a:pt x="452" y="393"/>
                </a:lnTo>
                <a:lnTo>
                  <a:pt x="452" y="393"/>
                </a:lnTo>
                <a:lnTo>
                  <a:pt x="450" y="383"/>
                </a:lnTo>
                <a:lnTo>
                  <a:pt x="442" y="361"/>
                </a:lnTo>
                <a:lnTo>
                  <a:pt x="437" y="347"/>
                </a:lnTo>
                <a:lnTo>
                  <a:pt x="432" y="333"/>
                </a:lnTo>
                <a:lnTo>
                  <a:pt x="425" y="322"/>
                </a:lnTo>
                <a:lnTo>
                  <a:pt x="421" y="317"/>
                </a:lnTo>
                <a:lnTo>
                  <a:pt x="417" y="314"/>
                </a:lnTo>
                <a:lnTo>
                  <a:pt x="417" y="314"/>
                </a:lnTo>
                <a:lnTo>
                  <a:pt x="399" y="299"/>
                </a:lnTo>
                <a:lnTo>
                  <a:pt x="378" y="281"/>
                </a:lnTo>
                <a:lnTo>
                  <a:pt x="353" y="264"/>
                </a:lnTo>
                <a:lnTo>
                  <a:pt x="353" y="264"/>
                </a:lnTo>
                <a:lnTo>
                  <a:pt x="368" y="253"/>
                </a:lnTo>
                <a:lnTo>
                  <a:pt x="379" y="243"/>
                </a:lnTo>
                <a:lnTo>
                  <a:pt x="381" y="238"/>
                </a:lnTo>
                <a:lnTo>
                  <a:pt x="383" y="234"/>
                </a:lnTo>
                <a:lnTo>
                  <a:pt x="383" y="234"/>
                </a:lnTo>
                <a:lnTo>
                  <a:pt x="381" y="224"/>
                </a:lnTo>
                <a:lnTo>
                  <a:pt x="383" y="208"/>
                </a:lnTo>
                <a:lnTo>
                  <a:pt x="383" y="189"/>
                </a:lnTo>
                <a:lnTo>
                  <a:pt x="383" y="189"/>
                </a:lnTo>
                <a:lnTo>
                  <a:pt x="391" y="168"/>
                </a:lnTo>
                <a:lnTo>
                  <a:pt x="396" y="152"/>
                </a:lnTo>
                <a:lnTo>
                  <a:pt x="397" y="145"/>
                </a:lnTo>
                <a:lnTo>
                  <a:pt x="397" y="140"/>
                </a:lnTo>
                <a:lnTo>
                  <a:pt x="397" y="140"/>
                </a:lnTo>
                <a:lnTo>
                  <a:pt x="393" y="127"/>
                </a:lnTo>
                <a:lnTo>
                  <a:pt x="384" y="112"/>
                </a:lnTo>
                <a:lnTo>
                  <a:pt x="375" y="99"/>
                </a:lnTo>
                <a:lnTo>
                  <a:pt x="373" y="92"/>
                </a:lnTo>
                <a:lnTo>
                  <a:pt x="373" y="90"/>
                </a:lnTo>
                <a:lnTo>
                  <a:pt x="373" y="90"/>
                </a:lnTo>
                <a:lnTo>
                  <a:pt x="373" y="86"/>
                </a:lnTo>
                <a:lnTo>
                  <a:pt x="371" y="77"/>
                </a:lnTo>
                <a:lnTo>
                  <a:pt x="365" y="54"/>
                </a:lnTo>
                <a:lnTo>
                  <a:pt x="360" y="40"/>
                </a:lnTo>
                <a:lnTo>
                  <a:pt x="355" y="28"/>
                </a:lnTo>
                <a:lnTo>
                  <a:pt x="349" y="18"/>
                </a:lnTo>
                <a:lnTo>
                  <a:pt x="347" y="13"/>
                </a:lnTo>
                <a:lnTo>
                  <a:pt x="343" y="10"/>
                </a:lnTo>
                <a:lnTo>
                  <a:pt x="343" y="10"/>
                </a:lnTo>
                <a:lnTo>
                  <a:pt x="339" y="8"/>
                </a:lnTo>
                <a:lnTo>
                  <a:pt x="334" y="7"/>
                </a:lnTo>
                <a:lnTo>
                  <a:pt x="322" y="3"/>
                </a:lnTo>
                <a:lnTo>
                  <a:pt x="307" y="2"/>
                </a:lnTo>
                <a:lnTo>
                  <a:pt x="291" y="0"/>
                </a:lnTo>
                <a:lnTo>
                  <a:pt x="265" y="0"/>
                </a:lnTo>
                <a:lnTo>
                  <a:pt x="253" y="0"/>
                </a:lnTo>
                <a:lnTo>
                  <a:pt x="253" y="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0"/>
          <p:cNvSpPr>
            <a:spLocks/>
          </p:cNvSpPr>
          <p:nvPr/>
        </p:nvSpPr>
        <p:spPr bwMode="auto">
          <a:xfrm>
            <a:off x="6495664" y="2638473"/>
            <a:ext cx="671513" cy="1789113"/>
          </a:xfrm>
          <a:custGeom>
            <a:avLst/>
            <a:gdLst>
              <a:gd name="T0" fmla="*/ 207 w 423"/>
              <a:gd name="T1" fmla="*/ 19 h 1127"/>
              <a:gd name="T2" fmla="*/ 189 w 423"/>
              <a:gd name="T3" fmla="*/ 36 h 1127"/>
              <a:gd name="T4" fmla="*/ 181 w 423"/>
              <a:gd name="T5" fmla="*/ 82 h 1127"/>
              <a:gd name="T6" fmla="*/ 197 w 423"/>
              <a:gd name="T7" fmla="*/ 123 h 1127"/>
              <a:gd name="T8" fmla="*/ 162 w 423"/>
              <a:gd name="T9" fmla="*/ 206 h 1127"/>
              <a:gd name="T10" fmla="*/ 112 w 423"/>
              <a:gd name="T11" fmla="*/ 223 h 1127"/>
              <a:gd name="T12" fmla="*/ 69 w 423"/>
              <a:gd name="T13" fmla="*/ 270 h 1127"/>
              <a:gd name="T14" fmla="*/ 1 w 423"/>
              <a:gd name="T15" fmla="*/ 397 h 1127"/>
              <a:gd name="T16" fmla="*/ 17 w 423"/>
              <a:gd name="T17" fmla="*/ 436 h 1127"/>
              <a:gd name="T18" fmla="*/ 64 w 423"/>
              <a:gd name="T19" fmla="*/ 446 h 1127"/>
              <a:gd name="T20" fmla="*/ 115 w 423"/>
              <a:gd name="T21" fmla="*/ 430 h 1127"/>
              <a:gd name="T22" fmla="*/ 82 w 423"/>
              <a:gd name="T23" fmla="*/ 586 h 1127"/>
              <a:gd name="T24" fmla="*/ 80 w 423"/>
              <a:gd name="T25" fmla="*/ 615 h 1127"/>
              <a:gd name="T26" fmla="*/ 117 w 423"/>
              <a:gd name="T27" fmla="*/ 709 h 1127"/>
              <a:gd name="T28" fmla="*/ 108 w 423"/>
              <a:gd name="T29" fmla="*/ 741 h 1127"/>
              <a:gd name="T30" fmla="*/ 101 w 423"/>
              <a:gd name="T31" fmla="*/ 781 h 1127"/>
              <a:gd name="T32" fmla="*/ 98 w 423"/>
              <a:gd name="T33" fmla="*/ 831 h 1127"/>
              <a:gd name="T34" fmla="*/ 59 w 423"/>
              <a:gd name="T35" fmla="*/ 934 h 1127"/>
              <a:gd name="T36" fmla="*/ 66 w 423"/>
              <a:gd name="T37" fmla="*/ 997 h 1127"/>
              <a:gd name="T38" fmla="*/ 52 w 423"/>
              <a:gd name="T39" fmla="*/ 1035 h 1127"/>
              <a:gd name="T40" fmla="*/ 6 w 423"/>
              <a:gd name="T41" fmla="*/ 1043 h 1127"/>
              <a:gd name="T42" fmla="*/ 1 w 423"/>
              <a:gd name="T43" fmla="*/ 1065 h 1127"/>
              <a:gd name="T44" fmla="*/ 28 w 423"/>
              <a:gd name="T45" fmla="*/ 1098 h 1127"/>
              <a:gd name="T46" fmla="*/ 102 w 423"/>
              <a:gd name="T47" fmla="*/ 1113 h 1127"/>
              <a:gd name="T48" fmla="*/ 118 w 423"/>
              <a:gd name="T49" fmla="*/ 1048 h 1127"/>
              <a:gd name="T50" fmla="*/ 157 w 423"/>
              <a:gd name="T51" fmla="*/ 954 h 1127"/>
              <a:gd name="T52" fmla="*/ 202 w 423"/>
              <a:gd name="T53" fmla="*/ 826 h 1127"/>
              <a:gd name="T54" fmla="*/ 226 w 423"/>
              <a:gd name="T55" fmla="*/ 749 h 1127"/>
              <a:gd name="T56" fmla="*/ 261 w 423"/>
              <a:gd name="T57" fmla="*/ 984 h 1127"/>
              <a:gd name="T58" fmla="*/ 241 w 423"/>
              <a:gd name="T59" fmla="*/ 1082 h 1127"/>
              <a:gd name="T60" fmla="*/ 216 w 423"/>
              <a:gd name="T61" fmla="*/ 1107 h 1127"/>
              <a:gd name="T62" fmla="*/ 227 w 423"/>
              <a:gd name="T63" fmla="*/ 1120 h 1127"/>
              <a:gd name="T64" fmla="*/ 280 w 423"/>
              <a:gd name="T65" fmla="*/ 1126 h 1127"/>
              <a:gd name="T66" fmla="*/ 334 w 423"/>
              <a:gd name="T67" fmla="*/ 1121 h 1127"/>
              <a:gd name="T68" fmla="*/ 320 w 423"/>
              <a:gd name="T69" fmla="*/ 1086 h 1127"/>
              <a:gd name="T70" fmla="*/ 325 w 423"/>
              <a:gd name="T71" fmla="*/ 1028 h 1127"/>
              <a:gd name="T72" fmla="*/ 315 w 423"/>
              <a:gd name="T73" fmla="*/ 1003 h 1127"/>
              <a:gd name="T74" fmla="*/ 327 w 423"/>
              <a:gd name="T75" fmla="*/ 873 h 1127"/>
              <a:gd name="T76" fmla="*/ 355 w 423"/>
              <a:gd name="T77" fmla="*/ 802 h 1127"/>
              <a:gd name="T78" fmla="*/ 374 w 423"/>
              <a:gd name="T79" fmla="*/ 713 h 1127"/>
              <a:gd name="T80" fmla="*/ 378 w 423"/>
              <a:gd name="T81" fmla="*/ 633 h 1127"/>
              <a:gd name="T82" fmla="*/ 394 w 423"/>
              <a:gd name="T83" fmla="*/ 624 h 1127"/>
              <a:gd name="T84" fmla="*/ 397 w 423"/>
              <a:gd name="T85" fmla="*/ 575 h 1127"/>
              <a:gd name="T86" fmla="*/ 405 w 423"/>
              <a:gd name="T87" fmla="*/ 562 h 1127"/>
              <a:gd name="T88" fmla="*/ 384 w 423"/>
              <a:gd name="T89" fmla="*/ 457 h 1127"/>
              <a:gd name="T90" fmla="*/ 410 w 423"/>
              <a:gd name="T91" fmla="*/ 461 h 1127"/>
              <a:gd name="T92" fmla="*/ 423 w 423"/>
              <a:gd name="T93" fmla="*/ 418 h 1127"/>
              <a:gd name="T94" fmla="*/ 421 w 423"/>
              <a:gd name="T95" fmla="*/ 296 h 1127"/>
              <a:gd name="T96" fmla="*/ 371 w 423"/>
              <a:gd name="T97" fmla="*/ 218 h 1127"/>
              <a:gd name="T98" fmla="*/ 330 w 423"/>
              <a:gd name="T99" fmla="*/ 177 h 1127"/>
              <a:gd name="T100" fmla="*/ 290 w 423"/>
              <a:gd name="T101" fmla="*/ 118 h 1127"/>
              <a:gd name="T102" fmla="*/ 305 w 423"/>
              <a:gd name="T103" fmla="*/ 68 h 1127"/>
              <a:gd name="T104" fmla="*/ 298 w 423"/>
              <a:gd name="T105" fmla="*/ 22 h 1127"/>
              <a:gd name="T106" fmla="*/ 273 w 423"/>
              <a:gd name="T107" fmla="*/ 9 h 1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23" h="1127">
                <a:moveTo>
                  <a:pt x="246" y="0"/>
                </a:moveTo>
                <a:lnTo>
                  <a:pt x="246" y="0"/>
                </a:lnTo>
                <a:lnTo>
                  <a:pt x="229" y="7"/>
                </a:lnTo>
                <a:lnTo>
                  <a:pt x="215" y="13"/>
                </a:lnTo>
                <a:lnTo>
                  <a:pt x="210" y="17"/>
                </a:lnTo>
                <a:lnTo>
                  <a:pt x="207" y="19"/>
                </a:lnTo>
                <a:lnTo>
                  <a:pt x="207" y="19"/>
                </a:lnTo>
                <a:lnTo>
                  <a:pt x="203" y="24"/>
                </a:lnTo>
                <a:lnTo>
                  <a:pt x="199" y="28"/>
                </a:lnTo>
                <a:lnTo>
                  <a:pt x="192" y="34"/>
                </a:lnTo>
                <a:lnTo>
                  <a:pt x="192" y="34"/>
                </a:lnTo>
                <a:lnTo>
                  <a:pt x="189" y="36"/>
                </a:lnTo>
                <a:lnTo>
                  <a:pt x="187" y="40"/>
                </a:lnTo>
                <a:lnTo>
                  <a:pt x="184" y="46"/>
                </a:lnTo>
                <a:lnTo>
                  <a:pt x="182" y="54"/>
                </a:lnTo>
                <a:lnTo>
                  <a:pt x="182" y="54"/>
                </a:lnTo>
                <a:lnTo>
                  <a:pt x="181" y="66"/>
                </a:lnTo>
                <a:lnTo>
                  <a:pt x="181" y="82"/>
                </a:lnTo>
                <a:lnTo>
                  <a:pt x="181" y="95"/>
                </a:lnTo>
                <a:lnTo>
                  <a:pt x="182" y="103"/>
                </a:lnTo>
                <a:lnTo>
                  <a:pt x="182" y="103"/>
                </a:lnTo>
                <a:lnTo>
                  <a:pt x="184" y="108"/>
                </a:lnTo>
                <a:lnTo>
                  <a:pt x="189" y="114"/>
                </a:lnTo>
                <a:lnTo>
                  <a:pt x="197" y="123"/>
                </a:lnTo>
                <a:lnTo>
                  <a:pt x="197" y="137"/>
                </a:lnTo>
                <a:lnTo>
                  <a:pt x="197" y="137"/>
                </a:lnTo>
                <a:lnTo>
                  <a:pt x="182" y="172"/>
                </a:lnTo>
                <a:lnTo>
                  <a:pt x="170" y="195"/>
                </a:lnTo>
                <a:lnTo>
                  <a:pt x="165" y="202"/>
                </a:lnTo>
                <a:lnTo>
                  <a:pt x="162" y="206"/>
                </a:lnTo>
                <a:lnTo>
                  <a:pt x="162" y="206"/>
                </a:lnTo>
                <a:lnTo>
                  <a:pt x="154" y="207"/>
                </a:lnTo>
                <a:lnTo>
                  <a:pt x="139" y="211"/>
                </a:lnTo>
                <a:lnTo>
                  <a:pt x="130" y="214"/>
                </a:lnTo>
                <a:lnTo>
                  <a:pt x="120" y="218"/>
                </a:lnTo>
                <a:lnTo>
                  <a:pt x="112" y="223"/>
                </a:lnTo>
                <a:lnTo>
                  <a:pt x="103" y="231"/>
                </a:lnTo>
                <a:lnTo>
                  <a:pt x="103" y="231"/>
                </a:lnTo>
                <a:lnTo>
                  <a:pt x="88" y="246"/>
                </a:lnTo>
                <a:lnTo>
                  <a:pt x="79" y="258"/>
                </a:lnTo>
                <a:lnTo>
                  <a:pt x="69" y="270"/>
                </a:lnTo>
                <a:lnTo>
                  <a:pt x="69" y="270"/>
                </a:lnTo>
                <a:lnTo>
                  <a:pt x="58" y="287"/>
                </a:lnTo>
                <a:lnTo>
                  <a:pt x="34" y="327"/>
                </a:lnTo>
                <a:lnTo>
                  <a:pt x="22" y="349"/>
                </a:lnTo>
                <a:lnTo>
                  <a:pt x="11" y="371"/>
                </a:lnTo>
                <a:lnTo>
                  <a:pt x="4" y="389"/>
                </a:lnTo>
                <a:lnTo>
                  <a:pt x="1" y="397"/>
                </a:lnTo>
                <a:lnTo>
                  <a:pt x="0" y="403"/>
                </a:lnTo>
                <a:lnTo>
                  <a:pt x="0" y="403"/>
                </a:lnTo>
                <a:lnTo>
                  <a:pt x="1" y="413"/>
                </a:lnTo>
                <a:lnTo>
                  <a:pt x="5" y="421"/>
                </a:lnTo>
                <a:lnTo>
                  <a:pt x="10" y="430"/>
                </a:lnTo>
                <a:lnTo>
                  <a:pt x="17" y="436"/>
                </a:lnTo>
                <a:lnTo>
                  <a:pt x="26" y="441"/>
                </a:lnTo>
                <a:lnTo>
                  <a:pt x="36" y="445"/>
                </a:lnTo>
                <a:lnTo>
                  <a:pt x="44" y="447"/>
                </a:lnTo>
                <a:lnTo>
                  <a:pt x="54" y="447"/>
                </a:lnTo>
                <a:lnTo>
                  <a:pt x="54" y="447"/>
                </a:lnTo>
                <a:lnTo>
                  <a:pt x="64" y="446"/>
                </a:lnTo>
                <a:lnTo>
                  <a:pt x="75" y="442"/>
                </a:lnTo>
                <a:lnTo>
                  <a:pt x="96" y="434"/>
                </a:lnTo>
                <a:lnTo>
                  <a:pt x="112" y="426"/>
                </a:lnTo>
                <a:lnTo>
                  <a:pt x="118" y="423"/>
                </a:lnTo>
                <a:lnTo>
                  <a:pt x="118" y="423"/>
                </a:lnTo>
                <a:lnTo>
                  <a:pt x="115" y="430"/>
                </a:lnTo>
                <a:lnTo>
                  <a:pt x="113" y="447"/>
                </a:lnTo>
                <a:lnTo>
                  <a:pt x="108" y="472"/>
                </a:lnTo>
                <a:lnTo>
                  <a:pt x="93" y="575"/>
                </a:lnTo>
                <a:lnTo>
                  <a:pt x="93" y="575"/>
                </a:lnTo>
                <a:lnTo>
                  <a:pt x="90" y="579"/>
                </a:lnTo>
                <a:lnTo>
                  <a:pt x="82" y="586"/>
                </a:lnTo>
                <a:lnTo>
                  <a:pt x="76" y="596"/>
                </a:lnTo>
                <a:lnTo>
                  <a:pt x="74" y="601"/>
                </a:lnTo>
                <a:lnTo>
                  <a:pt x="74" y="605"/>
                </a:lnTo>
                <a:lnTo>
                  <a:pt x="74" y="605"/>
                </a:lnTo>
                <a:lnTo>
                  <a:pt x="76" y="608"/>
                </a:lnTo>
                <a:lnTo>
                  <a:pt x="80" y="615"/>
                </a:lnTo>
                <a:lnTo>
                  <a:pt x="92" y="626"/>
                </a:lnTo>
                <a:lnTo>
                  <a:pt x="108" y="639"/>
                </a:lnTo>
                <a:lnTo>
                  <a:pt x="118" y="683"/>
                </a:lnTo>
                <a:lnTo>
                  <a:pt x="118" y="708"/>
                </a:lnTo>
                <a:lnTo>
                  <a:pt x="118" y="708"/>
                </a:lnTo>
                <a:lnTo>
                  <a:pt x="117" y="709"/>
                </a:lnTo>
                <a:lnTo>
                  <a:pt x="113" y="712"/>
                </a:lnTo>
                <a:lnTo>
                  <a:pt x="111" y="718"/>
                </a:lnTo>
                <a:lnTo>
                  <a:pt x="109" y="723"/>
                </a:lnTo>
                <a:lnTo>
                  <a:pt x="108" y="728"/>
                </a:lnTo>
                <a:lnTo>
                  <a:pt x="108" y="728"/>
                </a:lnTo>
                <a:lnTo>
                  <a:pt x="108" y="741"/>
                </a:lnTo>
                <a:lnTo>
                  <a:pt x="108" y="757"/>
                </a:lnTo>
                <a:lnTo>
                  <a:pt x="108" y="777"/>
                </a:lnTo>
                <a:lnTo>
                  <a:pt x="108" y="777"/>
                </a:lnTo>
                <a:lnTo>
                  <a:pt x="107" y="777"/>
                </a:lnTo>
                <a:lnTo>
                  <a:pt x="103" y="779"/>
                </a:lnTo>
                <a:lnTo>
                  <a:pt x="101" y="781"/>
                </a:lnTo>
                <a:lnTo>
                  <a:pt x="99" y="783"/>
                </a:lnTo>
                <a:lnTo>
                  <a:pt x="98" y="787"/>
                </a:lnTo>
                <a:lnTo>
                  <a:pt x="98" y="792"/>
                </a:lnTo>
                <a:lnTo>
                  <a:pt x="98" y="792"/>
                </a:lnTo>
                <a:lnTo>
                  <a:pt x="98" y="816"/>
                </a:lnTo>
                <a:lnTo>
                  <a:pt x="98" y="831"/>
                </a:lnTo>
                <a:lnTo>
                  <a:pt x="98" y="831"/>
                </a:lnTo>
                <a:lnTo>
                  <a:pt x="79" y="879"/>
                </a:lnTo>
                <a:lnTo>
                  <a:pt x="65" y="915"/>
                </a:lnTo>
                <a:lnTo>
                  <a:pt x="60" y="927"/>
                </a:lnTo>
                <a:lnTo>
                  <a:pt x="59" y="934"/>
                </a:lnTo>
                <a:lnTo>
                  <a:pt x="59" y="934"/>
                </a:lnTo>
                <a:lnTo>
                  <a:pt x="61" y="958"/>
                </a:lnTo>
                <a:lnTo>
                  <a:pt x="64" y="974"/>
                </a:lnTo>
                <a:lnTo>
                  <a:pt x="64" y="988"/>
                </a:lnTo>
                <a:lnTo>
                  <a:pt x="64" y="988"/>
                </a:lnTo>
                <a:lnTo>
                  <a:pt x="65" y="991"/>
                </a:lnTo>
                <a:lnTo>
                  <a:pt x="66" y="997"/>
                </a:lnTo>
                <a:lnTo>
                  <a:pt x="68" y="1007"/>
                </a:lnTo>
                <a:lnTo>
                  <a:pt x="66" y="1013"/>
                </a:lnTo>
                <a:lnTo>
                  <a:pt x="64" y="1018"/>
                </a:lnTo>
                <a:lnTo>
                  <a:pt x="64" y="1018"/>
                </a:lnTo>
                <a:lnTo>
                  <a:pt x="58" y="1028"/>
                </a:lnTo>
                <a:lnTo>
                  <a:pt x="52" y="1035"/>
                </a:lnTo>
                <a:lnTo>
                  <a:pt x="44" y="1043"/>
                </a:lnTo>
                <a:lnTo>
                  <a:pt x="44" y="1043"/>
                </a:lnTo>
                <a:lnTo>
                  <a:pt x="37" y="1041"/>
                </a:lnTo>
                <a:lnTo>
                  <a:pt x="22" y="1040"/>
                </a:lnTo>
                <a:lnTo>
                  <a:pt x="13" y="1041"/>
                </a:lnTo>
                <a:lnTo>
                  <a:pt x="6" y="1043"/>
                </a:lnTo>
                <a:lnTo>
                  <a:pt x="4" y="1045"/>
                </a:lnTo>
                <a:lnTo>
                  <a:pt x="1" y="1046"/>
                </a:lnTo>
                <a:lnTo>
                  <a:pt x="0" y="1049"/>
                </a:lnTo>
                <a:lnTo>
                  <a:pt x="0" y="1052"/>
                </a:lnTo>
                <a:lnTo>
                  <a:pt x="0" y="1052"/>
                </a:lnTo>
                <a:lnTo>
                  <a:pt x="1" y="1065"/>
                </a:lnTo>
                <a:lnTo>
                  <a:pt x="5" y="1076"/>
                </a:lnTo>
                <a:lnTo>
                  <a:pt x="8" y="1084"/>
                </a:lnTo>
                <a:lnTo>
                  <a:pt x="15" y="1092"/>
                </a:lnTo>
                <a:lnTo>
                  <a:pt x="15" y="1092"/>
                </a:lnTo>
                <a:lnTo>
                  <a:pt x="20" y="1096"/>
                </a:lnTo>
                <a:lnTo>
                  <a:pt x="28" y="1098"/>
                </a:lnTo>
                <a:lnTo>
                  <a:pt x="49" y="1105"/>
                </a:lnTo>
                <a:lnTo>
                  <a:pt x="69" y="1109"/>
                </a:lnTo>
                <a:lnTo>
                  <a:pt x="79" y="1112"/>
                </a:lnTo>
                <a:lnTo>
                  <a:pt x="79" y="1112"/>
                </a:lnTo>
                <a:lnTo>
                  <a:pt x="92" y="1113"/>
                </a:lnTo>
                <a:lnTo>
                  <a:pt x="102" y="1113"/>
                </a:lnTo>
                <a:lnTo>
                  <a:pt x="108" y="1112"/>
                </a:lnTo>
                <a:lnTo>
                  <a:pt x="108" y="1112"/>
                </a:lnTo>
                <a:lnTo>
                  <a:pt x="109" y="1108"/>
                </a:lnTo>
                <a:lnTo>
                  <a:pt x="112" y="1100"/>
                </a:lnTo>
                <a:lnTo>
                  <a:pt x="115" y="1080"/>
                </a:lnTo>
                <a:lnTo>
                  <a:pt x="118" y="1048"/>
                </a:lnTo>
                <a:lnTo>
                  <a:pt x="118" y="1048"/>
                </a:lnTo>
                <a:lnTo>
                  <a:pt x="136" y="1001"/>
                </a:lnTo>
                <a:lnTo>
                  <a:pt x="149" y="970"/>
                </a:lnTo>
                <a:lnTo>
                  <a:pt x="154" y="959"/>
                </a:lnTo>
                <a:lnTo>
                  <a:pt x="157" y="954"/>
                </a:lnTo>
                <a:lnTo>
                  <a:pt x="157" y="954"/>
                </a:lnTo>
                <a:lnTo>
                  <a:pt x="161" y="948"/>
                </a:lnTo>
                <a:lnTo>
                  <a:pt x="166" y="933"/>
                </a:lnTo>
                <a:lnTo>
                  <a:pt x="182" y="890"/>
                </a:lnTo>
                <a:lnTo>
                  <a:pt x="195" y="847"/>
                </a:lnTo>
                <a:lnTo>
                  <a:pt x="202" y="826"/>
                </a:lnTo>
                <a:lnTo>
                  <a:pt x="202" y="826"/>
                </a:lnTo>
                <a:lnTo>
                  <a:pt x="205" y="811"/>
                </a:lnTo>
                <a:lnTo>
                  <a:pt x="215" y="782"/>
                </a:lnTo>
                <a:lnTo>
                  <a:pt x="224" y="754"/>
                </a:lnTo>
                <a:lnTo>
                  <a:pt x="226" y="742"/>
                </a:lnTo>
                <a:lnTo>
                  <a:pt x="226" y="742"/>
                </a:lnTo>
                <a:lnTo>
                  <a:pt x="226" y="749"/>
                </a:lnTo>
                <a:lnTo>
                  <a:pt x="229" y="762"/>
                </a:lnTo>
                <a:lnTo>
                  <a:pt x="237" y="805"/>
                </a:lnTo>
                <a:lnTo>
                  <a:pt x="251" y="865"/>
                </a:lnTo>
                <a:lnTo>
                  <a:pt x="251" y="865"/>
                </a:lnTo>
                <a:lnTo>
                  <a:pt x="256" y="922"/>
                </a:lnTo>
                <a:lnTo>
                  <a:pt x="261" y="984"/>
                </a:lnTo>
                <a:lnTo>
                  <a:pt x="261" y="984"/>
                </a:lnTo>
                <a:lnTo>
                  <a:pt x="261" y="995"/>
                </a:lnTo>
                <a:lnTo>
                  <a:pt x="258" y="1014"/>
                </a:lnTo>
                <a:lnTo>
                  <a:pt x="256" y="1043"/>
                </a:lnTo>
                <a:lnTo>
                  <a:pt x="246" y="1062"/>
                </a:lnTo>
                <a:lnTo>
                  <a:pt x="241" y="1082"/>
                </a:lnTo>
                <a:lnTo>
                  <a:pt x="241" y="1082"/>
                </a:lnTo>
                <a:lnTo>
                  <a:pt x="236" y="1084"/>
                </a:lnTo>
                <a:lnTo>
                  <a:pt x="227" y="1091"/>
                </a:lnTo>
                <a:lnTo>
                  <a:pt x="223" y="1096"/>
                </a:lnTo>
                <a:lnTo>
                  <a:pt x="218" y="1100"/>
                </a:lnTo>
                <a:lnTo>
                  <a:pt x="216" y="1107"/>
                </a:lnTo>
                <a:lnTo>
                  <a:pt x="216" y="1109"/>
                </a:lnTo>
                <a:lnTo>
                  <a:pt x="216" y="1112"/>
                </a:lnTo>
                <a:lnTo>
                  <a:pt x="216" y="1112"/>
                </a:lnTo>
                <a:lnTo>
                  <a:pt x="218" y="1114"/>
                </a:lnTo>
                <a:lnTo>
                  <a:pt x="220" y="1116"/>
                </a:lnTo>
                <a:lnTo>
                  <a:pt x="227" y="1120"/>
                </a:lnTo>
                <a:lnTo>
                  <a:pt x="236" y="1123"/>
                </a:lnTo>
                <a:lnTo>
                  <a:pt x="246" y="1124"/>
                </a:lnTo>
                <a:lnTo>
                  <a:pt x="263" y="1126"/>
                </a:lnTo>
                <a:lnTo>
                  <a:pt x="270" y="1126"/>
                </a:lnTo>
                <a:lnTo>
                  <a:pt x="270" y="1126"/>
                </a:lnTo>
                <a:lnTo>
                  <a:pt x="280" y="1126"/>
                </a:lnTo>
                <a:lnTo>
                  <a:pt x="302" y="1127"/>
                </a:lnTo>
                <a:lnTo>
                  <a:pt x="315" y="1126"/>
                </a:lnTo>
                <a:lnTo>
                  <a:pt x="325" y="1126"/>
                </a:lnTo>
                <a:lnTo>
                  <a:pt x="332" y="1124"/>
                </a:lnTo>
                <a:lnTo>
                  <a:pt x="333" y="1123"/>
                </a:lnTo>
                <a:lnTo>
                  <a:pt x="334" y="1121"/>
                </a:lnTo>
                <a:lnTo>
                  <a:pt x="334" y="1121"/>
                </a:lnTo>
                <a:lnTo>
                  <a:pt x="333" y="1118"/>
                </a:lnTo>
                <a:lnTo>
                  <a:pt x="332" y="1113"/>
                </a:lnTo>
                <a:lnTo>
                  <a:pt x="327" y="1102"/>
                </a:lnTo>
                <a:lnTo>
                  <a:pt x="321" y="1091"/>
                </a:lnTo>
                <a:lnTo>
                  <a:pt x="320" y="1086"/>
                </a:lnTo>
                <a:lnTo>
                  <a:pt x="320" y="1082"/>
                </a:lnTo>
                <a:lnTo>
                  <a:pt x="320" y="1082"/>
                </a:lnTo>
                <a:lnTo>
                  <a:pt x="325" y="1054"/>
                </a:lnTo>
                <a:lnTo>
                  <a:pt x="326" y="1038"/>
                </a:lnTo>
                <a:lnTo>
                  <a:pt x="326" y="1032"/>
                </a:lnTo>
                <a:lnTo>
                  <a:pt x="325" y="1028"/>
                </a:lnTo>
                <a:lnTo>
                  <a:pt x="325" y="1028"/>
                </a:lnTo>
                <a:lnTo>
                  <a:pt x="321" y="1022"/>
                </a:lnTo>
                <a:lnTo>
                  <a:pt x="318" y="1014"/>
                </a:lnTo>
                <a:lnTo>
                  <a:pt x="316" y="1008"/>
                </a:lnTo>
                <a:lnTo>
                  <a:pt x="315" y="1003"/>
                </a:lnTo>
                <a:lnTo>
                  <a:pt x="315" y="1003"/>
                </a:lnTo>
                <a:lnTo>
                  <a:pt x="317" y="957"/>
                </a:lnTo>
                <a:lnTo>
                  <a:pt x="320" y="918"/>
                </a:lnTo>
                <a:lnTo>
                  <a:pt x="322" y="900"/>
                </a:lnTo>
                <a:lnTo>
                  <a:pt x="325" y="885"/>
                </a:lnTo>
                <a:lnTo>
                  <a:pt x="325" y="885"/>
                </a:lnTo>
                <a:lnTo>
                  <a:pt x="327" y="873"/>
                </a:lnTo>
                <a:lnTo>
                  <a:pt x="331" y="861"/>
                </a:lnTo>
                <a:lnTo>
                  <a:pt x="338" y="842"/>
                </a:lnTo>
                <a:lnTo>
                  <a:pt x="344" y="827"/>
                </a:lnTo>
                <a:lnTo>
                  <a:pt x="349" y="816"/>
                </a:lnTo>
                <a:lnTo>
                  <a:pt x="349" y="816"/>
                </a:lnTo>
                <a:lnTo>
                  <a:pt x="355" y="802"/>
                </a:lnTo>
                <a:lnTo>
                  <a:pt x="364" y="777"/>
                </a:lnTo>
                <a:lnTo>
                  <a:pt x="368" y="763"/>
                </a:lnTo>
                <a:lnTo>
                  <a:pt x="371" y="747"/>
                </a:lnTo>
                <a:lnTo>
                  <a:pt x="374" y="730"/>
                </a:lnTo>
                <a:lnTo>
                  <a:pt x="374" y="713"/>
                </a:lnTo>
                <a:lnTo>
                  <a:pt x="374" y="713"/>
                </a:lnTo>
                <a:lnTo>
                  <a:pt x="373" y="656"/>
                </a:lnTo>
                <a:lnTo>
                  <a:pt x="373" y="640"/>
                </a:lnTo>
                <a:lnTo>
                  <a:pt x="374" y="634"/>
                </a:lnTo>
                <a:lnTo>
                  <a:pt x="374" y="634"/>
                </a:lnTo>
                <a:lnTo>
                  <a:pt x="375" y="633"/>
                </a:lnTo>
                <a:lnTo>
                  <a:pt x="378" y="633"/>
                </a:lnTo>
                <a:lnTo>
                  <a:pt x="382" y="633"/>
                </a:lnTo>
                <a:lnTo>
                  <a:pt x="386" y="632"/>
                </a:lnTo>
                <a:lnTo>
                  <a:pt x="389" y="631"/>
                </a:lnTo>
                <a:lnTo>
                  <a:pt x="391" y="628"/>
                </a:lnTo>
                <a:lnTo>
                  <a:pt x="394" y="624"/>
                </a:lnTo>
                <a:lnTo>
                  <a:pt x="394" y="624"/>
                </a:lnTo>
                <a:lnTo>
                  <a:pt x="396" y="612"/>
                </a:lnTo>
                <a:lnTo>
                  <a:pt x="398" y="595"/>
                </a:lnTo>
                <a:lnTo>
                  <a:pt x="398" y="581"/>
                </a:lnTo>
                <a:lnTo>
                  <a:pt x="398" y="575"/>
                </a:lnTo>
                <a:lnTo>
                  <a:pt x="398" y="575"/>
                </a:lnTo>
                <a:lnTo>
                  <a:pt x="397" y="575"/>
                </a:lnTo>
                <a:lnTo>
                  <a:pt x="397" y="575"/>
                </a:lnTo>
                <a:lnTo>
                  <a:pt x="397" y="575"/>
                </a:lnTo>
                <a:lnTo>
                  <a:pt x="398" y="574"/>
                </a:lnTo>
                <a:lnTo>
                  <a:pt x="403" y="565"/>
                </a:lnTo>
                <a:lnTo>
                  <a:pt x="403" y="565"/>
                </a:lnTo>
                <a:lnTo>
                  <a:pt x="405" y="562"/>
                </a:lnTo>
                <a:lnTo>
                  <a:pt x="405" y="557"/>
                </a:lnTo>
                <a:lnTo>
                  <a:pt x="403" y="542"/>
                </a:lnTo>
                <a:lnTo>
                  <a:pt x="401" y="525"/>
                </a:lnTo>
                <a:lnTo>
                  <a:pt x="396" y="505"/>
                </a:lnTo>
                <a:lnTo>
                  <a:pt x="387" y="472"/>
                </a:lnTo>
                <a:lnTo>
                  <a:pt x="384" y="457"/>
                </a:lnTo>
                <a:lnTo>
                  <a:pt x="384" y="457"/>
                </a:lnTo>
                <a:lnTo>
                  <a:pt x="387" y="458"/>
                </a:lnTo>
                <a:lnTo>
                  <a:pt x="395" y="462"/>
                </a:lnTo>
                <a:lnTo>
                  <a:pt x="400" y="462"/>
                </a:lnTo>
                <a:lnTo>
                  <a:pt x="405" y="462"/>
                </a:lnTo>
                <a:lnTo>
                  <a:pt x="410" y="461"/>
                </a:lnTo>
                <a:lnTo>
                  <a:pt x="413" y="457"/>
                </a:lnTo>
                <a:lnTo>
                  <a:pt x="413" y="457"/>
                </a:lnTo>
                <a:lnTo>
                  <a:pt x="417" y="452"/>
                </a:lnTo>
                <a:lnTo>
                  <a:pt x="419" y="446"/>
                </a:lnTo>
                <a:lnTo>
                  <a:pt x="422" y="431"/>
                </a:lnTo>
                <a:lnTo>
                  <a:pt x="423" y="418"/>
                </a:lnTo>
                <a:lnTo>
                  <a:pt x="423" y="408"/>
                </a:lnTo>
                <a:lnTo>
                  <a:pt x="423" y="408"/>
                </a:lnTo>
                <a:lnTo>
                  <a:pt x="423" y="388"/>
                </a:lnTo>
                <a:lnTo>
                  <a:pt x="423" y="351"/>
                </a:lnTo>
                <a:lnTo>
                  <a:pt x="422" y="312"/>
                </a:lnTo>
                <a:lnTo>
                  <a:pt x="421" y="296"/>
                </a:lnTo>
                <a:lnTo>
                  <a:pt x="418" y="285"/>
                </a:lnTo>
                <a:lnTo>
                  <a:pt x="418" y="285"/>
                </a:lnTo>
                <a:lnTo>
                  <a:pt x="414" y="276"/>
                </a:lnTo>
                <a:lnTo>
                  <a:pt x="407" y="265"/>
                </a:lnTo>
                <a:lnTo>
                  <a:pt x="390" y="241"/>
                </a:lnTo>
                <a:lnTo>
                  <a:pt x="371" y="218"/>
                </a:lnTo>
                <a:lnTo>
                  <a:pt x="364" y="211"/>
                </a:lnTo>
                <a:lnTo>
                  <a:pt x="359" y="206"/>
                </a:lnTo>
                <a:lnTo>
                  <a:pt x="359" y="206"/>
                </a:lnTo>
                <a:lnTo>
                  <a:pt x="350" y="199"/>
                </a:lnTo>
                <a:lnTo>
                  <a:pt x="342" y="190"/>
                </a:lnTo>
                <a:lnTo>
                  <a:pt x="330" y="177"/>
                </a:lnTo>
                <a:lnTo>
                  <a:pt x="330" y="177"/>
                </a:lnTo>
                <a:lnTo>
                  <a:pt x="323" y="168"/>
                </a:lnTo>
                <a:lnTo>
                  <a:pt x="314" y="153"/>
                </a:lnTo>
                <a:lnTo>
                  <a:pt x="300" y="132"/>
                </a:lnTo>
                <a:lnTo>
                  <a:pt x="295" y="132"/>
                </a:lnTo>
                <a:lnTo>
                  <a:pt x="290" y="118"/>
                </a:lnTo>
                <a:lnTo>
                  <a:pt x="290" y="118"/>
                </a:lnTo>
                <a:lnTo>
                  <a:pt x="293" y="111"/>
                </a:lnTo>
                <a:lnTo>
                  <a:pt x="299" y="97"/>
                </a:lnTo>
                <a:lnTo>
                  <a:pt x="302" y="88"/>
                </a:lnTo>
                <a:lnTo>
                  <a:pt x="305" y="78"/>
                </a:lnTo>
                <a:lnTo>
                  <a:pt x="305" y="68"/>
                </a:lnTo>
                <a:lnTo>
                  <a:pt x="305" y="59"/>
                </a:lnTo>
                <a:lnTo>
                  <a:pt x="305" y="59"/>
                </a:lnTo>
                <a:lnTo>
                  <a:pt x="302" y="43"/>
                </a:lnTo>
                <a:lnTo>
                  <a:pt x="301" y="30"/>
                </a:lnTo>
                <a:lnTo>
                  <a:pt x="300" y="25"/>
                </a:lnTo>
                <a:lnTo>
                  <a:pt x="298" y="22"/>
                </a:lnTo>
                <a:lnTo>
                  <a:pt x="294" y="18"/>
                </a:lnTo>
                <a:lnTo>
                  <a:pt x="290" y="14"/>
                </a:lnTo>
                <a:lnTo>
                  <a:pt x="290" y="14"/>
                </a:lnTo>
                <a:lnTo>
                  <a:pt x="285" y="12"/>
                </a:lnTo>
                <a:lnTo>
                  <a:pt x="280" y="11"/>
                </a:lnTo>
                <a:lnTo>
                  <a:pt x="273" y="9"/>
                </a:lnTo>
                <a:lnTo>
                  <a:pt x="268" y="9"/>
                </a:lnTo>
                <a:lnTo>
                  <a:pt x="266" y="9"/>
                </a:lnTo>
                <a:lnTo>
                  <a:pt x="246" y="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5"/>
          <p:cNvSpPr>
            <a:spLocks/>
          </p:cNvSpPr>
          <p:nvPr/>
        </p:nvSpPr>
        <p:spPr bwMode="auto">
          <a:xfrm>
            <a:off x="4749217" y="2655936"/>
            <a:ext cx="473075" cy="1754188"/>
          </a:xfrm>
          <a:custGeom>
            <a:avLst/>
            <a:gdLst>
              <a:gd name="T0" fmla="*/ 30 w 298"/>
              <a:gd name="T1" fmla="*/ 60 h 1105"/>
              <a:gd name="T2" fmla="*/ 21 w 298"/>
              <a:gd name="T3" fmla="*/ 70 h 1105"/>
              <a:gd name="T4" fmla="*/ 21 w 298"/>
              <a:gd name="T5" fmla="*/ 77 h 1105"/>
              <a:gd name="T6" fmla="*/ 40 w 298"/>
              <a:gd name="T7" fmla="*/ 90 h 1105"/>
              <a:gd name="T8" fmla="*/ 70 w 298"/>
              <a:gd name="T9" fmla="*/ 179 h 1105"/>
              <a:gd name="T10" fmla="*/ 54 w 298"/>
              <a:gd name="T11" fmla="*/ 182 h 1105"/>
              <a:gd name="T12" fmla="*/ 35 w 298"/>
              <a:gd name="T13" fmla="*/ 193 h 1105"/>
              <a:gd name="T14" fmla="*/ 29 w 298"/>
              <a:gd name="T15" fmla="*/ 203 h 1105"/>
              <a:gd name="T16" fmla="*/ 30 w 298"/>
              <a:gd name="T17" fmla="*/ 226 h 1105"/>
              <a:gd name="T18" fmla="*/ 40 w 298"/>
              <a:gd name="T19" fmla="*/ 252 h 1105"/>
              <a:gd name="T20" fmla="*/ 45 w 298"/>
              <a:gd name="T21" fmla="*/ 259 h 1105"/>
              <a:gd name="T22" fmla="*/ 34 w 298"/>
              <a:gd name="T23" fmla="*/ 346 h 1105"/>
              <a:gd name="T24" fmla="*/ 15 w 298"/>
              <a:gd name="T25" fmla="*/ 507 h 1105"/>
              <a:gd name="T26" fmla="*/ 5 w 298"/>
              <a:gd name="T27" fmla="*/ 527 h 1105"/>
              <a:gd name="T28" fmla="*/ 0 w 298"/>
              <a:gd name="T29" fmla="*/ 557 h 1105"/>
              <a:gd name="T30" fmla="*/ 1 w 298"/>
              <a:gd name="T31" fmla="*/ 577 h 1105"/>
              <a:gd name="T32" fmla="*/ 9 w 298"/>
              <a:gd name="T33" fmla="*/ 595 h 1105"/>
              <a:gd name="T34" fmla="*/ 11 w 298"/>
              <a:gd name="T35" fmla="*/ 608 h 1105"/>
              <a:gd name="T36" fmla="*/ 20 w 298"/>
              <a:gd name="T37" fmla="*/ 660 h 1105"/>
              <a:gd name="T38" fmla="*/ 30 w 298"/>
              <a:gd name="T39" fmla="*/ 676 h 1105"/>
              <a:gd name="T40" fmla="*/ 49 w 298"/>
              <a:gd name="T41" fmla="*/ 685 h 1105"/>
              <a:gd name="T42" fmla="*/ 105 w 298"/>
              <a:gd name="T43" fmla="*/ 954 h 1105"/>
              <a:gd name="T44" fmla="*/ 75 w 298"/>
              <a:gd name="T45" fmla="*/ 1059 h 1105"/>
              <a:gd name="T46" fmla="*/ 46 w 298"/>
              <a:gd name="T47" fmla="*/ 1061 h 1105"/>
              <a:gd name="T48" fmla="*/ 39 w 298"/>
              <a:gd name="T49" fmla="*/ 1065 h 1105"/>
              <a:gd name="T50" fmla="*/ 40 w 298"/>
              <a:gd name="T51" fmla="*/ 1069 h 1105"/>
              <a:gd name="T52" fmla="*/ 76 w 298"/>
              <a:gd name="T53" fmla="*/ 1085 h 1105"/>
              <a:gd name="T54" fmla="*/ 119 w 298"/>
              <a:gd name="T55" fmla="*/ 1094 h 1105"/>
              <a:gd name="T56" fmla="*/ 115 w 298"/>
              <a:gd name="T57" fmla="*/ 1097 h 1105"/>
              <a:gd name="T58" fmla="*/ 124 w 298"/>
              <a:gd name="T59" fmla="*/ 1103 h 1105"/>
              <a:gd name="T60" fmla="*/ 148 w 298"/>
              <a:gd name="T61" fmla="*/ 1105 h 1105"/>
              <a:gd name="T62" fmla="*/ 211 w 298"/>
              <a:gd name="T63" fmla="*/ 1096 h 1105"/>
              <a:gd name="T64" fmla="*/ 254 w 298"/>
              <a:gd name="T65" fmla="*/ 855 h 1105"/>
              <a:gd name="T66" fmla="*/ 290 w 298"/>
              <a:gd name="T67" fmla="*/ 807 h 1105"/>
              <a:gd name="T68" fmla="*/ 288 w 298"/>
              <a:gd name="T69" fmla="*/ 761 h 1105"/>
              <a:gd name="T70" fmla="*/ 295 w 298"/>
              <a:gd name="T71" fmla="*/ 707 h 1105"/>
              <a:gd name="T72" fmla="*/ 283 w 298"/>
              <a:gd name="T73" fmla="*/ 572 h 1105"/>
              <a:gd name="T74" fmla="*/ 283 w 298"/>
              <a:gd name="T75" fmla="*/ 302 h 1105"/>
              <a:gd name="T76" fmla="*/ 270 w 298"/>
              <a:gd name="T77" fmla="*/ 261 h 1105"/>
              <a:gd name="T78" fmla="*/ 239 w 298"/>
              <a:gd name="T79" fmla="*/ 199 h 1105"/>
              <a:gd name="T80" fmla="*/ 159 w 298"/>
              <a:gd name="T81" fmla="*/ 159 h 1105"/>
              <a:gd name="T82" fmla="*/ 144 w 298"/>
              <a:gd name="T83" fmla="*/ 124 h 1105"/>
              <a:gd name="T84" fmla="*/ 162 w 298"/>
              <a:gd name="T85" fmla="*/ 97 h 1105"/>
              <a:gd name="T86" fmla="*/ 164 w 298"/>
              <a:gd name="T87" fmla="*/ 85 h 1105"/>
              <a:gd name="T88" fmla="*/ 156 w 298"/>
              <a:gd name="T89" fmla="*/ 55 h 1105"/>
              <a:gd name="T90" fmla="*/ 153 w 298"/>
              <a:gd name="T91" fmla="*/ 35 h 1105"/>
              <a:gd name="T92" fmla="*/ 143 w 298"/>
              <a:gd name="T93" fmla="*/ 20 h 1105"/>
              <a:gd name="T94" fmla="*/ 134 w 298"/>
              <a:gd name="T95" fmla="*/ 15 h 1105"/>
              <a:gd name="T96" fmla="*/ 107 w 298"/>
              <a:gd name="T97" fmla="*/ 1 h 1105"/>
              <a:gd name="T98" fmla="*/ 100 w 298"/>
              <a:gd name="T99" fmla="*/ 0 h 1105"/>
              <a:gd name="T100" fmla="*/ 70 w 298"/>
              <a:gd name="T101" fmla="*/ 10 h 1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98" h="1105">
                <a:moveTo>
                  <a:pt x="70" y="10"/>
                </a:moveTo>
                <a:lnTo>
                  <a:pt x="40" y="30"/>
                </a:lnTo>
                <a:lnTo>
                  <a:pt x="30" y="60"/>
                </a:lnTo>
                <a:lnTo>
                  <a:pt x="30" y="60"/>
                </a:lnTo>
                <a:lnTo>
                  <a:pt x="25" y="65"/>
                </a:lnTo>
                <a:lnTo>
                  <a:pt x="21" y="70"/>
                </a:lnTo>
                <a:lnTo>
                  <a:pt x="20" y="75"/>
                </a:lnTo>
                <a:lnTo>
                  <a:pt x="20" y="75"/>
                </a:lnTo>
                <a:lnTo>
                  <a:pt x="21" y="77"/>
                </a:lnTo>
                <a:lnTo>
                  <a:pt x="24" y="80"/>
                </a:lnTo>
                <a:lnTo>
                  <a:pt x="30" y="85"/>
                </a:lnTo>
                <a:lnTo>
                  <a:pt x="40" y="90"/>
                </a:lnTo>
                <a:lnTo>
                  <a:pt x="45" y="139"/>
                </a:lnTo>
                <a:lnTo>
                  <a:pt x="70" y="159"/>
                </a:lnTo>
                <a:lnTo>
                  <a:pt x="70" y="179"/>
                </a:lnTo>
                <a:lnTo>
                  <a:pt x="70" y="179"/>
                </a:lnTo>
                <a:lnTo>
                  <a:pt x="65" y="179"/>
                </a:lnTo>
                <a:lnTo>
                  <a:pt x="54" y="182"/>
                </a:lnTo>
                <a:lnTo>
                  <a:pt x="47" y="184"/>
                </a:lnTo>
                <a:lnTo>
                  <a:pt x="40" y="188"/>
                </a:lnTo>
                <a:lnTo>
                  <a:pt x="35" y="193"/>
                </a:lnTo>
                <a:lnTo>
                  <a:pt x="30" y="199"/>
                </a:lnTo>
                <a:lnTo>
                  <a:pt x="30" y="199"/>
                </a:lnTo>
                <a:lnTo>
                  <a:pt x="29" y="203"/>
                </a:lnTo>
                <a:lnTo>
                  <a:pt x="28" y="208"/>
                </a:lnTo>
                <a:lnTo>
                  <a:pt x="28" y="216"/>
                </a:lnTo>
                <a:lnTo>
                  <a:pt x="30" y="226"/>
                </a:lnTo>
                <a:lnTo>
                  <a:pt x="33" y="236"/>
                </a:lnTo>
                <a:lnTo>
                  <a:pt x="36" y="245"/>
                </a:lnTo>
                <a:lnTo>
                  <a:pt x="40" y="252"/>
                </a:lnTo>
                <a:lnTo>
                  <a:pt x="42" y="257"/>
                </a:lnTo>
                <a:lnTo>
                  <a:pt x="45" y="259"/>
                </a:lnTo>
                <a:lnTo>
                  <a:pt x="45" y="259"/>
                </a:lnTo>
                <a:lnTo>
                  <a:pt x="45" y="266"/>
                </a:lnTo>
                <a:lnTo>
                  <a:pt x="42" y="286"/>
                </a:lnTo>
                <a:lnTo>
                  <a:pt x="34" y="346"/>
                </a:lnTo>
                <a:lnTo>
                  <a:pt x="20" y="433"/>
                </a:lnTo>
                <a:lnTo>
                  <a:pt x="15" y="507"/>
                </a:lnTo>
                <a:lnTo>
                  <a:pt x="15" y="507"/>
                </a:lnTo>
                <a:lnTo>
                  <a:pt x="13" y="510"/>
                </a:lnTo>
                <a:lnTo>
                  <a:pt x="8" y="520"/>
                </a:lnTo>
                <a:lnTo>
                  <a:pt x="5" y="527"/>
                </a:lnTo>
                <a:lnTo>
                  <a:pt x="3" y="534"/>
                </a:lnTo>
                <a:lnTo>
                  <a:pt x="1" y="546"/>
                </a:lnTo>
                <a:lnTo>
                  <a:pt x="0" y="557"/>
                </a:lnTo>
                <a:lnTo>
                  <a:pt x="0" y="557"/>
                </a:lnTo>
                <a:lnTo>
                  <a:pt x="0" y="568"/>
                </a:lnTo>
                <a:lnTo>
                  <a:pt x="1" y="577"/>
                </a:lnTo>
                <a:lnTo>
                  <a:pt x="4" y="584"/>
                </a:lnTo>
                <a:lnTo>
                  <a:pt x="5" y="589"/>
                </a:lnTo>
                <a:lnTo>
                  <a:pt x="9" y="595"/>
                </a:lnTo>
                <a:lnTo>
                  <a:pt x="10" y="597"/>
                </a:lnTo>
                <a:lnTo>
                  <a:pt x="10" y="597"/>
                </a:lnTo>
                <a:lnTo>
                  <a:pt x="11" y="608"/>
                </a:lnTo>
                <a:lnTo>
                  <a:pt x="14" y="633"/>
                </a:lnTo>
                <a:lnTo>
                  <a:pt x="16" y="648"/>
                </a:lnTo>
                <a:lnTo>
                  <a:pt x="20" y="660"/>
                </a:lnTo>
                <a:lnTo>
                  <a:pt x="24" y="670"/>
                </a:lnTo>
                <a:lnTo>
                  <a:pt x="28" y="674"/>
                </a:lnTo>
                <a:lnTo>
                  <a:pt x="30" y="676"/>
                </a:lnTo>
                <a:lnTo>
                  <a:pt x="30" y="676"/>
                </a:lnTo>
                <a:lnTo>
                  <a:pt x="41" y="681"/>
                </a:lnTo>
                <a:lnTo>
                  <a:pt x="49" y="685"/>
                </a:lnTo>
                <a:lnTo>
                  <a:pt x="55" y="686"/>
                </a:lnTo>
                <a:lnTo>
                  <a:pt x="80" y="686"/>
                </a:lnTo>
                <a:lnTo>
                  <a:pt x="105" y="954"/>
                </a:lnTo>
                <a:lnTo>
                  <a:pt x="115" y="1044"/>
                </a:lnTo>
                <a:lnTo>
                  <a:pt x="75" y="1059"/>
                </a:lnTo>
                <a:lnTo>
                  <a:pt x="75" y="1059"/>
                </a:lnTo>
                <a:lnTo>
                  <a:pt x="69" y="1059"/>
                </a:lnTo>
                <a:lnTo>
                  <a:pt x="54" y="1060"/>
                </a:lnTo>
                <a:lnTo>
                  <a:pt x="46" y="1061"/>
                </a:lnTo>
                <a:lnTo>
                  <a:pt x="41" y="1062"/>
                </a:lnTo>
                <a:lnTo>
                  <a:pt x="40" y="1064"/>
                </a:lnTo>
                <a:lnTo>
                  <a:pt x="39" y="1065"/>
                </a:lnTo>
                <a:lnTo>
                  <a:pt x="39" y="1067"/>
                </a:lnTo>
                <a:lnTo>
                  <a:pt x="40" y="1069"/>
                </a:lnTo>
                <a:lnTo>
                  <a:pt x="40" y="1069"/>
                </a:lnTo>
                <a:lnTo>
                  <a:pt x="46" y="1072"/>
                </a:lnTo>
                <a:lnTo>
                  <a:pt x="55" y="1076"/>
                </a:lnTo>
                <a:lnTo>
                  <a:pt x="76" y="1085"/>
                </a:lnTo>
                <a:lnTo>
                  <a:pt x="105" y="1094"/>
                </a:lnTo>
                <a:lnTo>
                  <a:pt x="119" y="1094"/>
                </a:lnTo>
                <a:lnTo>
                  <a:pt x="119" y="1094"/>
                </a:lnTo>
                <a:lnTo>
                  <a:pt x="118" y="1095"/>
                </a:lnTo>
                <a:lnTo>
                  <a:pt x="115" y="1096"/>
                </a:lnTo>
                <a:lnTo>
                  <a:pt x="115" y="1097"/>
                </a:lnTo>
                <a:lnTo>
                  <a:pt x="116" y="1100"/>
                </a:lnTo>
                <a:lnTo>
                  <a:pt x="119" y="1101"/>
                </a:lnTo>
                <a:lnTo>
                  <a:pt x="124" y="1103"/>
                </a:lnTo>
                <a:lnTo>
                  <a:pt x="124" y="1103"/>
                </a:lnTo>
                <a:lnTo>
                  <a:pt x="134" y="1105"/>
                </a:lnTo>
                <a:lnTo>
                  <a:pt x="148" y="1105"/>
                </a:lnTo>
                <a:lnTo>
                  <a:pt x="164" y="1103"/>
                </a:lnTo>
                <a:lnTo>
                  <a:pt x="182" y="1101"/>
                </a:lnTo>
                <a:lnTo>
                  <a:pt x="211" y="1096"/>
                </a:lnTo>
                <a:lnTo>
                  <a:pt x="224" y="1094"/>
                </a:lnTo>
                <a:lnTo>
                  <a:pt x="264" y="1084"/>
                </a:lnTo>
                <a:lnTo>
                  <a:pt x="254" y="855"/>
                </a:lnTo>
                <a:lnTo>
                  <a:pt x="293" y="840"/>
                </a:lnTo>
                <a:lnTo>
                  <a:pt x="293" y="840"/>
                </a:lnTo>
                <a:lnTo>
                  <a:pt x="290" y="807"/>
                </a:lnTo>
                <a:lnTo>
                  <a:pt x="287" y="780"/>
                </a:lnTo>
                <a:lnTo>
                  <a:pt x="287" y="769"/>
                </a:lnTo>
                <a:lnTo>
                  <a:pt x="288" y="761"/>
                </a:lnTo>
                <a:lnTo>
                  <a:pt x="288" y="761"/>
                </a:lnTo>
                <a:lnTo>
                  <a:pt x="291" y="739"/>
                </a:lnTo>
                <a:lnTo>
                  <a:pt x="295" y="707"/>
                </a:lnTo>
                <a:lnTo>
                  <a:pt x="298" y="666"/>
                </a:lnTo>
                <a:lnTo>
                  <a:pt x="278" y="666"/>
                </a:lnTo>
                <a:lnTo>
                  <a:pt x="283" y="572"/>
                </a:lnTo>
                <a:lnTo>
                  <a:pt x="283" y="308"/>
                </a:lnTo>
                <a:lnTo>
                  <a:pt x="283" y="308"/>
                </a:lnTo>
                <a:lnTo>
                  <a:pt x="283" y="302"/>
                </a:lnTo>
                <a:lnTo>
                  <a:pt x="281" y="296"/>
                </a:lnTo>
                <a:lnTo>
                  <a:pt x="276" y="280"/>
                </a:lnTo>
                <a:lnTo>
                  <a:pt x="270" y="261"/>
                </a:lnTo>
                <a:lnTo>
                  <a:pt x="261" y="242"/>
                </a:lnTo>
                <a:lnTo>
                  <a:pt x="246" y="213"/>
                </a:lnTo>
                <a:lnTo>
                  <a:pt x="239" y="199"/>
                </a:lnTo>
                <a:lnTo>
                  <a:pt x="199" y="169"/>
                </a:lnTo>
                <a:lnTo>
                  <a:pt x="179" y="159"/>
                </a:lnTo>
                <a:lnTo>
                  <a:pt x="159" y="159"/>
                </a:lnTo>
                <a:lnTo>
                  <a:pt x="159" y="134"/>
                </a:lnTo>
                <a:lnTo>
                  <a:pt x="144" y="124"/>
                </a:lnTo>
                <a:lnTo>
                  <a:pt x="144" y="124"/>
                </a:lnTo>
                <a:lnTo>
                  <a:pt x="148" y="121"/>
                </a:lnTo>
                <a:lnTo>
                  <a:pt x="154" y="110"/>
                </a:lnTo>
                <a:lnTo>
                  <a:pt x="162" y="97"/>
                </a:lnTo>
                <a:lnTo>
                  <a:pt x="164" y="90"/>
                </a:lnTo>
                <a:lnTo>
                  <a:pt x="164" y="85"/>
                </a:lnTo>
                <a:lnTo>
                  <a:pt x="164" y="85"/>
                </a:lnTo>
                <a:lnTo>
                  <a:pt x="162" y="75"/>
                </a:lnTo>
                <a:lnTo>
                  <a:pt x="159" y="65"/>
                </a:lnTo>
                <a:lnTo>
                  <a:pt x="156" y="55"/>
                </a:lnTo>
                <a:lnTo>
                  <a:pt x="154" y="45"/>
                </a:lnTo>
                <a:lnTo>
                  <a:pt x="154" y="45"/>
                </a:lnTo>
                <a:lnTo>
                  <a:pt x="153" y="35"/>
                </a:lnTo>
                <a:lnTo>
                  <a:pt x="149" y="26"/>
                </a:lnTo>
                <a:lnTo>
                  <a:pt x="147" y="24"/>
                </a:lnTo>
                <a:lnTo>
                  <a:pt x="143" y="20"/>
                </a:lnTo>
                <a:lnTo>
                  <a:pt x="139" y="18"/>
                </a:lnTo>
                <a:lnTo>
                  <a:pt x="134" y="15"/>
                </a:lnTo>
                <a:lnTo>
                  <a:pt x="134" y="15"/>
                </a:lnTo>
                <a:lnTo>
                  <a:pt x="124" y="10"/>
                </a:lnTo>
                <a:lnTo>
                  <a:pt x="116" y="5"/>
                </a:lnTo>
                <a:lnTo>
                  <a:pt x="107" y="1"/>
                </a:lnTo>
                <a:lnTo>
                  <a:pt x="103" y="0"/>
                </a:lnTo>
                <a:lnTo>
                  <a:pt x="100" y="0"/>
                </a:lnTo>
                <a:lnTo>
                  <a:pt x="100" y="0"/>
                </a:lnTo>
                <a:lnTo>
                  <a:pt x="81" y="5"/>
                </a:lnTo>
                <a:lnTo>
                  <a:pt x="70" y="10"/>
                </a:lnTo>
                <a:lnTo>
                  <a:pt x="70" y="1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8242111" y="2743200"/>
            <a:ext cx="715991" cy="1662891"/>
          </a:xfrm>
          <a:custGeom>
            <a:avLst/>
            <a:gdLst>
              <a:gd name="T0" fmla="*/ 449 w 831"/>
              <a:gd name="T1" fmla="*/ 3 h 1930"/>
              <a:gd name="T2" fmla="*/ 391 w 831"/>
              <a:gd name="T3" fmla="*/ 47 h 1930"/>
              <a:gd name="T4" fmla="*/ 371 w 831"/>
              <a:gd name="T5" fmla="*/ 123 h 1930"/>
              <a:gd name="T6" fmla="*/ 385 w 831"/>
              <a:gd name="T7" fmla="*/ 186 h 1930"/>
              <a:gd name="T8" fmla="*/ 408 w 831"/>
              <a:gd name="T9" fmla="*/ 261 h 1930"/>
              <a:gd name="T10" fmla="*/ 283 w 831"/>
              <a:gd name="T11" fmla="*/ 331 h 1930"/>
              <a:gd name="T12" fmla="*/ 223 w 831"/>
              <a:gd name="T13" fmla="*/ 354 h 1930"/>
              <a:gd name="T14" fmla="*/ 209 w 831"/>
              <a:gd name="T15" fmla="*/ 400 h 1930"/>
              <a:gd name="T16" fmla="*/ 193 w 831"/>
              <a:gd name="T17" fmla="*/ 529 h 1930"/>
              <a:gd name="T18" fmla="*/ 164 w 831"/>
              <a:gd name="T19" fmla="*/ 680 h 1930"/>
              <a:gd name="T20" fmla="*/ 147 w 831"/>
              <a:gd name="T21" fmla="*/ 771 h 1930"/>
              <a:gd name="T22" fmla="*/ 122 w 831"/>
              <a:gd name="T23" fmla="*/ 1081 h 1930"/>
              <a:gd name="T24" fmla="*/ 145 w 831"/>
              <a:gd name="T25" fmla="*/ 1088 h 1930"/>
              <a:gd name="T26" fmla="*/ 149 w 831"/>
              <a:gd name="T27" fmla="*/ 1120 h 1930"/>
              <a:gd name="T28" fmla="*/ 79 w 831"/>
              <a:gd name="T29" fmla="*/ 1354 h 1930"/>
              <a:gd name="T30" fmla="*/ 0 w 831"/>
              <a:gd name="T31" fmla="*/ 1462 h 1930"/>
              <a:gd name="T32" fmla="*/ 26 w 831"/>
              <a:gd name="T33" fmla="*/ 1661 h 1930"/>
              <a:gd name="T34" fmla="*/ 43 w 831"/>
              <a:gd name="T35" fmla="*/ 1712 h 1930"/>
              <a:gd name="T36" fmla="*/ 127 w 831"/>
              <a:gd name="T37" fmla="*/ 1744 h 1930"/>
              <a:gd name="T38" fmla="*/ 177 w 831"/>
              <a:gd name="T39" fmla="*/ 1737 h 1930"/>
              <a:gd name="T40" fmla="*/ 217 w 831"/>
              <a:gd name="T41" fmla="*/ 1686 h 1930"/>
              <a:gd name="T42" fmla="*/ 235 w 831"/>
              <a:gd name="T43" fmla="*/ 1599 h 1930"/>
              <a:gd name="T44" fmla="*/ 216 w 831"/>
              <a:gd name="T45" fmla="*/ 1408 h 1930"/>
              <a:gd name="T46" fmla="*/ 200 w 831"/>
              <a:gd name="T47" fmla="*/ 1301 h 1930"/>
              <a:gd name="T48" fmla="*/ 194 w 831"/>
              <a:gd name="T49" fmla="*/ 1097 h 1930"/>
              <a:gd name="T50" fmla="*/ 272 w 831"/>
              <a:gd name="T51" fmla="*/ 1275 h 1930"/>
              <a:gd name="T52" fmla="*/ 312 w 831"/>
              <a:gd name="T53" fmla="*/ 1704 h 1930"/>
              <a:gd name="T54" fmla="*/ 338 w 831"/>
              <a:gd name="T55" fmla="*/ 1778 h 1930"/>
              <a:gd name="T56" fmla="*/ 351 w 831"/>
              <a:gd name="T57" fmla="*/ 1870 h 1930"/>
              <a:gd name="T58" fmla="*/ 352 w 831"/>
              <a:gd name="T59" fmla="*/ 1907 h 1930"/>
              <a:gd name="T60" fmla="*/ 380 w 831"/>
              <a:gd name="T61" fmla="*/ 1926 h 1930"/>
              <a:gd name="T62" fmla="*/ 472 w 831"/>
              <a:gd name="T63" fmla="*/ 1925 h 1930"/>
              <a:gd name="T64" fmla="*/ 481 w 831"/>
              <a:gd name="T65" fmla="*/ 1902 h 1930"/>
              <a:gd name="T66" fmla="*/ 480 w 831"/>
              <a:gd name="T67" fmla="*/ 1870 h 1930"/>
              <a:gd name="T68" fmla="*/ 503 w 831"/>
              <a:gd name="T69" fmla="*/ 1799 h 1930"/>
              <a:gd name="T70" fmla="*/ 489 w 831"/>
              <a:gd name="T71" fmla="*/ 1321 h 1930"/>
              <a:gd name="T72" fmla="*/ 586 w 831"/>
              <a:gd name="T73" fmla="*/ 1510 h 1930"/>
              <a:gd name="T74" fmla="*/ 610 w 831"/>
              <a:gd name="T75" fmla="*/ 1541 h 1930"/>
              <a:gd name="T76" fmla="*/ 654 w 831"/>
              <a:gd name="T77" fmla="*/ 1791 h 1930"/>
              <a:gd name="T78" fmla="*/ 674 w 831"/>
              <a:gd name="T79" fmla="*/ 1880 h 1930"/>
              <a:gd name="T80" fmla="*/ 679 w 831"/>
              <a:gd name="T81" fmla="*/ 1913 h 1930"/>
              <a:gd name="T82" fmla="*/ 794 w 831"/>
              <a:gd name="T83" fmla="*/ 1922 h 1930"/>
              <a:gd name="T84" fmla="*/ 825 w 831"/>
              <a:gd name="T85" fmla="*/ 1910 h 1930"/>
              <a:gd name="T86" fmla="*/ 814 w 831"/>
              <a:gd name="T87" fmla="*/ 1850 h 1930"/>
              <a:gd name="T88" fmla="*/ 789 w 831"/>
              <a:gd name="T89" fmla="*/ 1748 h 1930"/>
              <a:gd name="T90" fmla="*/ 723 w 831"/>
              <a:gd name="T91" fmla="*/ 1016 h 1930"/>
              <a:gd name="T92" fmla="*/ 765 w 831"/>
              <a:gd name="T93" fmla="*/ 1074 h 1930"/>
              <a:gd name="T94" fmla="*/ 814 w 831"/>
              <a:gd name="T95" fmla="*/ 1045 h 1930"/>
              <a:gd name="T96" fmla="*/ 831 w 831"/>
              <a:gd name="T97" fmla="*/ 959 h 1930"/>
              <a:gd name="T98" fmla="*/ 807 w 831"/>
              <a:gd name="T99" fmla="*/ 832 h 1930"/>
              <a:gd name="T100" fmla="*/ 745 w 831"/>
              <a:gd name="T101" fmla="*/ 373 h 1930"/>
              <a:gd name="T102" fmla="*/ 710 w 831"/>
              <a:gd name="T103" fmla="*/ 345 h 1930"/>
              <a:gd name="T104" fmla="*/ 568 w 831"/>
              <a:gd name="T105" fmla="*/ 247 h 1930"/>
              <a:gd name="T106" fmla="*/ 610 w 831"/>
              <a:gd name="T107" fmla="*/ 177 h 1930"/>
              <a:gd name="T108" fmla="*/ 609 w 831"/>
              <a:gd name="T109" fmla="*/ 83 h 1930"/>
              <a:gd name="T110" fmla="*/ 590 w 831"/>
              <a:gd name="T111" fmla="*/ 25 h 1930"/>
              <a:gd name="T112" fmla="*/ 552 w 831"/>
              <a:gd name="T113" fmla="*/ 16 h 1930"/>
              <a:gd name="T114" fmla="*/ 134 w 831"/>
              <a:gd name="T115" fmla="*/ 1271 h 1930"/>
              <a:gd name="T116" fmla="*/ 168 w 831"/>
              <a:gd name="T117" fmla="*/ 1114 h 1930"/>
              <a:gd name="T118" fmla="*/ 177 w 831"/>
              <a:gd name="T119" fmla="*/ 1305 h 1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31" h="1930">
                <a:moveTo>
                  <a:pt x="510" y="3"/>
                </a:moveTo>
                <a:lnTo>
                  <a:pt x="510" y="3"/>
                </a:lnTo>
                <a:lnTo>
                  <a:pt x="500" y="2"/>
                </a:lnTo>
                <a:lnTo>
                  <a:pt x="476" y="0"/>
                </a:lnTo>
                <a:lnTo>
                  <a:pt x="463" y="0"/>
                </a:lnTo>
                <a:lnTo>
                  <a:pt x="449" y="3"/>
                </a:lnTo>
                <a:lnTo>
                  <a:pt x="438" y="7"/>
                </a:lnTo>
                <a:lnTo>
                  <a:pt x="432" y="9"/>
                </a:lnTo>
                <a:lnTo>
                  <a:pt x="427" y="12"/>
                </a:lnTo>
                <a:lnTo>
                  <a:pt x="427" y="12"/>
                </a:lnTo>
                <a:lnTo>
                  <a:pt x="409" y="29"/>
                </a:lnTo>
                <a:lnTo>
                  <a:pt x="391" y="47"/>
                </a:lnTo>
                <a:lnTo>
                  <a:pt x="383" y="56"/>
                </a:lnTo>
                <a:lnTo>
                  <a:pt x="377" y="65"/>
                </a:lnTo>
                <a:lnTo>
                  <a:pt x="373" y="71"/>
                </a:lnTo>
                <a:lnTo>
                  <a:pt x="372" y="78"/>
                </a:lnTo>
                <a:lnTo>
                  <a:pt x="372" y="78"/>
                </a:lnTo>
                <a:lnTo>
                  <a:pt x="371" y="123"/>
                </a:lnTo>
                <a:lnTo>
                  <a:pt x="372" y="160"/>
                </a:lnTo>
                <a:lnTo>
                  <a:pt x="372" y="160"/>
                </a:lnTo>
                <a:lnTo>
                  <a:pt x="373" y="167"/>
                </a:lnTo>
                <a:lnTo>
                  <a:pt x="378" y="176"/>
                </a:lnTo>
                <a:lnTo>
                  <a:pt x="385" y="186"/>
                </a:lnTo>
                <a:lnTo>
                  <a:pt x="385" y="186"/>
                </a:lnTo>
                <a:lnTo>
                  <a:pt x="394" y="236"/>
                </a:lnTo>
                <a:lnTo>
                  <a:pt x="394" y="236"/>
                </a:lnTo>
                <a:lnTo>
                  <a:pt x="398" y="242"/>
                </a:lnTo>
                <a:lnTo>
                  <a:pt x="403" y="249"/>
                </a:lnTo>
                <a:lnTo>
                  <a:pt x="407" y="258"/>
                </a:lnTo>
                <a:lnTo>
                  <a:pt x="408" y="261"/>
                </a:lnTo>
                <a:lnTo>
                  <a:pt x="408" y="262"/>
                </a:lnTo>
                <a:lnTo>
                  <a:pt x="408" y="262"/>
                </a:lnTo>
                <a:lnTo>
                  <a:pt x="380" y="274"/>
                </a:lnTo>
                <a:lnTo>
                  <a:pt x="355" y="285"/>
                </a:lnTo>
                <a:lnTo>
                  <a:pt x="355" y="285"/>
                </a:lnTo>
                <a:lnTo>
                  <a:pt x="283" y="331"/>
                </a:lnTo>
                <a:lnTo>
                  <a:pt x="283" y="331"/>
                </a:lnTo>
                <a:lnTo>
                  <a:pt x="272" y="335"/>
                </a:lnTo>
                <a:lnTo>
                  <a:pt x="254" y="340"/>
                </a:lnTo>
                <a:lnTo>
                  <a:pt x="243" y="344"/>
                </a:lnTo>
                <a:lnTo>
                  <a:pt x="233" y="349"/>
                </a:lnTo>
                <a:lnTo>
                  <a:pt x="223" y="354"/>
                </a:lnTo>
                <a:lnTo>
                  <a:pt x="217" y="360"/>
                </a:lnTo>
                <a:lnTo>
                  <a:pt x="217" y="360"/>
                </a:lnTo>
                <a:lnTo>
                  <a:pt x="214" y="365"/>
                </a:lnTo>
                <a:lnTo>
                  <a:pt x="213" y="371"/>
                </a:lnTo>
                <a:lnTo>
                  <a:pt x="211" y="384"/>
                </a:lnTo>
                <a:lnTo>
                  <a:pt x="209" y="400"/>
                </a:lnTo>
                <a:lnTo>
                  <a:pt x="209" y="418"/>
                </a:lnTo>
                <a:lnTo>
                  <a:pt x="208" y="456"/>
                </a:lnTo>
                <a:lnTo>
                  <a:pt x="207" y="474"/>
                </a:lnTo>
                <a:lnTo>
                  <a:pt x="204" y="489"/>
                </a:lnTo>
                <a:lnTo>
                  <a:pt x="204" y="489"/>
                </a:lnTo>
                <a:lnTo>
                  <a:pt x="193" y="529"/>
                </a:lnTo>
                <a:lnTo>
                  <a:pt x="180" y="583"/>
                </a:lnTo>
                <a:lnTo>
                  <a:pt x="169" y="635"/>
                </a:lnTo>
                <a:lnTo>
                  <a:pt x="165" y="656"/>
                </a:lnTo>
                <a:lnTo>
                  <a:pt x="164" y="670"/>
                </a:lnTo>
                <a:lnTo>
                  <a:pt x="164" y="670"/>
                </a:lnTo>
                <a:lnTo>
                  <a:pt x="164" y="680"/>
                </a:lnTo>
                <a:lnTo>
                  <a:pt x="163" y="691"/>
                </a:lnTo>
                <a:lnTo>
                  <a:pt x="158" y="710"/>
                </a:lnTo>
                <a:lnTo>
                  <a:pt x="153" y="724"/>
                </a:lnTo>
                <a:lnTo>
                  <a:pt x="151" y="732"/>
                </a:lnTo>
                <a:lnTo>
                  <a:pt x="151" y="732"/>
                </a:lnTo>
                <a:lnTo>
                  <a:pt x="147" y="771"/>
                </a:lnTo>
                <a:lnTo>
                  <a:pt x="137" y="852"/>
                </a:lnTo>
                <a:lnTo>
                  <a:pt x="122" y="969"/>
                </a:lnTo>
                <a:lnTo>
                  <a:pt x="122" y="969"/>
                </a:lnTo>
                <a:lnTo>
                  <a:pt x="123" y="1025"/>
                </a:lnTo>
                <a:lnTo>
                  <a:pt x="123" y="1062"/>
                </a:lnTo>
                <a:lnTo>
                  <a:pt x="122" y="1081"/>
                </a:lnTo>
                <a:lnTo>
                  <a:pt x="122" y="1081"/>
                </a:lnTo>
                <a:lnTo>
                  <a:pt x="123" y="1081"/>
                </a:lnTo>
                <a:lnTo>
                  <a:pt x="125" y="1083"/>
                </a:lnTo>
                <a:lnTo>
                  <a:pt x="133" y="1085"/>
                </a:lnTo>
                <a:lnTo>
                  <a:pt x="145" y="1088"/>
                </a:lnTo>
                <a:lnTo>
                  <a:pt x="145" y="1088"/>
                </a:lnTo>
                <a:lnTo>
                  <a:pt x="143" y="1096"/>
                </a:lnTo>
                <a:lnTo>
                  <a:pt x="143" y="1103"/>
                </a:lnTo>
                <a:lnTo>
                  <a:pt x="145" y="1110"/>
                </a:lnTo>
                <a:lnTo>
                  <a:pt x="145" y="1110"/>
                </a:lnTo>
                <a:lnTo>
                  <a:pt x="149" y="1120"/>
                </a:lnTo>
                <a:lnTo>
                  <a:pt x="149" y="1120"/>
                </a:lnTo>
                <a:lnTo>
                  <a:pt x="129" y="1204"/>
                </a:lnTo>
                <a:lnTo>
                  <a:pt x="116" y="1265"/>
                </a:lnTo>
                <a:lnTo>
                  <a:pt x="109" y="1301"/>
                </a:lnTo>
                <a:lnTo>
                  <a:pt x="109" y="1301"/>
                </a:lnTo>
                <a:lnTo>
                  <a:pt x="105" y="1330"/>
                </a:lnTo>
                <a:lnTo>
                  <a:pt x="79" y="1354"/>
                </a:lnTo>
                <a:lnTo>
                  <a:pt x="33" y="1383"/>
                </a:lnTo>
                <a:lnTo>
                  <a:pt x="33" y="1383"/>
                </a:lnTo>
                <a:lnTo>
                  <a:pt x="16" y="1422"/>
                </a:lnTo>
                <a:lnTo>
                  <a:pt x="5" y="1449"/>
                </a:lnTo>
                <a:lnTo>
                  <a:pt x="2" y="1458"/>
                </a:lnTo>
                <a:lnTo>
                  <a:pt x="0" y="1462"/>
                </a:lnTo>
                <a:lnTo>
                  <a:pt x="0" y="1462"/>
                </a:lnTo>
                <a:lnTo>
                  <a:pt x="14" y="1553"/>
                </a:lnTo>
                <a:lnTo>
                  <a:pt x="24" y="1617"/>
                </a:lnTo>
                <a:lnTo>
                  <a:pt x="26" y="1649"/>
                </a:lnTo>
                <a:lnTo>
                  <a:pt x="26" y="1649"/>
                </a:lnTo>
                <a:lnTo>
                  <a:pt x="26" y="1661"/>
                </a:lnTo>
                <a:lnTo>
                  <a:pt x="27" y="1679"/>
                </a:lnTo>
                <a:lnTo>
                  <a:pt x="30" y="1689"/>
                </a:lnTo>
                <a:lnTo>
                  <a:pt x="33" y="1698"/>
                </a:lnTo>
                <a:lnTo>
                  <a:pt x="36" y="1706"/>
                </a:lnTo>
                <a:lnTo>
                  <a:pt x="43" y="1712"/>
                </a:lnTo>
                <a:lnTo>
                  <a:pt x="43" y="1712"/>
                </a:lnTo>
                <a:lnTo>
                  <a:pt x="60" y="1722"/>
                </a:lnTo>
                <a:lnTo>
                  <a:pt x="70" y="1729"/>
                </a:lnTo>
                <a:lnTo>
                  <a:pt x="83" y="1734"/>
                </a:lnTo>
                <a:lnTo>
                  <a:pt x="96" y="1739"/>
                </a:lnTo>
                <a:lnTo>
                  <a:pt x="111" y="1742"/>
                </a:lnTo>
                <a:lnTo>
                  <a:pt x="127" y="1744"/>
                </a:lnTo>
                <a:lnTo>
                  <a:pt x="145" y="1744"/>
                </a:lnTo>
                <a:lnTo>
                  <a:pt x="145" y="1744"/>
                </a:lnTo>
                <a:lnTo>
                  <a:pt x="154" y="1744"/>
                </a:lnTo>
                <a:lnTo>
                  <a:pt x="162" y="1742"/>
                </a:lnTo>
                <a:lnTo>
                  <a:pt x="169" y="1739"/>
                </a:lnTo>
                <a:lnTo>
                  <a:pt x="177" y="1737"/>
                </a:lnTo>
                <a:lnTo>
                  <a:pt x="183" y="1733"/>
                </a:lnTo>
                <a:lnTo>
                  <a:pt x="190" y="1728"/>
                </a:lnTo>
                <a:lnTo>
                  <a:pt x="195" y="1722"/>
                </a:lnTo>
                <a:lnTo>
                  <a:pt x="200" y="1716"/>
                </a:lnTo>
                <a:lnTo>
                  <a:pt x="209" y="1702"/>
                </a:lnTo>
                <a:lnTo>
                  <a:pt x="217" y="1686"/>
                </a:lnTo>
                <a:lnTo>
                  <a:pt x="225" y="1667"/>
                </a:lnTo>
                <a:lnTo>
                  <a:pt x="230" y="1646"/>
                </a:lnTo>
                <a:lnTo>
                  <a:pt x="230" y="1646"/>
                </a:lnTo>
                <a:lnTo>
                  <a:pt x="233" y="1635"/>
                </a:lnTo>
                <a:lnTo>
                  <a:pt x="234" y="1623"/>
                </a:lnTo>
                <a:lnTo>
                  <a:pt x="235" y="1599"/>
                </a:lnTo>
                <a:lnTo>
                  <a:pt x="234" y="1574"/>
                </a:lnTo>
                <a:lnTo>
                  <a:pt x="231" y="1550"/>
                </a:lnTo>
                <a:lnTo>
                  <a:pt x="223" y="1511"/>
                </a:lnTo>
                <a:lnTo>
                  <a:pt x="221" y="1492"/>
                </a:lnTo>
                <a:lnTo>
                  <a:pt x="221" y="1492"/>
                </a:lnTo>
                <a:lnTo>
                  <a:pt x="216" y="1408"/>
                </a:lnTo>
                <a:lnTo>
                  <a:pt x="211" y="1328"/>
                </a:lnTo>
                <a:lnTo>
                  <a:pt x="211" y="1328"/>
                </a:lnTo>
                <a:lnTo>
                  <a:pt x="207" y="1312"/>
                </a:lnTo>
                <a:lnTo>
                  <a:pt x="204" y="1305"/>
                </a:lnTo>
                <a:lnTo>
                  <a:pt x="203" y="1302"/>
                </a:lnTo>
                <a:lnTo>
                  <a:pt x="200" y="1301"/>
                </a:lnTo>
                <a:lnTo>
                  <a:pt x="200" y="1301"/>
                </a:lnTo>
                <a:lnTo>
                  <a:pt x="200" y="1299"/>
                </a:lnTo>
                <a:lnTo>
                  <a:pt x="199" y="1293"/>
                </a:lnTo>
                <a:lnTo>
                  <a:pt x="198" y="1270"/>
                </a:lnTo>
                <a:lnTo>
                  <a:pt x="195" y="1200"/>
                </a:lnTo>
                <a:lnTo>
                  <a:pt x="194" y="1097"/>
                </a:lnTo>
                <a:lnTo>
                  <a:pt x="257" y="1088"/>
                </a:lnTo>
                <a:lnTo>
                  <a:pt x="257" y="1088"/>
                </a:lnTo>
                <a:lnTo>
                  <a:pt x="265" y="1181"/>
                </a:lnTo>
                <a:lnTo>
                  <a:pt x="271" y="1244"/>
                </a:lnTo>
                <a:lnTo>
                  <a:pt x="272" y="1275"/>
                </a:lnTo>
                <a:lnTo>
                  <a:pt x="272" y="1275"/>
                </a:lnTo>
                <a:lnTo>
                  <a:pt x="278" y="1317"/>
                </a:lnTo>
                <a:lnTo>
                  <a:pt x="287" y="1410"/>
                </a:lnTo>
                <a:lnTo>
                  <a:pt x="302" y="1544"/>
                </a:lnTo>
                <a:lnTo>
                  <a:pt x="302" y="1544"/>
                </a:lnTo>
                <a:lnTo>
                  <a:pt x="309" y="1637"/>
                </a:lnTo>
                <a:lnTo>
                  <a:pt x="312" y="1704"/>
                </a:lnTo>
                <a:lnTo>
                  <a:pt x="315" y="1742"/>
                </a:lnTo>
                <a:lnTo>
                  <a:pt x="315" y="1742"/>
                </a:lnTo>
                <a:lnTo>
                  <a:pt x="318" y="1747"/>
                </a:lnTo>
                <a:lnTo>
                  <a:pt x="320" y="1753"/>
                </a:lnTo>
                <a:lnTo>
                  <a:pt x="328" y="1765"/>
                </a:lnTo>
                <a:lnTo>
                  <a:pt x="338" y="1778"/>
                </a:lnTo>
                <a:lnTo>
                  <a:pt x="332" y="1840"/>
                </a:lnTo>
                <a:lnTo>
                  <a:pt x="332" y="1840"/>
                </a:lnTo>
                <a:lnTo>
                  <a:pt x="341" y="1855"/>
                </a:lnTo>
                <a:lnTo>
                  <a:pt x="347" y="1866"/>
                </a:lnTo>
                <a:lnTo>
                  <a:pt x="350" y="1868"/>
                </a:lnTo>
                <a:lnTo>
                  <a:pt x="351" y="1870"/>
                </a:lnTo>
                <a:lnTo>
                  <a:pt x="351" y="1870"/>
                </a:lnTo>
                <a:lnTo>
                  <a:pt x="352" y="1871"/>
                </a:lnTo>
                <a:lnTo>
                  <a:pt x="352" y="1876"/>
                </a:lnTo>
                <a:lnTo>
                  <a:pt x="351" y="1890"/>
                </a:lnTo>
                <a:lnTo>
                  <a:pt x="352" y="1899"/>
                </a:lnTo>
                <a:lnTo>
                  <a:pt x="352" y="1907"/>
                </a:lnTo>
                <a:lnTo>
                  <a:pt x="355" y="1913"/>
                </a:lnTo>
                <a:lnTo>
                  <a:pt x="358" y="1919"/>
                </a:lnTo>
                <a:lnTo>
                  <a:pt x="358" y="1919"/>
                </a:lnTo>
                <a:lnTo>
                  <a:pt x="362" y="1921"/>
                </a:lnTo>
                <a:lnTo>
                  <a:pt x="365" y="1922"/>
                </a:lnTo>
                <a:lnTo>
                  <a:pt x="380" y="1926"/>
                </a:lnTo>
                <a:lnTo>
                  <a:pt x="396" y="1928"/>
                </a:lnTo>
                <a:lnTo>
                  <a:pt x="416" y="1930"/>
                </a:lnTo>
                <a:lnTo>
                  <a:pt x="435" y="1930"/>
                </a:lnTo>
                <a:lnTo>
                  <a:pt x="453" y="1929"/>
                </a:lnTo>
                <a:lnTo>
                  <a:pt x="467" y="1926"/>
                </a:lnTo>
                <a:lnTo>
                  <a:pt x="472" y="1925"/>
                </a:lnTo>
                <a:lnTo>
                  <a:pt x="476" y="1922"/>
                </a:lnTo>
                <a:lnTo>
                  <a:pt x="476" y="1922"/>
                </a:lnTo>
                <a:lnTo>
                  <a:pt x="479" y="1920"/>
                </a:lnTo>
                <a:lnTo>
                  <a:pt x="480" y="1916"/>
                </a:lnTo>
                <a:lnTo>
                  <a:pt x="481" y="1910"/>
                </a:lnTo>
                <a:lnTo>
                  <a:pt x="481" y="1902"/>
                </a:lnTo>
                <a:lnTo>
                  <a:pt x="480" y="1894"/>
                </a:lnTo>
                <a:lnTo>
                  <a:pt x="476" y="1881"/>
                </a:lnTo>
                <a:lnTo>
                  <a:pt x="474" y="1876"/>
                </a:lnTo>
                <a:lnTo>
                  <a:pt x="474" y="1876"/>
                </a:lnTo>
                <a:lnTo>
                  <a:pt x="475" y="1875"/>
                </a:lnTo>
                <a:lnTo>
                  <a:pt x="480" y="1870"/>
                </a:lnTo>
                <a:lnTo>
                  <a:pt x="487" y="1860"/>
                </a:lnTo>
                <a:lnTo>
                  <a:pt x="491" y="1854"/>
                </a:lnTo>
                <a:lnTo>
                  <a:pt x="493" y="1846"/>
                </a:lnTo>
                <a:lnTo>
                  <a:pt x="493" y="1846"/>
                </a:lnTo>
                <a:lnTo>
                  <a:pt x="498" y="1826"/>
                </a:lnTo>
                <a:lnTo>
                  <a:pt x="503" y="1799"/>
                </a:lnTo>
                <a:lnTo>
                  <a:pt x="507" y="1775"/>
                </a:lnTo>
                <a:lnTo>
                  <a:pt x="510" y="1761"/>
                </a:lnTo>
                <a:lnTo>
                  <a:pt x="510" y="1761"/>
                </a:lnTo>
                <a:lnTo>
                  <a:pt x="500" y="1628"/>
                </a:lnTo>
                <a:lnTo>
                  <a:pt x="489" y="1502"/>
                </a:lnTo>
                <a:lnTo>
                  <a:pt x="489" y="1321"/>
                </a:lnTo>
                <a:lnTo>
                  <a:pt x="506" y="1196"/>
                </a:lnTo>
                <a:lnTo>
                  <a:pt x="572" y="1445"/>
                </a:lnTo>
                <a:lnTo>
                  <a:pt x="572" y="1445"/>
                </a:lnTo>
                <a:lnTo>
                  <a:pt x="577" y="1477"/>
                </a:lnTo>
                <a:lnTo>
                  <a:pt x="583" y="1501"/>
                </a:lnTo>
                <a:lnTo>
                  <a:pt x="586" y="1510"/>
                </a:lnTo>
                <a:lnTo>
                  <a:pt x="589" y="1515"/>
                </a:lnTo>
                <a:lnTo>
                  <a:pt x="589" y="1515"/>
                </a:lnTo>
                <a:lnTo>
                  <a:pt x="595" y="1523"/>
                </a:lnTo>
                <a:lnTo>
                  <a:pt x="601" y="1530"/>
                </a:lnTo>
                <a:lnTo>
                  <a:pt x="608" y="1538"/>
                </a:lnTo>
                <a:lnTo>
                  <a:pt x="610" y="1541"/>
                </a:lnTo>
                <a:lnTo>
                  <a:pt x="610" y="1544"/>
                </a:lnTo>
                <a:lnTo>
                  <a:pt x="610" y="1544"/>
                </a:lnTo>
                <a:lnTo>
                  <a:pt x="617" y="1586"/>
                </a:lnTo>
                <a:lnTo>
                  <a:pt x="631" y="1668"/>
                </a:lnTo>
                <a:lnTo>
                  <a:pt x="647" y="1752"/>
                </a:lnTo>
                <a:lnTo>
                  <a:pt x="654" y="1791"/>
                </a:lnTo>
                <a:lnTo>
                  <a:pt x="654" y="1791"/>
                </a:lnTo>
                <a:lnTo>
                  <a:pt x="657" y="1804"/>
                </a:lnTo>
                <a:lnTo>
                  <a:pt x="661" y="1827"/>
                </a:lnTo>
                <a:lnTo>
                  <a:pt x="667" y="1860"/>
                </a:lnTo>
                <a:lnTo>
                  <a:pt x="674" y="1880"/>
                </a:lnTo>
                <a:lnTo>
                  <a:pt x="674" y="1880"/>
                </a:lnTo>
                <a:lnTo>
                  <a:pt x="674" y="1893"/>
                </a:lnTo>
                <a:lnTo>
                  <a:pt x="674" y="1904"/>
                </a:lnTo>
                <a:lnTo>
                  <a:pt x="675" y="1908"/>
                </a:lnTo>
                <a:lnTo>
                  <a:pt x="676" y="1912"/>
                </a:lnTo>
                <a:lnTo>
                  <a:pt x="676" y="1912"/>
                </a:lnTo>
                <a:lnTo>
                  <a:pt x="679" y="1913"/>
                </a:lnTo>
                <a:lnTo>
                  <a:pt x="684" y="1916"/>
                </a:lnTo>
                <a:lnTo>
                  <a:pt x="700" y="1919"/>
                </a:lnTo>
                <a:lnTo>
                  <a:pt x="721" y="1920"/>
                </a:lnTo>
                <a:lnTo>
                  <a:pt x="746" y="1922"/>
                </a:lnTo>
                <a:lnTo>
                  <a:pt x="772" y="1922"/>
                </a:lnTo>
                <a:lnTo>
                  <a:pt x="794" y="1922"/>
                </a:lnTo>
                <a:lnTo>
                  <a:pt x="812" y="1920"/>
                </a:lnTo>
                <a:lnTo>
                  <a:pt x="817" y="1919"/>
                </a:lnTo>
                <a:lnTo>
                  <a:pt x="821" y="1916"/>
                </a:lnTo>
                <a:lnTo>
                  <a:pt x="821" y="1916"/>
                </a:lnTo>
                <a:lnTo>
                  <a:pt x="823" y="1913"/>
                </a:lnTo>
                <a:lnTo>
                  <a:pt x="825" y="1910"/>
                </a:lnTo>
                <a:lnTo>
                  <a:pt x="825" y="1903"/>
                </a:lnTo>
                <a:lnTo>
                  <a:pt x="823" y="1894"/>
                </a:lnTo>
                <a:lnTo>
                  <a:pt x="821" y="1886"/>
                </a:lnTo>
                <a:lnTo>
                  <a:pt x="814" y="1872"/>
                </a:lnTo>
                <a:lnTo>
                  <a:pt x="812" y="1867"/>
                </a:lnTo>
                <a:lnTo>
                  <a:pt x="814" y="1850"/>
                </a:lnTo>
                <a:lnTo>
                  <a:pt x="814" y="1850"/>
                </a:lnTo>
                <a:lnTo>
                  <a:pt x="801" y="1804"/>
                </a:lnTo>
                <a:lnTo>
                  <a:pt x="792" y="1769"/>
                </a:lnTo>
                <a:lnTo>
                  <a:pt x="790" y="1756"/>
                </a:lnTo>
                <a:lnTo>
                  <a:pt x="789" y="1748"/>
                </a:lnTo>
                <a:lnTo>
                  <a:pt x="789" y="1748"/>
                </a:lnTo>
                <a:lnTo>
                  <a:pt x="782" y="1593"/>
                </a:lnTo>
                <a:lnTo>
                  <a:pt x="742" y="1455"/>
                </a:lnTo>
                <a:lnTo>
                  <a:pt x="742" y="1455"/>
                </a:lnTo>
                <a:lnTo>
                  <a:pt x="746" y="1347"/>
                </a:lnTo>
                <a:lnTo>
                  <a:pt x="746" y="1169"/>
                </a:lnTo>
                <a:lnTo>
                  <a:pt x="723" y="1016"/>
                </a:lnTo>
                <a:lnTo>
                  <a:pt x="723" y="1016"/>
                </a:lnTo>
                <a:lnTo>
                  <a:pt x="739" y="1041"/>
                </a:lnTo>
                <a:lnTo>
                  <a:pt x="754" y="1061"/>
                </a:lnTo>
                <a:lnTo>
                  <a:pt x="760" y="1068"/>
                </a:lnTo>
                <a:lnTo>
                  <a:pt x="765" y="1074"/>
                </a:lnTo>
                <a:lnTo>
                  <a:pt x="765" y="1074"/>
                </a:lnTo>
                <a:lnTo>
                  <a:pt x="768" y="1075"/>
                </a:lnTo>
                <a:lnTo>
                  <a:pt x="772" y="1075"/>
                </a:lnTo>
                <a:lnTo>
                  <a:pt x="779" y="1072"/>
                </a:lnTo>
                <a:lnTo>
                  <a:pt x="789" y="1067"/>
                </a:lnTo>
                <a:lnTo>
                  <a:pt x="799" y="1059"/>
                </a:lnTo>
                <a:lnTo>
                  <a:pt x="814" y="1045"/>
                </a:lnTo>
                <a:lnTo>
                  <a:pt x="821" y="1038"/>
                </a:lnTo>
                <a:lnTo>
                  <a:pt x="821" y="1038"/>
                </a:lnTo>
                <a:lnTo>
                  <a:pt x="822" y="1008"/>
                </a:lnTo>
                <a:lnTo>
                  <a:pt x="825" y="976"/>
                </a:lnTo>
                <a:lnTo>
                  <a:pt x="825" y="976"/>
                </a:lnTo>
                <a:lnTo>
                  <a:pt x="831" y="959"/>
                </a:lnTo>
                <a:lnTo>
                  <a:pt x="831" y="959"/>
                </a:lnTo>
                <a:lnTo>
                  <a:pt x="819" y="916"/>
                </a:lnTo>
                <a:lnTo>
                  <a:pt x="812" y="885"/>
                </a:lnTo>
                <a:lnTo>
                  <a:pt x="808" y="870"/>
                </a:lnTo>
                <a:lnTo>
                  <a:pt x="808" y="870"/>
                </a:lnTo>
                <a:lnTo>
                  <a:pt x="807" y="832"/>
                </a:lnTo>
                <a:lnTo>
                  <a:pt x="804" y="752"/>
                </a:lnTo>
                <a:lnTo>
                  <a:pt x="799" y="636"/>
                </a:lnTo>
                <a:lnTo>
                  <a:pt x="769" y="440"/>
                </a:lnTo>
                <a:lnTo>
                  <a:pt x="769" y="440"/>
                </a:lnTo>
                <a:lnTo>
                  <a:pt x="755" y="400"/>
                </a:lnTo>
                <a:lnTo>
                  <a:pt x="745" y="373"/>
                </a:lnTo>
                <a:lnTo>
                  <a:pt x="741" y="364"/>
                </a:lnTo>
                <a:lnTo>
                  <a:pt x="739" y="360"/>
                </a:lnTo>
                <a:lnTo>
                  <a:pt x="739" y="360"/>
                </a:lnTo>
                <a:lnTo>
                  <a:pt x="734" y="359"/>
                </a:lnTo>
                <a:lnTo>
                  <a:pt x="727" y="354"/>
                </a:lnTo>
                <a:lnTo>
                  <a:pt x="710" y="345"/>
                </a:lnTo>
                <a:lnTo>
                  <a:pt x="710" y="345"/>
                </a:lnTo>
                <a:lnTo>
                  <a:pt x="610" y="298"/>
                </a:lnTo>
                <a:lnTo>
                  <a:pt x="568" y="285"/>
                </a:lnTo>
                <a:lnTo>
                  <a:pt x="565" y="252"/>
                </a:lnTo>
                <a:lnTo>
                  <a:pt x="565" y="252"/>
                </a:lnTo>
                <a:lnTo>
                  <a:pt x="568" y="247"/>
                </a:lnTo>
                <a:lnTo>
                  <a:pt x="578" y="233"/>
                </a:lnTo>
                <a:lnTo>
                  <a:pt x="578" y="233"/>
                </a:lnTo>
                <a:lnTo>
                  <a:pt x="587" y="220"/>
                </a:lnTo>
                <a:lnTo>
                  <a:pt x="598" y="202"/>
                </a:lnTo>
                <a:lnTo>
                  <a:pt x="610" y="177"/>
                </a:lnTo>
                <a:lnTo>
                  <a:pt x="610" y="177"/>
                </a:lnTo>
                <a:lnTo>
                  <a:pt x="612" y="166"/>
                </a:lnTo>
                <a:lnTo>
                  <a:pt x="613" y="144"/>
                </a:lnTo>
                <a:lnTo>
                  <a:pt x="612" y="118"/>
                </a:lnTo>
                <a:lnTo>
                  <a:pt x="610" y="98"/>
                </a:lnTo>
                <a:lnTo>
                  <a:pt x="610" y="98"/>
                </a:lnTo>
                <a:lnTo>
                  <a:pt x="609" y="83"/>
                </a:lnTo>
                <a:lnTo>
                  <a:pt x="607" y="67"/>
                </a:lnTo>
                <a:lnTo>
                  <a:pt x="603" y="55"/>
                </a:lnTo>
                <a:lnTo>
                  <a:pt x="598" y="42"/>
                </a:lnTo>
                <a:lnTo>
                  <a:pt x="598" y="42"/>
                </a:lnTo>
                <a:lnTo>
                  <a:pt x="594" y="33"/>
                </a:lnTo>
                <a:lnTo>
                  <a:pt x="590" y="25"/>
                </a:lnTo>
                <a:lnTo>
                  <a:pt x="586" y="21"/>
                </a:lnTo>
                <a:lnTo>
                  <a:pt x="578" y="18"/>
                </a:lnTo>
                <a:lnTo>
                  <a:pt x="578" y="18"/>
                </a:lnTo>
                <a:lnTo>
                  <a:pt x="561" y="17"/>
                </a:lnTo>
                <a:lnTo>
                  <a:pt x="552" y="16"/>
                </a:lnTo>
                <a:lnTo>
                  <a:pt x="552" y="16"/>
                </a:lnTo>
                <a:lnTo>
                  <a:pt x="543" y="15"/>
                </a:lnTo>
                <a:lnTo>
                  <a:pt x="536" y="16"/>
                </a:lnTo>
                <a:lnTo>
                  <a:pt x="510" y="3"/>
                </a:lnTo>
                <a:close/>
                <a:moveTo>
                  <a:pt x="129" y="1321"/>
                </a:moveTo>
                <a:lnTo>
                  <a:pt x="129" y="1321"/>
                </a:lnTo>
                <a:lnTo>
                  <a:pt x="134" y="1271"/>
                </a:lnTo>
                <a:lnTo>
                  <a:pt x="134" y="1271"/>
                </a:lnTo>
                <a:lnTo>
                  <a:pt x="142" y="1235"/>
                </a:lnTo>
                <a:lnTo>
                  <a:pt x="151" y="1196"/>
                </a:lnTo>
                <a:lnTo>
                  <a:pt x="151" y="1196"/>
                </a:lnTo>
                <a:lnTo>
                  <a:pt x="160" y="1151"/>
                </a:lnTo>
                <a:lnTo>
                  <a:pt x="168" y="1114"/>
                </a:lnTo>
                <a:lnTo>
                  <a:pt x="168" y="1114"/>
                </a:lnTo>
                <a:lnTo>
                  <a:pt x="171" y="1127"/>
                </a:lnTo>
                <a:lnTo>
                  <a:pt x="173" y="1138"/>
                </a:lnTo>
                <a:lnTo>
                  <a:pt x="174" y="1150"/>
                </a:lnTo>
                <a:lnTo>
                  <a:pt x="174" y="1150"/>
                </a:lnTo>
                <a:lnTo>
                  <a:pt x="177" y="1305"/>
                </a:lnTo>
                <a:lnTo>
                  <a:pt x="129" y="132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4"/>
          <p:cNvSpPr>
            <a:spLocks/>
          </p:cNvSpPr>
          <p:nvPr/>
        </p:nvSpPr>
        <p:spPr bwMode="auto">
          <a:xfrm>
            <a:off x="892728" y="4686300"/>
            <a:ext cx="612865" cy="1688963"/>
          </a:xfrm>
          <a:custGeom>
            <a:avLst/>
            <a:gdLst>
              <a:gd name="T0" fmla="*/ 111 w 299"/>
              <a:gd name="T1" fmla="*/ 104 h 824"/>
              <a:gd name="T2" fmla="*/ 109 w 299"/>
              <a:gd name="T3" fmla="*/ 124 h 824"/>
              <a:gd name="T4" fmla="*/ 102 w 299"/>
              <a:gd name="T5" fmla="*/ 146 h 824"/>
              <a:gd name="T6" fmla="*/ 91 w 299"/>
              <a:gd name="T7" fmla="*/ 154 h 824"/>
              <a:gd name="T8" fmla="*/ 60 w 299"/>
              <a:gd name="T9" fmla="*/ 240 h 824"/>
              <a:gd name="T10" fmla="*/ 28 w 299"/>
              <a:gd name="T11" fmla="*/ 264 h 824"/>
              <a:gd name="T12" fmla="*/ 4 w 299"/>
              <a:gd name="T13" fmla="*/ 303 h 824"/>
              <a:gd name="T14" fmla="*/ 0 w 299"/>
              <a:gd name="T15" fmla="*/ 333 h 824"/>
              <a:gd name="T16" fmla="*/ 9 w 299"/>
              <a:gd name="T17" fmla="*/ 419 h 824"/>
              <a:gd name="T18" fmla="*/ 27 w 299"/>
              <a:gd name="T19" fmla="*/ 447 h 824"/>
              <a:gd name="T20" fmla="*/ 60 w 299"/>
              <a:gd name="T21" fmla="*/ 455 h 824"/>
              <a:gd name="T22" fmla="*/ 98 w 299"/>
              <a:gd name="T23" fmla="*/ 453 h 824"/>
              <a:gd name="T24" fmla="*/ 99 w 299"/>
              <a:gd name="T25" fmla="*/ 488 h 824"/>
              <a:gd name="T26" fmla="*/ 106 w 299"/>
              <a:gd name="T27" fmla="*/ 499 h 824"/>
              <a:gd name="T28" fmla="*/ 120 w 299"/>
              <a:gd name="T29" fmla="*/ 524 h 824"/>
              <a:gd name="T30" fmla="*/ 130 w 299"/>
              <a:gd name="T31" fmla="*/ 551 h 824"/>
              <a:gd name="T32" fmla="*/ 137 w 299"/>
              <a:gd name="T33" fmla="*/ 676 h 824"/>
              <a:gd name="T34" fmla="*/ 129 w 299"/>
              <a:gd name="T35" fmla="*/ 744 h 824"/>
              <a:gd name="T36" fmla="*/ 117 w 299"/>
              <a:gd name="T37" fmla="*/ 765 h 824"/>
              <a:gd name="T38" fmla="*/ 109 w 299"/>
              <a:gd name="T39" fmla="*/ 780 h 824"/>
              <a:gd name="T40" fmla="*/ 114 w 299"/>
              <a:gd name="T41" fmla="*/ 813 h 824"/>
              <a:gd name="T42" fmla="*/ 268 w 299"/>
              <a:gd name="T43" fmla="*/ 819 h 824"/>
              <a:gd name="T44" fmla="*/ 269 w 299"/>
              <a:gd name="T45" fmla="*/ 798 h 824"/>
              <a:gd name="T46" fmla="*/ 234 w 299"/>
              <a:gd name="T47" fmla="*/ 796 h 824"/>
              <a:gd name="T48" fmla="*/ 211 w 299"/>
              <a:gd name="T49" fmla="*/ 781 h 824"/>
              <a:gd name="T50" fmla="*/ 205 w 299"/>
              <a:gd name="T51" fmla="*/ 768 h 824"/>
              <a:gd name="T52" fmla="*/ 207 w 299"/>
              <a:gd name="T53" fmla="*/ 753 h 824"/>
              <a:gd name="T54" fmla="*/ 218 w 299"/>
              <a:gd name="T55" fmla="*/ 704 h 824"/>
              <a:gd name="T56" fmla="*/ 249 w 299"/>
              <a:gd name="T57" fmla="*/ 622 h 824"/>
              <a:gd name="T58" fmla="*/ 256 w 299"/>
              <a:gd name="T59" fmla="*/ 534 h 824"/>
              <a:gd name="T60" fmla="*/ 298 w 299"/>
              <a:gd name="T61" fmla="*/ 488 h 824"/>
              <a:gd name="T62" fmla="*/ 289 w 299"/>
              <a:gd name="T63" fmla="*/ 327 h 824"/>
              <a:gd name="T64" fmla="*/ 253 w 299"/>
              <a:gd name="T65" fmla="*/ 218 h 824"/>
              <a:gd name="T66" fmla="*/ 229 w 299"/>
              <a:gd name="T67" fmla="*/ 168 h 824"/>
              <a:gd name="T68" fmla="*/ 197 w 299"/>
              <a:gd name="T69" fmla="*/ 131 h 824"/>
              <a:gd name="T70" fmla="*/ 196 w 299"/>
              <a:gd name="T71" fmla="*/ 109 h 824"/>
              <a:gd name="T72" fmla="*/ 216 w 299"/>
              <a:gd name="T73" fmla="*/ 106 h 824"/>
              <a:gd name="T74" fmla="*/ 218 w 299"/>
              <a:gd name="T75" fmla="*/ 83 h 824"/>
              <a:gd name="T76" fmla="*/ 212 w 299"/>
              <a:gd name="T77" fmla="*/ 65 h 824"/>
              <a:gd name="T78" fmla="*/ 207 w 299"/>
              <a:gd name="T79" fmla="*/ 54 h 824"/>
              <a:gd name="T80" fmla="*/ 226 w 299"/>
              <a:gd name="T81" fmla="*/ 41 h 824"/>
              <a:gd name="T82" fmla="*/ 229 w 299"/>
              <a:gd name="T83" fmla="*/ 30 h 824"/>
              <a:gd name="T84" fmla="*/ 230 w 299"/>
              <a:gd name="T85" fmla="*/ 24 h 824"/>
              <a:gd name="T86" fmla="*/ 204 w 299"/>
              <a:gd name="T87" fmla="*/ 20 h 824"/>
              <a:gd name="T88" fmla="*/ 184 w 299"/>
              <a:gd name="T89" fmla="*/ 11 h 824"/>
              <a:gd name="T90" fmla="*/ 152 w 299"/>
              <a:gd name="T91" fmla="*/ 0 h 824"/>
              <a:gd name="T92" fmla="*/ 129 w 299"/>
              <a:gd name="T93" fmla="*/ 7 h 824"/>
              <a:gd name="T94" fmla="*/ 114 w 299"/>
              <a:gd name="T95" fmla="*/ 34 h 824"/>
              <a:gd name="T96" fmla="*/ 110 w 299"/>
              <a:gd name="T97" fmla="*/ 65 h 824"/>
              <a:gd name="T98" fmla="*/ 120 w 299"/>
              <a:gd name="T99" fmla="*/ 98 h 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99" h="824">
                <a:moveTo>
                  <a:pt x="120" y="98"/>
                </a:moveTo>
                <a:lnTo>
                  <a:pt x="120" y="98"/>
                </a:lnTo>
                <a:lnTo>
                  <a:pt x="115" y="99"/>
                </a:lnTo>
                <a:lnTo>
                  <a:pt x="111" y="104"/>
                </a:lnTo>
                <a:lnTo>
                  <a:pt x="109" y="109"/>
                </a:lnTo>
                <a:lnTo>
                  <a:pt x="109" y="109"/>
                </a:lnTo>
                <a:lnTo>
                  <a:pt x="107" y="117"/>
                </a:lnTo>
                <a:lnTo>
                  <a:pt x="109" y="124"/>
                </a:lnTo>
                <a:lnTo>
                  <a:pt x="110" y="132"/>
                </a:lnTo>
                <a:lnTo>
                  <a:pt x="109" y="136"/>
                </a:lnTo>
                <a:lnTo>
                  <a:pt x="109" y="136"/>
                </a:lnTo>
                <a:lnTo>
                  <a:pt x="102" y="146"/>
                </a:lnTo>
                <a:lnTo>
                  <a:pt x="96" y="150"/>
                </a:lnTo>
                <a:lnTo>
                  <a:pt x="92" y="153"/>
                </a:lnTo>
                <a:lnTo>
                  <a:pt x="92" y="153"/>
                </a:lnTo>
                <a:lnTo>
                  <a:pt x="91" y="154"/>
                </a:lnTo>
                <a:lnTo>
                  <a:pt x="88" y="157"/>
                </a:lnTo>
                <a:lnTo>
                  <a:pt x="85" y="164"/>
                </a:lnTo>
                <a:lnTo>
                  <a:pt x="81" y="174"/>
                </a:lnTo>
                <a:lnTo>
                  <a:pt x="60" y="240"/>
                </a:lnTo>
                <a:lnTo>
                  <a:pt x="60" y="240"/>
                </a:lnTo>
                <a:lnTo>
                  <a:pt x="50" y="247"/>
                </a:lnTo>
                <a:lnTo>
                  <a:pt x="40" y="254"/>
                </a:lnTo>
                <a:lnTo>
                  <a:pt x="28" y="264"/>
                </a:lnTo>
                <a:lnTo>
                  <a:pt x="17" y="278"/>
                </a:lnTo>
                <a:lnTo>
                  <a:pt x="12" y="286"/>
                </a:lnTo>
                <a:lnTo>
                  <a:pt x="8" y="294"/>
                </a:lnTo>
                <a:lnTo>
                  <a:pt x="4" y="303"/>
                </a:lnTo>
                <a:lnTo>
                  <a:pt x="1" y="312"/>
                </a:lnTo>
                <a:lnTo>
                  <a:pt x="0" y="322"/>
                </a:lnTo>
                <a:lnTo>
                  <a:pt x="0" y="333"/>
                </a:lnTo>
                <a:lnTo>
                  <a:pt x="0" y="333"/>
                </a:lnTo>
                <a:lnTo>
                  <a:pt x="2" y="372"/>
                </a:lnTo>
                <a:lnTo>
                  <a:pt x="4" y="390"/>
                </a:lnTo>
                <a:lnTo>
                  <a:pt x="5" y="405"/>
                </a:lnTo>
                <a:lnTo>
                  <a:pt x="9" y="419"/>
                </a:lnTo>
                <a:lnTo>
                  <a:pt x="13" y="431"/>
                </a:lnTo>
                <a:lnTo>
                  <a:pt x="19" y="440"/>
                </a:lnTo>
                <a:lnTo>
                  <a:pt x="27" y="447"/>
                </a:lnTo>
                <a:lnTo>
                  <a:pt x="27" y="447"/>
                </a:lnTo>
                <a:lnTo>
                  <a:pt x="31" y="450"/>
                </a:lnTo>
                <a:lnTo>
                  <a:pt x="36" y="451"/>
                </a:lnTo>
                <a:lnTo>
                  <a:pt x="47" y="454"/>
                </a:lnTo>
                <a:lnTo>
                  <a:pt x="60" y="455"/>
                </a:lnTo>
                <a:lnTo>
                  <a:pt x="70" y="454"/>
                </a:lnTo>
                <a:lnTo>
                  <a:pt x="90" y="453"/>
                </a:lnTo>
                <a:lnTo>
                  <a:pt x="95" y="451"/>
                </a:lnTo>
                <a:lnTo>
                  <a:pt x="98" y="453"/>
                </a:lnTo>
                <a:lnTo>
                  <a:pt x="98" y="453"/>
                </a:lnTo>
                <a:lnTo>
                  <a:pt x="98" y="461"/>
                </a:lnTo>
                <a:lnTo>
                  <a:pt x="98" y="474"/>
                </a:lnTo>
                <a:lnTo>
                  <a:pt x="99" y="488"/>
                </a:lnTo>
                <a:lnTo>
                  <a:pt x="100" y="494"/>
                </a:lnTo>
                <a:lnTo>
                  <a:pt x="103" y="496"/>
                </a:lnTo>
                <a:lnTo>
                  <a:pt x="103" y="496"/>
                </a:lnTo>
                <a:lnTo>
                  <a:pt x="106" y="499"/>
                </a:lnTo>
                <a:lnTo>
                  <a:pt x="109" y="502"/>
                </a:lnTo>
                <a:lnTo>
                  <a:pt x="114" y="511"/>
                </a:lnTo>
                <a:lnTo>
                  <a:pt x="120" y="524"/>
                </a:lnTo>
                <a:lnTo>
                  <a:pt x="120" y="524"/>
                </a:lnTo>
                <a:lnTo>
                  <a:pt x="125" y="533"/>
                </a:lnTo>
                <a:lnTo>
                  <a:pt x="129" y="543"/>
                </a:lnTo>
                <a:lnTo>
                  <a:pt x="130" y="547"/>
                </a:lnTo>
                <a:lnTo>
                  <a:pt x="130" y="551"/>
                </a:lnTo>
                <a:lnTo>
                  <a:pt x="130" y="551"/>
                </a:lnTo>
                <a:lnTo>
                  <a:pt x="132" y="577"/>
                </a:lnTo>
                <a:lnTo>
                  <a:pt x="135" y="626"/>
                </a:lnTo>
                <a:lnTo>
                  <a:pt x="137" y="676"/>
                </a:lnTo>
                <a:lnTo>
                  <a:pt x="137" y="697"/>
                </a:lnTo>
                <a:lnTo>
                  <a:pt x="136" y="709"/>
                </a:lnTo>
                <a:lnTo>
                  <a:pt x="136" y="709"/>
                </a:lnTo>
                <a:lnTo>
                  <a:pt x="129" y="744"/>
                </a:lnTo>
                <a:lnTo>
                  <a:pt x="125" y="764"/>
                </a:lnTo>
                <a:lnTo>
                  <a:pt x="125" y="764"/>
                </a:lnTo>
                <a:lnTo>
                  <a:pt x="122" y="764"/>
                </a:lnTo>
                <a:lnTo>
                  <a:pt x="117" y="765"/>
                </a:lnTo>
                <a:lnTo>
                  <a:pt x="114" y="766"/>
                </a:lnTo>
                <a:lnTo>
                  <a:pt x="111" y="769"/>
                </a:lnTo>
                <a:lnTo>
                  <a:pt x="110" y="773"/>
                </a:lnTo>
                <a:lnTo>
                  <a:pt x="109" y="780"/>
                </a:lnTo>
                <a:lnTo>
                  <a:pt x="109" y="780"/>
                </a:lnTo>
                <a:lnTo>
                  <a:pt x="109" y="794"/>
                </a:lnTo>
                <a:lnTo>
                  <a:pt x="111" y="803"/>
                </a:lnTo>
                <a:lnTo>
                  <a:pt x="114" y="813"/>
                </a:lnTo>
                <a:lnTo>
                  <a:pt x="130" y="824"/>
                </a:lnTo>
                <a:lnTo>
                  <a:pt x="267" y="824"/>
                </a:lnTo>
                <a:lnTo>
                  <a:pt x="267" y="824"/>
                </a:lnTo>
                <a:lnTo>
                  <a:pt x="268" y="819"/>
                </a:lnTo>
                <a:lnTo>
                  <a:pt x="271" y="810"/>
                </a:lnTo>
                <a:lnTo>
                  <a:pt x="271" y="806"/>
                </a:lnTo>
                <a:lnTo>
                  <a:pt x="271" y="802"/>
                </a:lnTo>
                <a:lnTo>
                  <a:pt x="269" y="798"/>
                </a:lnTo>
                <a:lnTo>
                  <a:pt x="267" y="796"/>
                </a:lnTo>
                <a:lnTo>
                  <a:pt x="267" y="796"/>
                </a:lnTo>
                <a:lnTo>
                  <a:pt x="249" y="796"/>
                </a:lnTo>
                <a:lnTo>
                  <a:pt x="234" y="796"/>
                </a:lnTo>
                <a:lnTo>
                  <a:pt x="234" y="796"/>
                </a:lnTo>
                <a:lnTo>
                  <a:pt x="227" y="794"/>
                </a:lnTo>
                <a:lnTo>
                  <a:pt x="219" y="789"/>
                </a:lnTo>
                <a:lnTo>
                  <a:pt x="211" y="781"/>
                </a:lnTo>
                <a:lnTo>
                  <a:pt x="208" y="779"/>
                </a:lnTo>
                <a:lnTo>
                  <a:pt x="207" y="774"/>
                </a:lnTo>
                <a:lnTo>
                  <a:pt x="207" y="774"/>
                </a:lnTo>
                <a:lnTo>
                  <a:pt x="205" y="768"/>
                </a:lnTo>
                <a:lnTo>
                  <a:pt x="207" y="761"/>
                </a:lnTo>
                <a:lnTo>
                  <a:pt x="207" y="755"/>
                </a:lnTo>
                <a:lnTo>
                  <a:pt x="207" y="753"/>
                </a:lnTo>
                <a:lnTo>
                  <a:pt x="207" y="753"/>
                </a:lnTo>
                <a:lnTo>
                  <a:pt x="207" y="747"/>
                </a:lnTo>
                <a:lnTo>
                  <a:pt x="210" y="735"/>
                </a:lnTo>
                <a:lnTo>
                  <a:pt x="218" y="704"/>
                </a:lnTo>
                <a:lnTo>
                  <a:pt x="218" y="704"/>
                </a:lnTo>
                <a:lnTo>
                  <a:pt x="224" y="683"/>
                </a:lnTo>
                <a:lnTo>
                  <a:pt x="237" y="657"/>
                </a:lnTo>
                <a:lnTo>
                  <a:pt x="246" y="631"/>
                </a:lnTo>
                <a:lnTo>
                  <a:pt x="249" y="622"/>
                </a:lnTo>
                <a:lnTo>
                  <a:pt x="250" y="616"/>
                </a:lnTo>
                <a:lnTo>
                  <a:pt x="250" y="616"/>
                </a:lnTo>
                <a:lnTo>
                  <a:pt x="253" y="571"/>
                </a:lnTo>
                <a:lnTo>
                  <a:pt x="256" y="534"/>
                </a:lnTo>
                <a:lnTo>
                  <a:pt x="256" y="534"/>
                </a:lnTo>
                <a:lnTo>
                  <a:pt x="278" y="511"/>
                </a:lnTo>
                <a:lnTo>
                  <a:pt x="293" y="495"/>
                </a:lnTo>
                <a:lnTo>
                  <a:pt x="298" y="488"/>
                </a:lnTo>
                <a:lnTo>
                  <a:pt x="299" y="485"/>
                </a:lnTo>
                <a:lnTo>
                  <a:pt x="299" y="436"/>
                </a:lnTo>
                <a:lnTo>
                  <a:pt x="299" y="436"/>
                </a:lnTo>
                <a:lnTo>
                  <a:pt x="289" y="327"/>
                </a:lnTo>
                <a:lnTo>
                  <a:pt x="289" y="327"/>
                </a:lnTo>
                <a:lnTo>
                  <a:pt x="283" y="307"/>
                </a:lnTo>
                <a:lnTo>
                  <a:pt x="269" y="264"/>
                </a:lnTo>
                <a:lnTo>
                  <a:pt x="253" y="218"/>
                </a:lnTo>
                <a:lnTo>
                  <a:pt x="246" y="199"/>
                </a:lnTo>
                <a:lnTo>
                  <a:pt x="239" y="185"/>
                </a:lnTo>
                <a:lnTo>
                  <a:pt x="239" y="185"/>
                </a:lnTo>
                <a:lnTo>
                  <a:pt x="229" y="168"/>
                </a:lnTo>
                <a:lnTo>
                  <a:pt x="219" y="155"/>
                </a:lnTo>
                <a:lnTo>
                  <a:pt x="207" y="142"/>
                </a:lnTo>
                <a:lnTo>
                  <a:pt x="207" y="142"/>
                </a:lnTo>
                <a:lnTo>
                  <a:pt x="197" y="131"/>
                </a:lnTo>
                <a:lnTo>
                  <a:pt x="190" y="125"/>
                </a:lnTo>
                <a:lnTo>
                  <a:pt x="190" y="120"/>
                </a:lnTo>
                <a:lnTo>
                  <a:pt x="196" y="109"/>
                </a:lnTo>
                <a:lnTo>
                  <a:pt x="196" y="109"/>
                </a:lnTo>
                <a:lnTo>
                  <a:pt x="199" y="109"/>
                </a:lnTo>
                <a:lnTo>
                  <a:pt x="207" y="110"/>
                </a:lnTo>
                <a:lnTo>
                  <a:pt x="214" y="108"/>
                </a:lnTo>
                <a:lnTo>
                  <a:pt x="216" y="106"/>
                </a:lnTo>
                <a:lnTo>
                  <a:pt x="218" y="104"/>
                </a:lnTo>
                <a:lnTo>
                  <a:pt x="218" y="104"/>
                </a:lnTo>
                <a:lnTo>
                  <a:pt x="219" y="94"/>
                </a:lnTo>
                <a:lnTo>
                  <a:pt x="218" y="83"/>
                </a:lnTo>
                <a:lnTo>
                  <a:pt x="218" y="71"/>
                </a:lnTo>
                <a:lnTo>
                  <a:pt x="218" y="71"/>
                </a:lnTo>
                <a:lnTo>
                  <a:pt x="216" y="68"/>
                </a:lnTo>
                <a:lnTo>
                  <a:pt x="212" y="65"/>
                </a:lnTo>
                <a:lnTo>
                  <a:pt x="212" y="65"/>
                </a:lnTo>
                <a:lnTo>
                  <a:pt x="211" y="63"/>
                </a:lnTo>
                <a:lnTo>
                  <a:pt x="208" y="60"/>
                </a:lnTo>
                <a:lnTo>
                  <a:pt x="207" y="54"/>
                </a:lnTo>
                <a:lnTo>
                  <a:pt x="207" y="54"/>
                </a:lnTo>
                <a:lnTo>
                  <a:pt x="211" y="53"/>
                </a:lnTo>
                <a:lnTo>
                  <a:pt x="218" y="48"/>
                </a:lnTo>
                <a:lnTo>
                  <a:pt x="226" y="41"/>
                </a:lnTo>
                <a:lnTo>
                  <a:pt x="229" y="37"/>
                </a:lnTo>
                <a:lnTo>
                  <a:pt x="229" y="33"/>
                </a:lnTo>
                <a:lnTo>
                  <a:pt x="229" y="33"/>
                </a:lnTo>
                <a:lnTo>
                  <a:pt x="229" y="30"/>
                </a:lnTo>
                <a:lnTo>
                  <a:pt x="230" y="27"/>
                </a:lnTo>
                <a:lnTo>
                  <a:pt x="231" y="24"/>
                </a:lnTo>
                <a:lnTo>
                  <a:pt x="231" y="24"/>
                </a:lnTo>
                <a:lnTo>
                  <a:pt x="230" y="24"/>
                </a:lnTo>
                <a:lnTo>
                  <a:pt x="223" y="22"/>
                </a:lnTo>
                <a:lnTo>
                  <a:pt x="223" y="22"/>
                </a:lnTo>
                <a:lnTo>
                  <a:pt x="212" y="20"/>
                </a:lnTo>
                <a:lnTo>
                  <a:pt x="204" y="20"/>
                </a:lnTo>
                <a:lnTo>
                  <a:pt x="196" y="22"/>
                </a:lnTo>
                <a:lnTo>
                  <a:pt x="196" y="22"/>
                </a:lnTo>
                <a:lnTo>
                  <a:pt x="193" y="18"/>
                </a:lnTo>
                <a:lnTo>
                  <a:pt x="184" y="11"/>
                </a:lnTo>
                <a:lnTo>
                  <a:pt x="177" y="5"/>
                </a:lnTo>
                <a:lnTo>
                  <a:pt x="170" y="3"/>
                </a:lnTo>
                <a:lnTo>
                  <a:pt x="162" y="0"/>
                </a:lnTo>
                <a:lnTo>
                  <a:pt x="152" y="0"/>
                </a:lnTo>
                <a:lnTo>
                  <a:pt x="152" y="0"/>
                </a:lnTo>
                <a:lnTo>
                  <a:pt x="144" y="1"/>
                </a:lnTo>
                <a:lnTo>
                  <a:pt x="136" y="4"/>
                </a:lnTo>
                <a:lnTo>
                  <a:pt x="129" y="7"/>
                </a:lnTo>
                <a:lnTo>
                  <a:pt x="124" y="12"/>
                </a:lnTo>
                <a:lnTo>
                  <a:pt x="120" y="19"/>
                </a:lnTo>
                <a:lnTo>
                  <a:pt x="117" y="26"/>
                </a:lnTo>
                <a:lnTo>
                  <a:pt x="114" y="34"/>
                </a:lnTo>
                <a:lnTo>
                  <a:pt x="111" y="45"/>
                </a:lnTo>
                <a:lnTo>
                  <a:pt x="111" y="45"/>
                </a:lnTo>
                <a:lnTo>
                  <a:pt x="110" y="54"/>
                </a:lnTo>
                <a:lnTo>
                  <a:pt x="110" y="65"/>
                </a:lnTo>
                <a:lnTo>
                  <a:pt x="111" y="74"/>
                </a:lnTo>
                <a:lnTo>
                  <a:pt x="114" y="82"/>
                </a:lnTo>
                <a:lnTo>
                  <a:pt x="118" y="94"/>
                </a:lnTo>
                <a:lnTo>
                  <a:pt x="120" y="98"/>
                </a:lnTo>
                <a:lnTo>
                  <a:pt x="120" y="9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auto">
          <a:xfrm>
            <a:off x="2936541" y="4629328"/>
            <a:ext cx="481012" cy="1730073"/>
          </a:xfrm>
          <a:custGeom>
            <a:avLst/>
            <a:gdLst>
              <a:gd name="T0" fmla="*/ 83 w 429"/>
              <a:gd name="T1" fmla="*/ 50 h 1543"/>
              <a:gd name="T2" fmla="*/ 81 w 429"/>
              <a:gd name="T3" fmla="*/ 38 h 1543"/>
              <a:gd name="T4" fmla="*/ 190 w 429"/>
              <a:gd name="T5" fmla="*/ 2 h 1543"/>
              <a:gd name="T6" fmla="*/ 219 w 429"/>
              <a:gd name="T7" fmla="*/ 4 h 1543"/>
              <a:gd name="T8" fmla="*/ 257 w 429"/>
              <a:gd name="T9" fmla="*/ 76 h 1543"/>
              <a:gd name="T10" fmla="*/ 305 w 429"/>
              <a:gd name="T11" fmla="*/ 90 h 1543"/>
              <a:gd name="T12" fmla="*/ 263 w 429"/>
              <a:gd name="T13" fmla="*/ 111 h 1543"/>
              <a:gd name="T14" fmla="*/ 260 w 429"/>
              <a:gd name="T15" fmla="*/ 129 h 1543"/>
              <a:gd name="T16" fmla="*/ 273 w 429"/>
              <a:gd name="T17" fmla="*/ 152 h 1543"/>
              <a:gd name="T18" fmla="*/ 284 w 429"/>
              <a:gd name="T19" fmla="*/ 163 h 1543"/>
              <a:gd name="T20" fmla="*/ 268 w 429"/>
              <a:gd name="T21" fmla="*/ 206 h 1543"/>
              <a:gd name="T22" fmla="*/ 263 w 429"/>
              <a:gd name="T23" fmla="*/ 233 h 1543"/>
              <a:gd name="T24" fmla="*/ 227 w 429"/>
              <a:gd name="T25" fmla="*/ 257 h 1543"/>
              <a:gd name="T26" fmla="*/ 260 w 429"/>
              <a:gd name="T27" fmla="*/ 293 h 1543"/>
              <a:gd name="T28" fmla="*/ 299 w 429"/>
              <a:gd name="T29" fmla="*/ 357 h 1543"/>
              <a:gd name="T30" fmla="*/ 303 w 429"/>
              <a:gd name="T31" fmla="*/ 383 h 1543"/>
              <a:gd name="T32" fmla="*/ 350 w 429"/>
              <a:gd name="T33" fmla="*/ 471 h 1543"/>
              <a:gd name="T34" fmla="*/ 369 w 429"/>
              <a:gd name="T35" fmla="*/ 495 h 1543"/>
              <a:gd name="T36" fmla="*/ 380 w 429"/>
              <a:gd name="T37" fmla="*/ 521 h 1543"/>
              <a:gd name="T38" fmla="*/ 395 w 429"/>
              <a:gd name="T39" fmla="*/ 568 h 1543"/>
              <a:gd name="T40" fmla="*/ 411 w 429"/>
              <a:gd name="T41" fmla="*/ 621 h 1543"/>
              <a:gd name="T42" fmla="*/ 428 w 429"/>
              <a:gd name="T43" fmla="*/ 672 h 1543"/>
              <a:gd name="T44" fmla="*/ 425 w 429"/>
              <a:gd name="T45" fmla="*/ 703 h 1543"/>
              <a:gd name="T46" fmla="*/ 425 w 429"/>
              <a:gd name="T47" fmla="*/ 741 h 1543"/>
              <a:gd name="T48" fmla="*/ 395 w 429"/>
              <a:gd name="T49" fmla="*/ 762 h 1543"/>
              <a:gd name="T50" fmla="*/ 347 w 429"/>
              <a:gd name="T51" fmla="*/ 871 h 1543"/>
              <a:gd name="T52" fmla="*/ 288 w 429"/>
              <a:gd name="T53" fmla="*/ 1271 h 1543"/>
              <a:gd name="T54" fmla="*/ 273 w 429"/>
              <a:gd name="T55" fmla="*/ 1369 h 1543"/>
              <a:gd name="T56" fmla="*/ 272 w 429"/>
              <a:gd name="T57" fmla="*/ 1400 h 1543"/>
              <a:gd name="T58" fmla="*/ 299 w 429"/>
              <a:gd name="T59" fmla="*/ 1467 h 1543"/>
              <a:gd name="T60" fmla="*/ 368 w 429"/>
              <a:gd name="T61" fmla="*/ 1486 h 1543"/>
              <a:gd name="T62" fmla="*/ 388 w 429"/>
              <a:gd name="T63" fmla="*/ 1487 h 1543"/>
              <a:gd name="T64" fmla="*/ 395 w 429"/>
              <a:gd name="T65" fmla="*/ 1513 h 1543"/>
              <a:gd name="T66" fmla="*/ 383 w 429"/>
              <a:gd name="T67" fmla="*/ 1530 h 1543"/>
              <a:gd name="T68" fmla="*/ 162 w 429"/>
              <a:gd name="T69" fmla="*/ 1543 h 1543"/>
              <a:gd name="T70" fmla="*/ 136 w 429"/>
              <a:gd name="T71" fmla="*/ 1523 h 1543"/>
              <a:gd name="T72" fmla="*/ 95 w 429"/>
              <a:gd name="T73" fmla="*/ 1517 h 1543"/>
              <a:gd name="T74" fmla="*/ 68 w 429"/>
              <a:gd name="T75" fmla="*/ 1512 h 1543"/>
              <a:gd name="T76" fmla="*/ 72 w 429"/>
              <a:gd name="T77" fmla="*/ 1448 h 1543"/>
              <a:gd name="T78" fmla="*/ 74 w 429"/>
              <a:gd name="T79" fmla="*/ 1378 h 1543"/>
              <a:gd name="T80" fmla="*/ 84 w 429"/>
              <a:gd name="T81" fmla="*/ 1309 h 1543"/>
              <a:gd name="T82" fmla="*/ 98 w 429"/>
              <a:gd name="T83" fmla="*/ 1096 h 1543"/>
              <a:gd name="T84" fmla="*/ 107 w 429"/>
              <a:gd name="T85" fmla="*/ 1002 h 1543"/>
              <a:gd name="T86" fmla="*/ 94 w 429"/>
              <a:gd name="T87" fmla="*/ 949 h 1543"/>
              <a:gd name="T88" fmla="*/ 81 w 429"/>
              <a:gd name="T89" fmla="*/ 861 h 1543"/>
              <a:gd name="T90" fmla="*/ 47 w 429"/>
              <a:gd name="T91" fmla="*/ 841 h 1543"/>
              <a:gd name="T92" fmla="*/ 25 w 429"/>
              <a:gd name="T93" fmla="*/ 766 h 1543"/>
              <a:gd name="T94" fmla="*/ 15 w 429"/>
              <a:gd name="T95" fmla="*/ 621 h 1543"/>
              <a:gd name="T96" fmla="*/ 0 w 429"/>
              <a:gd name="T97" fmla="*/ 394 h 1543"/>
              <a:gd name="T98" fmla="*/ 15 w 429"/>
              <a:gd name="T99" fmla="*/ 304 h 1543"/>
              <a:gd name="T100" fmla="*/ 39 w 429"/>
              <a:gd name="T101" fmla="*/ 260 h 1543"/>
              <a:gd name="T102" fmla="*/ 42 w 429"/>
              <a:gd name="T103" fmla="*/ 236 h 1543"/>
              <a:gd name="T104" fmla="*/ 42 w 429"/>
              <a:gd name="T105" fmla="*/ 225 h 1543"/>
              <a:gd name="T106" fmla="*/ 84 w 429"/>
              <a:gd name="T107" fmla="*/ 185 h 1543"/>
              <a:gd name="T108" fmla="*/ 92 w 429"/>
              <a:gd name="T109" fmla="*/ 163 h 1543"/>
              <a:gd name="T110" fmla="*/ 81 w 429"/>
              <a:gd name="T111" fmla="*/ 148 h 1543"/>
              <a:gd name="T112" fmla="*/ 74 w 429"/>
              <a:gd name="T113" fmla="*/ 133 h 1543"/>
              <a:gd name="T114" fmla="*/ 64 w 429"/>
              <a:gd name="T115" fmla="*/ 126 h 1543"/>
              <a:gd name="T116" fmla="*/ 64 w 429"/>
              <a:gd name="T117" fmla="*/ 102 h 1543"/>
              <a:gd name="T118" fmla="*/ 81 w 429"/>
              <a:gd name="T119" fmla="*/ 92 h 1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29" h="1543">
                <a:moveTo>
                  <a:pt x="81" y="92"/>
                </a:moveTo>
                <a:lnTo>
                  <a:pt x="81" y="92"/>
                </a:lnTo>
                <a:lnTo>
                  <a:pt x="83" y="72"/>
                </a:lnTo>
                <a:lnTo>
                  <a:pt x="84" y="57"/>
                </a:lnTo>
                <a:lnTo>
                  <a:pt x="83" y="50"/>
                </a:lnTo>
                <a:lnTo>
                  <a:pt x="81" y="47"/>
                </a:lnTo>
                <a:lnTo>
                  <a:pt x="81" y="47"/>
                </a:lnTo>
                <a:lnTo>
                  <a:pt x="80" y="43"/>
                </a:lnTo>
                <a:lnTo>
                  <a:pt x="80" y="41"/>
                </a:lnTo>
                <a:lnTo>
                  <a:pt x="81" y="38"/>
                </a:lnTo>
                <a:lnTo>
                  <a:pt x="84" y="35"/>
                </a:lnTo>
                <a:lnTo>
                  <a:pt x="87" y="34"/>
                </a:lnTo>
                <a:lnTo>
                  <a:pt x="98" y="28"/>
                </a:lnTo>
                <a:lnTo>
                  <a:pt x="98" y="28"/>
                </a:lnTo>
                <a:lnTo>
                  <a:pt x="190" y="2"/>
                </a:lnTo>
                <a:lnTo>
                  <a:pt x="190" y="2"/>
                </a:lnTo>
                <a:lnTo>
                  <a:pt x="201" y="0"/>
                </a:lnTo>
                <a:lnTo>
                  <a:pt x="211" y="0"/>
                </a:lnTo>
                <a:lnTo>
                  <a:pt x="216" y="1"/>
                </a:lnTo>
                <a:lnTo>
                  <a:pt x="219" y="4"/>
                </a:lnTo>
                <a:lnTo>
                  <a:pt x="223" y="6"/>
                </a:lnTo>
                <a:lnTo>
                  <a:pt x="226" y="11"/>
                </a:lnTo>
                <a:lnTo>
                  <a:pt x="226" y="11"/>
                </a:lnTo>
                <a:lnTo>
                  <a:pt x="257" y="76"/>
                </a:lnTo>
                <a:lnTo>
                  <a:pt x="257" y="76"/>
                </a:lnTo>
                <a:lnTo>
                  <a:pt x="280" y="80"/>
                </a:lnTo>
                <a:lnTo>
                  <a:pt x="297" y="84"/>
                </a:lnTo>
                <a:lnTo>
                  <a:pt x="302" y="87"/>
                </a:lnTo>
                <a:lnTo>
                  <a:pt x="305" y="90"/>
                </a:lnTo>
                <a:lnTo>
                  <a:pt x="305" y="90"/>
                </a:lnTo>
                <a:lnTo>
                  <a:pt x="305" y="91"/>
                </a:lnTo>
                <a:lnTo>
                  <a:pt x="305" y="92"/>
                </a:lnTo>
                <a:lnTo>
                  <a:pt x="299" y="96"/>
                </a:lnTo>
                <a:lnTo>
                  <a:pt x="286" y="103"/>
                </a:lnTo>
                <a:lnTo>
                  <a:pt x="263" y="111"/>
                </a:lnTo>
                <a:lnTo>
                  <a:pt x="252" y="116"/>
                </a:lnTo>
                <a:lnTo>
                  <a:pt x="252" y="116"/>
                </a:lnTo>
                <a:lnTo>
                  <a:pt x="256" y="122"/>
                </a:lnTo>
                <a:lnTo>
                  <a:pt x="260" y="129"/>
                </a:lnTo>
                <a:lnTo>
                  <a:pt x="260" y="129"/>
                </a:lnTo>
                <a:lnTo>
                  <a:pt x="261" y="136"/>
                </a:lnTo>
                <a:lnTo>
                  <a:pt x="264" y="143"/>
                </a:lnTo>
                <a:lnTo>
                  <a:pt x="268" y="148"/>
                </a:lnTo>
                <a:lnTo>
                  <a:pt x="268" y="148"/>
                </a:lnTo>
                <a:lnTo>
                  <a:pt x="273" y="152"/>
                </a:lnTo>
                <a:lnTo>
                  <a:pt x="279" y="156"/>
                </a:lnTo>
                <a:lnTo>
                  <a:pt x="283" y="161"/>
                </a:lnTo>
                <a:lnTo>
                  <a:pt x="284" y="162"/>
                </a:lnTo>
                <a:lnTo>
                  <a:pt x="284" y="163"/>
                </a:lnTo>
                <a:lnTo>
                  <a:pt x="284" y="163"/>
                </a:lnTo>
                <a:lnTo>
                  <a:pt x="276" y="174"/>
                </a:lnTo>
                <a:lnTo>
                  <a:pt x="271" y="180"/>
                </a:lnTo>
                <a:lnTo>
                  <a:pt x="271" y="180"/>
                </a:lnTo>
                <a:lnTo>
                  <a:pt x="269" y="191"/>
                </a:lnTo>
                <a:lnTo>
                  <a:pt x="268" y="206"/>
                </a:lnTo>
                <a:lnTo>
                  <a:pt x="268" y="206"/>
                </a:lnTo>
                <a:lnTo>
                  <a:pt x="267" y="219"/>
                </a:lnTo>
                <a:lnTo>
                  <a:pt x="265" y="226"/>
                </a:lnTo>
                <a:lnTo>
                  <a:pt x="263" y="233"/>
                </a:lnTo>
                <a:lnTo>
                  <a:pt x="263" y="233"/>
                </a:lnTo>
                <a:lnTo>
                  <a:pt x="260" y="236"/>
                </a:lnTo>
                <a:lnTo>
                  <a:pt x="256" y="240"/>
                </a:lnTo>
                <a:lnTo>
                  <a:pt x="242" y="248"/>
                </a:lnTo>
                <a:lnTo>
                  <a:pt x="230" y="255"/>
                </a:lnTo>
                <a:lnTo>
                  <a:pt x="227" y="257"/>
                </a:lnTo>
                <a:lnTo>
                  <a:pt x="226" y="259"/>
                </a:lnTo>
                <a:lnTo>
                  <a:pt x="226" y="259"/>
                </a:lnTo>
                <a:lnTo>
                  <a:pt x="231" y="266"/>
                </a:lnTo>
                <a:lnTo>
                  <a:pt x="245" y="278"/>
                </a:lnTo>
                <a:lnTo>
                  <a:pt x="260" y="293"/>
                </a:lnTo>
                <a:lnTo>
                  <a:pt x="267" y="300"/>
                </a:lnTo>
                <a:lnTo>
                  <a:pt x="271" y="306"/>
                </a:lnTo>
                <a:lnTo>
                  <a:pt x="271" y="306"/>
                </a:lnTo>
                <a:lnTo>
                  <a:pt x="299" y="357"/>
                </a:lnTo>
                <a:lnTo>
                  <a:pt x="299" y="357"/>
                </a:lnTo>
                <a:lnTo>
                  <a:pt x="305" y="364"/>
                </a:lnTo>
                <a:lnTo>
                  <a:pt x="305" y="368"/>
                </a:lnTo>
                <a:lnTo>
                  <a:pt x="305" y="373"/>
                </a:lnTo>
                <a:lnTo>
                  <a:pt x="305" y="373"/>
                </a:lnTo>
                <a:lnTo>
                  <a:pt x="303" y="383"/>
                </a:lnTo>
                <a:lnTo>
                  <a:pt x="303" y="387"/>
                </a:lnTo>
                <a:lnTo>
                  <a:pt x="305" y="388"/>
                </a:lnTo>
                <a:lnTo>
                  <a:pt x="305" y="388"/>
                </a:lnTo>
                <a:lnTo>
                  <a:pt x="332" y="437"/>
                </a:lnTo>
                <a:lnTo>
                  <a:pt x="350" y="471"/>
                </a:lnTo>
                <a:lnTo>
                  <a:pt x="358" y="489"/>
                </a:lnTo>
                <a:lnTo>
                  <a:pt x="358" y="489"/>
                </a:lnTo>
                <a:lnTo>
                  <a:pt x="359" y="491"/>
                </a:lnTo>
                <a:lnTo>
                  <a:pt x="362" y="492"/>
                </a:lnTo>
                <a:lnTo>
                  <a:pt x="369" y="495"/>
                </a:lnTo>
                <a:lnTo>
                  <a:pt x="372" y="497"/>
                </a:lnTo>
                <a:lnTo>
                  <a:pt x="376" y="503"/>
                </a:lnTo>
                <a:lnTo>
                  <a:pt x="378" y="511"/>
                </a:lnTo>
                <a:lnTo>
                  <a:pt x="380" y="521"/>
                </a:lnTo>
                <a:lnTo>
                  <a:pt x="380" y="521"/>
                </a:lnTo>
                <a:lnTo>
                  <a:pt x="381" y="533"/>
                </a:lnTo>
                <a:lnTo>
                  <a:pt x="383" y="541"/>
                </a:lnTo>
                <a:lnTo>
                  <a:pt x="387" y="553"/>
                </a:lnTo>
                <a:lnTo>
                  <a:pt x="391" y="561"/>
                </a:lnTo>
                <a:lnTo>
                  <a:pt x="395" y="568"/>
                </a:lnTo>
                <a:lnTo>
                  <a:pt x="395" y="568"/>
                </a:lnTo>
                <a:lnTo>
                  <a:pt x="399" y="578"/>
                </a:lnTo>
                <a:lnTo>
                  <a:pt x="402" y="591"/>
                </a:lnTo>
                <a:lnTo>
                  <a:pt x="406" y="606"/>
                </a:lnTo>
                <a:lnTo>
                  <a:pt x="411" y="621"/>
                </a:lnTo>
                <a:lnTo>
                  <a:pt x="411" y="621"/>
                </a:lnTo>
                <a:lnTo>
                  <a:pt x="417" y="635"/>
                </a:lnTo>
                <a:lnTo>
                  <a:pt x="421" y="646"/>
                </a:lnTo>
                <a:lnTo>
                  <a:pt x="425" y="658"/>
                </a:lnTo>
                <a:lnTo>
                  <a:pt x="428" y="672"/>
                </a:lnTo>
                <a:lnTo>
                  <a:pt x="428" y="672"/>
                </a:lnTo>
                <a:lnTo>
                  <a:pt x="429" y="686"/>
                </a:lnTo>
                <a:lnTo>
                  <a:pt x="428" y="695"/>
                </a:lnTo>
                <a:lnTo>
                  <a:pt x="426" y="702"/>
                </a:lnTo>
                <a:lnTo>
                  <a:pt x="425" y="703"/>
                </a:lnTo>
                <a:lnTo>
                  <a:pt x="425" y="703"/>
                </a:lnTo>
                <a:lnTo>
                  <a:pt x="425" y="718"/>
                </a:lnTo>
                <a:lnTo>
                  <a:pt x="425" y="731"/>
                </a:lnTo>
                <a:lnTo>
                  <a:pt x="425" y="741"/>
                </a:lnTo>
                <a:lnTo>
                  <a:pt x="425" y="741"/>
                </a:lnTo>
                <a:lnTo>
                  <a:pt x="423" y="746"/>
                </a:lnTo>
                <a:lnTo>
                  <a:pt x="419" y="750"/>
                </a:lnTo>
                <a:lnTo>
                  <a:pt x="410" y="756"/>
                </a:lnTo>
                <a:lnTo>
                  <a:pt x="400" y="761"/>
                </a:lnTo>
                <a:lnTo>
                  <a:pt x="395" y="762"/>
                </a:lnTo>
                <a:lnTo>
                  <a:pt x="414" y="815"/>
                </a:lnTo>
                <a:lnTo>
                  <a:pt x="380" y="823"/>
                </a:lnTo>
                <a:lnTo>
                  <a:pt x="380" y="868"/>
                </a:lnTo>
                <a:lnTo>
                  <a:pt x="347" y="871"/>
                </a:lnTo>
                <a:lnTo>
                  <a:pt x="347" y="871"/>
                </a:lnTo>
                <a:lnTo>
                  <a:pt x="308" y="1101"/>
                </a:lnTo>
                <a:lnTo>
                  <a:pt x="308" y="1101"/>
                </a:lnTo>
                <a:lnTo>
                  <a:pt x="299" y="1179"/>
                </a:lnTo>
                <a:lnTo>
                  <a:pt x="294" y="1236"/>
                </a:lnTo>
                <a:lnTo>
                  <a:pt x="288" y="1271"/>
                </a:lnTo>
                <a:lnTo>
                  <a:pt x="288" y="1271"/>
                </a:lnTo>
                <a:lnTo>
                  <a:pt x="282" y="1322"/>
                </a:lnTo>
                <a:lnTo>
                  <a:pt x="278" y="1351"/>
                </a:lnTo>
                <a:lnTo>
                  <a:pt x="275" y="1362"/>
                </a:lnTo>
                <a:lnTo>
                  <a:pt x="273" y="1369"/>
                </a:lnTo>
                <a:lnTo>
                  <a:pt x="273" y="1369"/>
                </a:lnTo>
                <a:lnTo>
                  <a:pt x="271" y="1373"/>
                </a:lnTo>
                <a:lnTo>
                  <a:pt x="271" y="1378"/>
                </a:lnTo>
                <a:lnTo>
                  <a:pt x="269" y="1389"/>
                </a:lnTo>
                <a:lnTo>
                  <a:pt x="272" y="1400"/>
                </a:lnTo>
                <a:lnTo>
                  <a:pt x="276" y="1411"/>
                </a:lnTo>
                <a:lnTo>
                  <a:pt x="276" y="1411"/>
                </a:lnTo>
                <a:lnTo>
                  <a:pt x="290" y="1444"/>
                </a:lnTo>
                <a:lnTo>
                  <a:pt x="299" y="1467"/>
                </a:lnTo>
                <a:lnTo>
                  <a:pt x="299" y="1467"/>
                </a:lnTo>
                <a:lnTo>
                  <a:pt x="335" y="1479"/>
                </a:lnTo>
                <a:lnTo>
                  <a:pt x="335" y="1479"/>
                </a:lnTo>
                <a:lnTo>
                  <a:pt x="363" y="1487"/>
                </a:lnTo>
                <a:lnTo>
                  <a:pt x="363" y="1487"/>
                </a:lnTo>
                <a:lnTo>
                  <a:pt x="368" y="1486"/>
                </a:lnTo>
                <a:lnTo>
                  <a:pt x="374" y="1483"/>
                </a:lnTo>
                <a:lnTo>
                  <a:pt x="378" y="1483"/>
                </a:lnTo>
                <a:lnTo>
                  <a:pt x="381" y="1483"/>
                </a:lnTo>
                <a:lnTo>
                  <a:pt x="385" y="1485"/>
                </a:lnTo>
                <a:lnTo>
                  <a:pt x="388" y="1487"/>
                </a:lnTo>
                <a:lnTo>
                  <a:pt x="388" y="1487"/>
                </a:lnTo>
                <a:lnTo>
                  <a:pt x="395" y="1502"/>
                </a:lnTo>
                <a:lnTo>
                  <a:pt x="396" y="1508"/>
                </a:lnTo>
                <a:lnTo>
                  <a:pt x="396" y="1511"/>
                </a:lnTo>
                <a:lnTo>
                  <a:pt x="395" y="1513"/>
                </a:lnTo>
                <a:lnTo>
                  <a:pt x="395" y="1513"/>
                </a:lnTo>
                <a:lnTo>
                  <a:pt x="389" y="1524"/>
                </a:lnTo>
                <a:lnTo>
                  <a:pt x="387" y="1528"/>
                </a:lnTo>
                <a:lnTo>
                  <a:pt x="383" y="1530"/>
                </a:lnTo>
                <a:lnTo>
                  <a:pt x="383" y="1530"/>
                </a:lnTo>
                <a:lnTo>
                  <a:pt x="293" y="1536"/>
                </a:lnTo>
                <a:lnTo>
                  <a:pt x="227" y="1541"/>
                </a:lnTo>
                <a:lnTo>
                  <a:pt x="182" y="1543"/>
                </a:lnTo>
                <a:lnTo>
                  <a:pt x="182" y="1543"/>
                </a:lnTo>
                <a:lnTo>
                  <a:pt x="162" y="1543"/>
                </a:lnTo>
                <a:lnTo>
                  <a:pt x="148" y="1543"/>
                </a:lnTo>
                <a:lnTo>
                  <a:pt x="140" y="1542"/>
                </a:lnTo>
                <a:lnTo>
                  <a:pt x="137" y="1541"/>
                </a:lnTo>
                <a:lnTo>
                  <a:pt x="137" y="1541"/>
                </a:lnTo>
                <a:lnTo>
                  <a:pt x="136" y="1523"/>
                </a:lnTo>
                <a:lnTo>
                  <a:pt x="134" y="1506"/>
                </a:lnTo>
                <a:lnTo>
                  <a:pt x="134" y="1506"/>
                </a:lnTo>
                <a:lnTo>
                  <a:pt x="117" y="1512"/>
                </a:lnTo>
                <a:lnTo>
                  <a:pt x="103" y="1516"/>
                </a:lnTo>
                <a:lnTo>
                  <a:pt x="95" y="1517"/>
                </a:lnTo>
                <a:lnTo>
                  <a:pt x="89" y="1516"/>
                </a:lnTo>
                <a:lnTo>
                  <a:pt x="89" y="1516"/>
                </a:lnTo>
                <a:lnTo>
                  <a:pt x="73" y="1513"/>
                </a:lnTo>
                <a:lnTo>
                  <a:pt x="70" y="1513"/>
                </a:lnTo>
                <a:lnTo>
                  <a:pt x="68" y="1512"/>
                </a:lnTo>
                <a:lnTo>
                  <a:pt x="66" y="1509"/>
                </a:lnTo>
                <a:lnTo>
                  <a:pt x="66" y="1506"/>
                </a:lnTo>
                <a:lnTo>
                  <a:pt x="66" y="1506"/>
                </a:lnTo>
                <a:lnTo>
                  <a:pt x="68" y="1478"/>
                </a:lnTo>
                <a:lnTo>
                  <a:pt x="72" y="1448"/>
                </a:lnTo>
                <a:lnTo>
                  <a:pt x="72" y="1448"/>
                </a:lnTo>
                <a:lnTo>
                  <a:pt x="72" y="1433"/>
                </a:lnTo>
                <a:lnTo>
                  <a:pt x="73" y="1411"/>
                </a:lnTo>
                <a:lnTo>
                  <a:pt x="74" y="1378"/>
                </a:lnTo>
                <a:lnTo>
                  <a:pt x="74" y="1378"/>
                </a:lnTo>
                <a:lnTo>
                  <a:pt x="76" y="1362"/>
                </a:lnTo>
                <a:lnTo>
                  <a:pt x="77" y="1347"/>
                </a:lnTo>
                <a:lnTo>
                  <a:pt x="81" y="1326"/>
                </a:lnTo>
                <a:lnTo>
                  <a:pt x="81" y="1326"/>
                </a:lnTo>
                <a:lnTo>
                  <a:pt x="84" y="1309"/>
                </a:lnTo>
                <a:lnTo>
                  <a:pt x="85" y="1284"/>
                </a:lnTo>
                <a:lnTo>
                  <a:pt x="87" y="1224"/>
                </a:lnTo>
                <a:lnTo>
                  <a:pt x="87" y="1146"/>
                </a:lnTo>
                <a:lnTo>
                  <a:pt x="87" y="1146"/>
                </a:lnTo>
                <a:lnTo>
                  <a:pt x="98" y="1096"/>
                </a:lnTo>
                <a:lnTo>
                  <a:pt x="109" y="1046"/>
                </a:lnTo>
                <a:lnTo>
                  <a:pt x="109" y="1046"/>
                </a:lnTo>
                <a:lnTo>
                  <a:pt x="109" y="1039"/>
                </a:lnTo>
                <a:lnTo>
                  <a:pt x="109" y="1022"/>
                </a:lnTo>
                <a:lnTo>
                  <a:pt x="107" y="1002"/>
                </a:lnTo>
                <a:lnTo>
                  <a:pt x="104" y="991"/>
                </a:lnTo>
                <a:lnTo>
                  <a:pt x="100" y="979"/>
                </a:lnTo>
                <a:lnTo>
                  <a:pt x="100" y="979"/>
                </a:lnTo>
                <a:lnTo>
                  <a:pt x="96" y="965"/>
                </a:lnTo>
                <a:lnTo>
                  <a:pt x="94" y="949"/>
                </a:lnTo>
                <a:lnTo>
                  <a:pt x="89" y="909"/>
                </a:lnTo>
                <a:lnTo>
                  <a:pt x="88" y="876"/>
                </a:lnTo>
                <a:lnTo>
                  <a:pt x="87" y="863"/>
                </a:lnTo>
                <a:lnTo>
                  <a:pt x="87" y="863"/>
                </a:lnTo>
                <a:lnTo>
                  <a:pt x="81" y="861"/>
                </a:lnTo>
                <a:lnTo>
                  <a:pt x="69" y="857"/>
                </a:lnTo>
                <a:lnTo>
                  <a:pt x="50" y="852"/>
                </a:lnTo>
                <a:lnTo>
                  <a:pt x="50" y="852"/>
                </a:lnTo>
                <a:lnTo>
                  <a:pt x="49" y="846"/>
                </a:lnTo>
                <a:lnTo>
                  <a:pt x="47" y="841"/>
                </a:lnTo>
                <a:lnTo>
                  <a:pt x="44" y="838"/>
                </a:lnTo>
                <a:lnTo>
                  <a:pt x="36" y="836"/>
                </a:lnTo>
                <a:lnTo>
                  <a:pt x="36" y="836"/>
                </a:lnTo>
                <a:lnTo>
                  <a:pt x="34" y="816"/>
                </a:lnTo>
                <a:lnTo>
                  <a:pt x="25" y="766"/>
                </a:lnTo>
                <a:lnTo>
                  <a:pt x="19" y="705"/>
                </a:lnTo>
                <a:lnTo>
                  <a:pt x="16" y="675"/>
                </a:lnTo>
                <a:lnTo>
                  <a:pt x="16" y="649"/>
                </a:lnTo>
                <a:lnTo>
                  <a:pt x="16" y="649"/>
                </a:lnTo>
                <a:lnTo>
                  <a:pt x="15" y="621"/>
                </a:lnTo>
                <a:lnTo>
                  <a:pt x="13" y="593"/>
                </a:lnTo>
                <a:lnTo>
                  <a:pt x="8" y="527"/>
                </a:lnTo>
                <a:lnTo>
                  <a:pt x="2" y="458"/>
                </a:lnTo>
                <a:lnTo>
                  <a:pt x="1" y="425"/>
                </a:lnTo>
                <a:lnTo>
                  <a:pt x="0" y="394"/>
                </a:lnTo>
                <a:lnTo>
                  <a:pt x="0" y="394"/>
                </a:lnTo>
                <a:lnTo>
                  <a:pt x="1" y="366"/>
                </a:lnTo>
                <a:lnTo>
                  <a:pt x="4" y="342"/>
                </a:lnTo>
                <a:lnTo>
                  <a:pt x="9" y="321"/>
                </a:lnTo>
                <a:lnTo>
                  <a:pt x="15" y="304"/>
                </a:lnTo>
                <a:lnTo>
                  <a:pt x="21" y="289"/>
                </a:lnTo>
                <a:lnTo>
                  <a:pt x="28" y="278"/>
                </a:lnTo>
                <a:lnTo>
                  <a:pt x="36" y="264"/>
                </a:lnTo>
                <a:lnTo>
                  <a:pt x="36" y="264"/>
                </a:lnTo>
                <a:lnTo>
                  <a:pt x="39" y="260"/>
                </a:lnTo>
                <a:lnTo>
                  <a:pt x="40" y="256"/>
                </a:lnTo>
                <a:lnTo>
                  <a:pt x="43" y="246"/>
                </a:lnTo>
                <a:lnTo>
                  <a:pt x="43" y="240"/>
                </a:lnTo>
                <a:lnTo>
                  <a:pt x="42" y="236"/>
                </a:lnTo>
                <a:lnTo>
                  <a:pt x="42" y="236"/>
                </a:lnTo>
                <a:lnTo>
                  <a:pt x="38" y="229"/>
                </a:lnTo>
                <a:lnTo>
                  <a:pt x="38" y="227"/>
                </a:lnTo>
                <a:lnTo>
                  <a:pt x="38" y="226"/>
                </a:lnTo>
                <a:lnTo>
                  <a:pt x="39" y="225"/>
                </a:lnTo>
                <a:lnTo>
                  <a:pt x="42" y="225"/>
                </a:lnTo>
                <a:lnTo>
                  <a:pt x="42" y="225"/>
                </a:lnTo>
                <a:lnTo>
                  <a:pt x="62" y="223"/>
                </a:lnTo>
                <a:lnTo>
                  <a:pt x="74" y="222"/>
                </a:lnTo>
                <a:lnTo>
                  <a:pt x="53" y="185"/>
                </a:lnTo>
                <a:lnTo>
                  <a:pt x="84" y="185"/>
                </a:lnTo>
                <a:lnTo>
                  <a:pt x="84" y="185"/>
                </a:lnTo>
                <a:lnTo>
                  <a:pt x="88" y="177"/>
                </a:lnTo>
                <a:lnTo>
                  <a:pt x="91" y="170"/>
                </a:lnTo>
                <a:lnTo>
                  <a:pt x="92" y="163"/>
                </a:lnTo>
                <a:lnTo>
                  <a:pt x="92" y="163"/>
                </a:lnTo>
                <a:lnTo>
                  <a:pt x="92" y="162"/>
                </a:lnTo>
                <a:lnTo>
                  <a:pt x="91" y="159"/>
                </a:lnTo>
                <a:lnTo>
                  <a:pt x="88" y="154"/>
                </a:lnTo>
                <a:lnTo>
                  <a:pt x="84" y="150"/>
                </a:lnTo>
                <a:lnTo>
                  <a:pt x="81" y="148"/>
                </a:lnTo>
                <a:lnTo>
                  <a:pt x="81" y="148"/>
                </a:lnTo>
                <a:lnTo>
                  <a:pt x="77" y="129"/>
                </a:lnTo>
                <a:lnTo>
                  <a:pt x="77" y="129"/>
                </a:lnTo>
                <a:lnTo>
                  <a:pt x="76" y="131"/>
                </a:lnTo>
                <a:lnTo>
                  <a:pt x="74" y="133"/>
                </a:lnTo>
                <a:lnTo>
                  <a:pt x="72" y="133"/>
                </a:lnTo>
                <a:lnTo>
                  <a:pt x="70" y="133"/>
                </a:lnTo>
                <a:lnTo>
                  <a:pt x="66" y="131"/>
                </a:lnTo>
                <a:lnTo>
                  <a:pt x="64" y="126"/>
                </a:lnTo>
                <a:lnTo>
                  <a:pt x="64" y="126"/>
                </a:lnTo>
                <a:lnTo>
                  <a:pt x="61" y="121"/>
                </a:lnTo>
                <a:lnTo>
                  <a:pt x="58" y="117"/>
                </a:lnTo>
                <a:lnTo>
                  <a:pt x="58" y="113"/>
                </a:lnTo>
                <a:lnTo>
                  <a:pt x="59" y="109"/>
                </a:lnTo>
                <a:lnTo>
                  <a:pt x="64" y="102"/>
                </a:lnTo>
                <a:lnTo>
                  <a:pt x="69" y="98"/>
                </a:lnTo>
                <a:lnTo>
                  <a:pt x="69" y="98"/>
                </a:lnTo>
                <a:lnTo>
                  <a:pt x="73" y="95"/>
                </a:lnTo>
                <a:lnTo>
                  <a:pt x="77" y="92"/>
                </a:lnTo>
                <a:lnTo>
                  <a:pt x="81" y="92"/>
                </a:lnTo>
                <a:lnTo>
                  <a:pt x="81" y="9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41"/>
          <p:cNvSpPr>
            <a:spLocks noEditPoints="1"/>
          </p:cNvSpPr>
          <p:nvPr/>
        </p:nvSpPr>
        <p:spPr bwMode="auto">
          <a:xfrm>
            <a:off x="4690925" y="4629327"/>
            <a:ext cx="616486" cy="1730073"/>
          </a:xfrm>
          <a:custGeom>
            <a:avLst/>
            <a:gdLst>
              <a:gd name="T0" fmla="*/ 167 w 315"/>
              <a:gd name="T1" fmla="*/ 22 h 884"/>
              <a:gd name="T2" fmla="*/ 121 w 315"/>
              <a:gd name="T3" fmla="*/ 3 h 884"/>
              <a:gd name="T4" fmla="*/ 104 w 315"/>
              <a:gd name="T5" fmla="*/ 10 h 884"/>
              <a:gd name="T6" fmla="*/ 87 w 315"/>
              <a:gd name="T7" fmla="*/ 25 h 884"/>
              <a:gd name="T8" fmla="*/ 85 w 315"/>
              <a:gd name="T9" fmla="*/ 61 h 884"/>
              <a:gd name="T10" fmla="*/ 88 w 315"/>
              <a:gd name="T11" fmla="*/ 88 h 884"/>
              <a:gd name="T12" fmla="*/ 70 w 315"/>
              <a:gd name="T13" fmla="*/ 112 h 884"/>
              <a:gd name="T14" fmla="*/ 21 w 315"/>
              <a:gd name="T15" fmla="*/ 141 h 884"/>
              <a:gd name="T16" fmla="*/ 0 w 315"/>
              <a:gd name="T17" fmla="*/ 199 h 884"/>
              <a:gd name="T18" fmla="*/ 12 w 315"/>
              <a:gd name="T19" fmla="*/ 321 h 884"/>
              <a:gd name="T20" fmla="*/ 33 w 315"/>
              <a:gd name="T21" fmla="*/ 328 h 884"/>
              <a:gd name="T22" fmla="*/ 24 w 315"/>
              <a:gd name="T23" fmla="*/ 436 h 884"/>
              <a:gd name="T24" fmla="*/ 41 w 315"/>
              <a:gd name="T25" fmla="*/ 448 h 884"/>
              <a:gd name="T26" fmla="*/ 33 w 315"/>
              <a:gd name="T27" fmla="*/ 766 h 884"/>
              <a:gd name="T28" fmla="*/ 32 w 315"/>
              <a:gd name="T29" fmla="*/ 822 h 884"/>
              <a:gd name="T30" fmla="*/ 36 w 315"/>
              <a:gd name="T31" fmla="*/ 857 h 884"/>
              <a:gd name="T32" fmla="*/ 87 w 315"/>
              <a:gd name="T33" fmla="*/ 883 h 884"/>
              <a:gd name="T34" fmla="*/ 141 w 315"/>
              <a:gd name="T35" fmla="*/ 880 h 884"/>
              <a:gd name="T36" fmla="*/ 127 w 315"/>
              <a:gd name="T37" fmla="*/ 855 h 884"/>
              <a:gd name="T38" fmla="*/ 89 w 315"/>
              <a:gd name="T39" fmla="*/ 812 h 884"/>
              <a:gd name="T40" fmla="*/ 93 w 315"/>
              <a:gd name="T41" fmla="*/ 798 h 884"/>
              <a:gd name="T42" fmla="*/ 83 w 315"/>
              <a:gd name="T43" fmla="*/ 782 h 884"/>
              <a:gd name="T44" fmla="*/ 89 w 315"/>
              <a:gd name="T45" fmla="*/ 650 h 884"/>
              <a:gd name="T46" fmla="*/ 101 w 315"/>
              <a:gd name="T47" fmla="*/ 556 h 884"/>
              <a:gd name="T48" fmla="*/ 120 w 315"/>
              <a:gd name="T49" fmla="*/ 494 h 884"/>
              <a:gd name="T50" fmla="*/ 183 w 315"/>
              <a:gd name="T51" fmla="*/ 650 h 884"/>
              <a:gd name="T52" fmla="*/ 183 w 315"/>
              <a:gd name="T53" fmla="*/ 786 h 884"/>
              <a:gd name="T54" fmla="*/ 191 w 315"/>
              <a:gd name="T55" fmla="*/ 796 h 884"/>
              <a:gd name="T56" fmla="*/ 176 w 315"/>
              <a:gd name="T57" fmla="*/ 812 h 884"/>
              <a:gd name="T58" fmla="*/ 177 w 315"/>
              <a:gd name="T59" fmla="*/ 868 h 884"/>
              <a:gd name="T60" fmla="*/ 204 w 315"/>
              <a:gd name="T61" fmla="*/ 873 h 884"/>
              <a:gd name="T62" fmla="*/ 259 w 315"/>
              <a:gd name="T63" fmla="*/ 874 h 884"/>
              <a:gd name="T64" fmla="*/ 314 w 315"/>
              <a:gd name="T65" fmla="*/ 855 h 884"/>
              <a:gd name="T66" fmla="*/ 303 w 315"/>
              <a:gd name="T67" fmla="*/ 840 h 884"/>
              <a:gd name="T68" fmla="*/ 259 w 315"/>
              <a:gd name="T69" fmla="*/ 827 h 884"/>
              <a:gd name="T70" fmla="*/ 248 w 315"/>
              <a:gd name="T71" fmla="*/ 762 h 884"/>
              <a:gd name="T72" fmla="*/ 247 w 315"/>
              <a:gd name="T73" fmla="*/ 647 h 884"/>
              <a:gd name="T74" fmla="*/ 219 w 315"/>
              <a:gd name="T75" fmla="*/ 533 h 884"/>
              <a:gd name="T76" fmla="*/ 216 w 315"/>
              <a:gd name="T77" fmla="*/ 497 h 884"/>
              <a:gd name="T78" fmla="*/ 225 w 315"/>
              <a:gd name="T79" fmla="*/ 462 h 884"/>
              <a:gd name="T80" fmla="*/ 188 w 315"/>
              <a:gd name="T81" fmla="*/ 286 h 884"/>
              <a:gd name="T82" fmla="*/ 207 w 315"/>
              <a:gd name="T83" fmla="*/ 279 h 884"/>
              <a:gd name="T84" fmla="*/ 216 w 315"/>
              <a:gd name="T85" fmla="*/ 271 h 884"/>
              <a:gd name="T86" fmla="*/ 229 w 315"/>
              <a:gd name="T87" fmla="*/ 264 h 884"/>
              <a:gd name="T88" fmla="*/ 247 w 315"/>
              <a:gd name="T89" fmla="*/ 243 h 884"/>
              <a:gd name="T90" fmla="*/ 243 w 315"/>
              <a:gd name="T91" fmla="*/ 234 h 884"/>
              <a:gd name="T92" fmla="*/ 193 w 315"/>
              <a:gd name="T93" fmla="*/ 246 h 884"/>
              <a:gd name="T94" fmla="*/ 210 w 315"/>
              <a:gd name="T95" fmla="*/ 234 h 884"/>
              <a:gd name="T96" fmla="*/ 218 w 315"/>
              <a:gd name="T97" fmla="*/ 224 h 884"/>
              <a:gd name="T98" fmla="*/ 197 w 315"/>
              <a:gd name="T99" fmla="*/ 224 h 884"/>
              <a:gd name="T100" fmla="*/ 182 w 315"/>
              <a:gd name="T101" fmla="*/ 160 h 884"/>
              <a:gd name="T102" fmla="*/ 158 w 315"/>
              <a:gd name="T103" fmla="*/ 132 h 884"/>
              <a:gd name="T104" fmla="*/ 160 w 315"/>
              <a:gd name="T105" fmla="*/ 122 h 884"/>
              <a:gd name="T106" fmla="*/ 173 w 315"/>
              <a:gd name="T107" fmla="*/ 105 h 884"/>
              <a:gd name="T108" fmla="*/ 176 w 315"/>
              <a:gd name="T109" fmla="*/ 85 h 884"/>
              <a:gd name="T110" fmla="*/ 179 w 315"/>
              <a:gd name="T111" fmla="*/ 48 h 884"/>
              <a:gd name="T112" fmla="*/ 195 w 315"/>
              <a:gd name="T113" fmla="*/ 417 h 884"/>
              <a:gd name="T114" fmla="*/ 201 w 315"/>
              <a:gd name="T115" fmla="*/ 462 h 884"/>
              <a:gd name="T116" fmla="*/ 201 w 315"/>
              <a:gd name="T117" fmla="*/ 481 h 884"/>
              <a:gd name="T118" fmla="*/ 179 w 315"/>
              <a:gd name="T119" fmla="*/ 419 h 884"/>
              <a:gd name="T120" fmla="*/ 188 w 315"/>
              <a:gd name="T121" fmla="*/ 419 h 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15" h="884">
                <a:moveTo>
                  <a:pt x="173" y="39"/>
                </a:moveTo>
                <a:lnTo>
                  <a:pt x="173" y="39"/>
                </a:lnTo>
                <a:lnTo>
                  <a:pt x="173" y="34"/>
                </a:lnTo>
                <a:lnTo>
                  <a:pt x="171" y="28"/>
                </a:lnTo>
                <a:lnTo>
                  <a:pt x="167" y="22"/>
                </a:lnTo>
                <a:lnTo>
                  <a:pt x="167" y="22"/>
                </a:lnTo>
                <a:lnTo>
                  <a:pt x="160" y="15"/>
                </a:lnTo>
                <a:lnTo>
                  <a:pt x="154" y="9"/>
                </a:lnTo>
                <a:lnTo>
                  <a:pt x="145" y="4"/>
                </a:lnTo>
                <a:lnTo>
                  <a:pt x="132" y="0"/>
                </a:lnTo>
                <a:lnTo>
                  <a:pt x="121" y="3"/>
                </a:lnTo>
                <a:lnTo>
                  <a:pt x="121" y="3"/>
                </a:lnTo>
                <a:lnTo>
                  <a:pt x="113" y="4"/>
                </a:lnTo>
                <a:lnTo>
                  <a:pt x="108" y="5"/>
                </a:lnTo>
                <a:lnTo>
                  <a:pt x="107" y="5"/>
                </a:lnTo>
                <a:lnTo>
                  <a:pt x="106" y="6"/>
                </a:lnTo>
                <a:lnTo>
                  <a:pt x="106" y="6"/>
                </a:lnTo>
                <a:lnTo>
                  <a:pt x="104" y="10"/>
                </a:lnTo>
                <a:lnTo>
                  <a:pt x="101" y="14"/>
                </a:lnTo>
                <a:lnTo>
                  <a:pt x="93" y="19"/>
                </a:lnTo>
                <a:lnTo>
                  <a:pt x="93" y="19"/>
                </a:lnTo>
                <a:lnTo>
                  <a:pt x="89" y="22"/>
                </a:lnTo>
                <a:lnTo>
                  <a:pt x="88" y="24"/>
                </a:lnTo>
                <a:lnTo>
                  <a:pt x="87" y="25"/>
                </a:lnTo>
                <a:lnTo>
                  <a:pt x="87" y="25"/>
                </a:lnTo>
                <a:lnTo>
                  <a:pt x="84" y="48"/>
                </a:lnTo>
                <a:lnTo>
                  <a:pt x="87" y="61"/>
                </a:lnTo>
                <a:lnTo>
                  <a:pt x="87" y="61"/>
                </a:lnTo>
                <a:lnTo>
                  <a:pt x="87" y="61"/>
                </a:lnTo>
                <a:lnTo>
                  <a:pt x="85" y="61"/>
                </a:lnTo>
                <a:lnTo>
                  <a:pt x="84" y="62"/>
                </a:lnTo>
                <a:lnTo>
                  <a:pt x="83" y="70"/>
                </a:lnTo>
                <a:lnTo>
                  <a:pt x="83" y="70"/>
                </a:lnTo>
                <a:lnTo>
                  <a:pt x="83" y="74"/>
                </a:lnTo>
                <a:lnTo>
                  <a:pt x="84" y="79"/>
                </a:lnTo>
                <a:lnTo>
                  <a:pt x="88" y="88"/>
                </a:lnTo>
                <a:lnTo>
                  <a:pt x="93" y="93"/>
                </a:lnTo>
                <a:lnTo>
                  <a:pt x="96" y="95"/>
                </a:lnTo>
                <a:lnTo>
                  <a:pt x="96" y="108"/>
                </a:lnTo>
                <a:lnTo>
                  <a:pt x="96" y="108"/>
                </a:lnTo>
                <a:lnTo>
                  <a:pt x="84" y="109"/>
                </a:lnTo>
                <a:lnTo>
                  <a:pt x="70" y="112"/>
                </a:lnTo>
                <a:lnTo>
                  <a:pt x="52" y="117"/>
                </a:lnTo>
                <a:lnTo>
                  <a:pt x="52" y="117"/>
                </a:lnTo>
                <a:lnTo>
                  <a:pt x="42" y="122"/>
                </a:lnTo>
                <a:lnTo>
                  <a:pt x="35" y="127"/>
                </a:lnTo>
                <a:lnTo>
                  <a:pt x="27" y="135"/>
                </a:lnTo>
                <a:lnTo>
                  <a:pt x="21" y="141"/>
                </a:lnTo>
                <a:lnTo>
                  <a:pt x="12" y="154"/>
                </a:lnTo>
                <a:lnTo>
                  <a:pt x="9" y="159"/>
                </a:lnTo>
                <a:lnTo>
                  <a:pt x="9" y="159"/>
                </a:lnTo>
                <a:lnTo>
                  <a:pt x="4" y="175"/>
                </a:lnTo>
                <a:lnTo>
                  <a:pt x="1" y="192"/>
                </a:lnTo>
                <a:lnTo>
                  <a:pt x="0" y="199"/>
                </a:lnTo>
                <a:lnTo>
                  <a:pt x="0" y="206"/>
                </a:lnTo>
                <a:lnTo>
                  <a:pt x="0" y="206"/>
                </a:lnTo>
                <a:lnTo>
                  <a:pt x="5" y="267"/>
                </a:lnTo>
                <a:lnTo>
                  <a:pt x="8" y="301"/>
                </a:lnTo>
                <a:lnTo>
                  <a:pt x="12" y="321"/>
                </a:lnTo>
                <a:lnTo>
                  <a:pt x="12" y="321"/>
                </a:lnTo>
                <a:lnTo>
                  <a:pt x="13" y="324"/>
                </a:lnTo>
                <a:lnTo>
                  <a:pt x="14" y="325"/>
                </a:lnTo>
                <a:lnTo>
                  <a:pt x="18" y="326"/>
                </a:lnTo>
                <a:lnTo>
                  <a:pt x="21" y="326"/>
                </a:lnTo>
                <a:lnTo>
                  <a:pt x="22" y="325"/>
                </a:lnTo>
                <a:lnTo>
                  <a:pt x="33" y="328"/>
                </a:lnTo>
                <a:lnTo>
                  <a:pt x="40" y="392"/>
                </a:lnTo>
                <a:lnTo>
                  <a:pt x="19" y="398"/>
                </a:lnTo>
                <a:lnTo>
                  <a:pt x="19" y="398"/>
                </a:lnTo>
                <a:lnTo>
                  <a:pt x="21" y="413"/>
                </a:lnTo>
                <a:lnTo>
                  <a:pt x="22" y="426"/>
                </a:lnTo>
                <a:lnTo>
                  <a:pt x="24" y="436"/>
                </a:lnTo>
                <a:lnTo>
                  <a:pt x="24" y="436"/>
                </a:lnTo>
                <a:lnTo>
                  <a:pt x="26" y="439"/>
                </a:lnTo>
                <a:lnTo>
                  <a:pt x="28" y="442"/>
                </a:lnTo>
                <a:lnTo>
                  <a:pt x="35" y="447"/>
                </a:lnTo>
                <a:lnTo>
                  <a:pt x="40" y="448"/>
                </a:lnTo>
                <a:lnTo>
                  <a:pt x="41" y="448"/>
                </a:lnTo>
                <a:lnTo>
                  <a:pt x="41" y="448"/>
                </a:lnTo>
                <a:lnTo>
                  <a:pt x="31" y="635"/>
                </a:lnTo>
                <a:lnTo>
                  <a:pt x="31" y="635"/>
                </a:lnTo>
                <a:lnTo>
                  <a:pt x="32" y="696"/>
                </a:lnTo>
                <a:lnTo>
                  <a:pt x="33" y="737"/>
                </a:lnTo>
                <a:lnTo>
                  <a:pt x="33" y="766"/>
                </a:lnTo>
                <a:lnTo>
                  <a:pt x="33" y="766"/>
                </a:lnTo>
                <a:lnTo>
                  <a:pt x="31" y="796"/>
                </a:lnTo>
                <a:lnTo>
                  <a:pt x="31" y="808"/>
                </a:lnTo>
                <a:lnTo>
                  <a:pt x="31" y="815"/>
                </a:lnTo>
                <a:lnTo>
                  <a:pt x="31" y="815"/>
                </a:lnTo>
                <a:lnTo>
                  <a:pt x="32" y="822"/>
                </a:lnTo>
                <a:lnTo>
                  <a:pt x="36" y="828"/>
                </a:lnTo>
                <a:lnTo>
                  <a:pt x="38" y="832"/>
                </a:lnTo>
                <a:lnTo>
                  <a:pt x="40" y="835"/>
                </a:lnTo>
                <a:lnTo>
                  <a:pt x="40" y="835"/>
                </a:lnTo>
                <a:lnTo>
                  <a:pt x="37" y="849"/>
                </a:lnTo>
                <a:lnTo>
                  <a:pt x="36" y="857"/>
                </a:lnTo>
                <a:lnTo>
                  <a:pt x="37" y="865"/>
                </a:lnTo>
                <a:lnTo>
                  <a:pt x="37" y="865"/>
                </a:lnTo>
                <a:lnTo>
                  <a:pt x="40" y="869"/>
                </a:lnTo>
                <a:lnTo>
                  <a:pt x="45" y="871"/>
                </a:lnTo>
                <a:lnTo>
                  <a:pt x="60" y="876"/>
                </a:lnTo>
                <a:lnTo>
                  <a:pt x="87" y="883"/>
                </a:lnTo>
                <a:lnTo>
                  <a:pt x="87" y="883"/>
                </a:lnTo>
                <a:lnTo>
                  <a:pt x="98" y="884"/>
                </a:lnTo>
                <a:lnTo>
                  <a:pt x="116" y="884"/>
                </a:lnTo>
                <a:lnTo>
                  <a:pt x="132" y="883"/>
                </a:lnTo>
                <a:lnTo>
                  <a:pt x="139" y="882"/>
                </a:lnTo>
                <a:lnTo>
                  <a:pt x="141" y="880"/>
                </a:lnTo>
                <a:lnTo>
                  <a:pt x="141" y="880"/>
                </a:lnTo>
                <a:lnTo>
                  <a:pt x="141" y="879"/>
                </a:lnTo>
                <a:lnTo>
                  <a:pt x="140" y="875"/>
                </a:lnTo>
                <a:lnTo>
                  <a:pt x="136" y="868"/>
                </a:lnTo>
                <a:lnTo>
                  <a:pt x="127" y="855"/>
                </a:lnTo>
                <a:lnTo>
                  <a:pt x="127" y="855"/>
                </a:lnTo>
                <a:lnTo>
                  <a:pt x="113" y="842"/>
                </a:lnTo>
                <a:lnTo>
                  <a:pt x="99" y="831"/>
                </a:lnTo>
                <a:lnTo>
                  <a:pt x="99" y="831"/>
                </a:lnTo>
                <a:lnTo>
                  <a:pt x="93" y="815"/>
                </a:lnTo>
                <a:lnTo>
                  <a:pt x="93" y="815"/>
                </a:lnTo>
                <a:lnTo>
                  <a:pt x="89" y="812"/>
                </a:lnTo>
                <a:lnTo>
                  <a:pt x="87" y="809"/>
                </a:lnTo>
                <a:lnTo>
                  <a:pt x="87" y="809"/>
                </a:lnTo>
                <a:lnTo>
                  <a:pt x="90" y="804"/>
                </a:lnTo>
                <a:lnTo>
                  <a:pt x="93" y="800"/>
                </a:lnTo>
                <a:lnTo>
                  <a:pt x="93" y="798"/>
                </a:lnTo>
                <a:lnTo>
                  <a:pt x="93" y="798"/>
                </a:lnTo>
                <a:lnTo>
                  <a:pt x="87" y="795"/>
                </a:lnTo>
                <a:lnTo>
                  <a:pt x="85" y="793"/>
                </a:lnTo>
                <a:lnTo>
                  <a:pt x="83" y="791"/>
                </a:lnTo>
                <a:lnTo>
                  <a:pt x="83" y="788"/>
                </a:lnTo>
                <a:lnTo>
                  <a:pt x="83" y="782"/>
                </a:lnTo>
                <a:lnTo>
                  <a:pt x="83" y="782"/>
                </a:lnTo>
                <a:lnTo>
                  <a:pt x="84" y="765"/>
                </a:lnTo>
                <a:lnTo>
                  <a:pt x="84" y="734"/>
                </a:lnTo>
                <a:lnTo>
                  <a:pt x="85" y="701"/>
                </a:lnTo>
                <a:lnTo>
                  <a:pt x="87" y="674"/>
                </a:lnTo>
                <a:lnTo>
                  <a:pt x="87" y="674"/>
                </a:lnTo>
                <a:lnTo>
                  <a:pt x="89" y="650"/>
                </a:lnTo>
                <a:lnTo>
                  <a:pt x="90" y="622"/>
                </a:lnTo>
                <a:lnTo>
                  <a:pt x="92" y="596"/>
                </a:lnTo>
                <a:lnTo>
                  <a:pt x="93" y="586"/>
                </a:lnTo>
                <a:lnTo>
                  <a:pt x="96" y="577"/>
                </a:lnTo>
                <a:lnTo>
                  <a:pt x="96" y="577"/>
                </a:lnTo>
                <a:lnTo>
                  <a:pt x="101" y="556"/>
                </a:lnTo>
                <a:lnTo>
                  <a:pt x="108" y="527"/>
                </a:lnTo>
                <a:lnTo>
                  <a:pt x="115" y="503"/>
                </a:lnTo>
                <a:lnTo>
                  <a:pt x="117" y="495"/>
                </a:lnTo>
                <a:lnTo>
                  <a:pt x="118" y="494"/>
                </a:lnTo>
                <a:lnTo>
                  <a:pt x="120" y="494"/>
                </a:lnTo>
                <a:lnTo>
                  <a:pt x="120" y="494"/>
                </a:lnTo>
                <a:lnTo>
                  <a:pt x="131" y="517"/>
                </a:lnTo>
                <a:lnTo>
                  <a:pt x="151" y="560"/>
                </a:lnTo>
                <a:lnTo>
                  <a:pt x="182" y="627"/>
                </a:lnTo>
                <a:lnTo>
                  <a:pt x="182" y="627"/>
                </a:lnTo>
                <a:lnTo>
                  <a:pt x="183" y="634"/>
                </a:lnTo>
                <a:lnTo>
                  <a:pt x="183" y="650"/>
                </a:lnTo>
                <a:lnTo>
                  <a:pt x="182" y="695"/>
                </a:lnTo>
                <a:lnTo>
                  <a:pt x="181" y="741"/>
                </a:lnTo>
                <a:lnTo>
                  <a:pt x="179" y="768"/>
                </a:lnTo>
                <a:lnTo>
                  <a:pt x="179" y="768"/>
                </a:lnTo>
                <a:lnTo>
                  <a:pt x="181" y="777"/>
                </a:lnTo>
                <a:lnTo>
                  <a:pt x="183" y="786"/>
                </a:lnTo>
                <a:lnTo>
                  <a:pt x="186" y="794"/>
                </a:lnTo>
                <a:lnTo>
                  <a:pt x="186" y="794"/>
                </a:lnTo>
                <a:lnTo>
                  <a:pt x="188" y="794"/>
                </a:lnTo>
                <a:lnTo>
                  <a:pt x="190" y="795"/>
                </a:lnTo>
                <a:lnTo>
                  <a:pt x="191" y="796"/>
                </a:lnTo>
                <a:lnTo>
                  <a:pt x="191" y="796"/>
                </a:lnTo>
                <a:lnTo>
                  <a:pt x="187" y="796"/>
                </a:lnTo>
                <a:lnTo>
                  <a:pt x="182" y="799"/>
                </a:lnTo>
                <a:lnTo>
                  <a:pt x="178" y="800"/>
                </a:lnTo>
                <a:lnTo>
                  <a:pt x="176" y="803"/>
                </a:lnTo>
                <a:lnTo>
                  <a:pt x="176" y="807"/>
                </a:lnTo>
                <a:lnTo>
                  <a:pt x="176" y="812"/>
                </a:lnTo>
                <a:lnTo>
                  <a:pt x="176" y="812"/>
                </a:lnTo>
                <a:lnTo>
                  <a:pt x="177" y="822"/>
                </a:lnTo>
                <a:lnTo>
                  <a:pt x="178" y="833"/>
                </a:lnTo>
                <a:lnTo>
                  <a:pt x="178" y="852"/>
                </a:lnTo>
                <a:lnTo>
                  <a:pt x="178" y="852"/>
                </a:lnTo>
                <a:lnTo>
                  <a:pt x="177" y="868"/>
                </a:lnTo>
                <a:lnTo>
                  <a:pt x="178" y="871"/>
                </a:lnTo>
                <a:lnTo>
                  <a:pt x="179" y="873"/>
                </a:lnTo>
                <a:lnTo>
                  <a:pt x="181" y="874"/>
                </a:lnTo>
                <a:lnTo>
                  <a:pt x="184" y="874"/>
                </a:lnTo>
                <a:lnTo>
                  <a:pt x="184" y="874"/>
                </a:lnTo>
                <a:lnTo>
                  <a:pt x="204" y="873"/>
                </a:lnTo>
                <a:lnTo>
                  <a:pt x="223" y="873"/>
                </a:lnTo>
                <a:lnTo>
                  <a:pt x="223" y="873"/>
                </a:lnTo>
                <a:lnTo>
                  <a:pt x="240" y="874"/>
                </a:lnTo>
                <a:lnTo>
                  <a:pt x="251" y="874"/>
                </a:lnTo>
                <a:lnTo>
                  <a:pt x="259" y="874"/>
                </a:lnTo>
                <a:lnTo>
                  <a:pt x="259" y="874"/>
                </a:lnTo>
                <a:lnTo>
                  <a:pt x="272" y="873"/>
                </a:lnTo>
                <a:lnTo>
                  <a:pt x="286" y="869"/>
                </a:lnTo>
                <a:lnTo>
                  <a:pt x="300" y="864"/>
                </a:lnTo>
                <a:lnTo>
                  <a:pt x="309" y="859"/>
                </a:lnTo>
                <a:lnTo>
                  <a:pt x="309" y="859"/>
                </a:lnTo>
                <a:lnTo>
                  <a:pt x="314" y="855"/>
                </a:lnTo>
                <a:lnTo>
                  <a:pt x="315" y="850"/>
                </a:lnTo>
                <a:lnTo>
                  <a:pt x="315" y="847"/>
                </a:lnTo>
                <a:lnTo>
                  <a:pt x="314" y="846"/>
                </a:lnTo>
                <a:lnTo>
                  <a:pt x="309" y="842"/>
                </a:lnTo>
                <a:lnTo>
                  <a:pt x="309" y="842"/>
                </a:lnTo>
                <a:lnTo>
                  <a:pt x="303" y="840"/>
                </a:lnTo>
                <a:lnTo>
                  <a:pt x="295" y="838"/>
                </a:lnTo>
                <a:lnTo>
                  <a:pt x="289" y="838"/>
                </a:lnTo>
                <a:lnTo>
                  <a:pt x="281" y="837"/>
                </a:lnTo>
                <a:lnTo>
                  <a:pt x="281" y="837"/>
                </a:lnTo>
                <a:lnTo>
                  <a:pt x="267" y="831"/>
                </a:lnTo>
                <a:lnTo>
                  <a:pt x="259" y="827"/>
                </a:lnTo>
                <a:lnTo>
                  <a:pt x="259" y="827"/>
                </a:lnTo>
                <a:lnTo>
                  <a:pt x="247" y="809"/>
                </a:lnTo>
                <a:lnTo>
                  <a:pt x="238" y="803"/>
                </a:lnTo>
                <a:lnTo>
                  <a:pt x="247" y="798"/>
                </a:lnTo>
                <a:lnTo>
                  <a:pt x="247" y="798"/>
                </a:lnTo>
                <a:lnTo>
                  <a:pt x="248" y="762"/>
                </a:lnTo>
                <a:lnTo>
                  <a:pt x="249" y="734"/>
                </a:lnTo>
                <a:lnTo>
                  <a:pt x="249" y="714"/>
                </a:lnTo>
                <a:lnTo>
                  <a:pt x="249" y="714"/>
                </a:lnTo>
                <a:lnTo>
                  <a:pt x="248" y="677"/>
                </a:lnTo>
                <a:lnTo>
                  <a:pt x="247" y="647"/>
                </a:lnTo>
                <a:lnTo>
                  <a:pt x="247" y="647"/>
                </a:lnTo>
                <a:lnTo>
                  <a:pt x="240" y="598"/>
                </a:lnTo>
                <a:lnTo>
                  <a:pt x="240" y="598"/>
                </a:lnTo>
                <a:lnTo>
                  <a:pt x="229" y="572"/>
                </a:lnTo>
                <a:lnTo>
                  <a:pt x="223" y="550"/>
                </a:lnTo>
                <a:lnTo>
                  <a:pt x="220" y="541"/>
                </a:lnTo>
                <a:lnTo>
                  <a:pt x="219" y="533"/>
                </a:lnTo>
                <a:lnTo>
                  <a:pt x="219" y="533"/>
                </a:lnTo>
                <a:lnTo>
                  <a:pt x="218" y="522"/>
                </a:lnTo>
                <a:lnTo>
                  <a:pt x="214" y="511"/>
                </a:lnTo>
                <a:lnTo>
                  <a:pt x="210" y="499"/>
                </a:lnTo>
                <a:lnTo>
                  <a:pt x="210" y="499"/>
                </a:lnTo>
                <a:lnTo>
                  <a:pt x="216" y="497"/>
                </a:lnTo>
                <a:lnTo>
                  <a:pt x="221" y="493"/>
                </a:lnTo>
                <a:lnTo>
                  <a:pt x="224" y="492"/>
                </a:lnTo>
                <a:lnTo>
                  <a:pt x="225" y="488"/>
                </a:lnTo>
                <a:lnTo>
                  <a:pt x="225" y="488"/>
                </a:lnTo>
                <a:lnTo>
                  <a:pt x="225" y="478"/>
                </a:lnTo>
                <a:lnTo>
                  <a:pt x="225" y="462"/>
                </a:lnTo>
                <a:lnTo>
                  <a:pt x="223" y="442"/>
                </a:lnTo>
                <a:lnTo>
                  <a:pt x="223" y="442"/>
                </a:lnTo>
                <a:lnTo>
                  <a:pt x="214" y="410"/>
                </a:lnTo>
                <a:lnTo>
                  <a:pt x="216" y="399"/>
                </a:lnTo>
                <a:lnTo>
                  <a:pt x="197" y="323"/>
                </a:lnTo>
                <a:lnTo>
                  <a:pt x="188" y="286"/>
                </a:lnTo>
                <a:lnTo>
                  <a:pt x="188" y="286"/>
                </a:lnTo>
                <a:lnTo>
                  <a:pt x="196" y="287"/>
                </a:lnTo>
                <a:lnTo>
                  <a:pt x="202" y="286"/>
                </a:lnTo>
                <a:lnTo>
                  <a:pt x="206" y="285"/>
                </a:lnTo>
                <a:lnTo>
                  <a:pt x="206" y="285"/>
                </a:lnTo>
                <a:lnTo>
                  <a:pt x="207" y="279"/>
                </a:lnTo>
                <a:lnTo>
                  <a:pt x="207" y="278"/>
                </a:lnTo>
                <a:lnTo>
                  <a:pt x="207" y="278"/>
                </a:lnTo>
                <a:lnTo>
                  <a:pt x="214" y="276"/>
                </a:lnTo>
                <a:lnTo>
                  <a:pt x="214" y="276"/>
                </a:lnTo>
                <a:lnTo>
                  <a:pt x="216" y="273"/>
                </a:lnTo>
                <a:lnTo>
                  <a:pt x="216" y="271"/>
                </a:lnTo>
                <a:lnTo>
                  <a:pt x="216" y="267"/>
                </a:lnTo>
                <a:lnTo>
                  <a:pt x="216" y="267"/>
                </a:lnTo>
                <a:lnTo>
                  <a:pt x="220" y="267"/>
                </a:lnTo>
                <a:lnTo>
                  <a:pt x="225" y="267"/>
                </a:lnTo>
                <a:lnTo>
                  <a:pt x="225" y="267"/>
                </a:lnTo>
                <a:lnTo>
                  <a:pt x="229" y="264"/>
                </a:lnTo>
                <a:lnTo>
                  <a:pt x="232" y="260"/>
                </a:lnTo>
                <a:lnTo>
                  <a:pt x="232" y="260"/>
                </a:lnTo>
                <a:lnTo>
                  <a:pt x="232" y="258"/>
                </a:lnTo>
                <a:lnTo>
                  <a:pt x="230" y="257"/>
                </a:lnTo>
                <a:lnTo>
                  <a:pt x="229" y="254"/>
                </a:lnTo>
                <a:lnTo>
                  <a:pt x="247" y="243"/>
                </a:lnTo>
                <a:lnTo>
                  <a:pt x="253" y="232"/>
                </a:lnTo>
                <a:lnTo>
                  <a:pt x="253" y="232"/>
                </a:lnTo>
                <a:lnTo>
                  <a:pt x="253" y="231"/>
                </a:lnTo>
                <a:lnTo>
                  <a:pt x="251" y="230"/>
                </a:lnTo>
                <a:lnTo>
                  <a:pt x="251" y="230"/>
                </a:lnTo>
                <a:lnTo>
                  <a:pt x="243" y="234"/>
                </a:lnTo>
                <a:lnTo>
                  <a:pt x="229" y="240"/>
                </a:lnTo>
                <a:lnTo>
                  <a:pt x="207" y="252"/>
                </a:lnTo>
                <a:lnTo>
                  <a:pt x="207" y="252"/>
                </a:lnTo>
                <a:lnTo>
                  <a:pt x="201" y="250"/>
                </a:lnTo>
                <a:lnTo>
                  <a:pt x="195" y="248"/>
                </a:lnTo>
                <a:lnTo>
                  <a:pt x="193" y="246"/>
                </a:lnTo>
                <a:lnTo>
                  <a:pt x="192" y="245"/>
                </a:lnTo>
                <a:lnTo>
                  <a:pt x="192" y="245"/>
                </a:lnTo>
                <a:lnTo>
                  <a:pt x="193" y="244"/>
                </a:lnTo>
                <a:lnTo>
                  <a:pt x="195" y="241"/>
                </a:lnTo>
                <a:lnTo>
                  <a:pt x="201" y="238"/>
                </a:lnTo>
                <a:lnTo>
                  <a:pt x="210" y="234"/>
                </a:lnTo>
                <a:lnTo>
                  <a:pt x="210" y="234"/>
                </a:lnTo>
                <a:lnTo>
                  <a:pt x="216" y="230"/>
                </a:lnTo>
                <a:lnTo>
                  <a:pt x="220" y="227"/>
                </a:lnTo>
                <a:lnTo>
                  <a:pt x="221" y="226"/>
                </a:lnTo>
                <a:lnTo>
                  <a:pt x="221" y="226"/>
                </a:lnTo>
                <a:lnTo>
                  <a:pt x="218" y="224"/>
                </a:lnTo>
                <a:lnTo>
                  <a:pt x="215" y="221"/>
                </a:lnTo>
                <a:lnTo>
                  <a:pt x="212" y="221"/>
                </a:lnTo>
                <a:lnTo>
                  <a:pt x="212" y="221"/>
                </a:lnTo>
                <a:lnTo>
                  <a:pt x="201" y="224"/>
                </a:lnTo>
                <a:lnTo>
                  <a:pt x="201" y="224"/>
                </a:lnTo>
                <a:lnTo>
                  <a:pt x="197" y="224"/>
                </a:lnTo>
                <a:lnTo>
                  <a:pt x="195" y="224"/>
                </a:lnTo>
                <a:lnTo>
                  <a:pt x="192" y="196"/>
                </a:lnTo>
                <a:lnTo>
                  <a:pt x="192" y="196"/>
                </a:lnTo>
                <a:lnTo>
                  <a:pt x="188" y="180"/>
                </a:lnTo>
                <a:lnTo>
                  <a:pt x="182" y="160"/>
                </a:lnTo>
                <a:lnTo>
                  <a:pt x="182" y="160"/>
                </a:lnTo>
                <a:lnTo>
                  <a:pt x="178" y="154"/>
                </a:lnTo>
                <a:lnTo>
                  <a:pt x="176" y="150"/>
                </a:lnTo>
                <a:lnTo>
                  <a:pt x="176" y="150"/>
                </a:lnTo>
                <a:lnTo>
                  <a:pt x="154" y="135"/>
                </a:lnTo>
                <a:lnTo>
                  <a:pt x="154" y="135"/>
                </a:lnTo>
                <a:lnTo>
                  <a:pt x="158" y="132"/>
                </a:lnTo>
                <a:lnTo>
                  <a:pt x="160" y="130"/>
                </a:lnTo>
                <a:lnTo>
                  <a:pt x="160" y="128"/>
                </a:lnTo>
                <a:lnTo>
                  <a:pt x="160" y="128"/>
                </a:lnTo>
                <a:lnTo>
                  <a:pt x="160" y="124"/>
                </a:lnTo>
                <a:lnTo>
                  <a:pt x="160" y="122"/>
                </a:lnTo>
                <a:lnTo>
                  <a:pt x="160" y="122"/>
                </a:lnTo>
                <a:lnTo>
                  <a:pt x="163" y="119"/>
                </a:lnTo>
                <a:lnTo>
                  <a:pt x="163" y="119"/>
                </a:lnTo>
                <a:lnTo>
                  <a:pt x="167" y="116"/>
                </a:lnTo>
                <a:lnTo>
                  <a:pt x="169" y="113"/>
                </a:lnTo>
                <a:lnTo>
                  <a:pt x="169" y="113"/>
                </a:lnTo>
                <a:lnTo>
                  <a:pt x="173" y="105"/>
                </a:lnTo>
                <a:lnTo>
                  <a:pt x="174" y="100"/>
                </a:lnTo>
                <a:lnTo>
                  <a:pt x="176" y="95"/>
                </a:lnTo>
                <a:lnTo>
                  <a:pt x="176" y="95"/>
                </a:lnTo>
                <a:lnTo>
                  <a:pt x="174" y="89"/>
                </a:lnTo>
                <a:lnTo>
                  <a:pt x="176" y="85"/>
                </a:lnTo>
                <a:lnTo>
                  <a:pt x="176" y="85"/>
                </a:lnTo>
                <a:lnTo>
                  <a:pt x="178" y="80"/>
                </a:lnTo>
                <a:lnTo>
                  <a:pt x="179" y="76"/>
                </a:lnTo>
                <a:lnTo>
                  <a:pt x="179" y="76"/>
                </a:lnTo>
                <a:lnTo>
                  <a:pt x="179" y="62"/>
                </a:lnTo>
                <a:lnTo>
                  <a:pt x="178" y="50"/>
                </a:lnTo>
                <a:lnTo>
                  <a:pt x="179" y="48"/>
                </a:lnTo>
                <a:lnTo>
                  <a:pt x="179" y="48"/>
                </a:lnTo>
                <a:lnTo>
                  <a:pt x="178" y="46"/>
                </a:lnTo>
                <a:lnTo>
                  <a:pt x="176" y="43"/>
                </a:lnTo>
                <a:lnTo>
                  <a:pt x="179" y="41"/>
                </a:lnTo>
                <a:lnTo>
                  <a:pt x="173" y="39"/>
                </a:lnTo>
                <a:close/>
                <a:moveTo>
                  <a:pt x="195" y="417"/>
                </a:moveTo>
                <a:lnTo>
                  <a:pt x="200" y="434"/>
                </a:lnTo>
                <a:lnTo>
                  <a:pt x="200" y="434"/>
                </a:lnTo>
                <a:lnTo>
                  <a:pt x="200" y="451"/>
                </a:lnTo>
                <a:lnTo>
                  <a:pt x="200" y="451"/>
                </a:lnTo>
                <a:lnTo>
                  <a:pt x="200" y="457"/>
                </a:lnTo>
                <a:lnTo>
                  <a:pt x="201" y="462"/>
                </a:lnTo>
                <a:lnTo>
                  <a:pt x="204" y="466"/>
                </a:lnTo>
                <a:lnTo>
                  <a:pt x="204" y="469"/>
                </a:lnTo>
                <a:lnTo>
                  <a:pt x="204" y="469"/>
                </a:lnTo>
                <a:lnTo>
                  <a:pt x="202" y="475"/>
                </a:lnTo>
                <a:lnTo>
                  <a:pt x="201" y="481"/>
                </a:lnTo>
                <a:lnTo>
                  <a:pt x="201" y="481"/>
                </a:lnTo>
                <a:lnTo>
                  <a:pt x="198" y="473"/>
                </a:lnTo>
                <a:lnTo>
                  <a:pt x="192" y="460"/>
                </a:lnTo>
                <a:lnTo>
                  <a:pt x="192" y="460"/>
                </a:lnTo>
                <a:lnTo>
                  <a:pt x="187" y="447"/>
                </a:lnTo>
                <a:lnTo>
                  <a:pt x="184" y="438"/>
                </a:lnTo>
                <a:lnTo>
                  <a:pt x="179" y="419"/>
                </a:lnTo>
                <a:lnTo>
                  <a:pt x="179" y="399"/>
                </a:lnTo>
                <a:lnTo>
                  <a:pt x="179" y="399"/>
                </a:lnTo>
                <a:lnTo>
                  <a:pt x="183" y="409"/>
                </a:lnTo>
                <a:lnTo>
                  <a:pt x="187" y="415"/>
                </a:lnTo>
                <a:lnTo>
                  <a:pt x="188" y="419"/>
                </a:lnTo>
                <a:lnTo>
                  <a:pt x="188" y="419"/>
                </a:lnTo>
                <a:lnTo>
                  <a:pt x="195" y="417"/>
                </a:lnTo>
                <a:lnTo>
                  <a:pt x="195" y="41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8365656" y="4629327"/>
            <a:ext cx="575885" cy="1745936"/>
          </a:xfrm>
          <a:custGeom>
            <a:avLst/>
            <a:gdLst>
              <a:gd name="T0" fmla="*/ 168 w 441"/>
              <a:gd name="T1" fmla="*/ 144 h 1337"/>
              <a:gd name="T2" fmla="*/ 163 w 441"/>
              <a:gd name="T3" fmla="*/ 174 h 1337"/>
              <a:gd name="T4" fmla="*/ 171 w 441"/>
              <a:gd name="T5" fmla="*/ 201 h 1337"/>
              <a:gd name="T6" fmla="*/ 195 w 441"/>
              <a:gd name="T7" fmla="*/ 226 h 1337"/>
              <a:gd name="T8" fmla="*/ 198 w 441"/>
              <a:gd name="T9" fmla="*/ 268 h 1337"/>
              <a:gd name="T10" fmla="*/ 198 w 441"/>
              <a:gd name="T11" fmla="*/ 287 h 1337"/>
              <a:gd name="T12" fmla="*/ 166 w 441"/>
              <a:gd name="T13" fmla="*/ 332 h 1337"/>
              <a:gd name="T14" fmla="*/ 156 w 441"/>
              <a:gd name="T15" fmla="*/ 380 h 1337"/>
              <a:gd name="T16" fmla="*/ 127 w 441"/>
              <a:gd name="T17" fmla="*/ 466 h 1337"/>
              <a:gd name="T18" fmla="*/ 136 w 441"/>
              <a:gd name="T19" fmla="*/ 513 h 1337"/>
              <a:gd name="T20" fmla="*/ 145 w 441"/>
              <a:gd name="T21" fmla="*/ 523 h 1337"/>
              <a:gd name="T22" fmla="*/ 104 w 441"/>
              <a:gd name="T23" fmla="*/ 726 h 1337"/>
              <a:gd name="T24" fmla="*/ 101 w 441"/>
              <a:gd name="T25" fmla="*/ 804 h 1337"/>
              <a:gd name="T26" fmla="*/ 135 w 441"/>
              <a:gd name="T27" fmla="*/ 828 h 1337"/>
              <a:gd name="T28" fmla="*/ 147 w 441"/>
              <a:gd name="T29" fmla="*/ 929 h 1337"/>
              <a:gd name="T30" fmla="*/ 138 w 441"/>
              <a:gd name="T31" fmla="*/ 1079 h 1337"/>
              <a:gd name="T32" fmla="*/ 128 w 441"/>
              <a:gd name="T33" fmla="*/ 1122 h 1337"/>
              <a:gd name="T34" fmla="*/ 122 w 441"/>
              <a:gd name="T35" fmla="*/ 1170 h 1337"/>
              <a:gd name="T36" fmla="*/ 89 w 441"/>
              <a:gd name="T37" fmla="*/ 1248 h 1337"/>
              <a:gd name="T38" fmla="*/ 41 w 441"/>
              <a:gd name="T39" fmla="*/ 1266 h 1337"/>
              <a:gd name="T40" fmla="*/ 0 w 441"/>
              <a:gd name="T41" fmla="*/ 1286 h 1337"/>
              <a:gd name="T42" fmla="*/ 12 w 441"/>
              <a:gd name="T43" fmla="*/ 1300 h 1337"/>
              <a:gd name="T44" fmla="*/ 113 w 441"/>
              <a:gd name="T45" fmla="*/ 1302 h 1337"/>
              <a:gd name="T46" fmla="*/ 183 w 441"/>
              <a:gd name="T47" fmla="*/ 1303 h 1337"/>
              <a:gd name="T48" fmla="*/ 215 w 441"/>
              <a:gd name="T49" fmla="*/ 1289 h 1337"/>
              <a:gd name="T50" fmla="*/ 294 w 441"/>
              <a:gd name="T51" fmla="*/ 1170 h 1337"/>
              <a:gd name="T52" fmla="*/ 296 w 441"/>
              <a:gd name="T53" fmla="*/ 1224 h 1337"/>
              <a:gd name="T54" fmla="*/ 307 w 441"/>
              <a:gd name="T55" fmla="*/ 1238 h 1337"/>
              <a:gd name="T56" fmla="*/ 277 w 441"/>
              <a:gd name="T57" fmla="*/ 1277 h 1337"/>
              <a:gd name="T58" fmla="*/ 215 w 441"/>
              <a:gd name="T59" fmla="*/ 1305 h 1337"/>
              <a:gd name="T60" fmla="*/ 209 w 441"/>
              <a:gd name="T61" fmla="*/ 1327 h 1337"/>
              <a:gd name="T62" fmla="*/ 312 w 441"/>
              <a:gd name="T63" fmla="*/ 1332 h 1337"/>
              <a:gd name="T64" fmla="*/ 402 w 441"/>
              <a:gd name="T65" fmla="*/ 1307 h 1337"/>
              <a:gd name="T66" fmla="*/ 412 w 441"/>
              <a:gd name="T67" fmla="*/ 1243 h 1337"/>
              <a:gd name="T68" fmla="*/ 393 w 441"/>
              <a:gd name="T69" fmla="*/ 954 h 1337"/>
              <a:gd name="T70" fmla="*/ 387 w 441"/>
              <a:gd name="T71" fmla="*/ 845 h 1337"/>
              <a:gd name="T72" fmla="*/ 407 w 441"/>
              <a:gd name="T73" fmla="*/ 835 h 1337"/>
              <a:gd name="T74" fmla="*/ 400 w 441"/>
              <a:gd name="T75" fmla="*/ 634 h 1337"/>
              <a:gd name="T76" fmla="*/ 395 w 441"/>
              <a:gd name="T77" fmla="*/ 609 h 1337"/>
              <a:gd name="T78" fmla="*/ 402 w 441"/>
              <a:gd name="T79" fmla="*/ 574 h 1337"/>
              <a:gd name="T80" fmla="*/ 415 w 441"/>
              <a:gd name="T81" fmla="*/ 557 h 1337"/>
              <a:gd name="T82" fmla="*/ 427 w 441"/>
              <a:gd name="T83" fmla="*/ 522 h 1337"/>
              <a:gd name="T84" fmla="*/ 441 w 441"/>
              <a:gd name="T85" fmla="*/ 491 h 1337"/>
              <a:gd name="T86" fmla="*/ 430 w 441"/>
              <a:gd name="T87" fmla="*/ 415 h 1337"/>
              <a:gd name="T88" fmla="*/ 419 w 441"/>
              <a:gd name="T89" fmla="*/ 303 h 1337"/>
              <a:gd name="T90" fmla="*/ 388 w 441"/>
              <a:gd name="T91" fmla="*/ 247 h 1337"/>
              <a:gd name="T92" fmla="*/ 345 w 441"/>
              <a:gd name="T93" fmla="*/ 191 h 1337"/>
              <a:gd name="T94" fmla="*/ 331 w 441"/>
              <a:gd name="T95" fmla="*/ 158 h 1337"/>
              <a:gd name="T96" fmla="*/ 317 w 441"/>
              <a:gd name="T97" fmla="*/ 143 h 1337"/>
              <a:gd name="T98" fmla="*/ 331 w 441"/>
              <a:gd name="T99" fmla="*/ 128 h 1337"/>
              <a:gd name="T100" fmla="*/ 337 w 441"/>
              <a:gd name="T101" fmla="*/ 104 h 1337"/>
              <a:gd name="T102" fmla="*/ 325 w 441"/>
              <a:gd name="T103" fmla="*/ 70 h 1337"/>
              <a:gd name="T104" fmla="*/ 297 w 441"/>
              <a:gd name="T105" fmla="*/ 15 h 1337"/>
              <a:gd name="T106" fmla="*/ 219 w 441"/>
              <a:gd name="T107" fmla="*/ 0 h 1337"/>
              <a:gd name="T108" fmla="*/ 178 w 441"/>
              <a:gd name="T109" fmla="*/ 15 h 1337"/>
              <a:gd name="T110" fmla="*/ 143 w 441"/>
              <a:gd name="T111" fmla="*/ 85 h 1337"/>
              <a:gd name="T112" fmla="*/ 120 w 441"/>
              <a:gd name="T113" fmla="*/ 112 h 1337"/>
              <a:gd name="T114" fmla="*/ 128 w 441"/>
              <a:gd name="T115" fmla="*/ 124 h 1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41" h="1337">
                <a:moveTo>
                  <a:pt x="168" y="124"/>
                </a:moveTo>
                <a:lnTo>
                  <a:pt x="168" y="124"/>
                </a:lnTo>
                <a:lnTo>
                  <a:pt x="171" y="132"/>
                </a:lnTo>
                <a:lnTo>
                  <a:pt x="171" y="139"/>
                </a:lnTo>
                <a:lnTo>
                  <a:pt x="169" y="142"/>
                </a:lnTo>
                <a:lnTo>
                  <a:pt x="168" y="144"/>
                </a:lnTo>
                <a:lnTo>
                  <a:pt x="168" y="144"/>
                </a:lnTo>
                <a:lnTo>
                  <a:pt x="164" y="149"/>
                </a:lnTo>
                <a:lnTo>
                  <a:pt x="162" y="153"/>
                </a:lnTo>
                <a:lnTo>
                  <a:pt x="158" y="159"/>
                </a:lnTo>
                <a:lnTo>
                  <a:pt x="158" y="159"/>
                </a:lnTo>
                <a:lnTo>
                  <a:pt x="163" y="174"/>
                </a:lnTo>
                <a:lnTo>
                  <a:pt x="163" y="174"/>
                </a:lnTo>
                <a:lnTo>
                  <a:pt x="168" y="185"/>
                </a:lnTo>
                <a:lnTo>
                  <a:pt x="173" y="199"/>
                </a:lnTo>
                <a:lnTo>
                  <a:pt x="173" y="199"/>
                </a:lnTo>
                <a:lnTo>
                  <a:pt x="172" y="199"/>
                </a:lnTo>
                <a:lnTo>
                  <a:pt x="171" y="201"/>
                </a:lnTo>
                <a:lnTo>
                  <a:pt x="171" y="203"/>
                </a:lnTo>
                <a:lnTo>
                  <a:pt x="172" y="205"/>
                </a:lnTo>
                <a:lnTo>
                  <a:pt x="178" y="214"/>
                </a:lnTo>
                <a:lnTo>
                  <a:pt x="178" y="214"/>
                </a:lnTo>
                <a:lnTo>
                  <a:pt x="188" y="222"/>
                </a:lnTo>
                <a:lnTo>
                  <a:pt x="195" y="226"/>
                </a:lnTo>
                <a:lnTo>
                  <a:pt x="200" y="229"/>
                </a:lnTo>
                <a:lnTo>
                  <a:pt x="203" y="229"/>
                </a:lnTo>
                <a:lnTo>
                  <a:pt x="203" y="229"/>
                </a:lnTo>
                <a:lnTo>
                  <a:pt x="199" y="247"/>
                </a:lnTo>
                <a:lnTo>
                  <a:pt x="198" y="261"/>
                </a:lnTo>
                <a:lnTo>
                  <a:pt x="198" y="268"/>
                </a:lnTo>
                <a:lnTo>
                  <a:pt x="198" y="268"/>
                </a:lnTo>
                <a:lnTo>
                  <a:pt x="202" y="277"/>
                </a:lnTo>
                <a:lnTo>
                  <a:pt x="203" y="282"/>
                </a:lnTo>
                <a:lnTo>
                  <a:pt x="203" y="283"/>
                </a:lnTo>
                <a:lnTo>
                  <a:pt x="203" y="283"/>
                </a:lnTo>
                <a:lnTo>
                  <a:pt x="198" y="287"/>
                </a:lnTo>
                <a:lnTo>
                  <a:pt x="188" y="298"/>
                </a:lnTo>
                <a:lnTo>
                  <a:pt x="176" y="312"/>
                </a:lnTo>
                <a:lnTo>
                  <a:pt x="168" y="323"/>
                </a:lnTo>
                <a:lnTo>
                  <a:pt x="168" y="323"/>
                </a:lnTo>
                <a:lnTo>
                  <a:pt x="167" y="328"/>
                </a:lnTo>
                <a:lnTo>
                  <a:pt x="166" y="332"/>
                </a:lnTo>
                <a:lnTo>
                  <a:pt x="167" y="341"/>
                </a:lnTo>
                <a:lnTo>
                  <a:pt x="168" y="348"/>
                </a:lnTo>
                <a:lnTo>
                  <a:pt x="168" y="350"/>
                </a:lnTo>
                <a:lnTo>
                  <a:pt x="168" y="353"/>
                </a:lnTo>
                <a:lnTo>
                  <a:pt x="168" y="353"/>
                </a:lnTo>
                <a:lnTo>
                  <a:pt x="156" y="380"/>
                </a:lnTo>
                <a:lnTo>
                  <a:pt x="143" y="408"/>
                </a:lnTo>
                <a:lnTo>
                  <a:pt x="143" y="408"/>
                </a:lnTo>
                <a:lnTo>
                  <a:pt x="140" y="419"/>
                </a:lnTo>
                <a:lnTo>
                  <a:pt x="132" y="441"/>
                </a:lnTo>
                <a:lnTo>
                  <a:pt x="130" y="454"/>
                </a:lnTo>
                <a:lnTo>
                  <a:pt x="127" y="466"/>
                </a:lnTo>
                <a:lnTo>
                  <a:pt x="127" y="477"/>
                </a:lnTo>
                <a:lnTo>
                  <a:pt x="127" y="482"/>
                </a:lnTo>
                <a:lnTo>
                  <a:pt x="128" y="487"/>
                </a:lnTo>
                <a:lnTo>
                  <a:pt x="128" y="487"/>
                </a:lnTo>
                <a:lnTo>
                  <a:pt x="133" y="502"/>
                </a:lnTo>
                <a:lnTo>
                  <a:pt x="136" y="513"/>
                </a:lnTo>
                <a:lnTo>
                  <a:pt x="137" y="521"/>
                </a:lnTo>
                <a:lnTo>
                  <a:pt x="137" y="522"/>
                </a:lnTo>
                <a:lnTo>
                  <a:pt x="138" y="522"/>
                </a:lnTo>
                <a:lnTo>
                  <a:pt x="138" y="522"/>
                </a:lnTo>
                <a:lnTo>
                  <a:pt x="141" y="522"/>
                </a:lnTo>
                <a:lnTo>
                  <a:pt x="145" y="523"/>
                </a:lnTo>
                <a:lnTo>
                  <a:pt x="148" y="527"/>
                </a:lnTo>
                <a:lnTo>
                  <a:pt x="148" y="577"/>
                </a:lnTo>
                <a:lnTo>
                  <a:pt x="148" y="577"/>
                </a:lnTo>
                <a:lnTo>
                  <a:pt x="126" y="647"/>
                </a:lnTo>
                <a:lnTo>
                  <a:pt x="111" y="698"/>
                </a:lnTo>
                <a:lnTo>
                  <a:pt x="104" y="726"/>
                </a:lnTo>
                <a:lnTo>
                  <a:pt x="104" y="726"/>
                </a:lnTo>
                <a:lnTo>
                  <a:pt x="102" y="742"/>
                </a:lnTo>
                <a:lnTo>
                  <a:pt x="100" y="768"/>
                </a:lnTo>
                <a:lnTo>
                  <a:pt x="100" y="782"/>
                </a:lnTo>
                <a:lnTo>
                  <a:pt x="100" y="794"/>
                </a:lnTo>
                <a:lnTo>
                  <a:pt x="101" y="804"/>
                </a:lnTo>
                <a:lnTo>
                  <a:pt x="102" y="808"/>
                </a:lnTo>
                <a:lnTo>
                  <a:pt x="104" y="810"/>
                </a:lnTo>
                <a:lnTo>
                  <a:pt x="104" y="810"/>
                </a:lnTo>
                <a:lnTo>
                  <a:pt x="109" y="814"/>
                </a:lnTo>
                <a:lnTo>
                  <a:pt x="116" y="819"/>
                </a:lnTo>
                <a:lnTo>
                  <a:pt x="135" y="828"/>
                </a:lnTo>
                <a:lnTo>
                  <a:pt x="152" y="833"/>
                </a:lnTo>
                <a:lnTo>
                  <a:pt x="158" y="835"/>
                </a:lnTo>
                <a:lnTo>
                  <a:pt x="158" y="835"/>
                </a:lnTo>
                <a:lnTo>
                  <a:pt x="157" y="842"/>
                </a:lnTo>
                <a:lnTo>
                  <a:pt x="154" y="864"/>
                </a:lnTo>
                <a:lnTo>
                  <a:pt x="147" y="929"/>
                </a:lnTo>
                <a:lnTo>
                  <a:pt x="141" y="994"/>
                </a:lnTo>
                <a:lnTo>
                  <a:pt x="138" y="1024"/>
                </a:lnTo>
                <a:lnTo>
                  <a:pt x="138" y="1024"/>
                </a:lnTo>
                <a:lnTo>
                  <a:pt x="140" y="1033"/>
                </a:lnTo>
                <a:lnTo>
                  <a:pt x="140" y="1051"/>
                </a:lnTo>
                <a:lnTo>
                  <a:pt x="138" y="1079"/>
                </a:lnTo>
                <a:lnTo>
                  <a:pt x="138" y="1079"/>
                </a:lnTo>
                <a:lnTo>
                  <a:pt x="135" y="1098"/>
                </a:lnTo>
                <a:lnTo>
                  <a:pt x="131" y="1111"/>
                </a:lnTo>
                <a:lnTo>
                  <a:pt x="128" y="1118"/>
                </a:lnTo>
                <a:lnTo>
                  <a:pt x="128" y="1118"/>
                </a:lnTo>
                <a:lnTo>
                  <a:pt x="128" y="1122"/>
                </a:lnTo>
                <a:lnTo>
                  <a:pt x="128" y="1127"/>
                </a:lnTo>
                <a:lnTo>
                  <a:pt x="130" y="1132"/>
                </a:lnTo>
                <a:lnTo>
                  <a:pt x="128" y="1138"/>
                </a:lnTo>
                <a:lnTo>
                  <a:pt x="128" y="1138"/>
                </a:lnTo>
                <a:lnTo>
                  <a:pt x="126" y="1151"/>
                </a:lnTo>
                <a:lnTo>
                  <a:pt x="122" y="1170"/>
                </a:lnTo>
                <a:lnTo>
                  <a:pt x="118" y="1198"/>
                </a:lnTo>
                <a:lnTo>
                  <a:pt x="113" y="1218"/>
                </a:lnTo>
                <a:lnTo>
                  <a:pt x="113" y="1218"/>
                </a:lnTo>
                <a:lnTo>
                  <a:pt x="102" y="1230"/>
                </a:lnTo>
                <a:lnTo>
                  <a:pt x="94" y="1240"/>
                </a:lnTo>
                <a:lnTo>
                  <a:pt x="89" y="1248"/>
                </a:lnTo>
                <a:lnTo>
                  <a:pt x="89" y="1248"/>
                </a:lnTo>
                <a:lnTo>
                  <a:pt x="85" y="1252"/>
                </a:lnTo>
                <a:lnTo>
                  <a:pt x="80" y="1257"/>
                </a:lnTo>
                <a:lnTo>
                  <a:pt x="74" y="1262"/>
                </a:lnTo>
                <a:lnTo>
                  <a:pt x="74" y="1262"/>
                </a:lnTo>
                <a:lnTo>
                  <a:pt x="41" y="1266"/>
                </a:lnTo>
                <a:lnTo>
                  <a:pt x="20" y="1270"/>
                </a:lnTo>
                <a:lnTo>
                  <a:pt x="9" y="1272"/>
                </a:lnTo>
                <a:lnTo>
                  <a:pt x="9" y="1272"/>
                </a:lnTo>
                <a:lnTo>
                  <a:pt x="7" y="1276"/>
                </a:lnTo>
                <a:lnTo>
                  <a:pt x="2" y="1282"/>
                </a:lnTo>
                <a:lnTo>
                  <a:pt x="0" y="1286"/>
                </a:lnTo>
                <a:lnTo>
                  <a:pt x="0" y="1290"/>
                </a:lnTo>
                <a:lnTo>
                  <a:pt x="2" y="1293"/>
                </a:lnTo>
                <a:lnTo>
                  <a:pt x="4" y="1297"/>
                </a:lnTo>
                <a:lnTo>
                  <a:pt x="4" y="1297"/>
                </a:lnTo>
                <a:lnTo>
                  <a:pt x="7" y="1298"/>
                </a:lnTo>
                <a:lnTo>
                  <a:pt x="12" y="1300"/>
                </a:lnTo>
                <a:lnTo>
                  <a:pt x="24" y="1301"/>
                </a:lnTo>
                <a:lnTo>
                  <a:pt x="56" y="1302"/>
                </a:lnTo>
                <a:lnTo>
                  <a:pt x="89" y="1302"/>
                </a:lnTo>
                <a:lnTo>
                  <a:pt x="104" y="1302"/>
                </a:lnTo>
                <a:lnTo>
                  <a:pt x="104" y="1302"/>
                </a:lnTo>
                <a:lnTo>
                  <a:pt x="113" y="1302"/>
                </a:lnTo>
                <a:lnTo>
                  <a:pt x="132" y="1302"/>
                </a:lnTo>
                <a:lnTo>
                  <a:pt x="152" y="1301"/>
                </a:lnTo>
                <a:lnTo>
                  <a:pt x="163" y="1302"/>
                </a:lnTo>
                <a:lnTo>
                  <a:pt x="163" y="1302"/>
                </a:lnTo>
                <a:lnTo>
                  <a:pt x="171" y="1303"/>
                </a:lnTo>
                <a:lnTo>
                  <a:pt x="183" y="1303"/>
                </a:lnTo>
                <a:lnTo>
                  <a:pt x="195" y="1303"/>
                </a:lnTo>
                <a:lnTo>
                  <a:pt x="200" y="1303"/>
                </a:lnTo>
                <a:lnTo>
                  <a:pt x="203" y="1302"/>
                </a:lnTo>
                <a:lnTo>
                  <a:pt x="203" y="1302"/>
                </a:lnTo>
                <a:lnTo>
                  <a:pt x="208" y="1297"/>
                </a:lnTo>
                <a:lnTo>
                  <a:pt x="215" y="1289"/>
                </a:lnTo>
                <a:lnTo>
                  <a:pt x="223" y="1277"/>
                </a:lnTo>
                <a:lnTo>
                  <a:pt x="223" y="1213"/>
                </a:lnTo>
                <a:lnTo>
                  <a:pt x="268" y="1059"/>
                </a:lnTo>
                <a:lnTo>
                  <a:pt x="268" y="1059"/>
                </a:lnTo>
                <a:lnTo>
                  <a:pt x="282" y="1125"/>
                </a:lnTo>
                <a:lnTo>
                  <a:pt x="294" y="1170"/>
                </a:lnTo>
                <a:lnTo>
                  <a:pt x="296" y="1185"/>
                </a:lnTo>
                <a:lnTo>
                  <a:pt x="297" y="1193"/>
                </a:lnTo>
                <a:lnTo>
                  <a:pt x="297" y="1193"/>
                </a:lnTo>
                <a:lnTo>
                  <a:pt x="296" y="1200"/>
                </a:lnTo>
                <a:lnTo>
                  <a:pt x="296" y="1213"/>
                </a:lnTo>
                <a:lnTo>
                  <a:pt x="296" y="1224"/>
                </a:lnTo>
                <a:lnTo>
                  <a:pt x="297" y="1228"/>
                </a:lnTo>
                <a:lnTo>
                  <a:pt x="297" y="1228"/>
                </a:lnTo>
                <a:lnTo>
                  <a:pt x="300" y="1229"/>
                </a:lnTo>
                <a:lnTo>
                  <a:pt x="302" y="1231"/>
                </a:lnTo>
                <a:lnTo>
                  <a:pt x="307" y="1238"/>
                </a:lnTo>
                <a:lnTo>
                  <a:pt x="307" y="1238"/>
                </a:lnTo>
                <a:lnTo>
                  <a:pt x="305" y="1241"/>
                </a:lnTo>
                <a:lnTo>
                  <a:pt x="297" y="1250"/>
                </a:lnTo>
                <a:lnTo>
                  <a:pt x="287" y="1262"/>
                </a:lnTo>
                <a:lnTo>
                  <a:pt x="287" y="1262"/>
                </a:lnTo>
                <a:lnTo>
                  <a:pt x="277" y="1277"/>
                </a:lnTo>
                <a:lnTo>
                  <a:pt x="277" y="1277"/>
                </a:lnTo>
                <a:lnTo>
                  <a:pt x="269" y="1281"/>
                </a:lnTo>
                <a:lnTo>
                  <a:pt x="250" y="1289"/>
                </a:lnTo>
                <a:lnTo>
                  <a:pt x="223" y="1297"/>
                </a:lnTo>
                <a:lnTo>
                  <a:pt x="223" y="1297"/>
                </a:lnTo>
                <a:lnTo>
                  <a:pt x="220" y="1300"/>
                </a:lnTo>
                <a:lnTo>
                  <a:pt x="215" y="1305"/>
                </a:lnTo>
                <a:lnTo>
                  <a:pt x="212" y="1308"/>
                </a:lnTo>
                <a:lnTo>
                  <a:pt x="209" y="1312"/>
                </a:lnTo>
                <a:lnTo>
                  <a:pt x="208" y="1317"/>
                </a:lnTo>
                <a:lnTo>
                  <a:pt x="208" y="1322"/>
                </a:lnTo>
                <a:lnTo>
                  <a:pt x="208" y="1322"/>
                </a:lnTo>
                <a:lnTo>
                  <a:pt x="209" y="1327"/>
                </a:lnTo>
                <a:lnTo>
                  <a:pt x="210" y="1331"/>
                </a:lnTo>
                <a:lnTo>
                  <a:pt x="213" y="1333"/>
                </a:lnTo>
                <a:lnTo>
                  <a:pt x="215" y="1334"/>
                </a:lnTo>
                <a:lnTo>
                  <a:pt x="220" y="1337"/>
                </a:lnTo>
                <a:lnTo>
                  <a:pt x="223" y="1337"/>
                </a:lnTo>
                <a:lnTo>
                  <a:pt x="312" y="1332"/>
                </a:lnTo>
                <a:lnTo>
                  <a:pt x="372" y="1322"/>
                </a:lnTo>
                <a:lnTo>
                  <a:pt x="387" y="1312"/>
                </a:lnTo>
                <a:lnTo>
                  <a:pt x="387" y="1312"/>
                </a:lnTo>
                <a:lnTo>
                  <a:pt x="394" y="1308"/>
                </a:lnTo>
                <a:lnTo>
                  <a:pt x="399" y="1307"/>
                </a:lnTo>
                <a:lnTo>
                  <a:pt x="402" y="1307"/>
                </a:lnTo>
                <a:lnTo>
                  <a:pt x="402" y="1307"/>
                </a:lnTo>
                <a:lnTo>
                  <a:pt x="402" y="1300"/>
                </a:lnTo>
                <a:lnTo>
                  <a:pt x="402" y="1281"/>
                </a:lnTo>
                <a:lnTo>
                  <a:pt x="402" y="1252"/>
                </a:lnTo>
                <a:lnTo>
                  <a:pt x="412" y="1243"/>
                </a:lnTo>
                <a:lnTo>
                  <a:pt x="412" y="1243"/>
                </a:lnTo>
                <a:lnTo>
                  <a:pt x="404" y="1147"/>
                </a:lnTo>
                <a:lnTo>
                  <a:pt x="397" y="1049"/>
                </a:lnTo>
                <a:lnTo>
                  <a:pt x="397" y="1049"/>
                </a:lnTo>
                <a:lnTo>
                  <a:pt x="395" y="998"/>
                </a:lnTo>
                <a:lnTo>
                  <a:pt x="394" y="965"/>
                </a:lnTo>
                <a:lnTo>
                  <a:pt x="393" y="954"/>
                </a:lnTo>
                <a:lnTo>
                  <a:pt x="392" y="949"/>
                </a:lnTo>
                <a:lnTo>
                  <a:pt x="392" y="949"/>
                </a:lnTo>
                <a:lnTo>
                  <a:pt x="390" y="944"/>
                </a:lnTo>
                <a:lnTo>
                  <a:pt x="390" y="932"/>
                </a:lnTo>
                <a:lnTo>
                  <a:pt x="388" y="897"/>
                </a:lnTo>
                <a:lnTo>
                  <a:pt x="387" y="845"/>
                </a:lnTo>
                <a:lnTo>
                  <a:pt x="387" y="835"/>
                </a:lnTo>
                <a:lnTo>
                  <a:pt x="387" y="835"/>
                </a:lnTo>
                <a:lnTo>
                  <a:pt x="395" y="836"/>
                </a:lnTo>
                <a:lnTo>
                  <a:pt x="403" y="836"/>
                </a:lnTo>
                <a:lnTo>
                  <a:pt x="407" y="835"/>
                </a:lnTo>
                <a:lnTo>
                  <a:pt x="407" y="835"/>
                </a:lnTo>
                <a:lnTo>
                  <a:pt x="408" y="826"/>
                </a:lnTo>
                <a:lnTo>
                  <a:pt x="408" y="805"/>
                </a:lnTo>
                <a:lnTo>
                  <a:pt x="408" y="742"/>
                </a:lnTo>
                <a:lnTo>
                  <a:pt x="407" y="651"/>
                </a:lnTo>
                <a:lnTo>
                  <a:pt x="407" y="651"/>
                </a:lnTo>
                <a:lnTo>
                  <a:pt x="400" y="634"/>
                </a:lnTo>
                <a:lnTo>
                  <a:pt x="398" y="621"/>
                </a:lnTo>
                <a:lnTo>
                  <a:pt x="397" y="616"/>
                </a:lnTo>
                <a:lnTo>
                  <a:pt x="397" y="616"/>
                </a:lnTo>
                <a:lnTo>
                  <a:pt x="397" y="616"/>
                </a:lnTo>
                <a:lnTo>
                  <a:pt x="397" y="614"/>
                </a:lnTo>
                <a:lnTo>
                  <a:pt x="395" y="609"/>
                </a:lnTo>
                <a:lnTo>
                  <a:pt x="395" y="600"/>
                </a:lnTo>
                <a:lnTo>
                  <a:pt x="395" y="595"/>
                </a:lnTo>
                <a:lnTo>
                  <a:pt x="397" y="591"/>
                </a:lnTo>
                <a:lnTo>
                  <a:pt x="397" y="591"/>
                </a:lnTo>
                <a:lnTo>
                  <a:pt x="399" y="583"/>
                </a:lnTo>
                <a:lnTo>
                  <a:pt x="402" y="574"/>
                </a:lnTo>
                <a:lnTo>
                  <a:pt x="403" y="565"/>
                </a:lnTo>
                <a:lnTo>
                  <a:pt x="405" y="563"/>
                </a:lnTo>
                <a:lnTo>
                  <a:pt x="407" y="562"/>
                </a:lnTo>
                <a:lnTo>
                  <a:pt x="407" y="562"/>
                </a:lnTo>
                <a:lnTo>
                  <a:pt x="410" y="559"/>
                </a:lnTo>
                <a:lnTo>
                  <a:pt x="415" y="557"/>
                </a:lnTo>
                <a:lnTo>
                  <a:pt x="419" y="553"/>
                </a:lnTo>
                <a:lnTo>
                  <a:pt x="422" y="549"/>
                </a:lnTo>
                <a:lnTo>
                  <a:pt x="422" y="547"/>
                </a:lnTo>
                <a:lnTo>
                  <a:pt x="422" y="547"/>
                </a:lnTo>
                <a:lnTo>
                  <a:pt x="424" y="531"/>
                </a:lnTo>
                <a:lnTo>
                  <a:pt x="427" y="522"/>
                </a:lnTo>
                <a:lnTo>
                  <a:pt x="427" y="522"/>
                </a:lnTo>
                <a:lnTo>
                  <a:pt x="433" y="513"/>
                </a:lnTo>
                <a:lnTo>
                  <a:pt x="438" y="506"/>
                </a:lnTo>
                <a:lnTo>
                  <a:pt x="441" y="497"/>
                </a:lnTo>
                <a:lnTo>
                  <a:pt x="441" y="497"/>
                </a:lnTo>
                <a:lnTo>
                  <a:pt x="441" y="491"/>
                </a:lnTo>
                <a:lnTo>
                  <a:pt x="441" y="483"/>
                </a:lnTo>
                <a:lnTo>
                  <a:pt x="438" y="462"/>
                </a:lnTo>
                <a:lnTo>
                  <a:pt x="434" y="442"/>
                </a:lnTo>
                <a:lnTo>
                  <a:pt x="431" y="432"/>
                </a:lnTo>
                <a:lnTo>
                  <a:pt x="431" y="432"/>
                </a:lnTo>
                <a:lnTo>
                  <a:pt x="430" y="415"/>
                </a:lnTo>
                <a:lnTo>
                  <a:pt x="430" y="380"/>
                </a:lnTo>
                <a:lnTo>
                  <a:pt x="431" y="328"/>
                </a:lnTo>
                <a:lnTo>
                  <a:pt x="431" y="328"/>
                </a:lnTo>
                <a:lnTo>
                  <a:pt x="430" y="324"/>
                </a:lnTo>
                <a:lnTo>
                  <a:pt x="428" y="319"/>
                </a:lnTo>
                <a:lnTo>
                  <a:pt x="419" y="303"/>
                </a:lnTo>
                <a:lnTo>
                  <a:pt x="407" y="283"/>
                </a:lnTo>
                <a:lnTo>
                  <a:pt x="407" y="283"/>
                </a:lnTo>
                <a:lnTo>
                  <a:pt x="403" y="275"/>
                </a:lnTo>
                <a:lnTo>
                  <a:pt x="392" y="254"/>
                </a:lnTo>
                <a:lnTo>
                  <a:pt x="392" y="254"/>
                </a:lnTo>
                <a:lnTo>
                  <a:pt x="388" y="247"/>
                </a:lnTo>
                <a:lnTo>
                  <a:pt x="383" y="241"/>
                </a:lnTo>
                <a:lnTo>
                  <a:pt x="371" y="230"/>
                </a:lnTo>
                <a:lnTo>
                  <a:pt x="357" y="219"/>
                </a:lnTo>
                <a:lnTo>
                  <a:pt x="342" y="204"/>
                </a:lnTo>
                <a:lnTo>
                  <a:pt x="342" y="204"/>
                </a:lnTo>
                <a:lnTo>
                  <a:pt x="345" y="191"/>
                </a:lnTo>
                <a:lnTo>
                  <a:pt x="347" y="179"/>
                </a:lnTo>
                <a:lnTo>
                  <a:pt x="347" y="179"/>
                </a:lnTo>
                <a:lnTo>
                  <a:pt x="337" y="164"/>
                </a:lnTo>
                <a:lnTo>
                  <a:pt x="337" y="164"/>
                </a:lnTo>
                <a:lnTo>
                  <a:pt x="335" y="160"/>
                </a:lnTo>
                <a:lnTo>
                  <a:pt x="331" y="158"/>
                </a:lnTo>
                <a:lnTo>
                  <a:pt x="327" y="154"/>
                </a:lnTo>
                <a:lnTo>
                  <a:pt x="327" y="154"/>
                </a:lnTo>
                <a:lnTo>
                  <a:pt x="322" y="149"/>
                </a:lnTo>
                <a:lnTo>
                  <a:pt x="317" y="144"/>
                </a:lnTo>
                <a:lnTo>
                  <a:pt x="317" y="144"/>
                </a:lnTo>
                <a:lnTo>
                  <a:pt x="317" y="143"/>
                </a:lnTo>
                <a:lnTo>
                  <a:pt x="317" y="139"/>
                </a:lnTo>
                <a:lnTo>
                  <a:pt x="317" y="134"/>
                </a:lnTo>
                <a:lnTo>
                  <a:pt x="317" y="134"/>
                </a:lnTo>
                <a:lnTo>
                  <a:pt x="320" y="134"/>
                </a:lnTo>
                <a:lnTo>
                  <a:pt x="325" y="132"/>
                </a:lnTo>
                <a:lnTo>
                  <a:pt x="331" y="128"/>
                </a:lnTo>
                <a:lnTo>
                  <a:pt x="333" y="124"/>
                </a:lnTo>
                <a:lnTo>
                  <a:pt x="337" y="119"/>
                </a:lnTo>
                <a:lnTo>
                  <a:pt x="337" y="119"/>
                </a:lnTo>
                <a:lnTo>
                  <a:pt x="340" y="114"/>
                </a:lnTo>
                <a:lnTo>
                  <a:pt x="340" y="109"/>
                </a:lnTo>
                <a:lnTo>
                  <a:pt x="337" y="104"/>
                </a:lnTo>
                <a:lnTo>
                  <a:pt x="335" y="99"/>
                </a:lnTo>
                <a:lnTo>
                  <a:pt x="330" y="92"/>
                </a:lnTo>
                <a:lnTo>
                  <a:pt x="327" y="90"/>
                </a:lnTo>
                <a:lnTo>
                  <a:pt x="327" y="90"/>
                </a:lnTo>
                <a:lnTo>
                  <a:pt x="326" y="80"/>
                </a:lnTo>
                <a:lnTo>
                  <a:pt x="325" y="70"/>
                </a:lnTo>
                <a:lnTo>
                  <a:pt x="322" y="57"/>
                </a:lnTo>
                <a:lnTo>
                  <a:pt x="318" y="45"/>
                </a:lnTo>
                <a:lnTo>
                  <a:pt x="313" y="32"/>
                </a:lnTo>
                <a:lnTo>
                  <a:pt x="306" y="22"/>
                </a:lnTo>
                <a:lnTo>
                  <a:pt x="302" y="19"/>
                </a:lnTo>
                <a:lnTo>
                  <a:pt x="297" y="15"/>
                </a:lnTo>
                <a:lnTo>
                  <a:pt x="297" y="15"/>
                </a:lnTo>
                <a:lnTo>
                  <a:pt x="286" y="10"/>
                </a:lnTo>
                <a:lnTo>
                  <a:pt x="271" y="5"/>
                </a:lnTo>
                <a:lnTo>
                  <a:pt x="255" y="1"/>
                </a:lnTo>
                <a:lnTo>
                  <a:pt x="236" y="0"/>
                </a:lnTo>
                <a:lnTo>
                  <a:pt x="219" y="0"/>
                </a:lnTo>
                <a:lnTo>
                  <a:pt x="203" y="3"/>
                </a:lnTo>
                <a:lnTo>
                  <a:pt x="195" y="5"/>
                </a:lnTo>
                <a:lnTo>
                  <a:pt x="189" y="8"/>
                </a:lnTo>
                <a:lnTo>
                  <a:pt x="183" y="11"/>
                </a:lnTo>
                <a:lnTo>
                  <a:pt x="178" y="15"/>
                </a:lnTo>
                <a:lnTo>
                  <a:pt x="178" y="15"/>
                </a:lnTo>
                <a:lnTo>
                  <a:pt x="169" y="25"/>
                </a:lnTo>
                <a:lnTo>
                  <a:pt x="163" y="35"/>
                </a:lnTo>
                <a:lnTo>
                  <a:pt x="158" y="45"/>
                </a:lnTo>
                <a:lnTo>
                  <a:pt x="153" y="55"/>
                </a:lnTo>
                <a:lnTo>
                  <a:pt x="148" y="72"/>
                </a:lnTo>
                <a:lnTo>
                  <a:pt x="143" y="85"/>
                </a:lnTo>
                <a:lnTo>
                  <a:pt x="143" y="85"/>
                </a:lnTo>
                <a:lnTo>
                  <a:pt x="141" y="90"/>
                </a:lnTo>
                <a:lnTo>
                  <a:pt x="137" y="93"/>
                </a:lnTo>
                <a:lnTo>
                  <a:pt x="130" y="101"/>
                </a:lnTo>
                <a:lnTo>
                  <a:pt x="122" y="108"/>
                </a:lnTo>
                <a:lnTo>
                  <a:pt x="120" y="112"/>
                </a:lnTo>
                <a:lnTo>
                  <a:pt x="118" y="114"/>
                </a:lnTo>
                <a:lnTo>
                  <a:pt x="118" y="114"/>
                </a:lnTo>
                <a:lnTo>
                  <a:pt x="118" y="117"/>
                </a:lnTo>
                <a:lnTo>
                  <a:pt x="120" y="119"/>
                </a:lnTo>
                <a:lnTo>
                  <a:pt x="123" y="122"/>
                </a:lnTo>
                <a:lnTo>
                  <a:pt x="128" y="124"/>
                </a:lnTo>
                <a:lnTo>
                  <a:pt x="133" y="124"/>
                </a:lnTo>
                <a:lnTo>
                  <a:pt x="168" y="12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7"/>
          <p:cNvSpPr>
            <a:spLocks/>
          </p:cNvSpPr>
          <p:nvPr/>
        </p:nvSpPr>
        <p:spPr bwMode="auto">
          <a:xfrm>
            <a:off x="6580783" y="4629327"/>
            <a:ext cx="427006" cy="1745936"/>
          </a:xfrm>
          <a:custGeom>
            <a:avLst/>
            <a:gdLst>
              <a:gd name="T0" fmla="*/ 37 w 428"/>
              <a:gd name="T1" fmla="*/ 89 h 1750"/>
              <a:gd name="T2" fmla="*/ 45 w 428"/>
              <a:gd name="T3" fmla="*/ 104 h 1750"/>
              <a:gd name="T4" fmla="*/ 46 w 428"/>
              <a:gd name="T5" fmla="*/ 154 h 1750"/>
              <a:gd name="T6" fmla="*/ 42 w 428"/>
              <a:gd name="T7" fmla="*/ 165 h 1750"/>
              <a:gd name="T8" fmla="*/ 45 w 428"/>
              <a:gd name="T9" fmla="*/ 204 h 1750"/>
              <a:gd name="T10" fmla="*/ 42 w 428"/>
              <a:gd name="T11" fmla="*/ 222 h 1750"/>
              <a:gd name="T12" fmla="*/ 52 w 428"/>
              <a:gd name="T13" fmla="*/ 242 h 1750"/>
              <a:gd name="T14" fmla="*/ 72 w 428"/>
              <a:gd name="T15" fmla="*/ 259 h 1750"/>
              <a:gd name="T16" fmla="*/ 100 w 428"/>
              <a:gd name="T17" fmla="*/ 288 h 1750"/>
              <a:gd name="T18" fmla="*/ 62 w 428"/>
              <a:gd name="T19" fmla="*/ 303 h 1750"/>
              <a:gd name="T20" fmla="*/ 30 w 428"/>
              <a:gd name="T21" fmla="*/ 345 h 1750"/>
              <a:gd name="T22" fmla="*/ 0 w 428"/>
              <a:gd name="T23" fmla="*/ 427 h 1750"/>
              <a:gd name="T24" fmla="*/ 20 w 428"/>
              <a:gd name="T25" fmla="*/ 550 h 1750"/>
              <a:gd name="T26" fmla="*/ 20 w 428"/>
              <a:gd name="T27" fmla="*/ 566 h 1750"/>
              <a:gd name="T28" fmla="*/ 45 w 428"/>
              <a:gd name="T29" fmla="*/ 811 h 1750"/>
              <a:gd name="T30" fmla="*/ 44 w 428"/>
              <a:gd name="T31" fmla="*/ 990 h 1750"/>
              <a:gd name="T32" fmla="*/ 115 w 428"/>
              <a:gd name="T33" fmla="*/ 1088 h 1750"/>
              <a:gd name="T34" fmla="*/ 134 w 428"/>
              <a:gd name="T35" fmla="*/ 1034 h 1750"/>
              <a:gd name="T36" fmla="*/ 139 w 428"/>
              <a:gd name="T37" fmla="*/ 1148 h 1750"/>
              <a:gd name="T38" fmla="*/ 182 w 428"/>
              <a:gd name="T39" fmla="*/ 1401 h 1750"/>
              <a:gd name="T40" fmla="*/ 174 w 428"/>
              <a:gd name="T41" fmla="*/ 1447 h 1750"/>
              <a:gd name="T42" fmla="*/ 129 w 428"/>
              <a:gd name="T43" fmla="*/ 1680 h 1750"/>
              <a:gd name="T44" fmla="*/ 69 w 428"/>
              <a:gd name="T45" fmla="*/ 1703 h 1750"/>
              <a:gd name="T46" fmla="*/ 60 w 428"/>
              <a:gd name="T47" fmla="*/ 1719 h 1750"/>
              <a:gd name="T48" fmla="*/ 88 w 428"/>
              <a:gd name="T49" fmla="*/ 1738 h 1750"/>
              <a:gd name="T50" fmla="*/ 178 w 428"/>
              <a:gd name="T51" fmla="*/ 1750 h 1750"/>
              <a:gd name="T52" fmla="*/ 290 w 428"/>
              <a:gd name="T53" fmla="*/ 1733 h 1750"/>
              <a:gd name="T54" fmla="*/ 316 w 428"/>
              <a:gd name="T55" fmla="*/ 1721 h 1750"/>
              <a:gd name="T56" fmla="*/ 313 w 428"/>
              <a:gd name="T57" fmla="*/ 1699 h 1750"/>
              <a:gd name="T58" fmla="*/ 379 w 428"/>
              <a:gd name="T59" fmla="*/ 1677 h 1750"/>
              <a:gd name="T60" fmla="*/ 409 w 428"/>
              <a:gd name="T61" fmla="*/ 1671 h 1750"/>
              <a:gd name="T62" fmla="*/ 414 w 428"/>
              <a:gd name="T63" fmla="*/ 1640 h 1750"/>
              <a:gd name="T64" fmla="*/ 426 w 428"/>
              <a:gd name="T65" fmla="*/ 1619 h 1750"/>
              <a:gd name="T66" fmla="*/ 415 w 428"/>
              <a:gd name="T67" fmla="*/ 1578 h 1750"/>
              <a:gd name="T68" fmla="*/ 378 w 428"/>
              <a:gd name="T69" fmla="*/ 1416 h 1750"/>
              <a:gd name="T70" fmla="*/ 338 w 428"/>
              <a:gd name="T71" fmla="*/ 1277 h 1750"/>
              <a:gd name="T72" fmla="*/ 353 w 428"/>
              <a:gd name="T73" fmla="*/ 1093 h 1750"/>
              <a:gd name="T74" fmla="*/ 392 w 428"/>
              <a:gd name="T75" fmla="*/ 1082 h 1750"/>
              <a:gd name="T76" fmla="*/ 419 w 428"/>
              <a:gd name="T77" fmla="*/ 1052 h 1750"/>
              <a:gd name="T78" fmla="*/ 428 w 428"/>
              <a:gd name="T79" fmla="*/ 1001 h 1750"/>
              <a:gd name="T80" fmla="*/ 409 w 428"/>
              <a:gd name="T81" fmla="*/ 831 h 1750"/>
              <a:gd name="T82" fmla="*/ 406 w 428"/>
              <a:gd name="T83" fmla="*/ 595 h 1750"/>
              <a:gd name="T84" fmla="*/ 401 w 428"/>
              <a:gd name="T85" fmla="*/ 555 h 1750"/>
              <a:gd name="T86" fmla="*/ 401 w 428"/>
              <a:gd name="T87" fmla="*/ 527 h 1750"/>
              <a:gd name="T88" fmla="*/ 375 w 428"/>
              <a:gd name="T89" fmla="*/ 453 h 1750"/>
              <a:gd name="T90" fmla="*/ 392 w 428"/>
              <a:gd name="T91" fmla="*/ 448 h 1750"/>
              <a:gd name="T92" fmla="*/ 405 w 428"/>
              <a:gd name="T93" fmla="*/ 414 h 1750"/>
              <a:gd name="T94" fmla="*/ 399 w 428"/>
              <a:gd name="T95" fmla="*/ 378 h 1750"/>
              <a:gd name="T96" fmla="*/ 368 w 428"/>
              <a:gd name="T97" fmla="*/ 343 h 1750"/>
              <a:gd name="T98" fmla="*/ 293 w 428"/>
              <a:gd name="T99" fmla="*/ 268 h 1750"/>
              <a:gd name="T100" fmla="*/ 261 w 428"/>
              <a:gd name="T101" fmla="*/ 148 h 1750"/>
              <a:gd name="T102" fmla="*/ 259 w 428"/>
              <a:gd name="T103" fmla="*/ 74 h 1750"/>
              <a:gd name="T104" fmla="*/ 241 w 428"/>
              <a:gd name="T105" fmla="*/ 36 h 1750"/>
              <a:gd name="T106" fmla="*/ 219 w 428"/>
              <a:gd name="T107" fmla="*/ 1 h 1750"/>
              <a:gd name="T108" fmla="*/ 168 w 428"/>
              <a:gd name="T109" fmla="*/ 5 h 1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28" h="1750">
                <a:moveTo>
                  <a:pt x="119" y="10"/>
                </a:moveTo>
                <a:lnTo>
                  <a:pt x="45" y="50"/>
                </a:lnTo>
                <a:lnTo>
                  <a:pt x="25" y="74"/>
                </a:lnTo>
                <a:lnTo>
                  <a:pt x="25" y="74"/>
                </a:lnTo>
                <a:lnTo>
                  <a:pt x="37" y="89"/>
                </a:lnTo>
                <a:lnTo>
                  <a:pt x="45" y="100"/>
                </a:lnTo>
                <a:lnTo>
                  <a:pt x="46" y="103"/>
                </a:lnTo>
                <a:lnTo>
                  <a:pt x="46" y="104"/>
                </a:lnTo>
                <a:lnTo>
                  <a:pt x="45" y="104"/>
                </a:lnTo>
                <a:lnTo>
                  <a:pt x="45" y="104"/>
                </a:lnTo>
                <a:lnTo>
                  <a:pt x="44" y="104"/>
                </a:lnTo>
                <a:lnTo>
                  <a:pt x="44" y="107"/>
                </a:lnTo>
                <a:lnTo>
                  <a:pt x="42" y="113"/>
                </a:lnTo>
                <a:lnTo>
                  <a:pt x="45" y="134"/>
                </a:lnTo>
                <a:lnTo>
                  <a:pt x="46" y="154"/>
                </a:lnTo>
                <a:lnTo>
                  <a:pt x="46" y="161"/>
                </a:lnTo>
                <a:lnTo>
                  <a:pt x="46" y="163"/>
                </a:lnTo>
                <a:lnTo>
                  <a:pt x="45" y="164"/>
                </a:lnTo>
                <a:lnTo>
                  <a:pt x="45" y="164"/>
                </a:lnTo>
                <a:lnTo>
                  <a:pt x="42" y="165"/>
                </a:lnTo>
                <a:lnTo>
                  <a:pt x="40" y="169"/>
                </a:lnTo>
                <a:lnTo>
                  <a:pt x="36" y="179"/>
                </a:lnTo>
                <a:lnTo>
                  <a:pt x="30" y="194"/>
                </a:lnTo>
                <a:lnTo>
                  <a:pt x="45" y="204"/>
                </a:lnTo>
                <a:lnTo>
                  <a:pt x="45" y="204"/>
                </a:lnTo>
                <a:lnTo>
                  <a:pt x="44" y="206"/>
                </a:lnTo>
                <a:lnTo>
                  <a:pt x="41" y="212"/>
                </a:lnTo>
                <a:lnTo>
                  <a:pt x="41" y="216"/>
                </a:lnTo>
                <a:lnTo>
                  <a:pt x="41" y="218"/>
                </a:lnTo>
                <a:lnTo>
                  <a:pt x="42" y="222"/>
                </a:lnTo>
                <a:lnTo>
                  <a:pt x="45" y="223"/>
                </a:lnTo>
                <a:lnTo>
                  <a:pt x="45" y="223"/>
                </a:lnTo>
                <a:lnTo>
                  <a:pt x="47" y="226"/>
                </a:lnTo>
                <a:lnTo>
                  <a:pt x="50" y="230"/>
                </a:lnTo>
                <a:lnTo>
                  <a:pt x="52" y="242"/>
                </a:lnTo>
                <a:lnTo>
                  <a:pt x="55" y="252"/>
                </a:lnTo>
                <a:lnTo>
                  <a:pt x="57" y="257"/>
                </a:lnTo>
                <a:lnTo>
                  <a:pt x="60" y="258"/>
                </a:lnTo>
                <a:lnTo>
                  <a:pt x="60" y="258"/>
                </a:lnTo>
                <a:lnTo>
                  <a:pt x="72" y="259"/>
                </a:lnTo>
                <a:lnTo>
                  <a:pt x="77" y="261"/>
                </a:lnTo>
                <a:lnTo>
                  <a:pt x="80" y="263"/>
                </a:lnTo>
                <a:lnTo>
                  <a:pt x="80" y="263"/>
                </a:lnTo>
                <a:lnTo>
                  <a:pt x="90" y="277"/>
                </a:lnTo>
                <a:lnTo>
                  <a:pt x="100" y="288"/>
                </a:lnTo>
                <a:lnTo>
                  <a:pt x="100" y="288"/>
                </a:lnTo>
                <a:lnTo>
                  <a:pt x="93" y="289"/>
                </a:lnTo>
                <a:lnTo>
                  <a:pt x="80" y="293"/>
                </a:lnTo>
                <a:lnTo>
                  <a:pt x="71" y="298"/>
                </a:lnTo>
                <a:lnTo>
                  <a:pt x="62" y="303"/>
                </a:lnTo>
                <a:lnTo>
                  <a:pt x="52" y="309"/>
                </a:lnTo>
                <a:lnTo>
                  <a:pt x="45" y="318"/>
                </a:lnTo>
                <a:lnTo>
                  <a:pt x="45" y="318"/>
                </a:lnTo>
                <a:lnTo>
                  <a:pt x="37" y="329"/>
                </a:lnTo>
                <a:lnTo>
                  <a:pt x="30" y="345"/>
                </a:lnTo>
                <a:lnTo>
                  <a:pt x="23" y="363"/>
                </a:lnTo>
                <a:lnTo>
                  <a:pt x="15" y="380"/>
                </a:lnTo>
                <a:lnTo>
                  <a:pt x="5" y="412"/>
                </a:lnTo>
                <a:lnTo>
                  <a:pt x="0" y="427"/>
                </a:lnTo>
                <a:lnTo>
                  <a:pt x="0" y="427"/>
                </a:lnTo>
                <a:lnTo>
                  <a:pt x="0" y="433"/>
                </a:lnTo>
                <a:lnTo>
                  <a:pt x="4" y="448"/>
                </a:lnTo>
                <a:lnTo>
                  <a:pt x="11" y="492"/>
                </a:lnTo>
                <a:lnTo>
                  <a:pt x="19" y="535"/>
                </a:lnTo>
                <a:lnTo>
                  <a:pt x="20" y="550"/>
                </a:lnTo>
                <a:lnTo>
                  <a:pt x="20" y="554"/>
                </a:lnTo>
                <a:lnTo>
                  <a:pt x="20" y="556"/>
                </a:lnTo>
                <a:lnTo>
                  <a:pt x="20" y="556"/>
                </a:lnTo>
                <a:lnTo>
                  <a:pt x="20" y="559"/>
                </a:lnTo>
                <a:lnTo>
                  <a:pt x="20" y="566"/>
                </a:lnTo>
                <a:lnTo>
                  <a:pt x="21" y="590"/>
                </a:lnTo>
                <a:lnTo>
                  <a:pt x="31" y="662"/>
                </a:lnTo>
                <a:lnTo>
                  <a:pt x="45" y="765"/>
                </a:lnTo>
                <a:lnTo>
                  <a:pt x="45" y="765"/>
                </a:lnTo>
                <a:lnTo>
                  <a:pt x="45" y="811"/>
                </a:lnTo>
                <a:lnTo>
                  <a:pt x="44" y="861"/>
                </a:lnTo>
                <a:lnTo>
                  <a:pt x="45" y="924"/>
                </a:lnTo>
                <a:lnTo>
                  <a:pt x="45" y="924"/>
                </a:lnTo>
                <a:lnTo>
                  <a:pt x="45" y="958"/>
                </a:lnTo>
                <a:lnTo>
                  <a:pt x="44" y="990"/>
                </a:lnTo>
                <a:lnTo>
                  <a:pt x="41" y="1020"/>
                </a:lnTo>
                <a:lnTo>
                  <a:pt x="37" y="1045"/>
                </a:lnTo>
                <a:lnTo>
                  <a:pt x="33" y="1083"/>
                </a:lnTo>
                <a:lnTo>
                  <a:pt x="30" y="1098"/>
                </a:lnTo>
                <a:lnTo>
                  <a:pt x="115" y="1088"/>
                </a:lnTo>
                <a:lnTo>
                  <a:pt x="115" y="1088"/>
                </a:lnTo>
                <a:lnTo>
                  <a:pt x="124" y="1058"/>
                </a:lnTo>
                <a:lnTo>
                  <a:pt x="131" y="1040"/>
                </a:lnTo>
                <a:lnTo>
                  <a:pt x="133" y="1035"/>
                </a:lnTo>
                <a:lnTo>
                  <a:pt x="134" y="1034"/>
                </a:lnTo>
                <a:lnTo>
                  <a:pt x="134" y="1034"/>
                </a:lnTo>
                <a:lnTo>
                  <a:pt x="134" y="1034"/>
                </a:lnTo>
                <a:lnTo>
                  <a:pt x="136" y="1053"/>
                </a:lnTo>
                <a:lnTo>
                  <a:pt x="137" y="1092"/>
                </a:lnTo>
                <a:lnTo>
                  <a:pt x="139" y="1148"/>
                </a:lnTo>
                <a:lnTo>
                  <a:pt x="164" y="1148"/>
                </a:lnTo>
                <a:lnTo>
                  <a:pt x="184" y="1352"/>
                </a:lnTo>
                <a:lnTo>
                  <a:pt x="184" y="1352"/>
                </a:lnTo>
                <a:lnTo>
                  <a:pt x="184" y="1380"/>
                </a:lnTo>
                <a:lnTo>
                  <a:pt x="182" y="1401"/>
                </a:lnTo>
                <a:lnTo>
                  <a:pt x="180" y="1410"/>
                </a:lnTo>
                <a:lnTo>
                  <a:pt x="179" y="1416"/>
                </a:lnTo>
                <a:lnTo>
                  <a:pt x="179" y="1416"/>
                </a:lnTo>
                <a:lnTo>
                  <a:pt x="177" y="1426"/>
                </a:lnTo>
                <a:lnTo>
                  <a:pt x="174" y="1447"/>
                </a:lnTo>
                <a:lnTo>
                  <a:pt x="168" y="1507"/>
                </a:lnTo>
                <a:lnTo>
                  <a:pt x="159" y="1590"/>
                </a:lnTo>
                <a:lnTo>
                  <a:pt x="134" y="1660"/>
                </a:lnTo>
                <a:lnTo>
                  <a:pt x="129" y="1680"/>
                </a:lnTo>
                <a:lnTo>
                  <a:pt x="129" y="1680"/>
                </a:lnTo>
                <a:lnTo>
                  <a:pt x="118" y="1682"/>
                </a:lnTo>
                <a:lnTo>
                  <a:pt x="106" y="1686"/>
                </a:lnTo>
                <a:lnTo>
                  <a:pt x="93" y="1691"/>
                </a:lnTo>
                <a:lnTo>
                  <a:pt x="80" y="1697"/>
                </a:lnTo>
                <a:lnTo>
                  <a:pt x="69" y="1703"/>
                </a:lnTo>
                <a:lnTo>
                  <a:pt x="65" y="1707"/>
                </a:lnTo>
                <a:lnTo>
                  <a:pt x="61" y="1711"/>
                </a:lnTo>
                <a:lnTo>
                  <a:pt x="60" y="1716"/>
                </a:lnTo>
                <a:lnTo>
                  <a:pt x="60" y="1719"/>
                </a:lnTo>
                <a:lnTo>
                  <a:pt x="60" y="1719"/>
                </a:lnTo>
                <a:lnTo>
                  <a:pt x="61" y="1723"/>
                </a:lnTo>
                <a:lnTo>
                  <a:pt x="65" y="1727"/>
                </a:lnTo>
                <a:lnTo>
                  <a:pt x="69" y="1731"/>
                </a:lnTo>
                <a:lnTo>
                  <a:pt x="75" y="1733"/>
                </a:lnTo>
                <a:lnTo>
                  <a:pt x="88" y="1738"/>
                </a:lnTo>
                <a:lnTo>
                  <a:pt x="105" y="1742"/>
                </a:lnTo>
                <a:lnTo>
                  <a:pt x="137" y="1745"/>
                </a:lnTo>
                <a:lnTo>
                  <a:pt x="164" y="1749"/>
                </a:lnTo>
                <a:lnTo>
                  <a:pt x="164" y="1749"/>
                </a:lnTo>
                <a:lnTo>
                  <a:pt x="178" y="1750"/>
                </a:lnTo>
                <a:lnTo>
                  <a:pt x="198" y="1749"/>
                </a:lnTo>
                <a:lnTo>
                  <a:pt x="221" y="1747"/>
                </a:lnTo>
                <a:lnTo>
                  <a:pt x="245" y="1742"/>
                </a:lnTo>
                <a:lnTo>
                  <a:pt x="270" y="1738"/>
                </a:lnTo>
                <a:lnTo>
                  <a:pt x="290" y="1733"/>
                </a:lnTo>
                <a:lnTo>
                  <a:pt x="306" y="1728"/>
                </a:lnTo>
                <a:lnTo>
                  <a:pt x="311" y="1727"/>
                </a:lnTo>
                <a:lnTo>
                  <a:pt x="313" y="1724"/>
                </a:lnTo>
                <a:lnTo>
                  <a:pt x="313" y="1724"/>
                </a:lnTo>
                <a:lnTo>
                  <a:pt x="316" y="1721"/>
                </a:lnTo>
                <a:lnTo>
                  <a:pt x="317" y="1716"/>
                </a:lnTo>
                <a:lnTo>
                  <a:pt x="317" y="1712"/>
                </a:lnTo>
                <a:lnTo>
                  <a:pt x="317" y="1708"/>
                </a:lnTo>
                <a:lnTo>
                  <a:pt x="314" y="1702"/>
                </a:lnTo>
                <a:lnTo>
                  <a:pt x="313" y="1699"/>
                </a:lnTo>
                <a:lnTo>
                  <a:pt x="313" y="1675"/>
                </a:lnTo>
                <a:lnTo>
                  <a:pt x="313" y="1675"/>
                </a:lnTo>
                <a:lnTo>
                  <a:pt x="324" y="1676"/>
                </a:lnTo>
                <a:lnTo>
                  <a:pt x="351" y="1677"/>
                </a:lnTo>
                <a:lnTo>
                  <a:pt x="379" y="1677"/>
                </a:lnTo>
                <a:lnTo>
                  <a:pt x="393" y="1677"/>
                </a:lnTo>
                <a:lnTo>
                  <a:pt x="403" y="1675"/>
                </a:lnTo>
                <a:lnTo>
                  <a:pt x="403" y="1675"/>
                </a:lnTo>
                <a:lnTo>
                  <a:pt x="406" y="1673"/>
                </a:lnTo>
                <a:lnTo>
                  <a:pt x="409" y="1671"/>
                </a:lnTo>
                <a:lnTo>
                  <a:pt x="414" y="1666"/>
                </a:lnTo>
                <a:lnTo>
                  <a:pt x="415" y="1660"/>
                </a:lnTo>
                <a:lnTo>
                  <a:pt x="415" y="1652"/>
                </a:lnTo>
                <a:lnTo>
                  <a:pt x="415" y="1646"/>
                </a:lnTo>
                <a:lnTo>
                  <a:pt x="414" y="1640"/>
                </a:lnTo>
                <a:lnTo>
                  <a:pt x="413" y="1635"/>
                </a:lnTo>
                <a:lnTo>
                  <a:pt x="413" y="1635"/>
                </a:lnTo>
                <a:lnTo>
                  <a:pt x="420" y="1629"/>
                </a:lnTo>
                <a:lnTo>
                  <a:pt x="425" y="1621"/>
                </a:lnTo>
                <a:lnTo>
                  <a:pt x="426" y="1619"/>
                </a:lnTo>
                <a:lnTo>
                  <a:pt x="428" y="1615"/>
                </a:lnTo>
                <a:lnTo>
                  <a:pt x="428" y="1615"/>
                </a:lnTo>
                <a:lnTo>
                  <a:pt x="426" y="1610"/>
                </a:lnTo>
                <a:lnTo>
                  <a:pt x="424" y="1601"/>
                </a:lnTo>
                <a:lnTo>
                  <a:pt x="415" y="1578"/>
                </a:lnTo>
                <a:lnTo>
                  <a:pt x="406" y="1557"/>
                </a:lnTo>
                <a:lnTo>
                  <a:pt x="403" y="1545"/>
                </a:lnTo>
                <a:lnTo>
                  <a:pt x="403" y="1545"/>
                </a:lnTo>
                <a:lnTo>
                  <a:pt x="390" y="1480"/>
                </a:lnTo>
                <a:lnTo>
                  <a:pt x="378" y="1416"/>
                </a:lnTo>
                <a:lnTo>
                  <a:pt x="378" y="1416"/>
                </a:lnTo>
                <a:lnTo>
                  <a:pt x="358" y="1348"/>
                </a:lnTo>
                <a:lnTo>
                  <a:pt x="343" y="1301"/>
                </a:lnTo>
                <a:lnTo>
                  <a:pt x="339" y="1284"/>
                </a:lnTo>
                <a:lnTo>
                  <a:pt x="338" y="1277"/>
                </a:lnTo>
                <a:lnTo>
                  <a:pt x="338" y="1277"/>
                </a:lnTo>
                <a:lnTo>
                  <a:pt x="339" y="1258"/>
                </a:lnTo>
                <a:lnTo>
                  <a:pt x="338" y="1222"/>
                </a:lnTo>
                <a:lnTo>
                  <a:pt x="338" y="1173"/>
                </a:lnTo>
                <a:lnTo>
                  <a:pt x="353" y="1093"/>
                </a:lnTo>
                <a:lnTo>
                  <a:pt x="353" y="1093"/>
                </a:lnTo>
                <a:lnTo>
                  <a:pt x="362" y="1093"/>
                </a:lnTo>
                <a:lnTo>
                  <a:pt x="370" y="1092"/>
                </a:lnTo>
                <a:lnTo>
                  <a:pt x="380" y="1088"/>
                </a:lnTo>
                <a:lnTo>
                  <a:pt x="392" y="1082"/>
                </a:lnTo>
                <a:lnTo>
                  <a:pt x="398" y="1078"/>
                </a:lnTo>
                <a:lnTo>
                  <a:pt x="404" y="1073"/>
                </a:lnTo>
                <a:lnTo>
                  <a:pt x="409" y="1068"/>
                </a:lnTo>
                <a:lnTo>
                  <a:pt x="414" y="1061"/>
                </a:lnTo>
                <a:lnTo>
                  <a:pt x="419" y="1052"/>
                </a:lnTo>
                <a:lnTo>
                  <a:pt x="423" y="1043"/>
                </a:lnTo>
                <a:lnTo>
                  <a:pt x="423" y="1043"/>
                </a:lnTo>
                <a:lnTo>
                  <a:pt x="425" y="1032"/>
                </a:lnTo>
                <a:lnTo>
                  <a:pt x="428" y="1017"/>
                </a:lnTo>
                <a:lnTo>
                  <a:pt x="428" y="1001"/>
                </a:lnTo>
                <a:lnTo>
                  <a:pt x="428" y="983"/>
                </a:lnTo>
                <a:lnTo>
                  <a:pt x="425" y="943"/>
                </a:lnTo>
                <a:lnTo>
                  <a:pt x="420" y="902"/>
                </a:lnTo>
                <a:lnTo>
                  <a:pt x="414" y="863"/>
                </a:lnTo>
                <a:lnTo>
                  <a:pt x="409" y="831"/>
                </a:lnTo>
                <a:lnTo>
                  <a:pt x="403" y="800"/>
                </a:lnTo>
                <a:lnTo>
                  <a:pt x="403" y="800"/>
                </a:lnTo>
                <a:lnTo>
                  <a:pt x="404" y="763"/>
                </a:lnTo>
                <a:lnTo>
                  <a:pt x="406" y="678"/>
                </a:lnTo>
                <a:lnTo>
                  <a:pt x="406" y="595"/>
                </a:lnTo>
                <a:lnTo>
                  <a:pt x="405" y="568"/>
                </a:lnTo>
                <a:lnTo>
                  <a:pt x="404" y="559"/>
                </a:lnTo>
                <a:lnTo>
                  <a:pt x="403" y="556"/>
                </a:lnTo>
                <a:lnTo>
                  <a:pt x="403" y="556"/>
                </a:lnTo>
                <a:lnTo>
                  <a:pt x="401" y="555"/>
                </a:lnTo>
                <a:lnTo>
                  <a:pt x="400" y="554"/>
                </a:lnTo>
                <a:lnTo>
                  <a:pt x="399" y="550"/>
                </a:lnTo>
                <a:lnTo>
                  <a:pt x="399" y="545"/>
                </a:lnTo>
                <a:lnTo>
                  <a:pt x="399" y="539"/>
                </a:lnTo>
                <a:lnTo>
                  <a:pt x="401" y="527"/>
                </a:lnTo>
                <a:lnTo>
                  <a:pt x="403" y="522"/>
                </a:lnTo>
                <a:lnTo>
                  <a:pt x="368" y="447"/>
                </a:lnTo>
                <a:lnTo>
                  <a:pt x="368" y="447"/>
                </a:lnTo>
                <a:lnTo>
                  <a:pt x="372" y="451"/>
                </a:lnTo>
                <a:lnTo>
                  <a:pt x="375" y="453"/>
                </a:lnTo>
                <a:lnTo>
                  <a:pt x="380" y="453"/>
                </a:lnTo>
                <a:lnTo>
                  <a:pt x="383" y="453"/>
                </a:lnTo>
                <a:lnTo>
                  <a:pt x="385" y="452"/>
                </a:lnTo>
                <a:lnTo>
                  <a:pt x="389" y="451"/>
                </a:lnTo>
                <a:lnTo>
                  <a:pt x="392" y="448"/>
                </a:lnTo>
                <a:lnTo>
                  <a:pt x="394" y="443"/>
                </a:lnTo>
                <a:lnTo>
                  <a:pt x="398" y="438"/>
                </a:lnTo>
                <a:lnTo>
                  <a:pt x="403" y="422"/>
                </a:lnTo>
                <a:lnTo>
                  <a:pt x="403" y="422"/>
                </a:lnTo>
                <a:lnTo>
                  <a:pt x="405" y="414"/>
                </a:lnTo>
                <a:lnTo>
                  <a:pt x="405" y="405"/>
                </a:lnTo>
                <a:lnTo>
                  <a:pt x="405" y="396"/>
                </a:lnTo>
                <a:lnTo>
                  <a:pt x="404" y="390"/>
                </a:lnTo>
                <a:lnTo>
                  <a:pt x="401" y="382"/>
                </a:lnTo>
                <a:lnTo>
                  <a:pt x="399" y="378"/>
                </a:lnTo>
                <a:lnTo>
                  <a:pt x="393" y="368"/>
                </a:lnTo>
                <a:lnTo>
                  <a:pt x="385" y="359"/>
                </a:lnTo>
                <a:lnTo>
                  <a:pt x="378" y="353"/>
                </a:lnTo>
                <a:lnTo>
                  <a:pt x="372" y="346"/>
                </a:lnTo>
                <a:lnTo>
                  <a:pt x="368" y="343"/>
                </a:lnTo>
                <a:lnTo>
                  <a:pt x="368" y="343"/>
                </a:lnTo>
                <a:lnTo>
                  <a:pt x="354" y="327"/>
                </a:lnTo>
                <a:lnTo>
                  <a:pt x="331" y="302"/>
                </a:lnTo>
                <a:lnTo>
                  <a:pt x="306" y="279"/>
                </a:lnTo>
                <a:lnTo>
                  <a:pt x="293" y="268"/>
                </a:lnTo>
                <a:lnTo>
                  <a:pt x="293" y="268"/>
                </a:lnTo>
                <a:lnTo>
                  <a:pt x="224" y="243"/>
                </a:lnTo>
                <a:lnTo>
                  <a:pt x="259" y="159"/>
                </a:lnTo>
                <a:lnTo>
                  <a:pt x="259" y="159"/>
                </a:lnTo>
                <a:lnTo>
                  <a:pt x="261" y="148"/>
                </a:lnTo>
                <a:lnTo>
                  <a:pt x="262" y="135"/>
                </a:lnTo>
                <a:lnTo>
                  <a:pt x="264" y="119"/>
                </a:lnTo>
                <a:lnTo>
                  <a:pt x="262" y="102"/>
                </a:lnTo>
                <a:lnTo>
                  <a:pt x="261" y="83"/>
                </a:lnTo>
                <a:lnTo>
                  <a:pt x="259" y="74"/>
                </a:lnTo>
                <a:lnTo>
                  <a:pt x="256" y="66"/>
                </a:lnTo>
                <a:lnTo>
                  <a:pt x="252" y="57"/>
                </a:lnTo>
                <a:lnTo>
                  <a:pt x="249" y="50"/>
                </a:lnTo>
                <a:lnTo>
                  <a:pt x="249" y="50"/>
                </a:lnTo>
                <a:lnTo>
                  <a:pt x="241" y="36"/>
                </a:lnTo>
                <a:lnTo>
                  <a:pt x="236" y="25"/>
                </a:lnTo>
                <a:lnTo>
                  <a:pt x="231" y="10"/>
                </a:lnTo>
                <a:lnTo>
                  <a:pt x="229" y="6"/>
                </a:lnTo>
                <a:lnTo>
                  <a:pt x="225" y="2"/>
                </a:lnTo>
                <a:lnTo>
                  <a:pt x="219" y="1"/>
                </a:lnTo>
                <a:lnTo>
                  <a:pt x="209" y="0"/>
                </a:lnTo>
                <a:lnTo>
                  <a:pt x="209" y="0"/>
                </a:lnTo>
                <a:lnTo>
                  <a:pt x="198" y="0"/>
                </a:lnTo>
                <a:lnTo>
                  <a:pt x="187" y="1"/>
                </a:lnTo>
                <a:lnTo>
                  <a:pt x="168" y="5"/>
                </a:lnTo>
                <a:lnTo>
                  <a:pt x="154" y="9"/>
                </a:lnTo>
                <a:lnTo>
                  <a:pt x="149" y="10"/>
                </a:lnTo>
                <a:lnTo>
                  <a:pt x="119" y="1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9"/>
          <p:cNvSpPr>
            <a:spLocks/>
          </p:cNvSpPr>
          <p:nvPr/>
        </p:nvSpPr>
        <p:spPr bwMode="auto">
          <a:xfrm>
            <a:off x="1075338" y="818709"/>
            <a:ext cx="498937" cy="1618063"/>
          </a:xfrm>
          <a:custGeom>
            <a:avLst/>
            <a:gdLst>
              <a:gd name="T0" fmla="*/ 166 w 358"/>
              <a:gd name="T1" fmla="*/ 9 h 1161"/>
              <a:gd name="T2" fmla="*/ 137 w 358"/>
              <a:gd name="T3" fmla="*/ 37 h 1161"/>
              <a:gd name="T4" fmla="*/ 120 w 358"/>
              <a:gd name="T5" fmla="*/ 75 h 1161"/>
              <a:gd name="T6" fmla="*/ 90 w 358"/>
              <a:gd name="T7" fmla="*/ 95 h 1161"/>
              <a:gd name="T8" fmla="*/ 81 w 358"/>
              <a:gd name="T9" fmla="*/ 110 h 1161"/>
              <a:gd name="T10" fmla="*/ 76 w 358"/>
              <a:gd name="T11" fmla="*/ 122 h 1161"/>
              <a:gd name="T12" fmla="*/ 70 w 358"/>
              <a:gd name="T13" fmla="*/ 138 h 1161"/>
              <a:gd name="T14" fmla="*/ 30 w 358"/>
              <a:gd name="T15" fmla="*/ 180 h 1161"/>
              <a:gd name="T16" fmla="*/ 6 w 358"/>
              <a:gd name="T17" fmla="*/ 222 h 1161"/>
              <a:gd name="T18" fmla="*/ 1 w 358"/>
              <a:gd name="T19" fmla="*/ 297 h 1161"/>
              <a:gd name="T20" fmla="*/ 8 w 358"/>
              <a:gd name="T21" fmla="*/ 316 h 1161"/>
              <a:gd name="T22" fmla="*/ 41 w 358"/>
              <a:gd name="T23" fmla="*/ 458 h 1161"/>
              <a:gd name="T24" fmla="*/ 31 w 358"/>
              <a:gd name="T25" fmla="*/ 556 h 1161"/>
              <a:gd name="T26" fmla="*/ 41 w 358"/>
              <a:gd name="T27" fmla="*/ 566 h 1161"/>
              <a:gd name="T28" fmla="*/ 41 w 358"/>
              <a:gd name="T29" fmla="*/ 601 h 1161"/>
              <a:gd name="T30" fmla="*/ 46 w 358"/>
              <a:gd name="T31" fmla="*/ 640 h 1161"/>
              <a:gd name="T32" fmla="*/ 88 w 358"/>
              <a:gd name="T33" fmla="*/ 647 h 1161"/>
              <a:gd name="T34" fmla="*/ 131 w 358"/>
              <a:gd name="T35" fmla="*/ 754 h 1161"/>
              <a:gd name="T36" fmla="*/ 137 w 358"/>
              <a:gd name="T37" fmla="*/ 796 h 1161"/>
              <a:gd name="T38" fmla="*/ 116 w 358"/>
              <a:gd name="T39" fmla="*/ 904 h 1161"/>
              <a:gd name="T40" fmla="*/ 108 w 358"/>
              <a:gd name="T41" fmla="*/ 928 h 1161"/>
              <a:gd name="T42" fmla="*/ 105 w 358"/>
              <a:gd name="T43" fmla="*/ 1088 h 1161"/>
              <a:gd name="T44" fmla="*/ 100 w 358"/>
              <a:gd name="T45" fmla="*/ 1125 h 1161"/>
              <a:gd name="T46" fmla="*/ 107 w 358"/>
              <a:gd name="T47" fmla="*/ 1148 h 1161"/>
              <a:gd name="T48" fmla="*/ 238 w 358"/>
              <a:gd name="T49" fmla="*/ 1161 h 1161"/>
              <a:gd name="T50" fmla="*/ 251 w 358"/>
              <a:gd name="T51" fmla="*/ 1153 h 1161"/>
              <a:gd name="T52" fmla="*/ 297 w 358"/>
              <a:gd name="T53" fmla="*/ 1158 h 1161"/>
              <a:gd name="T54" fmla="*/ 319 w 358"/>
              <a:gd name="T55" fmla="*/ 1142 h 1161"/>
              <a:gd name="T56" fmla="*/ 311 w 358"/>
              <a:gd name="T57" fmla="*/ 1128 h 1161"/>
              <a:gd name="T58" fmla="*/ 218 w 358"/>
              <a:gd name="T59" fmla="*/ 1083 h 1161"/>
              <a:gd name="T60" fmla="*/ 218 w 358"/>
              <a:gd name="T61" fmla="*/ 1034 h 1161"/>
              <a:gd name="T62" fmla="*/ 234 w 358"/>
              <a:gd name="T63" fmla="*/ 941 h 1161"/>
              <a:gd name="T64" fmla="*/ 257 w 358"/>
              <a:gd name="T65" fmla="*/ 787 h 1161"/>
              <a:gd name="T66" fmla="*/ 281 w 358"/>
              <a:gd name="T67" fmla="*/ 648 h 1161"/>
              <a:gd name="T68" fmla="*/ 311 w 358"/>
              <a:gd name="T69" fmla="*/ 640 h 1161"/>
              <a:gd name="T70" fmla="*/ 330 w 358"/>
              <a:gd name="T71" fmla="*/ 645 h 1161"/>
              <a:gd name="T72" fmla="*/ 332 w 358"/>
              <a:gd name="T73" fmla="*/ 602 h 1161"/>
              <a:gd name="T74" fmla="*/ 342 w 358"/>
              <a:gd name="T75" fmla="*/ 593 h 1161"/>
              <a:gd name="T76" fmla="*/ 356 w 358"/>
              <a:gd name="T77" fmla="*/ 581 h 1161"/>
              <a:gd name="T78" fmla="*/ 355 w 358"/>
              <a:gd name="T79" fmla="*/ 482 h 1161"/>
              <a:gd name="T80" fmla="*/ 311 w 358"/>
              <a:gd name="T81" fmla="*/ 463 h 1161"/>
              <a:gd name="T82" fmla="*/ 303 w 358"/>
              <a:gd name="T83" fmla="*/ 411 h 1161"/>
              <a:gd name="T84" fmla="*/ 288 w 358"/>
              <a:gd name="T85" fmla="*/ 378 h 1161"/>
              <a:gd name="T86" fmla="*/ 313 w 358"/>
              <a:gd name="T87" fmla="*/ 347 h 1161"/>
              <a:gd name="T88" fmla="*/ 329 w 358"/>
              <a:gd name="T89" fmla="*/ 345 h 1161"/>
              <a:gd name="T90" fmla="*/ 346 w 358"/>
              <a:gd name="T91" fmla="*/ 313 h 1161"/>
              <a:gd name="T92" fmla="*/ 340 w 358"/>
              <a:gd name="T93" fmla="*/ 291 h 1161"/>
              <a:gd name="T94" fmla="*/ 346 w 358"/>
              <a:gd name="T95" fmla="*/ 256 h 1161"/>
              <a:gd name="T96" fmla="*/ 233 w 358"/>
              <a:gd name="T97" fmla="*/ 168 h 1161"/>
              <a:gd name="T98" fmla="*/ 243 w 358"/>
              <a:gd name="T99" fmla="*/ 158 h 1161"/>
              <a:gd name="T100" fmla="*/ 257 w 358"/>
              <a:gd name="T101" fmla="*/ 143 h 1161"/>
              <a:gd name="T102" fmla="*/ 292 w 358"/>
              <a:gd name="T103" fmla="*/ 118 h 1161"/>
              <a:gd name="T104" fmla="*/ 299 w 358"/>
              <a:gd name="T105" fmla="*/ 129 h 1161"/>
              <a:gd name="T106" fmla="*/ 311 w 358"/>
              <a:gd name="T107" fmla="*/ 113 h 1161"/>
              <a:gd name="T108" fmla="*/ 314 w 358"/>
              <a:gd name="T109" fmla="*/ 97 h 1161"/>
              <a:gd name="T110" fmla="*/ 295 w 358"/>
              <a:gd name="T111" fmla="*/ 83 h 1161"/>
              <a:gd name="T112" fmla="*/ 283 w 358"/>
              <a:gd name="T113" fmla="*/ 57 h 1161"/>
              <a:gd name="T114" fmla="*/ 257 w 358"/>
              <a:gd name="T115" fmla="*/ 20 h 1161"/>
              <a:gd name="T116" fmla="*/ 238 w 358"/>
              <a:gd name="T117" fmla="*/ 15 h 1161"/>
              <a:gd name="T118" fmla="*/ 223 w 358"/>
              <a:gd name="T119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58" h="1161">
                <a:moveTo>
                  <a:pt x="198" y="0"/>
                </a:moveTo>
                <a:lnTo>
                  <a:pt x="198" y="0"/>
                </a:lnTo>
                <a:lnTo>
                  <a:pt x="191" y="1"/>
                </a:lnTo>
                <a:lnTo>
                  <a:pt x="175" y="5"/>
                </a:lnTo>
                <a:lnTo>
                  <a:pt x="166" y="9"/>
                </a:lnTo>
                <a:lnTo>
                  <a:pt x="158" y="14"/>
                </a:lnTo>
                <a:lnTo>
                  <a:pt x="150" y="19"/>
                </a:lnTo>
                <a:lnTo>
                  <a:pt x="144" y="25"/>
                </a:lnTo>
                <a:lnTo>
                  <a:pt x="144" y="25"/>
                </a:lnTo>
                <a:lnTo>
                  <a:pt x="137" y="37"/>
                </a:lnTo>
                <a:lnTo>
                  <a:pt x="133" y="47"/>
                </a:lnTo>
                <a:lnTo>
                  <a:pt x="129" y="59"/>
                </a:lnTo>
                <a:lnTo>
                  <a:pt x="129" y="59"/>
                </a:lnTo>
                <a:lnTo>
                  <a:pt x="126" y="65"/>
                </a:lnTo>
                <a:lnTo>
                  <a:pt x="120" y="75"/>
                </a:lnTo>
                <a:lnTo>
                  <a:pt x="110" y="89"/>
                </a:lnTo>
                <a:lnTo>
                  <a:pt x="110" y="89"/>
                </a:lnTo>
                <a:lnTo>
                  <a:pt x="105" y="90"/>
                </a:lnTo>
                <a:lnTo>
                  <a:pt x="95" y="93"/>
                </a:lnTo>
                <a:lnTo>
                  <a:pt x="90" y="95"/>
                </a:lnTo>
                <a:lnTo>
                  <a:pt x="85" y="97"/>
                </a:lnTo>
                <a:lnTo>
                  <a:pt x="81" y="100"/>
                </a:lnTo>
                <a:lnTo>
                  <a:pt x="80" y="104"/>
                </a:lnTo>
                <a:lnTo>
                  <a:pt x="80" y="104"/>
                </a:lnTo>
                <a:lnTo>
                  <a:pt x="81" y="110"/>
                </a:lnTo>
                <a:lnTo>
                  <a:pt x="83" y="112"/>
                </a:lnTo>
                <a:lnTo>
                  <a:pt x="83" y="115"/>
                </a:lnTo>
                <a:lnTo>
                  <a:pt x="80" y="118"/>
                </a:lnTo>
                <a:lnTo>
                  <a:pt x="80" y="118"/>
                </a:lnTo>
                <a:lnTo>
                  <a:pt x="76" y="122"/>
                </a:lnTo>
                <a:lnTo>
                  <a:pt x="76" y="123"/>
                </a:lnTo>
                <a:lnTo>
                  <a:pt x="75" y="128"/>
                </a:lnTo>
                <a:lnTo>
                  <a:pt x="75" y="128"/>
                </a:lnTo>
                <a:lnTo>
                  <a:pt x="74" y="132"/>
                </a:lnTo>
                <a:lnTo>
                  <a:pt x="70" y="138"/>
                </a:lnTo>
                <a:lnTo>
                  <a:pt x="70" y="138"/>
                </a:lnTo>
                <a:lnTo>
                  <a:pt x="67" y="142"/>
                </a:lnTo>
                <a:lnTo>
                  <a:pt x="59" y="149"/>
                </a:lnTo>
                <a:lnTo>
                  <a:pt x="41" y="168"/>
                </a:lnTo>
                <a:lnTo>
                  <a:pt x="30" y="180"/>
                </a:lnTo>
                <a:lnTo>
                  <a:pt x="20" y="192"/>
                </a:lnTo>
                <a:lnTo>
                  <a:pt x="13" y="207"/>
                </a:lnTo>
                <a:lnTo>
                  <a:pt x="9" y="214"/>
                </a:lnTo>
                <a:lnTo>
                  <a:pt x="6" y="222"/>
                </a:lnTo>
                <a:lnTo>
                  <a:pt x="6" y="222"/>
                </a:lnTo>
                <a:lnTo>
                  <a:pt x="3" y="238"/>
                </a:lnTo>
                <a:lnTo>
                  <a:pt x="1" y="254"/>
                </a:lnTo>
                <a:lnTo>
                  <a:pt x="0" y="270"/>
                </a:lnTo>
                <a:lnTo>
                  <a:pt x="0" y="283"/>
                </a:lnTo>
                <a:lnTo>
                  <a:pt x="1" y="297"/>
                </a:lnTo>
                <a:lnTo>
                  <a:pt x="3" y="307"/>
                </a:lnTo>
                <a:lnTo>
                  <a:pt x="4" y="313"/>
                </a:lnTo>
                <a:lnTo>
                  <a:pt x="6" y="315"/>
                </a:lnTo>
                <a:lnTo>
                  <a:pt x="6" y="315"/>
                </a:lnTo>
                <a:lnTo>
                  <a:pt x="8" y="316"/>
                </a:lnTo>
                <a:lnTo>
                  <a:pt x="9" y="321"/>
                </a:lnTo>
                <a:lnTo>
                  <a:pt x="14" y="337"/>
                </a:lnTo>
                <a:lnTo>
                  <a:pt x="26" y="386"/>
                </a:lnTo>
                <a:lnTo>
                  <a:pt x="41" y="458"/>
                </a:lnTo>
                <a:lnTo>
                  <a:pt x="41" y="458"/>
                </a:lnTo>
                <a:lnTo>
                  <a:pt x="36" y="503"/>
                </a:lnTo>
                <a:lnTo>
                  <a:pt x="32" y="537"/>
                </a:lnTo>
                <a:lnTo>
                  <a:pt x="31" y="549"/>
                </a:lnTo>
                <a:lnTo>
                  <a:pt x="31" y="556"/>
                </a:lnTo>
                <a:lnTo>
                  <a:pt x="31" y="556"/>
                </a:lnTo>
                <a:lnTo>
                  <a:pt x="32" y="560"/>
                </a:lnTo>
                <a:lnTo>
                  <a:pt x="33" y="562"/>
                </a:lnTo>
                <a:lnTo>
                  <a:pt x="36" y="565"/>
                </a:lnTo>
                <a:lnTo>
                  <a:pt x="40" y="566"/>
                </a:lnTo>
                <a:lnTo>
                  <a:pt x="41" y="566"/>
                </a:lnTo>
                <a:lnTo>
                  <a:pt x="41" y="566"/>
                </a:lnTo>
                <a:lnTo>
                  <a:pt x="42" y="578"/>
                </a:lnTo>
                <a:lnTo>
                  <a:pt x="42" y="589"/>
                </a:lnTo>
                <a:lnTo>
                  <a:pt x="41" y="601"/>
                </a:lnTo>
                <a:lnTo>
                  <a:pt x="41" y="601"/>
                </a:lnTo>
                <a:lnTo>
                  <a:pt x="40" y="612"/>
                </a:lnTo>
                <a:lnTo>
                  <a:pt x="40" y="624"/>
                </a:lnTo>
                <a:lnTo>
                  <a:pt x="42" y="635"/>
                </a:lnTo>
                <a:lnTo>
                  <a:pt x="43" y="639"/>
                </a:lnTo>
                <a:lnTo>
                  <a:pt x="46" y="640"/>
                </a:lnTo>
                <a:lnTo>
                  <a:pt x="46" y="640"/>
                </a:lnTo>
                <a:lnTo>
                  <a:pt x="69" y="642"/>
                </a:lnTo>
                <a:lnTo>
                  <a:pt x="76" y="642"/>
                </a:lnTo>
                <a:lnTo>
                  <a:pt x="83" y="645"/>
                </a:lnTo>
                <a:lnTo>
                  <a:pt x="88" y="647"/>
                </a:lnTo>
                <a:lnTo>
                  <a:pt x="90" y="650"/>
                </a:lnTo>
                <a:lnTo>
                  <a:pt x="90" y="650"/>
                </a:lnTo>
                <a:lnTo>
                  <a:pt x="99" y="672"/>
                </a:lnTo>
                <a:lnTo>
                  <a:pt x="115" y="712"/>
                </a:lnTo>
                <a:lnTo>
                  <a:pt x="131" y="754"/>
                </a:lnTo>
                <a:lnTo>
                  <a:pt x="137" y="769"/>
                </a:lnTo>
                <a:lnTo>
                  <a:pt x="139" y="778"/>
                </a:lnTo>
                <a:lnTo>
                  <a:pt x="139" y="778"/>
                </a:lnTo>
                <a:lnTo>
                  <a:pt x="139" y="785"/>
                </a:lnTo>
                <a:lnTo>
                  <a:pt x="137" y="796"/>
                </a:lnTo>
                <a:lnTo>
                  <a:pt x="132" y="824"/>
                </a:lnTo>
                <a:lnTo>
                  <a:pt x="120" y="876"/>
                </a:lnTo>
                <a:lnTo>
                  <a:pt x="120" y="876"/>
                </a:lnTo>
                <a:lnTo>
                  <a:pt x="117" y="890"/>
                </a:lnTo>
                <a:lnTo>
                  <a:pt x="116" y="904"/>
                </a:lnTo>
                <a:lnTo>
                  <a:pt x="113" y="917"/>
                </a:lnTo>
                <a:lnTo>
                  <a:pt x="112" y="922"/>
                </a:lnTo>
                <a:lnTo>
                  <a:pt x="110" y="925"/>
                </a:lnTo>
                <a:lnTo>
                  <a:pt x="110" y="925"/>
                </a:lnTo>
                <a:lnTo>
                  <a:pt x="108" y="928"/>
                </a:lnTo>
                <a:lnTo>
                  <a:pt x="107" y="934"/>
                </a:lnTo>
                <a:lnTo>
                  <a:pt x="106" y="954"/>
                </a:lnTo>
                <a:lnTo>
                  <a:pt x="105" y="1009"/>
                </a:lnTo>
                <a:lnTo>
                  <a:pt x="105" y="1088"/>
                </a:lnTo>
                <a:lnTo>
                  <a:pt x="105" y="1088"/>
                </a:lnTo>
                <a:lnTo>
                  <a:pt x="102" y="1094"/>
                </a:lnTo>
                <a:lnTo>
                  <a:pt x="101" y="1101"/>
                </a:lnTo>
                <a:lnTo>
                  <a:pt x="100" y="1112"/>
                </a:lnTo>
                <a:lnTo>
                  <a:pt x="100" y="1112"/>
                </a:lnTo>
                <a:lnTo>
                  <a:pt x="100" y="1125"/>
                </a:lnTo>
                <a:lnTo>
                  <a:pt x="101" y="1134"/>
                </a:lnTo>
                <a:lnTo>
                  <a:pt x="102" y="1142"/>
                </a:lnTo>
                <a:lnTo>
                  <a:pt x="105" y="1147"/>
                </a:lnTo>
                <a:lnTo>
                  <a:pt x="105" y="1147"/>
                </a:lnTo>
                <a:lnTo>
                  <a:pt x="107" y="1148"/>
                </a:lnTo>
                <a:lnTo>
                  <a:pt x="112" y="1149"/>
                </a:lnTo>
                <a:lnTo>
                  <a:pt x="124" y="1150"/>
                </a:lnTo>
                <a:lnTo>
                  <a:pt x="144" y="1152"/>
                </a:lnTo>
                <a:lnTo>
                  <a:pt x="144" y="1152"/>
                </a:lnTo>
                <a:lnTo>
                  <a:pt x="238" y="1161"/>
                </a:lnTo>
                <a:lnTo>
                  <a:pt x="238" y="1161"/>
                </a:lnTo>
                <a:lnTo>
                  <a:pt x="241" y="1161"/>
                </a:lnTo>
                <a:lnTo>
                  <a:pt x="244" y="1160"/>
                </a:lnTo>
                <a:lnTo>
                  <a:pt x="249" y="1157"/>
                </a:lnTo>
                <a:lnTo>
                  <a:pt x="251" y="1153"/>
                </a:lnTo>
                <a:lnTo>
                  <a:pt x="252" y="1152"/>
                </a:lnTo>
                <a:lnTo>
                  <a:pt x="252" y="1152"/>
                </a:lnTo>
                <a:lnTo>
                  <a:pt x="273" y="1157"/>
                </a:lnTo>
                <a:lnTo>
                  <a:pt x="291" y="1158"/>
                </a:lnTo>
                <a:lnTo>
                  <a:pt x="297" y="1158"/>
                </a:lnTo>
                <a:lnTo>
                  <a:pt x="302" y="1157"/>
                </a:lnTo>
                <a:lnTo>
                  <a:pt x="302" y="1157"/>
                </a:lnTo>
                <a:lnTo>
                  <a:pt x="309" y="1152"/>
                </a:lnTo>
                <a:lnTo>
                  <a:pt x="316" y="1145"/>
                </a:lnTo>
                <a:lnTo>
                  <a:pt x="319" y="1142"/>
                </a:lnTo>
                <a:lnTo>
                  <a:pt x="320" y="1139"/>
                </a:lnTo>
                <a:lnTo>
                  <a:pt x="319" y="1136"/>
                </a:lnTo>
                <a:lnTo>
                  <a:pt x="316" y="1132"/>
                </a:lnTo>
                <a:lnTo>
                  <a:pt x="316" y="1132"/>
                </a:lnTo>
                <a:lnTo>
                  <a:pt x="311" y="1128"/>
                </a:lnTo>
                <a:lnTo>
                  <a:pt x="307" y="1126"/>
                </a:lnTo>
                <a:lnTo>
                  <a:pt x="295" y="1121"/>
                </a:lnTo>
                <a:lnTo>
                  <a:pt x="282" y="1117"/>
                </a:lnTo>
                <a:lnTo>
                  <a:pt x="233" y="1083"/>
                </a:lnTo>
                <a:lnTo>
                  <a:pt x="218" y="1083"/>
                </a:lnTo>
                <a:lnTo>
                  <a:pt x="208" y="1083"/>
                </a:lnTo>
                <a:lnTo>
                  <a:pt x="213" y="1048"/>
                </a:lnTo>
                <a:lnTo>
                  <a:pt x="213" y="1048"/>
                </a:lnTo>
                <a:lnTo>
                  <a:pt x="216" y="1040"/>
                </a:lnTo>
                <a:lnTo>
                  <a:pt x="218" y="1034"/>
                </a:lnTo>
                <a:lnTo>
                  <a:pt x="218" y="1029"/>
                </a:lnTo>
                <a:lnTo>
                  <a:pt x="218" y="1029"/>
                </a:lnTo>
                <a:lnTo>
                  <a:pt x="219" y="1020"/>
                </a:lnTo>
                <a:lnTo>
                  <a:pt x="223" y="1000"/>
                </a:lnTo>
                <a:lnTo>
                  <a:pt x="234" y="941"/>
                </a:lnTo>
                <a:lnTo>
                  <a:pt x="246" y="881"/>
                </a:lnTo>
                <a:lnTo>
                  <a:pt x="252" y="847"/>
                </a:lnTo>
                <a:lnTo>
                  <a:pt x="252" y="847"/>
                </a:lnTo>
                <a:lnTo>
                  <a:pt x="257" y="787"/>
                </a:lnTo>
                <a:lnTo>
                  <a:pt x="257" y="787"/>
                </a:lnTo>
                <a:lnTo>
                  <a:pt x="267" y="719"/>
                </a:lnTo>
                <a:lnTo>
                  <a:pt x="273" y="671"/>
                </a:lnTo>
                <a:lnTo>
                  <a:pt x="277" y="650"/>
                </a:lnTo>
                <a:lnTo>
                  <a:pt x="277" y="650"/>
                </a:lnTo>
                <a:lnTo>
                  <a:pt x="281" y="648"/>
                </a:lnTo>
                <a:lnTo>
                  <a:pt x="288" y="644"/>
                </a:lnTo>
                <a:lnTo>
                  <a:pt x="293" y="641"/>
                </a:lnTo>
                <a:lnTo>
                  <a:pt x="299" y="640"/>
                </a:lnTo>
                <a:lnTo>
                  <a:pt x="305" y="639"/>
                </a:lnTo>
                <a:lnTo>
                  <a:pt x="311" y="640"/>
                </a:lnTo>
                <a:lnTo>
                  <a:pt x="311" y="640"/>
                </a:lnTo>
                <a:lnTo>
                  <a:pt x="321" y="644"/>
                </a:lnTo>
                <a:lnTo>
                  <a:pt x="327" y="646"/>
                </a:lnTo>
                <a:lnTo>
                  <a:pt x="329" y="646"/>
                </a:lnTo>
                <a:lnTo>
                  <a:pt x="330" y="645"/>
                </a:lnTo>
                <a:lnTo>
                  <a:pt x="331" y="635"/>
                </a:lnTo>
                <a:lnTo>
                  <a:pt x="331" y="635"/>
                </a:lnTo>
                <a:lnTo>
                  <a:pt x="331" y="621"/>
                </a:lnTo>
                <a:lnTo>
                  <a:pt x="331" y="610"/>
                </a:lnTo>
                <a:lnTo>
                  <a:pt x="332" y="602"/>
                </a:lnTo>
                <a:lnTo>
                  <a:pt x="334" y="598"/>
                </a:lnTo>
                <a:lnTo>
                  <a:pt x="336" y="596"/>
                </a:lnTo>
                <a:lnTo>
                  <a:pt x="336" y="596"/>
                </a:lnTo>
                <a:lnTo>
                  <a:pt x="339" y="593"/>
                </a:lnTo>
                <a:lnTo>
                  <a:pt x="342" y="593"/>
                </a:lnTo>
                <a:lnTo>
                  <a:pt x="347" y="593"/>
                </a:lnTo>
                <a:lnTo>
                  <a:pt x="350" y="592"/>
                </a:lnTo>
                <a:lnTo>
                  <a:pt x="352" y="591"/>
                </a:lnTo>
                <a:lnTo>
                  <a:pt x="353" y="587"/>
                </a:lnTo>
                <a:lnTo>
                  <a:pt x="356" y="581"/>
                </a:lnTo>
                <a:lnTo>
                  <a:pt x="356" y="581"/>
                </a:lnTo>
                <a:lnTo>
                  <a:pt x="357" y="570"/>
                </a:lnTo>
                <a:lnTo>
                  <a:pt x="358" y="555"/>
                </a:lnTo>
                <a:lnTo>
                  <a:pt x="357" y="517"/>
                </a:lnTo>
                <a:lnTo>
                  <a:pt x="355" y="482"/>
                </a:lnTo>
                <a:lnTo>
                  <a:pt x="352" y="471"/>
                </a:lnTo>
                <a:lnTo>
                  <a:pt x="352" y="469"/>
                </a:lnTo>
                <a:lnTo>
                  <a:pt x="351" y="468"/>
                </a:lnTo>
                <a:lnTo>
                  <a:pt x="351" y="468"/>
                </a:lnTo>
                <a:lnTo>
                  <a:pt x="311" y="463"/>
                </a:lnTo>
                <a:lnTo>
                  <a:pt x="297" y="443"/>
                </a:lnTo>
                <a:lnTo>
                  <a:pt x="297" y="443"/>
                </a:lnTo>
                <a:lnTo>
                  <a:pt x="302" y="427"/>
                </a:lnTo>
                <a:lnTo>
                  <a:pt x="303" y="416"/>
                </a:lnTo>
                <a:lnTo>
                  <a:pt x="303" y="411"/>
                </a:lnTo>
                <a:lnTo>
                  <a:pt x="302" y="409"/>
                </a:lnTo>
                <a:lnTo>
                  <a:pt x="302" y="409"/>
                </a:lnTo>
                <a:lnTo>
                  <a:pt x="299" y="405"/>
                </a:lnTo>
                <a:lnTo>
                  <a:pt x="295" y="398"/>
                </a:lnTo>
                <a:lnTo>
                  <a:pt x="288" y="378"/>
                </a:lnTo>
                <a:lnTo>
                  <a:pt x="277" y="350"/>
                </a:lnTo>
                <a:lnTo>
                  <a:pt x="287" y="335"/>
                </a:lnTo>
                <a:lnTo>
                  <a:pt x="287" y="335"/>
                </a:lnTo>
                <a:lnTo>
                  <a:pt x="302" y="342"/>
                </a:lnTo>
                <a:lnTo>
                  <a:pt x="313" y="347"/>
                </a:lnTo>
                <a:lnTo>
                  <a:pt x="318" y="350"/>
                </a:lnTo>
                <a:lnTo>
                  <a:pt x="321" y="350"/>
                </a:lnTo>
                <a:lnTo>
                  <a:pt x="321" y="350"/>
                </a:lnTo>
                <a:lnTo>
                  <a:pt x="324" y="348"/>
                </a:lnTo>
                <a:lnTo>
                  <a:pt x="329" y="345"/>
                </a:lnTo>
                <a:lnTo>
                  <a:pt x="332" y="341"/>
                </a:lnTo>
                <a:lnTo>
                  <a:pt x="337" y="335"/>
                </a:lnTo>
                <a:lnTo>
                  <a:pt x="341" y="327"/>
                </a:lnTo>
                <a:lnTo>
                  <a:pt x="343" y="320"/>
                </a:lnTo>
                <a:lnTo>
                  <a:pt x="346" y="313"/>
                </a:lnTo>
                <a:lnTo>
                  <a:pt x="346" y="305"/>
                </a:lnTo>
                <a:lnTo>
                  <a:pt x="346" y="305"/>
                </a:lnTo>
                <a:lnTo>
                  <a:pt x="345" y="299"/>
                </a:lnTo>
                <a:lnTo>
                  <a:pt x="342" y="294"/>
                </a:lnTo>
                <a:lnTo>
                  <a:pt x="340" y="291"/>
                </a:lnTo>
                <a:lnTo>
                  <a:pt x="337" y="288"/>
                </a:lnTo>
                <a:lnTo>
                  <a:pt x="334" y="286"/>
                </a:lnTo>
                <a:lnTo>
                  <a:pt x="331" y="286"/>
                </a:lnTo>
                <a:lnTo>
                  <a:pt x="351" y="266"/>
                </a:lnTo>
                <a:lnTo>
                  <a:pt x="346" y="256"/>
                </a:lnTo>
                <a:lnTo>
                  <a:pt x="307" y="256"/>
                </a:lnTo>
                <a:lnTo>
                  <a:pt x="272" y="207"/>
                </a:lnTo>
                <a:lnTo>
                  <a:pt x="252" y="182"/>
                </a:lnTo>
                <a:lnTo>
                  <a:pt x="233" y="168"/>
                </a:lnTo>
                <a:lnTo>
                  <a:pt x="233" y="168"/>
                </a:lnTo>
                <a:lnTo>
                  <a:pt x="239" y="163"/>
                </a:lnTo>
                <a:lnTo>
                  <a:pt x="243" y="160"/>
                </a:lnTo>
                <a:lnTo>
                  <a:pt x="243" y="159"/>
                </a:lnTo>
                <a:lnTo>
                  <a:pt x="243" y="158"/>
                </a:lnTo>
                <a:lnTo>
                  <a:pt x="243" y="158"/>
                </a:lnTo>
                <a:lnTo>
                  <a:pt x="243" y="156"/>
                </a:lnTo>
                <a:lnTo>
                  <a:pt x="243" y="154"/>
                </a:lnTo>
                <a:lnTo>
                  <a:pt x="244" y="148"/>
                </a:lnTo>
                <a:lnTo>
                  <a:pt x="248" y="138"/>
                </a:lnTo>
                <a:lnTo>
                  <a:pt x="257" y="143"/>
                </a:lnTo>
                <a:lnTo>
                  <a:pt x="262" y="148"/>
                </a:lnTo>
                <a:lnTo>
                  <a:pt x="272" y="138"/>
                </a:lnTo>
                <a:lnTo>
                  <a:pt x="282" y="143"/>
                </a:lnTo>
                <a:lnTo>
                  <a:pt x="292" y="118"/>
                </a:lnTo>
                <a:lnTo>
                  <a:pt x="292" y="118"/>
                </a:lnTo>
                <a:lnTo>
                  <a:pt x="293" y="121"/>
                </a:lnTo>
                <a:lnTo>
                  <a:pt x="294" y="126"/>
                </a:lnTo>
                <a:lnTo>
                  <a:pt x="295" y="128"/>
                </a:lnTo>
                <a:lnTo>
                  <a:pt x="298" y="129"/>
                </a:lnTo>
                <a:lnTo>
                  <a:pt x="299" y="129"/>
                </a:lnTo>
                <a:lnTo>
                  <a:pt x="302" y="128"/>
                </a:lnTo>
                <a:lnTo>
                  <a:pt x="302" y="128"/>
                </a:lnTo>
                <a:lnTo>
                  <a:pt x="309" y="118"/>
                </a:lnTo>
                <a:lnTo>
                  <a:pt x="311" y="113"/>
                </a:lnTo>
                <a:lnTo>
                  <a:pt x="311" y="113"/>
                </a:lnTo>
                <a:lnTo>
                  <a:pt x="313" y="111"/>
                </a:lnTo>
                <a:lnTo>
                  <a:pt x="315" y="107"/>
                </a:lnTo>
                <a:lnTo>
                  <a:pt x="315" y="104"/>
                </a:lnTo>
                <a:lnTo>
                  <a:pt x="315" y="100"/>
                </a:lnTo>
                <a:lnTo>
                  <a:pt x="314" y="97"/>
                </a:lnTo>
                <a:lnTo>
                  <a:pt x="311" y="94"/>
                </a:lnTo>
                <a:lnTo>
                  <a:pt x="311" y="94"/>
                </a:lnTo>
                <a:lnTo>
                  <a:pt x="305" y="89"/>
                </a:lnTo>
                <a:lnTo>
                  <a:pt x="300" y="86"/>
                </a:lnTo>
                <a:lnTo>
                  <a:pt x="295" y="83"/>
                </a:lnTo>
                <a:lnTo>
                  <a:pt x="293" y="79"/>
                </a:lnTo>
                <a:lnTo>
                  <a:pt x="292" y="74"/>
                </a:lnTo>
                <a:lnTo>
                  <a:pt x="292" y="74"/>
                </a:lnTo>
                <a:lnTo>
                  <a:pt x="288" y="64"/>
                </a:lnTo>
                <a:lnTo>
                  <a:pt x="283" y="57"/>
                </a:lnTo>
                <a:lnTo>
                  <a:pt x="277" y="49"/>
                </a:lnTo>
                <a:lnTo>
                  <a:pt x="277" y="49"/>
                </a:lnTo>
                <a:lnTo>
                  <a:pt x="267" y="35"/>
                </a:lnTo>
                <a:lnTo>
                  <a:pt x="261" y="25"/>
                </a:lnTo>
                <a:lnTo>
                  <a:pt x="257" y="20"/>
                </a:lnTo>
                <a:lnTo>
                  <a:pt x="257" y="20"/>
                </a:lnTo>
                <a:lnTo>
                  <a:pt x="248" y="20"/>
                </a:lnTo>
                <a:lnTo>
                  <a:pt x="241" y="19"/>
                </a:lnTo>
                <a:lnTo>
                  <a:pt x="239" y="17"/>
                </a:lnTo>
                <a:lnTo>
                  <a:pt x="238" y="15"/>
                </a:lnTo>
                <a:lnTo>
                  <a:pt x="238" y="15"/>
                </a:lnTo>
                <a:lnTo>
                  <a:pt x="235" y="10"/>
                </a:lnTo>
                <a:lnTo>
                  <a:pt x="230" y="5"/>
                </a:lnTo>
                <a:lnTo>
                  <a:pt x="227" y="1"/>
                </a:lnTo>
                <a:lnTo>
                  <a:pt x="223" y="0"/>
                </a:lnTo>
                <a:lnTo>
                  <a:pt x="198" y="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3"/>
          <p:cNvSpPr>
            <a:spLocks/>
          </p:cNvSpPr>
          <p:nvPr/>
        </p:nvSpPr>
        <p:spPr bwMode="auto">
          <a:xfrm>
            <a:off x="4784343" y="781050"/>
            <a:ext cx="402825" cy="1727432"/>
          </a:xfrm>
          <a:custGeom>
            <a:avLst/>
            <a:gdLst>
              <a:gd name="T0" fmla="*/ 292 w 444"/>
              <a:gd name="T1" fmla="*/ 30 h 1904"/>
              <a:gd name="T2" fmla="*/ 231 w 444"/>
              <a:gd name="T3" fmla="*/ 0 h 1904"/>
              <a:gd name="T4" fmla="*/ 193 w 444"/>
              <a:gd name="T5" fmla="*/ 6 h 1904"/>
              <a:gd name="T6" fmla="*/ 117 w 444"/>
              <a:gd name="T7" fmla="*/ 54 h 1904"/>
              <a:gd name="T8" fmla="*/ 97 w 444"/>
              <a:gd name="T9" fmla="*/ 165 h 1904"/>
              <a:gd name="T10" fmla="*/ 81 w 444"/>
              <a:gd name="T11" fmla="*/ 179 h 1904"/>
              <a:gd name="T12" fmla="*/ 87 w 444"/>
              <a:gd name="T13" fmla="*/ 205 h 1904"/>
              <a:gd name="T14" fmla="*/ 117 w 444"/>
              <a:gd name="T15" fmla="*/ 227 h 1904"/>
              <a:gd name="T16" fmla="*/ 117 w 444"/>
              <a:gd name="T17" fmla="*/ 251 h 1904"/>
              <a:gd name="T18" fmla="*/ 102 w 444"/>
              <a:gd name="T19" fmla="*/ 273 h 1904"/>
              <a:gd name="T20" fmla="*/ 87 w 444"/>
              <a:gd name="T21" fmla="*/ 325 h 1904"/>
              <a:gd name="T22" fmla="*/ 19 w 444"/>
              <a:gd name="T23" fmla="*/ 467 h 1904"/>
              <a:gd name="T24" fmla="*/ 1 w 444"/>
              <a:gd name="T25" fmla="*/ 543 h 1904"/>
              <a:gd name="T26" fmla="*/ 9 w 444"/>
              <a:gd name="T27" fmla="*/ 700 h 1904"/>
              <a:gd name="T28" fmla="*/ 49 w 444"/>
              <a:gd name="T29" fmla="*/ 923 h 1904"/>
              <a:gd name="T30" fmla="*/ 78 w 444"/>
              <a:gd name="T31" fmla="*/ 1042 h 1904"/>
              <a:gd name="T32" fmla="*/ 117 w 444"/>
              <a:gd name="T33" fmla="*/ 1150 h 1904"/>
              <a:gd name="T34" fmla="*/ 133 w 444"/>
              <a:gd name="T35" fmla="*/ 1181 h 1904"/>
              <a:gd name="T36" fmla="*/ 136 w 444"/>
              <a:gd name="T37" fmla="*/ 1292 h 1904"/>
              <a:gd name="T38" fmla="*/ 111 w 444"/>
              <a:gd name="T39" fmla="*/ 1354 h 1904"/>
              <a:gd name="T40" fmla="*/ 118 w 444"/>
              <a:gd name="T41" fmla="*/ 1399 h 1904"/>
              <a:gd name="T42" fmla="*/ 111 w 444"/>
              <a:gd name="T43" fmla="*/ 1437 h 1904"/>
              <a:gd name="T44" fmla="*/ 82 w 444"/>
              <a:gd name="T45" fmla="*/ 1530 h 1904"/>
              <a:gd name="T46" fmla="*/ 64 w 444"/>
              <a:gd name="T47" fmla="*/ 1607 h 1904"/>
              <a:gd name="T48" fmla="*/ 40 w 444"/>
              <a:gd name="T49" fmla="*/ 1688 h 1904"/>
              <a:gd name="T50" fmla="*/ 56 w 444"/>
              <a:gd name="T51" fmla="*/ 1729 h 1904"/>
              <a:gd name="T52" fmla="*/ 47 w 444"/>
              <a:gd name="T53" fmla="*/ 1762 h 1904"/>
              <a:gd name="T54" fmla="*/ 11 w 444"/>
              <a:gd name="T55" fmla="*/ 1853 h 1904"/>
              <a:gd name="T56" fmla="*/ 23 w 444"/>
              <a:gd name="T57" fmla="*/ 1872 h 1904"/>
              <a:gd name="T58" fmla="*/ 57 w 444"/>
              <a:gd name="T59" fmla="*/ 1883 h 1904"/>
              <a:gd name="T60" fmla="*/ 283 w 444"/>
              <a:gd name="T61" fmla="*/ 1904 h 1904"/>
              <a:gd name="T62" fmla="*/ 301 w 444"/>
              <a:gd name="T63" fmla="*/ 1893 h 1904"/>
              <a:gd name="T64" fmla="*/ 426 w 444"/>
              <a:gd name="T65" fmla="*/ 1867 h 1904"/>
              <a:gd name="T66" fmla="*/ 440 w 444"/>
              <a:gd name="T67" fmla="*/ 1831 h 1904"/>
              <a:gd name="T68" fmla="*/ 424 w 444"/>
              <a:gd name="T69" fmla="*/ 1819 h 1904"/>
              <a:gd name="T70" fmla="*/ 420 w 444"/>
              <a:gd name="T71" fmla="*/ 1811 h 1904"/>
              <a:gd name="T72" fmla="*/ 400 w 444"/>
              <a:gd name="T73" fmla="*/ 1804 h 1904"/>
              <a:gd name="T74" fmla="*/ 301 w 444"/>
              <a:gd name="T75" fmla="*/ 1734 h 1904"/>
              <a:gd name="T76" fmla="*/ 372 w 444"/>
              <a:gd name="T77" fmla="*/ 1565 h 1904"/>
              <a:gd name="T78" fmla="*/ 393 w 444"/>
              <a:gd name="T79" fmla="*/ 1488 h 1904"/>
              <a:gd name="T80" fmla="*/ 390 w 444"/>
              <a:gd name="T81" fmla="*/ 1431 h 1904"/>
              <a:gd name="T82" fmla="*/ 421 w 444"/>
              <a:gd name="T83" fmla="*/ 1358 h 1904"/>
              <a:gd name="T84" fmla="*/ 405 w 444"/>
              <a:gd name="T85" fmla="*/ 1297 h 1904"/>
              <a:gd name="T86" fmla="*/ 411 w 444"/>
              <a:gd name="T87" fmla="*/ 1130 h 1904"/>
              <a:gd name="T88" fmla="*/ 385 w 444"/>
              <a:gd name="T89" fmla="*/ 1028 h 1904"/>
              <a:gd name="T90" fmla="*/ 419 w 444"/>
              <a:gd name="T91" fmla="*/ 1006 h 1904"/>
              <a:gd name="T92" fmla="*/ 440 w 444"/>
              <a:gd name="T93" fmla="*/ 969 h 1904"/>
              <a:gd name="T94" fmla="*/ 444 w 444"/>
              <a:gd name="T95" fmla="*/ 863 h 1904"/>
              <a:gd name="T96" fmla="*/ 350 w 444"/>
              <a:gd name="T97" fmla="*/ 402 h 1904"/>
              <a:gd name="T98" fmla="*/ 360 w 444"/>
              <a:gd name="T99" fmla="*/ 385 h 1904"/>
              <a:gd name="T100" fmla="*/ 344 w 444"/>
              <a:gd name="T101" fmla="*/ 349 h 1904"/>
              <a:gd name="T102" fmla="*/ 318 w 444"/>
              <a:gd name="T103" fmla="*/ 322 h 1904"/>
              <a:gd name="T104" fmla="*/ 336 w 444"/>
              <a:gd name="T105" fmla="*/ 204 h 1904"/>
              <a:gd name="T106" fmla="*/ 338 w 444"/>
              <a:gd name="T107" fmla="*/ 176 h 1904"/>
              <a:gd name="T108" fmla="*/ 343 w 444"/>
              <a:gd name="T109" fmla="*/ 163 h 1904"/>
              <a:gd name="T110" fmla="*/ 336 w 444"/>
              <a:gd name="T111" fmla="*/ 114 h 1904"/>
              <a:gd name="T112" fmla="*/ 365 w 444"/>
              <a:gd name="T113" fmla="*/ 94 h 1904"/>
              <a:gd name="T114" fmla="*/ 348 w 444"/>
              <a:gd name="T115" fmla="*/ 64 h 1904"/>
              <a:gd name="T116" fmla="*/ 324 w 444"/>
              <a:gd name="T117" fmla="*/ 56 h 1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44" h="1904">
                <a:moveTo>
                  <a:pt x="316" y="54"/>
                </a:moveTo>
                <a:lnTo>
                  <a:pt x="316" y="54"/>
                </a:lnTo>
                <a:lnTo>
                  <a:pt x="309" y="47"/>
                </a:lnTo>
                <a:lnTo>
                  <a:pt x="302" y="38"/>
                </a:lnTo>
                <a:lnTo>
                  <a:pt x="292" y="30"/>
                </a:lnTo>
                <a:lnTo>
                  <a:pt x="280" y="20"/>
                </a:lnTo>
                <a:lnTo>
                  <a:pt x="266" y="11"/>
                </a:lnTo>
                <a:lnTo>
                  <a:pt x="249" y="3"/>
                </a:lnTo>
                <a:lnTo>
                  <a:pt x="240" y="1"/>
                </a:lnTo>
                <a:lnTo>
                  <a:pt x="231" y="0"/>
                </a:lnTo>
                <a:lnTo>
                  <a:pt x="231" y="0"/>
                </a:lnTo>
                <a:lnTo>
                  <a:pt x="221" y="0"/>
                </a:lnTo>
                <a:lnTo>
                  <a:pt x="213" y="0"/>
                </a:lnTo>
                <a:lnTo>
                  <a:pt x="203" y="2"/>
                </a:lnTo>
                <a:lnTo>
                  <a:pt x="193" y="6"/>
                </a:lnTo>
                <a:lnTo>
                  <a:pt x="173" y="15"/>
                </a:lnTo>
                <a:lnTo>
                  <a:pt x="155" y="25"/>
                </a:lnTo>
                <a:lnTo>
                  <a:pt x="141" y="36"/>
                </a:lnTo>
                <a:lnTo>
                  <a:pt x="128" y="44"/>
                </a:lnTo>
                <a:lnTo>
                  <a:pt x="117" y="54"/>
                </a:lnTo>
                <a:lnTo>
                  <a:pt x="97" y="114"/>
                </a:lnTo>
                <a:lnTo>
                  <a:pt x="107" y="164"/>
                </a:lnTo>
                <a:lnTo>
                  <a:pt x="107" y="164"/>
                </a:lnTo>
                <a:lnTo>
                  <a:pt x="102" y="164"/>
                </a:lnTo>
                <a:lnTo>
                  <a:pt x="97" y="165"/>
                </a:lnTo>
                <a:lnTo>
                  <a:pt x="91" y="166"/>
                </a:lnTo>
                <a:lnTo>
                  <a:pt x="86" y="170"/>
                </a:lnTo>
                <a:lnTo>
                  <a:pt x="83" y="172"/>
                </a:lnTo>
                <a:lnTo>
                  <a:pt x="82" y="175"/>
                </a:lnTo>
                <a:lnTo>
                  <a:pt x="81" y="179"/>
                </a:lnTo>
                <a:lnTo>
                  <a:pt x="81" y="182"/>
                </a:lnTo>
                <a:lnTo>
                  <a:pt x="81" y="187"/>
                </a:lnTo>
                <a:lnTo>
                  <a:pt x="82" y="194"/>
                </a:lnTo>
                <a:lnTo>
                  <a:pt x="82" y="194"/>
                </a:lnTo>
                <a:lnTo>
                  <a:pt x="87" y="205"/>
                </a:lnTo>
                <a:lnTo>
                  <a:pt x="92" y="213"/>
                </a:lnTo>
                <a:lnTo>
                  <a:pt x="100" y="220"/>
                </a:lnTo>
                <a:lnTo>
                  <a:pt x="106" y="223"/>
                </a:lnTo>
                <a:lnTo>
                  <a:pt x="112" y="226"/>
                </a:lnTo>
                <a:lnTo>
                  <a:pt x="117" y="227"/>
                </a:lnTo>
                <a:lnTo>
                  <a:pt x="122" y="228"/>
                </a:lnTo>
                <a:lnTo>
                  <a:pt x="132" y="243"/>
                </a:lnTo>
                <a:lnTo>
                  <a:pt x="132" y="243"/>
                </a:lnTo>
                <a:lnTo>
                  <a:pt x="127" y="245"/>
                </a:lnTo>
                <a:lnTo>
                  <a:pt x="117" y="251"/>
                </a:lnTo>
                <a:lnTo>
                  <a:pt x="112" y="254"/>
                </a:lnTo>
                <a:lnTo>
                  <a:pt x="107" y="259"/>
                </a:lnTo>
                <a:lnTo>
                  <a:pt x="103" y="266"/>
                </a:lnTo>
                <a:lnTo>
                  <a:pt x="102" y="273"/>
                </a:lnTo>
                <a:lnTo>
                  <a:pt x="102" y="273"/>
                </a:lnTo>
                <a:lnTo>
                  <a:pt x="101" y="288"/>
                </a:lnTo>
                <a:lnTo>
                  <a:pt x="100" y="298"/>
                </a:lnTo>
                <a:lnTo>
                  <a:pt x="97" y="308"/>
                </a:lnTo>
                <a:lnTo>
                  <a:pt x="97" y="308"/>
                </a:lnTo>
                <a:lnTo>
                  <a:pt x="87" y="325"/>
                </a:lnTo>
                <a:lnTo>
                  <a:pt x="75" y="345"/>
                </a:lnTo>
                <a:lnTo>
                  <a:pt x="62" y="370"/>
                </a:lnTo>
                <a:lnTo>
                  <a:pt x="47" y="400"/>
                </a:lnTo>
                <a:lnTo>
                  <a:pt x="32" y="432"/>
                </a:lnTo>
                <a:lnTo>
                  <a:pt x="19" y="467"/>
                </a:lnTo>
                <a:lnTo>
                  <a:pt x="13" y="484"/>
                </a:lnTo>
                <a:lnTo>
                  <a:pt x="8" y="502"/>
                </a:lnTo>
                <a:lnTo>
                  <a:pt x="8" y="502"/>
                </a:lnTo>
                <a:lnTo>
                  <a:pt x="4" y="520"/>
                </a:lnTo>
                <a:lnTo>
                  <a:pt x="1" y="543"/>
                </a:lnTo>
                <a:lnTo>
                  <a:pt x="0" y="566"/>
                </a:lnTo>
                <a:lnTo>
                  <a:pt x="0" y="592"/>
                </a:lnTo>
                <a:lnTo>
                  <a:pt x="1" y="618"/>
                </a:lnTo>
                <a:lnTo>
                  <a:pt x="3" y="646"/>
                </a:lnTo>
                <a:lnTo>
                  <a:pt x="9" y="700"/>
                </a:lnTo>
                <a:lnTo>
                  <a:pt x="15" y="750"/>
                </a:lnTo>
                <a:lnTo>
                  <a:pt x="21" y="791"/>
                </a:lnTo>
                <a:lnTo>
                  <a:pt x="28" y="830"/>
                </a:lnTo>
                <a:lnTo>
                  <a:pt x="28" y="830"/>
                </a:lnTo>
                <a:lnTo>
                  <a:pt x="49" y="923"/>
                </a:lnTo>
                <a:lnTo>
                  <a:pt x="64" y="989"/>
                </a:lnTo>
                <a:lnTo>
                  <a:pt x="69" y="1012"/>
                </a:lnTo>
                <a:lnTo>
                  <a:pt x="72" y="1024"/>
                </a:lnTo>
                <a:lnTo>
                  <a:pt x="72" y="1024"/>
                </a:lnTo>
                <a:lnTo>
                  <a:pt x="78" y="1042"/>
                </a:lnTo>
                <a:lnTo>
                  <a:pt x="87" y="1072"/>
                </a:lnTo>
                <a:lnTo>
                  <a:pt x="97" y="1103"/>
                </a:lnTo>
                <a:lnTo>
                  <a:pt x="102" y="1118"/>
                </a:lnTo>
                <a:lnTo>
                  <a:pt x="102" y="1118"/>
                </a:lnTo>
                <a:lnTo>
                  <a:pt x="117" y="1150"/>
                </a:lnTo>
                <a:lnTo>
                  <a:pt x="126" y="1170"/>
                </a:lnTo>
                <a:lnTo>
                  <a:pt x="129" y="1175"/>
                </a:lnTo>
                <a:lnTo>
                  <a:pt x="132" y="1178"/>
                </a:lnTo>
                <a:lnTo>
                  <a:pt x="132" y="1178"/>
                </a:lnTo>
                <a:lnTo>
                  <a:pt x="133" y="1181"/>
                </a:lnTo>
                <a:lnTo>
                  <a:pt x="134" y="1194"/>
                </a:lnTo>
                <a:lnTo>
                  <a:pt x="138" y="1230"/>
                </a:lnTo>
                <a:lnTo>
                  <a:pt x="142" y="1282"/>
                </a:lnTo>
                <a:lnTo>
                  <a:pt x="142" y="1282"/>
                </a:lnTo>
                <a:lnTo>
                  <a:pt x="136" y="1292"/>
                </a:lnTo>
                <a:lnTo>
                  <a:pt x="129" y="1302"/>
                </a:lnTo>
                <a:lnTo>
                  <a:pt x="123" y="1315"/>
                </a:lnTo>
                <a:lnTo>
                  <a:pt x="117" y="1330"/>
                </a:lnTo>
                <a:lnTo>
                  <a:pt x="112" y="1347"/>
                </a:lnTo>
                <a:lnTo>
                  <a:pt x="111" y="1354"/>
                </a:lnTo>
                <a:lnTo>
                  <a:pt x="111" y="1361"/>
                </a:lnTo>
                <a:lnTo>
                  <a:pt x="111" y="1369"/>
                </a:lnTo>
                <a:lnTo>
                  <a:pt x="112" y="1376"/>
                </a:lnTo>
                <a:lnTo>
                  <a:pt x="112" y="1376"/>
                </a:lnTo>
                <a:lnTo>
                  <a:pt x="118" y="1399"/>
                </a:lnTo>
                <a:lnTo>
                  <a:pt x="121" y="1412"/>
                </a:lnTo>
                <a:lnTo>
                  <a:pt x="122" y="1421"/>
                </a:lnTo>
                <a:lnTo>
                  <a:pt x="122" y="1421"/>
                </a:lnTo>
                <a:lnTo>
                  <a:pt x="117" y="1429"/>
                </a:lnTo>
                <a:lnTo>
                  <a:pt x="111" y="1437"/>
                </a:lnTo>
                <a:lnTo>
                  <a:pt x="105" y="1450"/>
                </a:lnTo>
                <a:lnTo>
                  <a:pt x="97" y="1466"/>
                </a:lnTo>
                <a:lnTo>
                  <a:pt x="91" y="1484"/>
                </a:lnTo>
                <a:lnTo>
                  <a:pt x="86" y="1506"/>
                </a:lnTo>
                <a:lnTo>
                  <a:pt x="82" y="1530"/>
                </a:lnTo>
                <a:lnTo>
                  <a:pt x="82" y="1530"/>
                </a:lnTo>
                <a:lnTo>
                  <a:pt x="81" y="1544"/>
                </a:lnTo>
                <a:lnTo>
                  <a:pt x="78" y="1557"/>
                </a:lnTo>
                <a:lnTo>
                  <a:pt x="72" y="1583"/>
                </a:lnTo>
                <a:lnTo>
                  <a:pt x="64" y="1607"/>
                </a:lnTo>
                <a:lnTo>
                  <a:pt x="55" y="1631"/>
                </a:lnTo>
                <a:lnTo>
                  <a:pt x="47" y="1653"/>
                </a:lnTo>
                <a:lnTo>
                  <a:pt x="42" y="1672"/>
                </a:lnTo>
                <a:lnTo>
                  <a:pt x="41" y="1681"/>
                </a:lnTo>
                <a:lnTo>
                  <a:pt x="40" y="1688"/>
                </a:lnTo>
                <a:lnTo>
                  <a:pt x="41" y="1694"/>
                </a:lnTo>
                <a:lnTo>
                  <a:pt x="42" y="1699"/>
                </a:lnTo>
                <a:lnTo>
                  <a:pt x="42" y="1699"/>
                </a:lnTo>
                <a:lnTo>
                  <a:pt x="51" y="1716"/>
                </a:lnTo>
                <a:lnTo>
                  <a:pt x="56" y="1729"/>
                </a:lnTo>
                <a:lnTo>
                  <a:pt x="59" y="1738"/>
                </a:lnTo>
                <a:lnTo>
                  <a:pt x="59" y="1742"/>
                </a:lnTo>
                <a:lnTo>
                  <a:pt x="57" y="1744"/>
                </a:lnTo>
                <a:lnTo>
                  <a:pt x="57" y="1744"/>
                </a:lnTo>
                <a:lnTo>
                  <a:pt x="47" y="1762"/>
                </a:lnTo>
                <a:lnTo>
                  <a:pt x="30" y="1795"/>
                </a:lnTo>
                <a:lnTo>
                  <a:pt x="23" y="1814"/>
                </a:lnTo>
                <a:lnTo>
                  <a:pt x="15" y="1831"/>
                </a:lnTo>
                <a:lnTo>
                  <a:pt x="13" y="1847"/>
                </a:lnTo>
                <a:lnTo>
                  <a:pt x="11" y="1853"/>
                </a:lnTo>
                <a:lnTo>
                  <a:pt x="13" y="1858"/>
                </a:lnTo>
                <a:lnTo>
                  <a:pt x="13" y="1858"/>
                </a:lnTo>
                <a:lnTo>
                  <a:pt x="15" y="1862"/>
                </a:lnTo>
                <a:lnTo>
                  <a:pt x="16" y="1866"/>
                </a:lnTo>
                <a:lnTo>
                  <a:pt x="23" y="1872"/>
                </a:lnTo>
                <a:lnTo>
                  <a:pt x="30" y="1877"/>
                </a:lnTo>
                <a:lnTo>
                  <a:pt x="39" y="1880"/>
                </a:lnTo>
                <a:lnTo>
                  <a:pt x="51" y="1883"/>
                </a:lnTo>
                <a:lnTo>
                  <a:pt x="57" y="1883"/>
                </a:lnTo>
                <a:lnTo>
                  <a:pt x="57" y="1883"/>
                </a:lnTo>
                <a:lnTo>
                  <a:pt x="93" y="1887"/>
                </a:lnTo>
                <a:lnTo>
                  <a:pt x="173" y="1897"/>
                </a:lnTo>
                <a:lnTo>
                  <a:pt x="216" y="1901"/>
                </a:lnTo>
                <a:lnTo>
                  <a:pt x="255" y="1903"/>
                </a:lnTo>
                <a:lnTo>
                  <a:pt x="283" y="1904"/>
                </a:lnTo>
                <a:lnTo>
                  <a:pt x="292" y="1904"/>
                </a:lnTo>
                <a:lnTo>
                  <a:pt x="296" y="1903"/>
                </a:lnTo>
                <a:lnTo>
                  <a:pt x="296" y="1903"/>
                </a:lnTo>
                <a:lnTo>
                  <a:pt x="298" y="1899"/>
                </a:lnTo>
                <a:lnTo>
                  <a:pt x="301" y="1893"/>
                </a:lnTo>
                <a:lnTo>
                  <a:pt x="305" y="1880"/>
                </a:lnTo>
                <a:lnTo>
                  <a:pt x="306" y="1863"/>
                </a:lnTo>
                <a:lnTo>
                  <a:pt x="425" y="1868"/>
                </a:lnTo>
                <a:lnTo>
                  <a:pt x="425" y="1868"/>
                </a:lnTo>
                <a:lnTo>
                  <a:pt x="426" y="1867"/>
                </a:lnTo>
                <a:lnTo>
                  <a:pt x="431" y="1861"/>
                </a:lnTo>
                <a:lnTo>
                  <a:pt x="435" y="1852"/>
                </a:lnTo>
                <a:lnTo>
                  <a:pt x="440" y="1839"/>
                </a:lnTo>
                <a:lnTo>
                  <a:pt x="440" y="1839"/>
                </a:lnTo>
                <a:lnTo>
                  <a:pt x="440" y="1831"/>
                </a:lnTo>
                <a:lnTo>
                  <a:pt x="439" y="1826"/>
                </a:lnTo>
                <a:lnTo>
                  <a:pt x="436" y="1822"/>
                </a:lnTo>
                <a:lnTo>
                  <a:pt x="432" y="1821"/>
                </a:lnTo>
                <a:lnTo>
                  <a:pt x="428" y="1819"/>
                </a:lnTo>
                <a:lnTo>
                  <a:pt x="424" y="1819"/>
                </a:lnTo>
                <a:lnTo>
                  <a:pt x="420" y="1819"/>
                </a:lnTo>
                <a:lnTo>
                  <a:pt x="420" y="1819"/>
                </a:lnTo>
                <a:lnTo>
                  <a:pt x="420" y="1816"/>
                </a:lnTo>
                <a:lnTo>
                  <a:pt x="420" y="1814"/>
                </a:lnTo>
                <a:lnTo>
                  <a:pt x="420" y="1811"/>
                </a:lnTo>
                <a:lnTo>
                  <a:pt x="418" y="1809"/>
                </a:lnTo>
                <a:lnTo>
                  <a:pt x="414" y="1806"/>
                </a:lnTo>
                <a:lnTo>
                  <a:pt x="408" y="1805"/>
                </a:lnTo>
                <a:lnTo>
                  <a:pt x="400" y="1804"/>
                </a:lnTo>
                <a:lnTo>
                  <a:pt x="400" y="1804"/>
                </a:lnTo>
                <a:lnTo>
                  <a:pt x="390" y="1804"/>
                </a:lnTo>
                <a:lnTo>
                  <a:pt x="382" y="1803"/>
                </a:lnTo>
                <a:lnTo>
                  <a:pt x="364" y="1799"/>
                </a:lnTo>
                <a:lnTo>
                  <a:pt x="346" y="1794"/>
                </a:lnTo>
                <a:lnTo>
                  <a:pt x="301" y="1734"/>
                </a:lnTo>
                <a:lnTo>
                  <a:pt x="301" y="1689"/>
                </a:lnTo>
                <a:lnTo>
                  <a:pt x="301" y="1689"/>
                </a:lnTo>
                <a:lnTo>
                  <a:pt x="333" y="1636"/>
                </a:lnTo>
                <a:lnTo>
                  <a:pt x="359" y="1588"/>
                </a:lnTo>
                <a:lnTo>
                  <a:pt x="372" y="1565"/>
                </a:lnTo>
                <a:lnTo>
                  <a:pt x="380" y="1545"/>
                </a:lnTo>
                <a:lnTo>
                  <a:pt x="380" y="1545"/>
                </a:lnTo>
                <a:lnTo>
                  <a:pt x="387" y="1527"/>
                </a:lnTo>
                <a:lnTo>
                  <a:pt x="390" y="1507"/>
                </a:lnTo>
                <a:lnTo>
                  <a:pt x="393" y="1488"/>
                </a:lnTo>
                <a:lnTo>
                  <a:pt x="393" y="1470"/>
                </a:lnTo>
                <a:lnTo>
                  <a:pt x="393" y="1455"/>
                </a:lnTo>
                <a:lnTo>
                  <a:pt x="391" y="1442"/>
                </a:lnTo>
                <a:lnTo>
                  <a:pt x="390" y="1431"/>
                </a:lnTo>
                <a:lnTo>
                  <a:pt x="390" y="1431"/>
                </a:lnTo>
                <a:lnTo>
                  <a:pt x="403" y="1406"/>
                </a:lnTo>
                <a:lnTo>
                  <a:pt x="413" y="1385"/>
                </a:lnTo>
                <a:lnTo>
                  <a:pt x="420" y="1366"/>
                </a:lnTo>
                <a:lnTo>
                  <a:pt x="420" y="1366"/>
                </a:lnTo>
                <a:lnTo>
                  <a:pt x="421" y="1358"/>
                </a:lnTo>
                <a:lnTo>
                  <a:pt x="420" y="1347"/>
                </a:lnTo>
                <a:lnTo>
                  <a:pt x="419" y="1335"/>
                </a:lnTo>
                <a:lnTo>
                  <a:pt x="415" y="1324"/>
                </a:lnTo>
                <a:lnTo>
                  <a:pt x="409" y="1304"/>
                </a:lnTo>
                <a:lnTo>
                  <a:pt x="405" y="1297"/>
                </a:lnTo>
                <a:lnTo>
                  <a:pt x="405" y="1297"/>
                </a:lnTo>
                <a:lnTo>
                  <a:pt x="406" y="1272"/>
                </a:lnTo>
                <a:lnTo>
                  <a:pt x="410" y="1216"/>
                </a:lnTo>
                <a:lnTo>
                  <a:pt x="413" y="1155"/>
                </a:lnTo>
                <a:lnTo>
                  <a:pt x="411" y="1130"/>
                </a:lnTo>
                <a:lnTo>
                  <a:pt x="410" y="1113"/>
                </a:lnTo>
                <a:lnTo>
                  <a:pt x="410" y="1113"/>
                </a:lnTo>
                <a:lnTo>
                  <a:pt x="404" y="1087"/>
                </a:lnTo>
                <a:lnTo>
                  <a:pt x="395" y="1060"/>
                </a:lnTo>
                <a:lnTo>
                  <a:pt x="385" y="1028"/>
                </a:lnTo>
                <a:lnTo>
                  <a:pt x="385" y="1028"/>
                </a:lnTo>
                <a:lnTo>
                  <a:pt x="393" y="1025"/>
                </a:lnTo>
                <a:lnTo>
                  <a:pt x="400" y="1021"/>
                </a:lnTo>
                <a:lnTo>
                  <a:pt x="409" y="1015"/>
                </a:lnTo>
                <a:lnTo>
                  <a:pt x="419" y="1006"/>
                </a:lnTo>
                <a:lnTo>
                  <a:pt x="428" y="996"/>
                </a:lnTo>
                <a:lnTo>
                  <a:pt x="431" y="990"/>
                </a:lnTo>
                <a:lnTo>
                  <a:pt x="435" y="984"/>
                </a:lnTo>
                <a:lnTo>
                  <a:pt x="437" y="976"/>
                </a:lnTo>
                <a:lnTo>
                  <a:pt x="440" y="969"/>
                </a:lnTo>
                <a:lnTo>
                  <a:pt x="440" y="969"/>
                </a:lnTo>
                <a:lnTo>
                  <a:pt x="442" y="949"/>
                </a:lnTo>
                <a:lnTo>
                  <a:pt x="444" y="923"/>
                </a:lnTo>
                <a:lnTo>
                  <a:pt x="444" y="893"/>
                </a:lnTo>
                <a:lnTo>
                  <a:pt x="444" y="863"/>
                </a:lnTo>
                <a:lnTo>
                  <a:pt x="441" y="812"/>
                </a:lnTo>
                <a:lnTo>
                  <a:pt x="440" y="790"/>
                </a:lnTo>
                <a:lnTo>
                  <a:pt x="370" y="536"/>
                </a:lnTo>
                <a:lnTo>
                  <a:pt x="350" y="402"/>
                </a:lnTo>
                <a:lnTo>
                  <a:pt x="350" y="402"/>
                </a:lnTo>
                <a:lnTo>
                  <a:pt x="353" y="401"/>
                </a:lnTo>
                <a:lnTo>
                  <a:pt x="355" y="399"/>
                </a:lnTo>
                <a:lnTo>
                  <a:pt x="358" y="396"/>
                </a:lnTo>
                <a:lnTo>
                  <a:pt x="359" y="391"/>
                </a:lnTo>
                <a:lnTo>
                  <a:pt x="360" y="385"/>
                </a:lnTo>
                <a:lnTo>
                  <a:pt x="359" y="377"/>
                </a:lnTo>
                <a:lnTo>
                  <a:pt x="355" y="368"/>
                </a:lnTo>
                <a:lnTo>
                  <a:pt x="355" y="368"/>
                </a:lnTo>
                <a:lnTo>
                  <a:pt x="350" y="358"/>
                </a:lnTo>
                <a:lnTo>
                  <a:pt x="344" y="349"/>
                </a:lnTo>
                <a:lnTo>
                  <a:pt x="334" y="335"/>
                </a:lnTo>
                <a:lnTo>
                  <a:pt x="326" y="328"/>
                </a:lnTo>
                <a:lnTo>
                  <a:pt x="321" y="323"/>
                </a:lnTo>
                <a:lnTo>
                  <a:pt x="321" y="323"/>
                </a:lnTo>
                <a:lnTo>
                  <a:pt x="318" y="322"/>
                </a:lnTo>
                <a:lnTo>
                  <a:pt x="314" y="320"/>
                </a:lnTo>
                <a:lnTo>
                  <a:pt x="305" y="319"/>
                </a:lnTo>
                <a:lnTo>
                  <a:pt x="291" y="318"/>
                </a:lnTo>
                <a:lnTo>
                  <a:pt x="326" y="273"/>
                </a:lnTo>
                <a:lnTo>
                  <a:pt x="336" y="204"/>
                </a:lnTo>
                <a:lnTo>
                  <a:pt x="336" y="204"/>
                </a:lnTo>
                <a:lnTo>
                  <a:pt x="336" y="200"/>
                </a:lnTo>
                <a:lnTo>
                  <a:pt x="334" y="190"/>
                </a:lnTo>
                <a:lnTo>
                  <a:pt x="337" y="180"/>
                </a:lnTo>
                <a:lnTo>
                  <a:pt x="338" y="176"/>
                </a:lnTo>
                <a:lnTo>
                  <a:pt x="341" y="174"/>
                </a:lnTo>
                <a:lnTo>
                  <a:pt x="341" y="174"/>
                </a:lnTo>
                <a:lnTo>
                  <a:pt x="342" y="172"/>
                </a:lnTo>
                <a:lnTo>
                  <a:pt x="343" y="170"/>
                </a:lnTo>
                <a:lnTo>
                  <a:pt x="343" y="163"/>
                </a:lnTo>
                <a:lnTo>
                  <a:pt x="343" y="154"/>
                </a:lnTo>
                <a:lnTo>
                  <a:pt x="342" y="143"/>
                </a:lnTo>
                <a:lnTo>
                  <a:pt x="338" y="123"/>
                </a:lnTo>
                <a:lnTo>
                  <a:pt x="336" y="114"/>
                </a:lnTo>
                <a:lnTo>
                  <a:pt x="336" y="114"/>
                </a:lnTo>
                <a:lnTo>
                  <a:pt x="349" y="108"/>
                </a:lnTo>
                <a:lnTo>
                  <a:pt x="359" y="102"/>
                </a:lnTo>
                <a:lnTo>
                  <a:pt x="363" y="98"/>
                </a:lnTo>
                <a:lnTo>
                  <a:pt x="365" y="94"/>
                </a:lnTo>
                <a:lnTo>
                  <a:pt x="365" y="94"/>
                </a:lnTo>
                <a:lnTo>
                  <a:pt x="365" y="90"/>
                </a:lnTo>
                <a:lnTo>
                  <a:pt x="364" y="85"/>
                </a:lnTo>
                <a:lnTo>
                  <a:pt x="362" y="79"/>
                </a:lnTo>
                <a:lnTo>
                  <a:pt x="358" y="74"/>
                </a:lnTo>
                <a:lnTo>
                  <a:pt x="348" y="64"/>
                </a:lnTo>
                <a:lnTo>
                  <a:pt x="344" y="62"/>
                </a:lnTo>
                <a:lnTo>
                  <a:pt x="341" y="59"/>
                </a:lnTo>
                <a:lnTo>
                  <a:pt x="341" y="59"/>
                </a:lnTo>
                <a:lnTo>
                  <a:pt x="333" y="57"/>
                </a:lnTo>
                <a:lnTo>
                  <a:pt x="324" y="56"/>
                </a:lnTo>
                <a:lnTo>
                  <a:pt x="316" y="54"/>
                </a:lnTo>
                <a:lnTo>
                  <a:pt x="316" y="5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34"/>
          <p:cNvSpPr>
            <a:spLocks/>
          </p:cNvSpPr>
          <p:nvPr/>
        </p:nvSpPr>
        <p:spPr bwMode="auto">
          <a:xfrm>
            <a:off x="6517758" y="781050"/>
            <a:ext cx="541229" cy="1727432"/>
          </a:xfrm>
          <a:custGeom>
            <a:avLst/>
            <a:gdLst>
              <a:gd name="T0" fmla="*/ 164 w 433"/>
              <a:gd name="T1" fmla="*/ 10 h 1382"/>
              <a:gd name="T2" fmla="*/ 150 w 433"/>
              <a:gd name="T3" fmla="*/ 95 h 1382"/>
              <a:gd name="T4" fmla="*/ 163 w 433"/>
              <a:gd name="T5" fmla="*/ 127 h 1382"/>
              <a:gd name="T6" fmla="*/ 120 w 433"/>
              <a:gd name="T7" fmla="*/ 204 h 1382"/>
              <a:gd name="T8" fmla="*/ 40 w 433"/>
              <a:gd name="T9" fmla="*/ 314 h 1382"/>
              <a:gd name="T10" fmla="*/ 20 w 433"/>
              <a:gd name="T11" fmla="*/ 373 h 1382"/>
              <a:gd name="T12" fmla="*/ 18 w 433"/>
              <a:gd name="T13" fmla="*/ 427 h 1382"/>
              <a:gd name="T14" fmla="*/ 0 w 433"/>
              <a:gd name="T15" fmla="*/ 463 h 1382"/>
              <a:gd name="T16" fmla="*/ 10 w 433"/>
              <a:gd name="T17" fmla="*/ 507 h 1382"/>
              <a:gd name="T18" fmla="*/ 7 w 433"/>
              <a:gd name="T19" fmla="*/ 661 h 1382"/>
              <a:gd name="T20" fmla="*/ 4 w 433"/>
              <a:gd name="T21" fmla="*/ 688 h 1382"/>
              <a:gd name="T22" fmla="*/ 39 w 433"/>
              <a:gd name="T23" fmla="*/ 735 h 1382"/>
              <a:gd name="T24" fmla="*/ 51 w 433"/>
              <a:gd name="T25" fmla="*/ 773 h 1382"/>
              <a:gd name="T26" fmla="*/ 64 w 433"/>
              <a:gd name="T27" fmla="*/ 782 h 1382"/>
              <a:gd name="T28" fmla="*/ 81 w 433"/>
              <a:gd name="T29" fmla="*/ 808 h 1382"/>
              <a:gd name="T30" fmla="*/ 95 w 433"/>
              <a:gd name="T31" fmla="*/ 825 h 1382"/>
              <a:gd name="T32" fmla="*/ 90 w 433"/>
              <a:gd name="T33" fmla="*/ 865 h 1382"/>
              <a:gd name="T34" fmla="*/ 91 w 433"/>
              <a:gd name="T35" fmla="*/ 935 h 1382"/>
              <a:gd name="T36" fmla="*/ 120 w 433"/>
              <a:gd name="T37" fmla="*/ 989 h 1382"/>
              <a:gd name="T38" fmla="*/ 102 w 433"/>
              <a:gd name="T39" fmla="*/ 1069 h 1382"/>
              <a:gd name="T40" fmla="*/ 95 w 433"/>
              <a:gd name="T41" fmla="*/ 1139 h 1382"/>
              <a:gd name="T42" fmla="*/ 100 w 433"/>
              <a:gd name="T43" fmla="*/ 1273 h 1382"/>
              <a:gd name="T44" fmla="*/ 85 w 433"/>
              <a:gd name="T45" fmla="*/ 1332 h 1382"/>
              <a:gd name="T46" fmla="*/ 75 w 433"/>
              <a:gd name="T47" fmla="*/ 1357 h 1382"/>
              <a:gd name="T48" fmla="*/ 102 w 433"/>
              <a:gd name="T49" fmla="*/ 1372 h 1382"/>
              <a:gd name="T50" fmla="*/ 246 w 433"/>
              <a:gd name="T51" fmla="*/ 1381 h 1382"/>
              <a:gd name="T52" fmla="*/ 273 w 433"/>
              <a:gd name="T53" fmla="*/ 1370 h 1382"/>
              <a:gd name="T54" fmla="*/ 328 w 433"/>
              <a:gd name="T55" fmla="*/ 1367 h 1382"/>
              <a:gd name="T56" fmla="*/ 342 w 433"/>
              <a:gd name="T57" fmla="*/ 1361 h 1382"/>
              <a:gd name="T58" fmla="*/ 353 w 433"/>
              <a:gd name="T59" fmla="*/ 1337 h 1382"/>
              <a:gd name="T60" fmla="*/ 332 w 433"/>
              <a:gd name="T61" fmla="*/ 1314 h 1382"/>
              <a:gd name="T62" fmla="*/ 289 w 433"/>
              <a:gd name="T63" fmla="*/ 1278 h 1382"/>
              <a:gd name="T64" fmla="*/ 299 w 433"/>
              <a:gd name="T65" fmla="*/ 1240 h 1382"/>
              <a:gd name="T66" fmla="*/ 384 w 433"/>
              <a:gd name="T67" fmla="*/ 1053 h 1382"/>
              <a:gd name="T68" fmla="*/ 408 w 433"/>
              <a:gd name="T69" fmla="*/ 957 h 1382"/>
              <a:gd name="T70" fmla="*/ 408 w 433"/>
              <a:gd name="T71" fmla="*/ 840 h 1382"/>
              <a:gd name="T72" fmla="*/ 383 w 433"/>
              <a:gd name="T73" fmla="*/ 756 h 1382"/>
              <a:gd name="T74" fmla="*/ 413 w 433"/>
              <a:gd name="T75" fmla="*/ 741 h 1382"/>
              <a:gd name="T76" fmla="*/ 419 w 433"/>
              <a:gd name="T77" fmla="*/ 681 h 1382"/>
              <a:gd name="T78" fmla="*/ 429 w 433"/>
              <a:gd name="T79" fmla="*/ 665 h 1382"/>
              <a:gd name="T80" fmla="*/ 420 w 433"/>
              <a:gd name="T81" fmla="*/ 622 h 1382"/>
              <a:gd name="T82" fmla="*/ 422 w 433"/>
              <a:gd name="T83" fmla="*/ 601 h 1382"/>
              <a:gd name="T84" fmla="*/ 427 w 433"/>
              <a:gd name="T85" fmla="*/ 561 h 1382"/>
              <a:gd name="T86" fmla="*/ 398 w 433"/>
              <a:gd name="T87" fmla="*/ 466 h 1382"/>
              <a:gd name="T88" fmla="*/ 378 w 433"/>
              <a:gd name="T89" fmla="*/ 388 h 1382"/>
              <a:gd name="T90" fmla="*/ 351 w 433"/>
              <a:gd name="T91" fmla="*/ 305 h 1382"/>
              <a:gd name="T92" fmla="*/ 306 w 433"/>
              <a:gd name="T93" fmla="*/ 227 h 1382"/>
              <a:gd name="T94" fmla="*/ 302 w 433"/>
              <a:gd name="T95" fmla="*/ 212 h 1382"/>
              <a:gd name="T96" fmla="*/ 284 w 433"/>
              <a:gd name="T97" fmla="*/ 163 h 1382"/>
              <a:gd name="T98" fmla="*/ 286 w 433"/>
              <a:gd name="T99" fmla="*/ 104 h 1382"/>
              <a:gd name="T100" fmla="*/ 302 w 433"/>
              <a:gd name="T101" fmla="*/ 73 h 1382"/>
              <a:gd name="T102" fmla="*/ 295 w 433"/>
              <a:gd name="T103" fmla="*/ 58 h 1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33" h="1382">
                <a:moveTo>
                  <a:pt x="239" y="0"/>
                </a:moveTo>
                <a:lnTo>
                  <a:pt x="239" y="0"/>
                </a:lnTo>
                <a:lnTo>
                  <a:pt x="202" y="5"/>
                </a:lnTo>
                <a:lnTo>
                  <a:pt x="176" y="8"/>
                </a:lnTo>
                <a:lnTo>
                  <a:pt x="164" y="10"/>
                </a:lnTo>
                <a:lnTo>
                  <a:pt x="164" y="10"/>
                </a:lnTo>
                <a:lnTo>
                  <a:pt x="161" y="19"/>
                </a:lnTo>
                <a:lnTo>
                  <a:pt x="152" y="38"/>
                </a:lnTo>
                <a:lnTo>
                  <a:pt x="140" y="65"/>
                </a:lnTo>
                <a:lnTo>
                  <a:pt x="150" y="95"/>
                </a:lnTo>
                <a:lnTo>
                  <a:pt x="150" y="100"/>
                </a:lnTo>
                <a:lnTo>
                  <a:pt x="155" y="120"/>
                </a:lnTo>
                <a:lnTo>
                  <a:pt x="155" y="120"/>
                </a:lnTo>
                <a:lnTo>
                  <a:pt x="159" y="123"/>
                </a:lnTo>
                <a:lnTo>
                  <a:pt x="163" y="127"/>
                </a:lnTo>
                <a:lnTo>
                  <a:pt x="164" y="130"/>
                </a:lnTo>
                <a:lnTo>
                  <a:pt x="164" y="160"/>
                </a:lnTo>
                <a:lnTo>
                  <a:pt x="140" y="174"/>
                </a:lnTo>
                <a:lnTo>
                  <a:pt x="120" y="204"/>
                </a:lnTo>
                <a:lnTo>
                  <a:pt x="120" y="204"/>
                </a:lnTo>
                <a:lnTo>
                  <a:pt x="84" y="249"/>
                </a:lnTo>
                <a:lnTo>
                  <a:pt x="58" y="286"/>
                </a:lnTo>
                <a:lnTo>
                  <a:pt x="46" y="301"/>
                </a:lnTo>
                <a:lnTo>
                  <a:pt x="40" y="314"/>
                </a:lnTo>
                <a:lnTo>
                  <a:pt x="40" y="314"/>
                </a:lnTo>
                <a:lnTo>
                  <a:pt x="33" y="330"/>
                </a:lnTo>
                <a:lnTo>
                  <a:pt x="27" y="343"/>
                </a:lnTo>
                <a:lnTo>
                  <a:pt x="23" y="357"/>
                </a:lnTo>
                <a:lnTo>
                  <a:pt x="20" y="373"/>
                </a:lnTo>
                <a:lnTo>
                  <a:pt x="20" y="373"/>
                </a:lnTo>
                <a:lnTo>
                  <a:pt x="19" y="392"/>
                </a:lnTo>
                <a:lnTo>
                  <a:pt x="20" y="408"/>
                </a:lnTo>
                <a:lnTo>
                  <a:pt x="20" y="423"/>
                </a:lnTo>
                <a:lnTo>
                  <a:pt x="20" y="423"/>
                </a:lnTo>
                <a:lnTo>
                  <a:pt x="18" y="427"/>
                </a:lnTo>
                <a:lnTo>
                  <a:pt x="10" y="435"/>
                </a:lnTo>
                <a:lnTo>
                  <a:pt x="7" y="442"/>
                </a:lnTo>
                <a:lnTo>
                  <a:pt x="4" y="448"/>
                </a:lnTo>
                <a:lnTo>
                  <a:pt x="2" y="455"/>
                </a:lnTo>
                <a:lnTo>
                  <a:pt x="0" y="463"/>
                </a:lnTo>
                <a:lnTo>
                  <a:pt x="0" y="463"/>
                </a:lnTo>
                <a:lnTo>
                  <a:pt x="0" y="470"/>
                </a:lnTo>
                <a:lnTo>
                  <a:pt x="2" y="478"/>
                </a:lnTo>
                <a:lnTo>
                  <a:pt x="4" y="491"/>
                </a:lnTo>
                <a:lnTo>
                  <a:pt x="10" y="507"/>
                </a:lnTo>
                <a:lnTo>
                  <a:pt x="10" y="507"/>
                </a:lnTo>
                <a:lnTo>
                  <a:pt x="40" y="607"/>
                </a:lnTo>
                <a:lnTo>
                  <a:pt x="40" y="607"/>
                </a:lnTo>
                <a:lnTo>
                  <a:pt x="20" y="638"/>
                </a:lnTo>
                <a:lnTo>
                  <a:pt x="7" y="661"/>
                </a:lnTo>
                <a:lnTo>
                  <a:pt x="2" y="670"/>
                </a:lnTo>
                <a:lnTo>
                  <a:pt x="0" y="676"/>
                </a:lnTo>
                <a:lnTo>
                  <a:pt x="0" y="676"/>
                </a:lnTo>
                <a:lnTo>
                  <a:pt x="2" y="681"/>
                </a:lnTo>
                <a:lnTo>
                  <a:pt x="4" y="688"/>
                </a:lnTo>
                <a:lnTo>
                  <a:pt x="12" y="701"/>
                </a:lnTo>
                <a:lnTo>
                  <a:pt x="19" y="714"/>
                </a:lnTo>
                <a:lnTo>
                  <a:pt x="25" y="721"/>
                </a:lnTo>
                <a:lnTo>
                  <a:pt x="25" y="721"/>
                </a:lnTo>
                <a:lnTo>
                  <a:pt x="39" y="735"/>
                </a:lnTo>
                <a:lnTo>
                  <a:pt x="50" y="746"/>
                </a:lnTo>
                <a:lnTo>
                  <a:pt x="50" y="766"/>
                </a:lnTo>
                <a:lnTo>
                  <a:pt x="50" y="766"/>
                </a:lnTo>
                <a:lnTo>
                  <a:pt x="50" y="768"/>
                </a:lnTo>
                <a:lnTo>
                  <a:pt x="51" y="773"/>
                </a:lnTo>
                <a:lnTo>
                  <a:pt x="54" y="778"/>
                </a:lnTo>
                <a:lnTo>
                  <a:pt x="56" y="779"/>
                </a:lnTo>
                <a:lnTo>
                  <a:pt x="60" y="781"/>
                </a:lnTo>
                <a:lnTo>
                  <a:pt x="60" y="781"/>
                </a:lnTo>
                <a:lnTo>
                  <a:pt x="64" y="782"/>
                </a:lnTo>
                <a:lnTo>
                  <a:pt x="69" y="784"/>
                </a:lnTo>
                <a:lnTo>
                  <a:pt x="79" y="791"/>
                </a:lnTo>
                <a:lnTo>
                  <a:pt x="90" y="801"/>
                </a:lnTo>
                <a:lnTo>
                  <a:pt x="90" y="801"/>
                </a:lnTo>
                <a:lnTo>
                  <a:pt x="81" y="808"/>
                </a:lnTo>
                <a:lnTo>
                  <a:pt x="76" y="813"/>
                </a:lnTo>
                <a:lnTo>
                  <a:pt x="75" y="814"/>
                </a:lnTo>
                <a:lnTo>
                  <a:pt x="75" y="816"/>
                </a:lnTo>
                <a:lnTo>
                  <a:pt x="75" y="816"/>
                </a:lnTo>
                <a:lnTo>
                  <a:pt x="95" y="825"/>
                </a:lnTo>
                <a:lnTo>
                  <a:pt x="95" y="825"/>
                </a:lnTo>
                <a:lnTo>
                  <a:pt x="92" y="844"/>
                </a:lnTo>
                <a:lnTo>
                  <a:pt x="90" y="858"/>
                </a:lnTo>
                <a:lnTo>
                  <a:pt x="90" y="865"/>
                </a:lnTo>
                <a:lnTo>
                  <a:pt x="90" y="865"/>
                </a:lnTo>
                <a:lnTo>
                  <a:pt x="91" y="874"/>
                </a:lnTo>
                <a:lnTo>
                  <a:pt x="90" y="890"/>
                </a:lnTo>
                <a:lnTo>
                  <a:pt x="90" y="890"/>
                </a:lnTo>
                <a:lnTo>
                  <a:pt x="90" y="907"/>
                </a:lnTo>
                <a:lnTo>
                  <a:pt x="91" y="935"/>
                </a:lnTo>
                <a:lnTo>
                  <a:pt x="92" y="958"/>
                </a:lnTo>
                <a:lnTo>
                  <a:pt x="94" y="966"/>
                </a:lnTo>
                <a:lnTo>
                  <a:pt x="95" y="970"/>
                </a:lnTo>
                <a:lnTo>
                  <a:pt x="95" y="970"/>
                </a:lnTo>
                <a:lnTo>
                  <a:pt x="120" y="989"/>
                </a:lnTo>
                <a:lnTo>
                  <a:pt x="120" y="989"/>
                </a:lnTo>
                <a:lnTo>
                  <a:pt x="114" y="1019"/>
                </a:lnTo>
                <a:lnTo>
                  <a:pt x="105" y="1059"/>
                </a:lnTo>
                <a:lnTo>
                  <a:pt x="105" y="1059"/>
                </a:lnTo>
                <a:lnTo>
                  <a:pt x="102" y="1069"/>
                </a:lnTo>
                <a:lnTo>
                  <a:pt x="97" y="1081"/>
                </a:lnTo>
                <a:lnTo>
                  <a:pt x="96" y="1091"/>
                </a:lnTo>
                <a:lnTo>
                  <a:pt x="95" y="1104"/>
                </a:lnTo>
                <a:lnTo>
                  <a:pt x="94" y="1119"/>
                </a:lnTo>
                <a:lnTo>
                  <a:pt x="95" y="1139"/>
                </a:lnTo>
                <a:lnTo>
                  <a:pt x="95" y="1139"/>
                </a:lnTo>
                <a:lnTo>
                  <a:pt x="96" y="1183"/>
                </a:lnTo>
                <a:lnTo>
                  <a:pt x="97" y="1223"/>
                </a:lnTo>
                <a:lnTo>
                  <a:pt x="99" y="1255"/>
                </a:lnTo>
                <a:lnTo>
                  <a:pt x="100" y="1273"/>
                </a:lnTo>
                <a:lnTo>
                  <a:pt x="100" y="1273"/>
                </a:lnTo>
                <a:lnTo>
                  <a:pt x="101" y="1281"/>
                </a:lnTo>
                <a:lnTo>
                  <a:pt x="101" y="1289"/>
                </a:lnTo>
                <a:lnTo>
                  <a:pt x="100" y="1298"/>
                </a:lnTo>
                <a:lnTo>
                  <a:pt x="85" y="1332"/>
                </a:lnTo>
                <a:lnTo>
                  <a:pt x="85" y="1332"/>
                </a:lnTo>
                <a:lnTo>
                  <a:pt x="79" y="1345"/>
                </a:lnTo>
                <a:lnTo>
                  <a:pt x="75" y="1354"/>
                </a:lnTo>
                <a:lnTo>
                  <a:pt x="75" y="1356"/>
                </a:lnTo>
                <a:lnTo>
                  <a:pt x="75" y="1357"/>
                </a:lnTo>
                <a:lnTo>
                  <a:pt x="75" y="1357"/>
                </a:lnTo>
                <a:lnTo>
                  <a:pt x="80" y="1360"/>
                </a:lnTo>
                <a:lnTo>
                  <a:pt x="90" y="1365"/>
                </a:lnTo>
                <a:lnTo>
                  <a:pt x="99" y="1371"/>
                </a:lnTo>
                <a:lnTo>
                  <a:pt x="102" y="1372"/>
                </a:lnTo>
                <a:lnTo>
                  <a:pt x="105" y="1372"/>
                </a:lnTo>
                <a:lnTo>
                  <a:pt x="105" y="1372"/>
                </a:lnTo>
                <a:lnTo>
                  <a:pt x="133" y="1373"/>
                </a:lnTo>
                <a:lnTo>
                  <a:pt x="191" y="1377"/>
                </a:lnTo>
                <a:lnTo>
                  <a:pt x="246" y="1381"/>
                </a:lnTo>
                <a:lnTo>
                  <a:pt x="274" y="1382"/>
                </a:lnTo>
                <a:lnTo>
                  <a:pt x="274" y="1382"/>
                </a:lnTo>
                <a:lnTo>
                  <a:pt x="274" y="1381"/>
                </a:lnTo>
                <a:lnTo>
                  <a:pt x="274" y="1377"/>
                </a:lnTo>
                <a:lnTo>
                  <a:pt x="273" y="1370"/>
                </a:lnTo>
                <a:lnTo>
                  <a:pt x="269" y="1357"/>
                </a:lnTo>
                <a:lnTo>
                  <a:pt x="269" y="1357"/>
                </a:lnTo>
                <a:lnTo>
                  <a:pt x="297" y="1362"/>
                </a:lnTo>
                <a:lnTo>
                  <a:pt x="318" y="1365"/>
                </a:lnTo>
                <a:lnTo>
                  <a:pt x="328" y="1367"/>
                </a:lnTo>
                <a:lnTo>
                  <a:pt x="328" y="1367"/>
                </a:lnTo>
                <a:lnTo>
                  <a:pt x="330" y="1367"/>
                </a:lnTo>
                <a:lnTo>
                  <a:pt x="333" y="1366"/>
                </a:lnTo>
                <a:lnTo>
                  <a:pt x="337" y="1365"/>
                </a:lnTo>
                <a:lnTo>
                  <a:pt x="342" y="1361"/>
                </a:lnTo>
                <a:lnTo>
                  <a:pt x="346" y="1357"/>
                </a:lnTo>
                <a:lnTo>
                  <a:pt x="350" y="1351"/>
                </a:lnTo>
                <a:lnTo>
                  <a:pt x="352" y="1345"/>
                </a:lnTo>
                <a:lnTo>
                  <a:pt x="353" y="1337"/>
                </a:lnTo>
                <a:lnTo>
                  <a:pt x="353" y="1337"/>
                </a:lnTo>
                <a:lnTo>
                  <a:pt x="352" y="1334"/>
                </a:lnTo>
                <a:lnTo>
                  <a:pt x="351" y="1329"/>
                </a:lnTo>
                <a:lnTo>
                  <a:pt x="347" y="1325"/>
                </a:lnTo>
                <a:lnTo>
                  <a:pt x="343" y="1321"/>
                </a:lnTo>
                <a:lnTo>
                  <a:pt x="332" y="1314"/>
                </a:lnTo>
                <a:lnTo>
                  <a:pt x="321" y="1308"/>
                </a:lnTo>
                <a:lnTo>
                  <a:pt x="299" y="1296"/>
                </a:lnTo>
                <a:lnTo>
                  <a:pt x="289" y="1293"/>
                </a:lnTo>
                <a:lnTo>
                  <a:pt x="289" y="1293"/>
                </a:lnTo>
                <a:lnTo>
                  <a:pt x="289" y="1278"/>
                </a:lnTo>
                <a:lnTo>
                  <a:pt x="287" y="1267"/>
                </a:lnTo>
                <a:lnTo>
                  <a:pt x="289" y="1258"/>
                </a:lnTo>
                <a:lnTo>
                  <a:pt x="289" y="1258"/>
                </a:lnTo>
                <a:lnTo>
                  <a:pt x="292" y="1250"/>
                </a:lnTo>
                <a:lnTo>
                  <a:pt x="299" y="1240"/>
                </a:lnTo>
                <a:lnTo>
                  <a:pt x="309" y="1228"/>
                </a:lnTo>
                <a:lnTo>
                  <a:pt x="309" y="1228"/>
                </a:lnTo>
                <a:lnTo>
                  <a:pt x="322" y="1198"/>
                </a:lnTo>
                <a:lnTo>
                  <a:pt x="352" y="1130"/>
                </a:lnTo>
                <a:lnTo>
                  <a:pt x="384" y="1053"/>
                </a:lnTo>
                <a:lnTo>
                  <a:pt x="395" y="1022"/>
                </a:lnTo>
                <a:lnTo>
                  <a:pt x="403" y="999"/>
                </a:lnTo>
                <a:lnTo>
                  <a:pt x="403" y="999"/>
                </a:lnTo>
                <a:lnTo>
                  <a:pt x="407" y="981"/>
                </a:lnTo>
                <a:lnTo>
                  <a:pt x="408" y="957"/>
                </a:lnTo>
                <a:lnTo>
                  <a:pt x="409" y="931"/>
                </a:lnTo>
                <a:lnTo>
                  <a:pt x="410" y="905"/>
                </a:lnTo>
                <a:lnTo>
                  <a:pt x="409" y="860"/>
                </a:lnTo>
                <a:lnTo>
                  <a:pt x="409" y="847"/>
                </a:lnTo>
                <a:lnTo>
                  <a:pt x="408" y="840"/>
                </a:lnTo>
                <a:lnTo>
                  <a:pt x="408" y="840"/>
                </a:lnTo>
                <a:lnTo>
                  <a:pt x="394" y="817"/>
                </a:lnTo>
                <a:lnTo>
                  <a:pt x="383" y="796"/>
                </a:lnTo>
                <a:lnTo>
                  <a:pt x="383" y="756"/>
                </a:lnTo>
                <a:lnTo>
                  <a:pt x="383" y="756"/>
                </a:lnTo>
                <a:lnTo>
                  <a:pt x="398" y="751"/>
                </a:lnTo>
                <a:lnTo>
                  <a:pt x="409" y="746"/>
                </a:lnTo>
                <a:lnTo>
                  <a:pt x="412" y="743"/>
                </a:lnTo>
                <a:lnTo>
                  <a:pt x="413" y="741"/>
                </a:lnTo>
                <a:lnTo>
                  <a:pt x="413" y="741"/>
                </a:lnTo>
                <a:lnTo>
                  <a:pt x="412" y="731"/>
                </a:lnTo>
                <a:lnTo>
                  <a:pt x="413" y="714"/>
                </a:lnTo>
                <a:lnTo>
                  <a:pt x="413" y="691"/>
                </a:lnTo>
                <a:lnTo>
                  <a:pt x="413" y="691"/>
                </a:lnTo>
                <a:lnTo>
                  <a:pt x="419" y="681"/>
                </a:lnTo>
                <a:lnTo>
                  <a:pt x="424" y="675"/>
                </a:lnTo>
                <a:lnTo>
                  <a:pt x="428" y="671"/>
                </a:lnTo>
                <a:lnTo>
                  <a:pt x="428" y="671"/>
                </a:lnTo>
                <a:lnTo>
                  <a:pt x="429" y="669"/>
                </a:lnTo>
                <a:lnTo>
                  <a:pt x="429" y="665"/>
                </a:lnTo>
                <a:lnTo>
                  <a:pt x="432" y="652"/>
                </a:lnTo>
                <a:lnTo>
                  <a:pt x="433" y="632"/>
                </a:lnTo>
                <a:lnTo>
                  <a:pt x="433" y="632"/>
                </a:lnTo>
                <a:lnTo>
                  <a:pt x="425" y="627"/>
                </a:lnTo>
                <a:lnTo>
                  <a:pt x="420" y="622"/>
                </a:lnTo>
                <a:lnTo>
                  <a:pt x="419" y="619"/>
                </a:lnTo>
                <a:lnTo>
                  <a:pt x="418" y="617"/>
                </a:lnTo>
                <a:lnTo>
                  <a:pt x="418" y="617"/>
                </a:lnTo>
                <a:lnTo>
                  <a:pt x="419" y="611"/>
                </a:lnTo>
                <a:lnTo>
                  <a:pt x="422" y="601"/>
                </a:lnTo>
                <a:lnTo>
                  <a:pt x="425" y="589"/>
                </a:lnTo>
                <a:lnTo>
                  <a:pt x="428" y="577"/>
                </a:lnTo>
                <a:lnTo>
                  <a:pt x="428" y="577"/>
                </a:lnTo>
                <a:lnTo>
                  <a:pt x="428" y="570"/>
                </a:lnTo>
                <a:lnTo>
                  <a:pt x="427" y="561"/>
                </a:lnTo>
                <a:lnTo>
                  <a:pt x="423" y="541"/>
                </a:lnTo>
                <a:lnTo>
                  <a:pt x="418" y="517"/>
                </a:lnTo>
                <a:lnTo>
                  <a:pt x="418" y="517"/>
                </a:lnTo>
                <a:lnTo>
                  <a:pt x="412" y="502"/>
                </a:lnTo>
                <a:lnTo>
                  <a:pt x="398" y="466"/>
                </a:lnTo>
                <a:lnTo>
                  <a:pt x="392" y="445"/>
                </a:lnTo>
                <a:lnTo>
                  <a:pt x="386" y="423"/>
                </a:lnTo>
                <a:lnTo>
                  <a:pt x="381" y="404"/>
                </a:lnTo>
                <a:lnTo>
                  <a:pt x="378" y="388"/>
                </a:lnTo>
                <a:lnTo>
                  <a:pt x="378" y="388"/>
                </a:lnTo>
                <a:lnTo>
                  <a:pt x="377" y="381"/>
                </a:lnTo>
                <a:lnTo>
                  <a:pt x="376" y="372"/>
                </a:lnTo>
                <a:lnTo>
                  <a:pt x="369" y="351"/>
                </a:lnTo>
                <a:lnTo>
                  <a:pt x="359" y="328"/>
                </a:lnTo>
                <a:lnTo>
                  <a:pt x="351" y="305"/>
                </a:lnTo>
                <a:lnTo>
                  <a:pt x="332" y="265"/>
                </a:lnTo>
                <a:lnTo>
                  <a:pt x="323" y="249"/>
                </a:lnTo>
                <a:lnTo>
                  <a:pt x="323" y="249"/>
                </a:lnTo>
                <a:lnTo>
                  <a:pt x="314" y="237"/>
                </a:lnTo>
                <a:lnTo>
                  <a:pt x="306" y="227"/>
                </a:lnTo>
                <a:lnTo>
                  <a:pt x="304" y="223"/>
                </a:lnTo>
                <a:lnTo>
                  <a:pt x="304" y="219"/>
                </a:lnTo>
                <a:lnTo>
                  <a:pt x="304" y="219"/>
                </a:lnTo>
                <a:lnTo>
                  <a:pt x="304" y="215"/>
                </a:lnTo>
                <a:lnTo>
                  <a:pt x="302" y="212"/>
                </a:lnTo>
                <a:lnTo>
                  <a:pt x="299" y="202"/>
                </a:lnTo>
                <a:lnTo>
                  <a:pt x="294" y="189"/>
                </a:lnTo>
                <a:lnTo>
                  <a:pt x="279" y="174"/>
                </a:lnTo>
                <a:lnTo>
                  <a:pt x="279" y="174"/>
                </a:lnTo>
                <a:lnTo>
                  <a:pt x="284" y="163"/>
                </a:lnTo>
                <a:lnTo>
                  <a:pt x="286" y="152"/>
                </a:lnTo>
                <a:lnTo>
                  <a:pt x="289" y="140"/>
                </a:lnTo>
                <a:lnTo>
                  <a:pt x="289" y="140"/>
                </a:lnTo>
                <a:lnTo>
                  <a:pt x="289" y="123"/>
                </a:lnTo>
                <a:lnTo>
                  <a:pt x="286" y="104"/>
                </a:lnTo>
                <a:lnTo>
                  <a:pt x="284" y="80"/>
                </a:lnTo>
                <a:lnTo>
                  <a:pt x="284" y="80"/>
                </a:lnTo>
                <a:lnTo>
                  <a:pt x="292" y="78"/>
                </a:lnTo>
                <a:lnTo>
                  <a:pt x="300" y="74"/>
                </a:lnTo>
                <a:lnTo>
                  <a:pt x="302" y="73"/>
                </a:lnTo>
                <a:lnTo>
                  <a:pt x="304" y="70"/>
                </a:lnTo>
                <a:lnTo>
                  <a:pt x="304" y="70"/>
                </a:lnTo>
                <a:lnTo>
                  <a:pt x="304" y="68"/>
                </a:lnTo>
                <a:lnTo>
                  <a:pt x="301" y="64"/>
                </a:lnTo>
                <a:lnTo>
                  <a:pt x="295" y="58"/>
                </a:lnTo>
                <a:lnTo>
                  <a:pt x="284" y="50"/>
                </a:lnTo>
                <a:lnTo>
                  <a:pt x="274" y="30"/>
                </a:lnTo>
                <a:lnTo>
                  <a:pt x="239" y="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0"/>
          <p:cNvSpPr>
            <a:spLocks noEditPoints="1"/>
          </p:cNvSpPr>
          <p:nvPr/>
        </p:nvSpPr>
        <p:spPr bwMode="auto">
          <a:xfrm>
            <a:off x="8409982" y="762000"/>
            <a:ext cx="629423" cy="1746482"/>
          </a:xfrm>
          <a:custGeom>
            <a:avLst/>
            <a:gdLst>
              <a:gd name="T0" fmla="*/ 178 w 475"/>
              <a:gd name="T1" fmla="*/ 29 h 1318"/>
              <a:gd name="T2" fmla="*/ 160 w 475"/>
              <a:gd name="T3" fmla="*/ 133 h 1318"/>
              <a:gd name="T4" fmla="*/ 153 w 475"/>
              <a:gd name="T5" fmla="*/ 155 h 1318"/>
              <a:gd name="T6" fmla="*/ 164 w 475"/>
              <a:gd name="T7" fmla="*/ 170 h 1318"/>
              <a:gd name="T8" fmla="*/ 175 w 475"/>
              <a:gd name="T9" fmla="*/ 198 h 1318"/>
              <a:gd name="T10" fmla="*/ 178 w 475"/>
              <a:gd name="T11" fmla="*/ 234 h 1318"/>
              <a:gd name="T12" fmla="*/ 0 w 475"/>
              <a:gd name="T13" fmla="*/ 663 h 1318"/>
              <a:gd name="T14" fmla="*/ 0 w 475"/>
              <a:gd name="T15" fmla="*/ 707 h 1318"/>
              <a:gd name="T16" fmla="*/ 13 w 475"/>
              <a:gd name="T17" fmla="*/ 759 h 1318"/>
              <a:gd name="T18" fmla="*/ 31 w 475"/>
              <a:gd name="T19" fmla="*/ 773 h 1318"/>
              <a:gd name="T20" fmla="*/ 62 w 475"/>
              <a:gd name="T21" fmla="*/ 773 h 1318"/>
              <a:gd name="T22" fmla="*/ 58 w 475"/>
              <a:gd name="T23" fmla="*/ 750 h 1318"/>
              <a:gd name="T24" fmla="*/ 70 w 475"/>
              <a:gd name="T25" fmla="*/ 726 h 1318"/>
              <a:gd name="T26" fmla="*/ 89 w 475"/>
              <a:gd name="T27" fmla="*/ 842 h 1318"/>
              <a:gd name="T28" fmla="*/ 92 w 475"/>
              <a:gd name="T29" fmla="*/ 901 h 1318"/>
              <a:gd name="T30" fmla="*/ 92 w 475"/>
              <a:gd name="T31" fmla="*/ 926 h 1318"/>
              <a:gd name="T32" fmla="*/ 80 w 475"/>
              <a:gd name="T33" fmla="*/ 1089 h 1318"/>
              <a:gd name="T34" fmla="*/ 73 w 475"/>
              <a:gd name="T35" fmla="*/ 1291 h 1318"/>
              <a:gd name="T36" fmla="*/ 74 w 475"/>
              <a:gd name="T37" fmla="*/ 1313 h 1318"/>
              <a:gd name="T38" fmla="*/ 113 w 475"/>
              <a:gd name="T39" fmla="*/ 1318 h 1318"/>
              <a:gd name="T40" fmla="*/ 175 w 475"/>
              <a:gd name="T41" fmla="*/ 1302 h 1318"/>
              <a:gd name="T42" fmla="*/ 187 w 475"/>
              <a:gd name="T43" fmla="*/ 1299 h 1318"/>
              <a:gd name="T44" fmla="*/ 185 w 475"/>
              <a:gd name="T45" fmla="*/ 1255 h 1318"/>
              <a:gd name="T46" fmla="*/ 185 w 475"/>
              <a:gd name="T47" fmla="*/ 1229 h 1318"/>
              <a:gd name="T48" fmla="*/ 200 w 475"/>
              <a:gd name="T49" fmla="*/ 907 h 1318"/>
              <a:gd name="T50" fmla="*/ 202 w 475"/>
              <a:gd name="T51" fmla="*/ 881 h 1318"/>
              <a:gd name="T52" fmla="*/ 236 w 475"/>
              <a:gd name="T53" fmla="*/ 960 h 1318"/>
              <a:gd name="T54" fmla="*/ 234 w 475"/>
              <a:gd name="T55" fmla="*/ 1059 h 1318"/>
              <a:gd name="T56" fmla="*/ 251 w 475"/>
              <a:gd name="T57" fmla="*/ 1237 h 1318"/>
              <a:gd name="T58" fmla="*/ 257 w 475"/>
              <a:gd name="T59" fmla="*/ 1262 h 1318"/>
              <a:gd name="T60" fmla="*/ 344 w 475"/>
              <a:gd name="T61" fmla="*/ 1277 h 1318"/>
              <a:gd name="T62" fmla="*/ 337 w 475"/>
              <a:gd name="T63" fmla="*/ 1245 h 1318"/>
              <a:gd name="T64" fmla="*/ 305 w 475"/>
              <a:gd name="T65" fmla="*/ 1219 h 1318"/>
              <a:gd name="T66" fmla="*/ 333 w 475"/>
              <a:gd name="T67" fmla="*/ 999 h 1318"/>
              <a:gd name="T68" fmla="*/ 347 w 475"/>
              <a:gd name="T69" fmla="*/ 822 h 1318"/>
              <a:gd name="T70" fmla="*/ 376 w 475"/>
              <a:gd name="T71" fmla="*/ 734 h 1318"/>
              <a:gd name="T72" fmla="*/ 405 w 475"/>
              <a:gd name="T73" fmla="*/ 729 h 1318"/>
              <a:gd name="T74" fmla="*/ 405 w 475"/>
              <a:gd name="T75" fmla="*/ 739 h 1318"/>
              <a:gd name="T76" fmla="*/ 427 w 475"/>
              <a:gd name="T77" fmla="*/ 729 h 1318"/>
              <a:gd name="T78" fmla="*/ 445 w 475"/>
              <a:gd name="T79" fmla="*/ 681 h 1318"/>
              <a:gd name="T80" fmla="*/ 445 w 475"/>
              <a:gd name="T81" fmla="*/ 667 h 1318"/>
              <a:gd name="T82" fmla="*/ 458 w 475"/>
              <a:gd name="T83" fmla="*/ 623 h 1318"/>
              <a:gd name="T84" fmla="*/ 474 w 475"/>
              <a:gd name="T85" fmla="*/ 534 h 1318"/>
              <a:gd name="T86" fmla="*/ 463 w 475"/>
              <a:gd name="T87" fmla="*/ 324 h 1318"/>
              <a:gd name="T88" fmla="*/ 438 w 475"/>
              <a:gd name="T89" fmla="*/ 274 h 1318"/>
              <a:gd name="T90" fmla="*/ 315 w 475"/>
              <a:gd name="T91" fmla="*/ 213 h 1318"/>
              <a:gd name="T92" fmla="*/ 311 w 475"/>
              <a:gd name="T93" fmla="*/ 183 h 1318"/>
              <a:gd name="T94" fmla="*/ 315 w 475"/>
              <a:gd name="T95" fmla="*/ 155 h 1318"/>
              <a:gd name="T96" fmla="*/ 332 w 475"/>
              <a:gd name="T97" fmla="*/ 96 h 1318"/>
              <a:gd name="T98" fmla="*/ 329 w 475"/>
              <a:gd name="T99" fmla="*/ 66 h 1318"/>
              <a:gd name="T100" fmla="*/ 305 w 475"/>
              <a:gd name="T101" fmla="*/ 36 h 1318"/>
              <a:gd name="T102" fmla="*/ 283 w 475"/>
              <a:gd name="T103" fmla="*/ 18 h 1318"/>
              <a:gd name="T104" fmla="*/ 261 w 475"/>
              <a:gd name="T105" fmla="*/ 0 h 1318"/>
              <a:gd name="T106" fmla="*/ 380 w 475"/>
              <a:gd name="T107" fmla="*/ 475 h 1318"/>
              <a:gd name="T108" fmla="*/ 400 w 475"/>
              <a:gd name="T109" fmla="*/ 537 h 1318"/>
              <a:gd name="T110" fmla="*/ 396 w 475"/>
              <a:gd name="T111" fmla="*/ 581 h 1318"/>
              <a:gd name="T112" fmla="*/ 385 w 475"/>
              <a:gd name="T113" fmla="*/ 604 h 1318"/>
              <a:gd name="T114" fmla="*/ 373 w 475"/>
              <a:gd name="T115" fmla="*/ 555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75" h="1318">
                <a:moveTo>
                  <a:pt x="261" y="0"/>
                </a:moveTo>
                <a:lnTo>
                  <a:pt x="215" y="3"/>
                </a:lnTo>
                <a:lnTo>
                  <a:pt x="193" y="14"/>
                </a:lnTo>
                <a:lnTo>
                  <a:pt x="181" y="21"/>
                </a:lnTo>
                <a:lnTo>
                  <a:pt x="178" y="29"/>
                </a:lnTo>
                <a:lnTo>
                  <a:pt x="185" y="47"/>
                </a:lnTo>
                <a:lnTo>
                  <a:pt x="160" y="97"/>
                </a:lnTo>
                <a:lnTo>
                  <a:pt x="163" y="109"/>
                </a:lnTo>
                <a:lnTo>
                  <a:pt x="160" y="133"/>
                </a:lnTo>
                <a:lnTo>
                  <a:pt x="160" y="133"/>
                </a:lnTo>
                <a:lnTo>
                  <a:pt x="155" y="145"/>
                </a:lnTo>
                <a:lnTo>
                  <a:pt x="153" y="152"/>
                </a:lnTo>
                <a:lnTo>
                  <a:pt x="151" y="155"/>
                </a:lnTo>
                <a:lnTo>
                  <a:pt x="153" y="155"/>
                </a:lnTo>
                <a:lnTo>
                  <a:pt x="153" y="155"/>
                </a:lnTo>
                <a:lnTo>
                  <a:pt x="155" y="155"/>
                </a:lnTo>
                <a:lnTo>
                  <a:pt x="159" y="156"/>
                </a:lnTo>
                <a:lnTo>
                  <a:pt x="163" y="159"/>
                </a:lnTo>
                <a:lnTo>
                  <a:pt x="163" y="159"/>
                </a:lnTo>
                <a:lnTo>
                  <a:pt x="164" y="170"/>
                </a:lnTo>
                <a:lnTo>
                  <a:pt x="165" y="179"/>
                </a:lnTo>
                <a:lnTo>
                  <a:pt x="167" y="187"/>
                </a:lnTo>
                <a:lnTo>
                  <a:pt x="167" y="187"/>
                </a:lnTo>
                <a:lnTo>
                  <a:pt x="171" y="192"/>
                </a:lnTo>
                <a:lnTo>
                  <a:pt x="175" y="198"/>
                </a:lnTo>
                <a:lnTo>
                  <a:pt x="181" y="201"/>
                </a:lnTo>
                <a:lnTo>
                  <a:pt x="203" y="209"/>
                </a:lnTo>
                <a:lnTo>
                  <a:pt x="211" y="223"/>
                </a:lnTo>
                <a:lnTo>
                  <a:pt x="211" y="223"/>
                </a:lnTo>
                <a:lnTo>
                  <a:pt x="178" y="234"/>
                </a:lnTo>
                <a:lnTo>
                  <a:pt x="145" y="245"/>
                </a:lnTo>
                <a:lnTo>
                  <a:pt x="145" y="245"/>
                </a:lnTo>
                <a:lnTo>
                  <a:pt x="95" y="252"/>
                </a:lnTo>
                <a:lnTo>
                  <a:pt x="40" y="498"/>
                </a:lnTo>
                <a:lnTo>
                  <a:pt x="0" y="663"/>
                </a:lnTo>
                <a:lnTo>
                  <a:pt x="8" y="667"/>
                </a:lnTo>
                <a:lnTo>
                  <a:pt x="8" y="667"/>
                </a:lnTo>
                <a:lnTo>
                  <a:pt x="4" y="681"/>
                </a:lnTo>
                <a:lnTo>
                  <a:pt x="2" y="694"/>
                </a:lnTo>
                <a:lnTo>
                  <a:pt x="0" y="707"/>
                </a:lnTo>
                <a:lnTo>
                  <a:pt x="0" y="707"/>
                </a:lnTo>
                <a:lnTo>
                  <a:pt x="2" y="713"/>
                </a:lnTo>
                <a:lnTo>
                  <a:pt x="3" y="723"/>
                </a:lnTo>
                <a:lnTo>
                  <a:pt x="8" y="741"/>
                </a:lnTo>
                <a:lnTo>
                  <a:pt x="13" y="759"/>
                </a:lnTo>
                <a:lnTo>
                  <a:pt x="17" y="765"/>
                </a:lnTo>
                <a:lnTo>
                  <a:pt x="18" y="768"/>
                </a:lnTo>
                <a:lnTo>
                  <a:pt x="18" y="768"/>
                </a:lnTo>
                <a:lnTo>
                  <a:pt x="25" y="772"/>
                </a:lnTo>
                <a:lnTo>
                  <a:pt x="31" y="773"/>
                </a:lnTo>
                <a:lnTo>
                  <a:pt x="44" y="775"/>
                </a:lnTo>
                <a:lnTo>
                  <a:pt x="44" y="775"/>
                </a:lnTo>
                <a:lnTo>
                  <a:pt x="56" y="775"/>
                </a:lnTo>
                <a:lnTo>
                  <a:pt x="61" y="774"/>
                </a:lnTo>
                <a:lnTo>
                  <a:pt x="62" y="773"/>
                </a:lnTo>
                <a:lnTo>
                  <a:pt x="62" y="772"/>
                </a:lnTo>
                <a:lnTo>
                  <a:pt x="62" y="772"/>
                </a:lnTo>
                <a:lnTo>
                  <a:pt x="55" y="753"/>
                </a:lnTo>
                <a:lnTo>
                  <a:pt x="58" y="750"/>
                </a:lnTo>
                <a:lnTo>
                  <a:pt x="58" y="750"/>
                </a:lnTo>
                <a:lnTo>
                  <a:pt x="64" y="748"/>
                </a:lnTo>
                <a:lnTo>
                  <a:pt x="67" y="746"/>
                </a:lnTo>
                <a:lnTo>
                  <a:pt x="70" y="743"/>
                </a:lnTo>
                <a:lnTo>
                  <a:pt x="70" y="743"/>
                </a:lnTo>
                <a:lnTo>
                  <a:pt x="70" y="726"/>
                </a:lnTo>
                <a:lnTo>
                  <a:pt x="70" y="713"/>
                </a:lnTo>
                <a:lnTo>
                  <a:pt x="80" y="743"/>
                </a:lnTo>
                <a:lnTo>
                  <a:pt x="91" y="797"/>
                </a:lnTo>
                <a:lnTo>
                  <a:pt x="91" y="797"/>
                </a:lnTo>
                <a:lnTo>
                  <a:pt x="89" y="842"/>
                </a:lnTo>
                <a:lnTo>
                  <a:pt x="88" y="875"/>
                </a:lnTo>
                <a:lnTo>
                  <a:pt x="88" y="890"/>
                </a:lnTo>
                <a:lnTo>
                  <a:pt x="88" y="890"/>
                </a:lnTo>
                <a:lnTo>
                  <a:pt x="88" y="894"/>
                </a:lnTo>
                <a:lnTo>
                  <a:pt x="92" y="901"/>
                </a:lnTo>
                <a:lnTo>
                  <a:pt x="95" y="906"/>
                </a:lnTo>
                <a:lnTo>
                  <a:pt x="95" y="907"/>
                </a:lnTo>
                <a:lnTo>
                  <a:pt x="95" y="908"/>
                </a:lnTo>
                <a:lnTo>
                  <a:pt x="95" y="908"/>
                </a:lnTo>
                <a:lnTo>
                  <a:pt x="92" y="926"/>
                </a:lnTo>
                <a:lnTo>
                  <a:pt x="88" y="966"/>
                </a:lnTo>
                <a:lnTo>
                  <a:pt x="80" y="1046"/>
                </a:lnTo>
                <a:lnTo>
                  <a:pt x="80" y="1046"/>
                </a:lnTo>
                <a:lnTo>
                  <a:pt x="80" y="1063"/>
                </a:lnTo>
                <a:lnTo>
                  <a:pt x="80" y="1089"/>
                </a:lnTo>
                <a:lnTo>
                  <a:pt x="83" y="1155"/>
                </a:lnTo>
                <a:lnTo>
                  <a:pt x="88" y="1241"/>
                </a:lnTo>
                <a:lnTo>
                  <a:pt x="106" y="1241"/>
                </a:lnTo>
                <a:lnTo>
                  <a:pt x="102" y="1259"/>
                </a:lnTo>
                <a:lnTo>
                  <a:pt x="73" y="1291"/>
                </a:lnTo>
                <a:lnTo>
                  <a:pt x="73" y="1291"/>
                </a:lnTo>
                <a:lnTo>
                  <a:pt x="73" y="1294"/>
                </a:lnTo>
                <a:lnTo>
                  <a:pt x="73" y="1302"/>
                </a:lnTo>
                <a:lnTo>
                  <a:pt x="73" y="1309"/>
                </a:lnTo>
                <a:lnTo>
                  <a:pt x="74" y="1313"/>
                </a:lnTo>
                <a:lnTo>
                  <a:pt x="76" y="1316"/>
                </a:lnTo>
                <a:lnTo>
                  <a:pt x="76" y="1316"/>
                </a:lnTo>
                <a:lnTo>
                  <a:pt x="82" y="1318"/>
                </a:lnTo>
                <a:lnTo>
                  <a:pt x="91" y="1318"/>
                </a:lnTo>
                <a:lnTo>
                  <a:pt x="113" y="1318"/>
                </a:lnTo>
                <a:lnTo>
                  <a:pt x="142" y="1316"/>
                </a:lnTo>
                <a:lnTo>
                  <a:pt x="160" y="1313"/>
                </a:lnTo>
                <a:lnTo>
                  <a:pt x="171" y="1298"/>
                </a:lnTo>
                <a:lnTo>
                  <a:pt x="171" y="1298"/>
                </a:lnTo>
                <a:lnTo>
                  <a:pt x="175" y="1302"/>
                </a:lnTo>
                <a:lnTo>
                  <a:pt x="180" y="1303"/>
                </a:lnTo>
                <a:lnTo>
                  <a:pt x="182" y="1303"/>
                </a:lnTo>
                <a:lnTo>
                  <a:pt x="185" y="1302"/>
                </a:lnTo>
                <a:lnTo>
                  <a:pt x="185" y="1302"/>
                </a:lnTo>
                <a:lnTo>
                  <a:pt x="187" y="1299"/>
                </a:lnTo>
                <a:lnTo>
                  <a:pt x="189" y="1295"/>
                </a:lnTo>
                <a:lnTo>
                  <a:pt x="190" y="1285"/>
                </a:lnTo>
                <a:lnTo>
                  <a:pt x="189" y="1269"/>
                </a:lnTo>
                <a:lnTo>
                  <a:pt x="181" y="1255"/>
                </a:lnTo>
                <a:lnTo>
                  <a:pt x="185" y="1255"/>
                </a:lnTo>
                <a:lnTo>
                  <a:pt x="185" y="1255"/>
                </a:lnTo>
                <a:lnTo>
                  <a:pt x="185" y="1244"/>
                </a:lnTo>
                <a:lnTo>
                  <a:pt x="185" y="1236"/>
                </a:lnTo>
                <a:lnTo>
                  <a:pt x="185" y="1229"/>
                </a:lnTo>
                <a:lnTo>
                  <a:pt x="185" y="1229"/>
                </a:lnTo>
                <a:lnTo>
                  <a:pt x="187" y="1193"/>
                </a:lnTo>
                <a:lnTo>
                  <a:pt x="189" y="1161"/>
                </a:lnTo>
                <a:lnTo>
                  <a:pt x="199" y="924"/>
                </a:lnTo>
                <a:lnTo>
                  <a:pt x="199" y="924"/>
                </a:lnTo>
                <a:lnTo>
                  <a:pt x="200" y="907"/>
                </a:lnTo>
                <a:lnTo>
                  <a:pt x="200" y="897"/>
                </a:lnTo>
                <a:lnTo>
                  <a:pt x="199" y="890"/>
                </a:lnTo>
                <a:lnTo>
                  <a:pt x="199" y="890"/>
                </a:lnTo>
                <a:lnTo>
                  <a:pt x="200" y="888"/>
                </a:lnTo>
                <a:lnTo>
                  <a:pt x="202" y="881"/>
                </a:lnTo>
                <a:lnTo>
                  <a:pt x="208" y="863"/>
                </a:lnTo>
                <a:lnTo>
                  <a:pt x="217" y="836"/>
                </a:lnTo>
                <a:lnTo>
                  <a:pt x="235" y="924"/>
                </a:lnTo>
                <a:lnTo>
                  <a:pt x="235" y="924"/>
                </a:lnTo>
                <a:lnTo>
                  <a:pt x="236" y="960"/>
                </a:lnTo>
                <a:lnTo>
                  <a:pt x="236" y="987"/>
                </a:lnTo>
                <a:lnTo>
                  <a:pt x="235" y="999"/>
                </a:lnTo>
                <a:lnTo>
                  <a:pt x="235" y="999"/>
                </a:lnTo>
                <a:lnTo>
                  <a:pt x="235" y="1018"/>
                </a:lnTo>
                <a:lnTo>
                  <a:pt x="234" y="1059"/>
                </a:lnTo>
                <a:lnTo>
                  <a:pt x="233" y="1119"/>
                </a:lnTo>
                <a:lnTo>
                  <a:pt x="217" y="1189"/>
                </a:lnTo>
                <a:lnTo>
                  <a:pt x="211" y="1223"/>
                </a:lnTo>
                <a:lnTo>
                  <a:pt x="233" y="1237"/>
                </a:lnTo>
                <a:lnTo>
                  <a:pt x="251" y="1237"/>
                </a:lnTo>
                <a:lnTo>
                  <a:pt x="251" y="1237"/>
                </a:lnTo>
                <a:lnTo>
                  <a:pt x="252" y="1248"/>
                </a:lnTo>
                <a:lnTo>
                  <a:pt x="254" y="1255"/>
                </a:lnTo>
                <a:lnTo>
                  <a:pt x="257" y="1262"/>
                </a:lnTo>
                <a:lnTo>
                  <a:pt x="257" y="1262"/>
                </a:lnTo>
                <a:lnTo>
                  <a:pt x="261" y="1267"/>
                </a:lnTo>
                <a:lnTo>
                  <a:pt x="266" y="1272"/>
                </a:lnTo>
                <a:lnTo>
                  <a:pt x="271" y="1275"/>
                </a:lnTo>
                <a:lnTo>
                  <a:pt x="275" y="1277"/>
                </a:lnTo>
                <a:lnTo>
                  <a:pt x="344" y="1277"/>
                </a:lnTo>
                <a:lnTo>
                  <a:pt x="344" y="1259"/>
                </a:lnTo>
                <a:lnTo>
                  <a:pt x="344" y="1259"/>
                </a:lnTo>
                <a:lnTo>
                  <a:pt x="341" y="1248"/>
                </a:lnTo>
                <a:lnTo>
                  <a:pt x="341" y="1248"/>
                </a:lnTo>
                <a:lnTo>
                  <a:pt x="337" y="1245"/>
                </a:lnTo>
                <a:lnTo>
                  <a:pt x="331" y="1241"/>
                </a:lnTo>
                <a:lnTo>
                  <a:pt x="319" y="1233"/>
                </a:lnTo>
                <a:lnTo>
                  <a:pt x="319" y="1233"/>
                </a:lnTo>
                <a:lnTo>
                  <a:pt x="310" y="1224"/>
                </a:lnTo>
                <a:lnTo>
                  <a:pt x="305" y="1219"/>
                </a:lnTo>
                <a:lnTo>
                  <a:pt x="315" y="1215"/>
                </a:lnTo>
                <a:lnTo>
                  <a:pt x="307" y="1147"/>
                </a:lnTo>
                <a:lnTo>
                  <a:pt x="323" y="1093"/>
                </a:lnTo>
                <a:lnTo>
                  <a:pt x="323" y="1093"/>
                </a:lnTo>
                <a:lnTo>
                  <a:pt x="333" y="999"/>
                </a:lnTo>
                <a:lnTo>
                  <a:pt x="344" y="902"/>
                </a:lnTo>
                <a:lnTo>
                  <a:pt x="344" y="902"/>
                </a:lnTo>
                <a:lnTo>
                  <a:pt x="346" y="861"/>
                </a:lnTo>
                <a:lnTo>
                  <a:pt x="347" y="822"/>
                </a:lnTo>
                <a:lnTo>
                  <a:pt x="347" y="822"/>
                </a:lnTo>
                <a:lnTo>
                  <a:pt x="355" y="778"/>
                </a:lnTo>
                <a:lnTo>
                  <a:pt x="362" y="735"/>
                </a:lnTo>
                <a:lnTo>
                  <a:pt x="362" y="735"/>
                </a:lnTo>
                <a:lnTo>
                  <a:pt x="367" y="735"/>
                </a:lnTo>
                <a:lnTo>
                  <a:pt x="376" y="734"/>
                </a:lnTo>
                <a:lnTo>
                  <a:pt x="391" y="732"/>
                </a:lnTo>
                <a:lnTo>
                  <a:pt x="391" y="732"/>
                </a:lnTo>
                <a:lnTo>
                  <a:pt x="399" y="730"/>
                </a:lnTo>
                <a:lnTo>
                  <a:pt x="405" y="729"/>
                </a:lnTo>
                <a:lnTo>
                  <a:pt x="405" y="729"/>
                </a:lnTo>
                <a:lnTo>
                  <a:pt x="404" y="729"/>
                </a:lnTo>
                <a:lnTo>
                  <a:pt x="403" y="733"/>
                </a:lnTo>
                <a:lnTo>
                  <a:pt x="403" y="735"/>
                </a:lnTo>
                <a:lnTo>
                  <a:pt x="403" y="738"/>
                </a:lnTo>
                <a:lnTo>
                  <a:pt x="405" y="739"/>
                </a:lnTo>
                <a:lnTo>
                  <a:pt x="405" y="739"/>
                </a:lnTo>
                <a:lnTo>
                  <a:pt x="408" y="741"/>
                </a:lnTo>
                <a:lnTo>
                  <a:pt x="412" y="739"/>
                </a:lnTo>
                <a:lnTo>
                  <a:pt x="418" y="735"/>
                </a:lnTo>
                <a:lnTo>
                  <a:pt x="427" y="729"/>
                </a:lnTo>
                <a:lnTo>
                  <a:pt x="427" y="729"/>
                </a:lnTo>
                <a:lnTo>
                  <a:pt x="436" y="708"/>
                </a:lnTo>
                <a:lnTo>
                  <a:pt x="443" y="692"/>
                </a:lnTo>
                <a:lnTo>
                  <a:pt x="444" y="685"/>
                </a:lnTo>
                <a:lnTo>
                  <a:pt x="445" y="681"/>
                </a:lnTo>
                <a:lnTo>
                  <a:pt x="445" y="681"/>
                </a:lnTo>
                <a:lnTo>
                  <a:pt x="445" y="671"/>
                </a:lnTo>
                <a:lnTo>
                  <a:pt x="445" y="667"/>
                </a:lnTo>
                <a:lnTo>
                  <a:pt x="445" y="667"/>
                </a:lnTo>
                <a:lnTo>
                  <a:pt x="445" y="667"/>
                </a:lnTo>
                <a:lnTo>
                  <a:pt x="445" y="668"/>
                </a:lnTo>
                <a:lnTo>
                  <a:pt x="449" y="659"/>
                </a:lnTo>
                <a:lnTo>
                  <a:pt x="449" y="659"/>
                </a:lnTo>
                <a:lnTo>
                  <a:pt x="456" y="635"/>
                </a:lnTo>
                <a:lnTo>
                  <a:pt x="458" y="623"/>
                </a:lnTo>
                <a:lnTo>
                  <a:pt x="460" y="617"/>
                </a:lnTo>
                <a:lnTo>
                  <a:pt x="460" y="617"/>
                </a:lnTo>
                <a:lnTo>
                  <a:pt x="461" y="603"/>
                </a:lnTo>
                <a:lnTo>
                  <a:pt x="466" y="575"/>
                </a:lnTo>
                <a:lnTo>
                  <a:pt x="474" y="534"/>
                </a:lnTo>
                <a:lnTo>
                  <a:pt x="474" y="534"/>
                </a:lnTo>
                <a:lnTo>
                  <a:pt x="475" y="525"/>
                </a:lnTo>
                <a:lnTo>
                  <a:pt x="474" y="511"/>
                </a:lnTo>
                <a:lnTo>
                  <a:pt x="474" y="490"/>
                </a:lnTo>
                <a:lnTo>
                  <a:pt x="463" y="324"/>
                </a:lnTo>
                <a:lnTo>
                  <a:pt x="463" y="324"/>
                </a:lnTo>
                <a:lnTo>
                  <a:pt x="452" y="299"/>
                </a:lnTo>
                <a:lnTo>
                  <a:pt x="443" y="283"/>
                </a:lnTo>
                <a:lnTo>
                  <a:pt x="438" y="274"/>
                </a:lnTo>
                <a:lnTo>
                  <a:pt x="438" y="274"/>
                </a:lnTo>
                <a:lnTo>
                  <a:pt x="413" y="263"/>
                </a:lnTo>
                <a:lnTo>
                  <a:pt x="387" y="252"/>
                </a:lnTo>
                <a:lnTo>
                  <a:pt x="387" y="252"/>
                </a:lnTo>
                <a:lnTo>
                  <a:pt x="350" y="232"/>
                </a:lnTo>
                <a:lnTo>
                  <a:pt x="315" y="213"/>
                </a:lnTo>
                <a:lnTo>
                  <a:pt x="315" y="213"/>
                </a:lnTo>
                <a:lnTo>
                  <a:pt x="314" y="198"/>
                </a:lnTo>
                <a:lnTo>
                  <a:pt x="313" y="188"/>
                </a:lnTo>
                <a:lnTo>
                  <a:pt x="311" y="183"/>
                </a:lnTo>
                <a:lnTo>
                  <a:pt x="311" y="183"/>
                </a:lnTo>
                <a:lnTo>
                  <a:pt x="307" y="182"/>
                </a:lnTo>
                <a:lnTo>
                  <a:pt x="305" y="181"/>
                </a:lnTo>
                <a:lnTo>
                  <a:pt x="305" y="181"/>
                </a:lnTo>
                <a:lnTo>
                  <a:pt x="309" y="169"/>
                </a:lnTo>
                <a:lnTo>
                  <a:pt x="315" y="155"/>
                </a:lnTo>
                <a:lnTo>
                  <a:pt x="315" y="155"/>
                </a:lnTo>
                <a:lnTo>
                  <a:pt x="319" y="146"/>
                </a:lnTo>
                <a:lnTo>
                  <a:pt x="324" y="128"/>
                </a:lnTo>
                <a:lnTo>
                  <a:pt x="331" y="106"/>
                </a:lnTo>
                <a:lnTo>
                  <a:pt x="332" y="96"/>
                </a:lnTo>
                <a:lnTo>
                  <a:pt x="333" y="87"/>
                </a:lnTo>
                <a:lnTo>
                  <a:pt x="333" y="87"/>
                </a:lnTo>
                <a:lnTo>
                  <a:pt x="333" y="79"/>
                </a:lnTo>
                <a:lnTo>
                  <a:pt x="331" y="72"/>
                </a:lnTo>
                <a:lnTo>
                  <a:pt x="329" y="66"/>
                </a:lnTo>
                <a:lnTo>
                  <a:pt x="327" y="61"/>
                </a:lnTo>
                <a:lnTo>
                  <a:pt x="322" y="53"/>
                </a:lnTo>
                <a:lnTo>
                  <a:pt x="319" y="50"/>
                </a:lnTo>
                <a:lnTo>
                  <a:pt x="319" y="50"/>
                </a:lnTo>
                <a:lnTo>
                  <a:pt x="305" y="36"/>
                </a:lnTo>
                <a:lnTo>
                  <a:pt x="305" y="36"/>
                </a:lnTo>
                <a:lnTo>
                  <a:pt x="292" y="30"/>
                </a:lnTo>
                <a:lnTo>
                  <a:pt x="283" y="25"/>
                </a:lnTo>
                <a:lnTo>
                  <a:pt x="283" y="25"/>
                </a:lnTo>
                <a:lnTo>
                  <a:pt x="283" y="18"/>
                </a:lnTo>
                <a:lnTo>
                  <a:pt x="284" y="13"/>
                </a:lnTo>
                <a:lnTo>
                  <a:pt x="283" y="10"/>
                </a:lnTo>
                <a:lnTo>
                  <a:pt x="283" y="10"/>
                </a:lnTo>
                <a:lnTo>
                  <a:pt x="271" y="4"/>
                </a:lnTo>
                <a:lnTo>
                  <a:pt x="261" y="0"/>
                </a:lnTo>
                <a:lnTo>
                  <a:pt x="261" y="0"/>
                </a:lnTo>
                <a:close/>
                <a:moveTo>
                  <a:pt x="377" y="468"/>
                </a:moveTo>
                <a:lnTo>
                  <a:pt x="377" y="468"/>
                </a:lnTo>
                <a:lnTo>
                  <a:pt x="377" y="471"/>
                </a:lnTo>
                <a:lnTo>
                  <a:pt x="380" y="475"/>
                </a:lnTo>
                <a:lnTo>
                  <a:pt x="386" y="481"/>
                </a:lnTo>
                <a:lnTo>
                  <a:pt x="395" y="490"/>
                </a:lnTo>
                <a:lnTo>
                  <a:pt x="395" y="490"/>
                </a:lnTo>
                <a:lnTo>
                  <a:pt x="398" y="517"/>
                </a:lnTo>
                <a:lnTo>
                  <a:pt x="400" y="537"/>
                </a:lnTo>
                <a:lnTo>
                  <a:pt x="402" y="548"/>
                </a:lnTo>
                <a:lnTo>
                  <a:pt x="402" y="548"/>
                </a:lnTo>
                <a:lnTo>
                  <a:pt x="402" y="555"/>
                </a:lnTo>
                <a:lnTo>
                  <a:pt x="400" y="568"/>
                </a:lnTo>
                <a:lnTo>
                  <a:pt x="396" y="581"/>
                </a:lnTo>
                <a:lnTo>
                  <a:pt x="394" y="587"/>
                </a:lnTo>
                <a:lnTo>
                  <a:pt x="391" y="591"/>
                </a:lnTo>
                <a:lnTo>
                  <a:pt x="391" y="591"/>
                </a:lnTo>
                <a:lnTo>
                  <a:pt x="387" y="596"/>
                </a:lnTo>
                <a:lnTo>
                  <a:pt x="385" y="604"/>
                </a:lnTo>
                <a:lnTo>
                  <a:pt x="380" y="619"/>
                </a:lnTo>
                <a:lnTo>
                  <a:pt x="377" y="639"/>
                </a:lnTo>
                <a:lnTo>
                  <a:pt x="377" y="639"/>
                </a:lnTo>
                <a:lnTo>
                  <a:pt x="374" y="599"/>
                </a:lnTo>
                <a:lnTo>
                  <a:pt x="373" y="555"/>
                </a:lnTo>
                <a:lnTo>
                  <a:pt x="373" y="555"/>
                </a:lnTo>
                <a:lnTo>
                  <a:pt x="374" y="510"/>
                </a:lnTo>
                <a:lnTo>
                  <a:pt x="377" y="468"/>
                </a:lnTo>
                <a:lnTo>
                  <a:pt x="377" y="46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0"/>
          <p:cNvSpPr>
            <a:spLocks/>
          </p:cNvSpPr>
          <p:nvPr/>
        </p:nvSpPr>
        <p:spPr bwMode="auto">
          <a:xfrm>
            <a:off x="2796186" y="642442"/>
            <a:ext cx="632814" cy="1795041"/>
          </a:xfrm>
          <a:custGeom>
            <a:avLst/>
            <a:gdLst>
              <a:gd name="T0" fmla="*/ 98 w 306"/>
              <a:gd name="T1" fmla="*/ 6 h 868"/>
              <a:gd name="T2" fmla="*/ 74 w 306"/>
              <a:gd name="T3" fmla="*/ 0 h 868"/>
              <a:gd name="T4" fmla="*/ 33 w 306"/>
              <a:gd name="T5" fmla="*/ 7 h 868"/>
              <a:gd name="T6" fmla="*/ 8 w 306"/>
              <a:gd name="T7" fmla="*/ 44 h 868"/>
              <a:gd name="T8" fmla="*/ 11 w 306"/>
              <a:gd name="T9" fmla="*/ 82 h 868"/>
              <a:gd name="T10" fmla="*/ 0 w 306"/>
              <a:gd name="T11" fmla="*/ 130 h 868"/>
              <a:gd name="T12" fmla="*/ 41 w 306"/>
              <a:gd name="T13" fmla="*/ 117 h 868"/>
              <a:gd name="T14" fmla="*/ 65 w 306"/>
              <a:gd name="T15" fmla="*/ 133 h 868"/>
              <a:gd name="T16" fmla="*/ 80 w 306"/>
              <a:gd name="T17" fmla="*/ 141 h 868"/>
              <a:gd name="T18" fmla="*/ 102 w 306"/>
              <a:gd name="T19" fmla="*/ 133 h 868"/>
              <a:gd name="T20" fmla="*/ 91 w 306"/>
              <a:gd name="T21" fmla="*/ 173 h 868"/>
              <a:gd name="T22" fmla="*/ 79 w 306"/>
              <a:gd name="T23" fmla="*/ 187 h 868"/>
              <a:gd name="T24" fmla="*/ 69 w 306"/>
              <a:gd name="T25" fmla="*/ 213 h 868"/>
              <a:gd name="T26" fmla="*/ 52 w 306"/>
              <a:gd name="T27" fmla="*/ 234 h 868"/>
              <a:gd name="T28" fmla="*/ 36 w 306"/>
              <a:gd name="T29" fmla="*/ 251 h 868"/>
              <a:gd name="T30" fmla="*/ 44 w 306"/>
              <a:gd name="T31" fmla="*/ 291 h 868"/>
              <a:gd name="T32" fmla="*/ 46 w 306"/>
              <a:gd name="T33" fmla="*/ 311 h 868"/>
              <a:gd name="T34" fmla="*/ 58 w 306"/>
              <a:gd name="T35" fmla="*/ 311 h 868"/>
              <a:gd name="T36" fmla="*/ 49 w 306"/>
              <a:gd name="T37" fmla="*/ 336 h 868"/>
              <a:gd name="T38" fmla="*/ 36 w 306"/>
              <a:gd name="T39" fmla="*/ 366 h 868"/>
              <a:gd name="T40" fmla="*/ 31 w 306"/>
              <a:gd name="T41" fmla="*/ 384 h 868"/>
              <a:gd name="T42" fmla="*/ 41 w 306"/>
              <a:gd name="T43" fmla="*/ 378 h 868"/>
              <a:gd name="T44" fmla="*/ 41 w 306"/>
              <a:gd name="T45" fmla="*/ 407 h 868"/>
              <a:gd name="T46" fmla="*/ 25 w 306"/>
              <a:gd name="T47" fmla="*/ 442 h 868"/>
              <a:gd name="T48" fmla="*/ 73 w 306"/>
              <a:gd name="T49" fmla="*/ 463 h 868"/>
              <a:gd name="T50" fmla="*/ 124 w 306"/>
              <a:gd name="T51" fmla="*/ 630 h 868"/>
              <a:gd name="T52" fmla="*/ 132 w 306"/>
              <a:gd name="T53" fmla="*/ 651 h 868"/>
              <a:gd name="T54" fmla="*/ 145 w 306"/>
              <a:gd name="T55" fmla="*/ 703 h 868"/>
              <a:gd name="T56" fmla="*/ 143 w 306"/>
              <a:gd name="T57" fmla="*/ 728 h 868"/>
              <a:gd name="T58" fmla="*/ 137 w 306"/>
              <a:gd name="T59" fmla="*/ 759 h 868"/>
              <a:gd name="T60" fmla="*/ 129 w 306"/>
              <a:gd name="T61" fmla="*/ 813 h 868"/>
              <a:gd name="T62" fmla="*/ 111 w 306"/>
              <a:gd name="T63" fmla="*/ 825 h 868"/>
              <a:gd name="T64" fmla="*/ 109 w 306"/>
              <a:gd name="T65" fmla="*/ 835 h 868"/>
              <a:gd name="T66" fmla="*/ 137 w 306"/>
              <a:gd name="T67" fmla="*/ 846 h 868"/>
              <a:gd name="T68" fmla="*/ 182 w 306"/>
              <a:gd name="T69" fmla="*/ 844 h 868"/>
              <a:gd name="T70" fmla="*/ 181 w 306"/>
              <a:gd name="T71" fmla="*/ 860 h 868"/>
              <a:gd name="T72" fmla="*/ 210 w 306"/>
              <a:gd name="T73" fmla="*/ 868 h 868"/>
              <a:gd name="T74" fmla="*/ 244 w 306"/>
              <a:gd name="T75" fmla="*/ 856 h 868"/>
              <a:gd name="T76" fmla="*/ 287 w 306"/>
              <a:gd name="T77" fmla="*/ 832 h 868"/>
              <a:gd name="T78" fmla="*/ 306 w 306"/>
              <a:gd name="T79" fmla="*/ 819 h 868"/>
              <a:gd name="T80" fmla="*/ 295 w 306"/>
              <a:gd name="T81" fmla="*/ 788 h 868"/>
              <a:gd name="T82" fmla="*/ 285 w 306"/>
              <a:gd name="T83" fmla="*/ 753 h 868"/>
              <a:gd name="T84" fmla="*/ 252 w 306"/>
              <a:gd name="T85" fmla="*/ 662 h 868"/>
              <a:gd name="T86" fmla="*/ 235 w 306"/>
              <a:gd name="T87" fmla="*/ 616 h 868"/>
              <a:gd name="T88" fmla="*/ 238 w 306"/>
              <a:gd name="T89" fmla="*/ 569 h 868"/>
              <a:gd name="T90" fmla="*/ 253 w 306"/>
              <a:gd name="T91" fmla="*/ 535 h 868"/>
              <a:gd name="T92" fmla="*/ 261 w 306"/>
              <a:gd name="T93" fmla="*/ 486 h 868"/>
              <a:gd name="T94" fmla="*/ 272 w 306"/>
              <a:gd name="T95" fmla="*/ 444 h 868"/>
              <a:gd name="T96" fmla="*/ 279 w 306"/>
              <a:gd name="T97" fmla="*/ 423 h 868"/>
              <a:gd name="T98" fmla="*/ 260 w 306"/>
              <a:gd name="T99" fmla="*/ 284 h 868"/>
              <a:gd name="T100" fmla="*/ 260 w 306"/>
              <a:gd name="T101" fmla="*/ 251 h 868"/>
              <a:gd name="T102" fmla="*/ 263 w 306"/>
              <a:gd name="T103" fmla="*/ 238 h 868"/>
              <a:gd name="T104" fmla="*/ 252 w 306"/>
              <a:gd name="T105" fmla="*/ 176 h 868"/>
              <a:gd name="T106" fmla="*/ 250 w 306"/>
              <a:gd name="T107" fmla="*/ 141 h 868"/>
              <a:gd name="T108" fmla="*/ 207 w 306"/>
              <a:gd name="T109" fmla="*/ 96 h 868"/>
              <a:gd name="T110" fmla="*/ 181 w 306"/>
              <a:gd name="T111" fmla="*/ 72 h 868"/>
              <a:gd name="T112" fmla="*/ 153 w 306"/>
              <a:gd name="T113" fmla="*/ 42 h 868"/>
              <a:gd name="T114" fmla="*/ 118 w 306"/>
              <a:gd name="T115" fmla="*/ 34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6" h="868">
                <a:moveTo>
                  <a:pt x="114" y="26"/>
                </a:moveTo>
                <a:lnTo>
                  <a:pt x="114" y="26"/>
                </a:lnTo>
                <a:lnTo>
                  <a:pt x="110" y="22"/>
                </a:lnTo>
                <a:lnTo>
                  <a:pt x="105" y="14"/>
                </a:lnTo>
                <a:lnTo>
                  <a:pt x="98" y="6"/>
                </a:lnTo>
                <a:lnTo>
                  <a:pt x="95" y="3"/>
                </a:lnTo>
                <a:lnTo>
                  <a:pt x="91" y="2"/>
                </a:lnTo>
                <a:lnTo>
                  <a:pt x="91" y="2"/>
                </a:lnTo>
                <a:lnTo>
                  <a:pt x="84" y="0"/>
                </a:lnTo>
                <a:lnTo>
                  <a:pt x="74" y="0"/>
                </a:lnTo>
                <a:lnTo>
                  <a:pt x="63" y="0"/>
                </a:lnTo>
                <a:lnTo>
                  <a:pt x="52" y="2"/>
                </a:lnTo>
                <a:lnTo>
                  <a:pt x="52" y="2"/>
                </a:lnTo>
                <a:lnTo>
                  <a:pt x="42" y="4"/>
                </a:lnTo>
                <a:lnTo>
                  <a:pt x="33" y="7"/>
                </a:lnTo>
                <a:lnTo>
                  <a:pt x="26" y="11"/>
                </a:lnTo>
                <a:lnTo>
                  <a:pt x="23" y="15"/>
                </a:lnTo>
                <a:lnTo>
                  <a:pt x="23" y="15"/>
                </a:lnTo>
                <a:lnTo>
                  <a:pt x="13" y="33"/>
                </a:lnTo>
                <a:lnTo>
                  <a:pt x="8" y="44"/>
                </a:lnTo>
                <a:lnTo>
                  <a:pt x="6" y="49"/>
                </a:lnTo>
                <a:lnTo>
                  <a:pt x="6" y="53"/>
                </a:lnTo>
                <a:lnTo>
                  <a:pt x="6" y="53"/>
                </a:lnTo>
                <a:lnTo>
                  <a:pt x="11" y="82"/>
                </a:lnTo>
                <a:lnTo>
                  <a:pt x="11" y="82"/>
                </a:lnTo>
                <a:lnTo>
                  <a:pt x="9" y="98"/>
                </a:lnTo>
                <a:lnTo>
                  <a:pt x="9" y="98"/>
                </a:lnTo>
                <a:lnTo>
                  <a:pt x="4" y="115"/>
                </a:lnTo>
                <a:lnTo>
                  <a:pt x="0" y="126"/>
                </a:lnTo>
                <a:lnTo>
                  <a:pt x="0" y="130"/>
                </a:lnTo>
                <a:lnTo>
                  <a:pt x="1" y="131"/>
                </a:lnTo>
                <a:lnTo>
                  <a:pt x="1" y="131"/>
                </a:lnTo>
                <a:lnTo>
                  <a:pt x="16" y="124"/>
                </a:lnTo>
                <a:lnTo>
                  <a:pt x="27" y="117"/>
                </a:lnTo>
                <a:lnTo>
                  <a:pt x="41" y="117"/>
                </a:lnTo>
                <a:lnTo>
                  <a:pt x="41" y="117"/>
                </a:lnTo>
                <a:lnTo>
                  <a:pt x="47" y="122"/>
                </a:lnTo>
                <a:lnTo>
                  <a:pt x="60" y="131"/>
                </a:lnTo>
                <a:lnTo>
                  <a:pt x="60" y="131"/>
                </a:lnTo>
                <a:lnTo>
                  <a:pt x="65" y="133"/>
                </a:lnTo>
                <a:lnTo>
                  <a:pt x="70" y="135"/>
                </a:lnTo>
                <a:lnTo>
                  <a:pt x="73" y="136"/>
                </a:lnTo>
                <a:lnTo>
                  <a:pt x="73" y="136"/>
                </a:lnTo>
                <a:lnTo>
                  <a:pt x="77" y="139"/>
                </a:lnTo>
                <a:lnTo>
                  <a:pt x="80" y="141"/>
                </a:lnTo>
                <a:lnTo>
                  <a:pt x="83" y="141"/>
                </a:lnTo>
                <a:lnTo>
                  <a:pt x="83" y="141"/>
                </a:lnTo>
                <a:lnTo>
                  <a:pt x="89" y="140"/>
                </a:lnTo>
                <a:lnTo>
                  <a:pt x="95" y="138"/>
                </a:lnTo>
                <a:lnTo>
                  <a:pt x="102" y="133"/>
                </a:lnTo>
                <a:lnTo>
                  <a:pt x="102" y="133"/>
                </a:lnTo>
                <a:lnTo>
                  <a:pt x="98" y="153"/>
                </a:lnTo>
                <a:lnTo>
                  <a:pt x="95" y="168"/>
                </a:lnTo>
                <a:lnTo>
                  <a:pt x="93" y="172"/>
                </a:lnTo>
                <a:lnTo>
                  <a:pt x="91" y="173"/>
                </a:lnTo>
                <a:lnTo>
                  <a:pt x="91" y="173"/>
                </a:lnTo>
                <a:lnTo>
                  <a:pt x="89" y="175"/>
                </a:lnTo>
                <a:lnTo>
                  <a:pt x="86" y="178"/>
                </a:lnTo>
                <a:lnTo>
                  <a:pt x="81" y="182"/>
                </a:lnTo>
                <a:lnTo>
                  <a:pt x="79" y="187"/>
                </a:lnTo>
                <a:lnTo>
                  <a:pt x="79" y="187"/>
                </a:lnTo>
                <a:lnTo>
                  <a:pt x="73" y="198"/>
                </a:lnTo>
                <a:lnTo>
                  <a:pt x="70" y="208"/>
                </a:lnTo>
                <a:lnTo>
                  <a:pt x="70" y="208"/>
                </a:lnTo>
                <a:lnTo>
                  <a:pt x="69" y="213"/>
                </a:lnTo>
                <a:lnTo>
                  <a:pt x="65" y="218"/>
                </a:lnTo>
                <a:lnTo>
                  <a:pt x="58" y="230"/>
                </a:lnTo>
                <a:lnTo>
                  <a:pt x="58" y="230"/>
                </a:lnTo>
                <a:lnTo>
                  <a:pt x="54" y="232"/>
                </a:lnTo>
                <a:lnTo>
                  <a:pt x="52" y="234"/>
                </a:lnTo>
                <a:lnTo>
                  <a:pt x="44" y="239"/>
                </a:lnTo>
                <a:lnTo>
                  <a:pt x="41" y="242"/>
                </a:lnTo>
                <a:lnTo>
                  <a:pt x="37" y="244"/>
                </a:lnTo>
                <a:lnTo>
                  <a:pt x="36" y="248"/>
                </a:lnTo>
                <a:lnTo>
                  <a:pt x="36" y="251"/>
                </a:lnTo>
                <a:lnTo>
                  <a:pt x="36" y="251"/>
                </a:lnTo>
                <a:lnTo>
                  <a:pt x="41" y="276"/>
                </a:lnTo>
                <a:lnTo>
                  <a:pt x="43" y="287"/>
                </a:lnTo>
                <a:lnTo>
                  <a:pt x="44" y="291"/>
                </a:lnTo>
                <a:lnTo>
                  <a:pt x="44" y="291"/>
                </a:lnTo>
                <a:lnTo>
                  <a:pt x="43" y="295"/>
                </a:lnTo>
                <a:lnTo>
                  <a:pt x="44" y="302"/>
                </a:lnTo>
                <a:lnTo>
                  <a:pt x="45" y="308"/>
                </a:lnTo>
                <a:lnTo>
                  <a:pt x="46" y="311"/>
                </a:lnTo>
                <a:lnTo>
                  <a:pt x="46" y="311"/>
                </a:lnTo>
                <a:lnTo>
                  <a:pt x="46" y="311"/>
                </a:lnTo>
                <a:lnTo>
                  <a:pt x="49" y="311"/>
                </a:lnTo>
                <a:lnTo>
                  <a:pt x="52" y="311"/>
                </a:lnTo>
                <a:lnTo>
                  <a:pt x="58" y="311"/>
                </a:lnTo>
                <a:lnTo>
                  <a:pt x="58" y="311"/>
                </a:lnTo>
                <a:lnTo>
                  <a:pt x="58" y="313"/>
                </a:lnTo>
                <a:lnTo>
                  <a:pt x="58" y="318"/>
                </a:lnTo>
                <a:lnTo>
                  <a:pt x="58" y="326"/>
                </a:lnTo>
                <a:lnTo>
                  <a:pt x="58" y="326"/>
                </a:lnTo>
                <a:lnTo>
                  <a:pt x="49" y="336"/>
                </a:lnTo>
                <a:lnTo>
                  <a:pt x="42" y="347"/>
                </a:lnTo>
                <a:lnTo>
                  <a:pt x="40" y="351"/>
                </a:lnTo>
                <a:lnTo>
                  <a:pt x="38" y="357"/>
                </a:lnTo>
                <a:lnTo>
                  <a:pt x="38" y="357"/>
                </a:lnTo>
                <a:lnTo>
                  <a:pt x="36" y="366"/>
                </a:lnTo>
                <a:lnTo>
                  <a:pt x="33" y="375"/>
                </a:lnTo>
                <a:lnTo>
                  <a:pt x="31" y="381"/>
                </a:lnTo>
                <a:lnTo>
                  <a:pt x="29" y="383"/>
                </a:lnTo>
                <a:lnTo>
                  <a:pt x="31" y="384"/>
                </a:lnTo>
                <a:lnTo>
                  <a:pt x="31" y="384"/>
                </a:lnTo>
                <a:lnTo>
                  <a:pt x="33" y="381"/>
                </a:lnTo>
                <a:lnTo>
                  <a:pt x="37" y="377"/>
                </a:lnTo>
                <a:lnTo>
                  <a:pt x="41" y="372"/>
                </a:lnTo>
                <a:lnTo>
                  <a:pt x="41" y="372"/>
                </a:lnTo>
                <a:lnTo>
                  <a:pt x="41" y="378"/>
                </a:lnTo>
                <a:lnTo>
                  <a:pt x="43" y="387"/>
                </a:lnTo>
                <a:lnTo>
                  <a:pt x="43" y="398"/>
                </a:lnTo>
                <a:lnTo>
                  <a:pt x="43" y="404"/>
                </a:lnTo>
                <a:lnTo>
                  <a:pt x="41" y="407"/>
                </a:lnTo>
                <a:lnTo>
                  <a:pt x="41" y="407"/>
                </a:lnTo>
                <a:lnTo>
                  <a:pt x="29" y="427"/>
                </a:lnTo>
                <a:lnTo>
                  <a:pt x="25" y="436"/>
                </a:lnTo>
                <a:lnTo>
                  <a:pt x="24" y="440"/>
                </a:lnTo>
                <a:lnTo>
                  <a:pt x="25" y="442"/>
                </a:lnTo>
                <a:lnTo>
                  <a:pt x="25" y="442"/>
                </a:lnTo>
                <a:lnTo>
                  <a:pt x="49" y="454"/>
                </a:lnTo>
                <a:lnTo>
                  <a:pt x="63" y="461"/>
                </a:lnTo>
                <a:lnTo>
                  <a:pt x="70" y="463"/>
                </a:lnTo>
                <a:lnTo>
                  <a:pt x="73" y="463"/>
                </a:lnTo>
                <a:lnTo>
                  <a:pt x="73" y="463"/>
                </a:lnTo>
                <a:lnTo>
                  <a:pt x="126" y="453"/>
                </a:lnTo>
                <a:lnTo>
                  <a:pt x="132" y="601"/>
                </a:lnTo>
                <a:lnTo>
                  <a:pt x="132" y="601"/>
                </a:lnTo>
                <a:lnTo>
                  <a:pt x="124" y="630"/>
                </a:lnTo>
                <a:lnTo>
                  <a:pt x="124" y="630"/>
                </a:lnTo>
                <a:lnTo>
                  <a:pt x="123" y="634"/>
                </a:lnTo>
                <a:lnTo>
                  <a:pt x="124" y="638"/>
                </a:lnTo>
                <a:lnTo>
                  <a:pt x="129" y="647"/>
                </a:lnTo>
                <a:lnTo>
                  <a:pt x="129" y="647"/>
                </a:lnTo>
                <a:lnTo>
                  <a:pt x="132" y="651"/>
                </a:lnTo>
                <a:lnTo>
                  <a:pt x="134" y="658"/>
                </a:lnTo>
                <a:lnTo>
                  <a:pt x="137" y="675"/>
                </a:lnTo>
                <a:lnTo>
                  <a:pt x="142" y="692"/>
                </a:lnTo>
                <a:lnTo>
                  <a:pt x="145" y="703"/>
                </a:lnTo>
                <a:lnTo>
                  <a:pt x="145" y="703"/>
                </a:lnTo>
                <a:lnTo>
                  <a:pt x="147" y="710"/>
                </a:lnTo>
                <a:lnTo>
                  <a:pt x="147" y="715"/>
                </a:lnTo>
                <a:lnTo>
                  <a:pt x="146" y="721"/>
                </a:lnTo>
                <a:lnTo>
                  <a:pt x="143" y="728"/>
                </a:lnTo>
                <a:lnTo>
                  <a:pt x="143" y="728"/>
                </a:lnTo>
                <a:lnTo>
                  <a:pt x="141" y="731"/>
                </a:lnTo>
                <a:lnTo>
                  <a:pt x="140" y="734"/>
                </a:lnTo>
                <a:lnTo>
                  <a:pt x="137" y="743"/>
                </a:lnTo>
                <a:lnTo>
                  <a:pt x="137" y="752"/>
                </a:lnTo>
                <a:lnTo>
                  <a:pt x="137" y="759"/>
                </a:lnTo>
                <a:lnTo>
                  <a:pt x="137" y="759"/>
                </a:lnTo>
                <a:lnTo>
                  <a:pt x="140" y="792"/>
                </a:lnTo>
                <a:lnTo>
                  <a:pt x="140" y="805"/>
                </a:lnTo>
                <a:lnTo>
                  <a:pt x="140" y="805"/>
                </a:lnTo>
                <a:lnTo>
                  <a:pt x="129" y="813"/>
                </a:lnTo>
                <a:lnTo>
                  <a:pt x="123" y="819"/>
                </a:lnTo>
                <a:lnTo>
                  <a:pt x="118" y="821"/>
                </a:lnTo>
                <a:lnTo>
                  <a:pt x="118" y="821"/>
                </a:lnTo>
                <a:lnTo>
                  <a:pt x="116" y="822"/>
                </a:lnTo>
                <a:lnTo>
                  <a:pt x="111" y="825"/>
                </a:lnTo>
                <a:lnTo>
                  <a:pt x="107" y="829"/>
                </a:lnTo>
                <a:lnTo>
                  <a:pt x="105" y="832"/>
                </a:lnTo>
                <a:lnTo>
                  <a:pt x="105" y="832"/>
                </a:lnTo>
                <a:lnTo>
                  <a:pt x="106" y="833"/>
                </a:lnTo>
                <a:lnTo>
                  <a:pt x="109" y="835"/>
                </a:lnTo>
                <a:lnTo>
                  <a:pt x="119" y="840"/>
                </a:lnTo>
                <a:lnTo>
                  <a:pt x="131" y="844"/>
                </a:lnTo>
                <a:lnTo>
                  <a:pt x="135" y="846"/>
                </a:lnTo>
                <a:lnTo>
                  <a:pt x="137" y="846"/>
                </a:lnTo>
                <a:lnTo>
                  <a:pt x="137" y="846"/>
                </a:lnTo>
                <a:lnTo>
                  <a:pt x="144" y="844"/>
                </a:lnTo>
                <a:lnTo>
                  <a:pt x="154" y="844"/>
                </a:lnTo>
                <a:lnTo>
                  <a:pt x="172" y="846"/>
                </a:lnTo>
                <a:lnTo>
                  <a:pt x="172" y="846"/>
                </a:lnTo>
                <a:lnTo>
                  <a:pt x="182" y="844"/>
                </a:lnTo>
                <a:lnTo>
                  <a:pt x="188" y="846"/>
                </a:lnTo>
                <a:lnTo>
                  <a:pt x="188" y="846"/>
                </a:lnTo>
                <a:lnTo>
                  <a:pt x="183" y="852"/>
                </a:lnTo>
                <a:lnTo>
                  <a:pt x="181" y="858"/>
                </a:lnTo>
                <a:lnTo>
                  <a:pt x="181" y="860"/>
                </a:lnTo>
                <a:lnTo>
                  <a:pt x="182" y="861"/>
                </a:lnTo>
                <a:lnTo>
                  <a:pt x="182" y="861"/>
                </a:lnTo>
                <a:lnTo>
                  <a:pt x="189" y="865"/>
                </a:lnTo>
                <a:lnTo>
                  <a:pt x="199" y="867"/>
                </a:lnTo>
                <a:lnTo>
                  <a:pt x="210" y="868"/>
                </a:lnTo>
                <a:lnTo>
                  <a:pt x="216" y="868"/>
                </a:lnTo>
                <a:lnTo>
                  <a:pt x="220" y="867"/>
                </a:lnTo>
                <a:lnTo>
                  <a:pt x="220" y="867"/>
                </a:lnTo>
                <a:lnTo>
                  <a:pt x="231" y="862"/>
                </a:lnTo>
                <a:lnTo>
                  <a:pt x="244" y="856"/>
                </a:lnTo>
                <a:lnTo>
                  <a:pt x="263" y="846"/>
                </a:lnTo>
                <a:lnTo>
                  <a:pt x="263" y="846"/>
                </a:lnTo>
                <a:lnTo>
                  <a:pt x="274" y="839"/>
                </a:lnTo>
                <a:lnTo>
                  <a:pt x="287" y="832"/>
                </a:lnTo>
                <a:lnTo>
                  <a:pt x="287" y="832"/>
                </a:lnTo>
                <a:lnTo>
                  <a:pt x="300" y="828"/>
                </a:lnTo>
                <a:lnTo>
                  <a:pt x="303" y="826"/>
                </a:lnTo>
                <a:lnTo>
                  <a:pt x="305" y="824"/>
                </a:lnTo>
                <a:lnTo>
                  <a:pt x="306" y="822"/>
                </a:lnTo>
                <a:lnTo>
                  <a:pt x="306" y="819"/>
                </a:lnTo>
                <a:lnTo>
                  <a:pt x="306" y="819"/>
                </a:lnTo>
                <a:lnTo>
                  <a:pt x="304" y="806"/>
                </a:lnTo>
                <a:lnTo>
                  <a:pt x="300" y="799"/>
                </a:lnTo>
                <a:lnTo>
                  <a:pt x="300" y="799"/>
                </a:lnTo>
                <a:lnTo>
                  <a:pt x="295" y="788"/>
                </a:lnTo>
                <a:lnTo>
                  <a:pt x="295" y="788"/>
                </a:lnTo>
                <a:lnTo>
                  <a:pt x="291" y="780"/>
                </a:lnTo>
                <a:lnTo>
                  <a:pt x="288" y="770"/>
                </a:lnTo>
                <a:lnTo>
                  <a:pt x="285" y="753"/>
                </a:lnTo>
                <a:lnTo>
                  <a:pt x="285" y="753"/>
                </a:lnTo>
                <a:lnTo>
                  <a:pt x="279" y="731"/>
                </a:lnTo>
                <a:lnTo>
                  <a:pt x="271" y="704"/>
                </a:lnTo>
                <a:lnTo>
                  <a:pt x="261" y="679"/>
                </a:lnTo>
                <a:lnTo>
                  <a:pt x="256" y="670"/>
                </a:lnTo>
                <a:lnTo>
                  <a:pt x="252" y="662"/>
                </a:lnTo>
                <a:lnTo>
                  <a:pt x="252" y="662"/>
                </a:lnTo>
                <a:lnTo>
                  <a:pt x="249" y="656"/>
                </a:lnTo>
                <a:lnTo>
                  <a:pt x="245" y="648"/>
                </a:lnTo>
                <a:lnTo>
                  <a:pt x="238" y="631"/>
                </a:lnTo>
                <a:lnTo>
                  <a:pt x="235" y="616"/>
                </a:lnTo>
                <a:lnTo>
                  <a:pt x="234" y="608"/>
                </a:lnTo>
                <a:lnTo>
                  <a:pt x="234" y="608"/>
                </a:lnTo>
                <a:lnTo>
                  <a:pt x="234" y="601"/>
                </a:lnTo>
                <a:lnTo>
                  <a:pt x="236" y="585"/>
                </a:lnTo>
                <a:lnTo>
                  <a:pt x="238" y="569"/>
                </a:lnTo>
                <a:lnTo>
                  <a:pt x="242" y="558"/>
                </a:lnTo>
                <a:lnTo>
                  <a:pt x="242" y="558"/>
                </a:lnTo>
                <a:lnTo>
                  <a:pt x="245" y="551"/>
                </a:lnTo>
                <a:lnTo>
                  <a:pt x="249" y="544"/>
                </a:lnTo>
                <a:lnTo>
                  <a:pt x="253" y="535"/>
                </a:lnTo>
                <a:lnTo>
                  <a:pt x="254" y="529"/>
                </a:lnTo>
                <a:lnTo>
                  <a:pt x="255" y="520"/>
                </a:lnTo>
                <a:lnTo>
                  <a:pt x="255" y="520"/>
                </a:lnTo>
                <a:lnTo>
                  <a:pt x="258" y="503"/>
                </a:lnTo>
                <a:lnTo>
                  <a:pt x="261" y="486"/>
                </a:lnTo>
                <a:lnTo>
                  <a:pt x="265" y="472"/>
                </a:lnTo>
                <a:lnTo>
                  <a:pt x="269" y="463"/>
                </a:lnTo>
                <a:lnTo>
                  <a:pt x="269" y="463"/>
                </a:lnTo>
                <a:lnTo>
                  <a:pt x="271" y="456"/>
                </a:lnTo>
                <a:lnTo>
                  <a:pt x="272" y="444"/>
                </a:lnTo>
                <a:lnTo>
                  <a:pt x="273" y="432"/>
                </a:lnTo>
                <a:lnTo>
                  <a:pt x="273" y="432"/>
                </a:lnTo>
                <a:lnTo>
                  <a:pt x="277" y="430"/>
                </a:lnTo>
                <a:lnTo>
                  <a:pt x="278" y="427"/>
                </a:lnTo>
                <a:lnTo>
                  <a:pt x="279" y="423"/>
                </a:lnTo>
                <a:lnTo>
                  <a:pt x="279" y="423"/>
                </a:lnTo>
                <a:lnTo>
                  <a:pt x="277" y="399"/>
                </a:lnTo>
                <a:lnTo>
                  <a:pt x="270" y="352"/>
                </a:lnTo>
                <a:lnTo>
                  <a:pt x="260" y="284"/>
                </a:lnTo>
                <a:lnTo>
                  <a:pt x="260" y="284"/>
                </a:lnTo>
                <a:lnTo>
                  <a:pt x="261" y="268"/>
                </a:lnTo>
                <a:lnTo>
                  <a:pt x="261" y="258"/>
                </a:lnTo>
                <a:lnTo>
                  <a:pt x="260" y="251"/>
                </a:lnTo>
                <a:lnTo>
                  <a:pt x="260" y="251"/>
                </a:lnTo>
                <a:lnTo>
                  <a:pt x="260" y="251"/>
                </a:lnTo>
                <a:lnTo>
                  <a:pt x="260" y="251"/>
                </a:lnTo>
                <a:lnTo>
                  <a:pt x="260" y="251"/>
                </a:lnTo>
                <a:lnTo>
                  <a:pt x="261" y="251"/>
                </a:lnTo>
                <a:lnTo>
                  <a:pt x="262" y="248"/>
                </a:lnTo>
                <a:lnTo>
                  <a:pt x="263" y="238"/>
                </a:lnTo>
                <a:lnTo>
                  <a:pt x="263" y="238"/>
                </a:lnTo>
                <a:lnTo>
                  <a:pt x="263" y="230"/>
                </a:lnTo>
                <a:lnTo>
                  <a:pt x="261" y="218"/>
                </a:lnTo>
                <a:lnTo>
                  <a:pt x="256" y="196"/>
                </a:lnTo>
                <a:lnTo>
                  <a:pt x="252" y="176"/>
                </a:lnTo>
                <a:lnTo>
                  <a:pt x="250" y="166"/>
                </a:lnTo>
                <a:lnTo>
                  <a:pt x="250" y="166"/>
                </a:lnTo>
                <a:lnTo>
                  <a:pt x="251" y="153"/>
                </a:lnTo>
                <a:lnTo>
                  <a:pt x="251" y="147"/>
                </a:lnTo>
                <a:lnTo>
                  <a:pt x="250" y="141"/>
                </a:lnTo>
                <a:lnTo>
                  <a:pt x="250" y="141"/>
                </a:lnTo>
                <a:lnTo>
                  <a:pt x="243" y="133"/>
                </a:lnTo>
                <a:lnTo>
                  <a:pt x="229" y="120"/>
                </a:lnTo>
                <a:lnTo>
                  <a:pt x="207" y="96"/>
                </a:lnTo>
                <a:lnTo>
                  <a:pt x="207" y="96"/>
                </a:lnTo>
                <a:lnTo>
                  <a:pt x="194" y="82"/>
                </a:lnTo>
                <a:lnTo>
                  <a:pt x="186" y="75"/>
                </a:lnTo>
                <a:lnTo>
                  <a:pt x="186" y="75"/>
                </a:lnTo>
                <a:lnTo>
                  <a:pt x="183" y="73"/>
                </a:lnTo>
                <a:lnTo>
                  <a:pt x="181" y="72"/>
                </a:lnTo>
                <a:lnTo>
                  <a:pt x="180" y="71"/>
                </a:lnTo>
                <a:lnTo>
                  <a:pt x="180" y="71"/>
                </a:lnTo>
                <a:lnTo>
                  <a:pt x="167" y="57"/>
                </a:lnTo>
                <a:lnTo>
                  <a:pt x="153" y="42"/>
                </a:lnTo>
                <a:lnTo>
                  <a:pt x="153" y="42"/>
                </a:lnTo>
                <a:lnTo>
                  <a:pt x="147" y="50"/>
                </a:lnTo>
                <a:lnTo>
                  <a:pt x="135" y="48"/>
                </a:lnTo>
                <a:lnTo>
                  <a:pt x="124" y="42"/>
                </a:lnTo>
                <a:lnTo>
                  <a:pt x="124" y="42"/>
                </a:lnTo>
                <a:lnTo>
                  <a:pt x="118" y="34"/>
                </a:lnTo>
                <a:lnTo>
                  <a:pt x="115" y="30"/>
                </a:lnTo>
                <a:lnTo>
                  <a:pt x="114" y="26"/>
                </a:lnTo>
                <a:lnTo>
                  <a:pt x="114" y="2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pptx566_立っている男性のシルエット5</dc:title>
  <dc:subject>pptx566_立っている男性のシルエット5</dc:subject>
  <dc:creator>http://www.digipot.net</dc:creator>
  <cp:lastModifiedBy/>
  <cp:revision>1</cp:revision>
  <dcterms:created xsi:type="dcterms:W3CDTF">2014-01-30T05:12:09Z</dcterms:created>
  <dcterms:modified xsi:type="dcterms:W3CDTF">2017-05-23T02:15:37Z</dcterms:modified>
  <cp:category/>
  <cp:version>1</cp:version>
</cp:coreProperties>
</file>