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750" y="7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/>
          <p:cNvSpPr>
            <a:spLocks/>
          </p:cNvSpPr>
          <p:nvPr/>
        </p:nvSpPr>
        <p:spPr bwMode="auto">
          <a:xfrm>
            <a:off x="2934799" y="4702089"/>
            <a:ext cx="509318" cy="1648232"/>
          </a:xfrm>
          <a:custGeom>
            <a:avLst/>
            <a:gdLst>
              <a:gd name="T0" fmla="*/ 262 w 1228"/>
              <a:gd name="T1" fmla="*/ 1737 h 3974"/>
              <a:gd name="T2" fmla="*/ 248 w 1228"/>
              <a:gd name="T3" fmla="*/ 1923 h 3974"/>
              <a:gd name="T4" fmla="*/ 238 w 1228"/>
              <a:gd name="T5" fmla="*/ 2479 h 3974"/>
              <a:gd name="T6" fmla="*/ 356 w 1228"/>
              <a:gd name="T7" fmla="*/ 2855 h 3974"/>
              <a:gd name="T8" fmla="*/ 382 w 1228"/>
              <a:gd name="T9" fmla="*/ 2963 h 3974"/>
              <a:gd name="T10" fmla="*/ 450 w 1228"/>
              <a:gd name="T11" fmla="*/ 3294 h 3974"/>
              <a:gd name="T12" fmla="*/ 400 w 1228"/>
              <a:gd name="T13" fmla="*/ 3428 h 3974"/>
              <a:gd name="T14" fmla="*/ 384 w 1228"/>
              <a:gd name="T15" fmla="*/ 3486 h 3974"/>
              <a:gd name="T16" fmla="*/ 272 w 1228"/>
              <a:gd name="T17" fmla="*/ 3538 h 3974"/>
              <a:gd name="T18" fmla="*/ 182 w 1228"/>
              <a:gd name="T19" fmla="*/ 3540 h 3974"/>
              <a:gd name="T20" fmla="*/ 180 w 1228"/>
              <a:gd name="T21" fmla="*/ 3648 h 3974"/>
              <a:gd name="T22" fmla="*/ 306 w 1228"/>
              <a:gd name="T23" fmla="*/ 3790 h 3974"/>
              <a:gd name="T24" fmla="*/ 384 w 1228"/>
              <a:gd name="T25" fmla="*/ 3836 h 3974"/>
              <a:gd name="T26" fmla="*/ 482 w 1228"/>
              <a:gd name="T27" fmla="*/ 3810 h 3974"/>
              <a:gd name="T28" fmla="*/ 524 w 1228"/>
              <a:gd name="T29" fmla="*/ 3732 h 3974"/>
              <a:gd name="T30" fmla="*/ 552 w 1228"/>
              <a:gd name="T31" fmla="*/ 3780 h 3974"/>
              <a:gd name="T32" fmla="*/ 614 w 1228"/>
              <a:gd name="T33" fmla="*/ 3836 h 3974"/>
              <a:gd name="T34" fmla="*/ 632 w 1228"/>
              <a:gd name="T35" fmla="*/ 3948 h 3974"/>
              <a:gd name="T36" fmla="*/ 726 w 1228"/>
              <a:gd name="T37" fmla="*/ 3970 h 3974"/>
              <a:gd name="T38" fmla="*/ 810 w 1228"/>
              <a:gd name="T39" fmla="*/ 3888 h 3974"/>
              <a:gd name="T40" fmla="*/ 954 w 1228"/>
              <a:gd name="T41" fmla="*/ 3794 h 3974"/>
              <a:gd name="T42" fmla="*/ 956 w 1228"/>
              <a:gd name="T43" fmla="*/ 3668 h 3974"/>
              <a:gd name="T44" fmla="*/ 900 w 1228"/>
              <a:gd name="T45" fmla="*/ 3650 h 3974"/>
              <a:gd name="T46" fmla="*/ 854 w 1228"/>
              <a:gd name="T47" fmla="*/ 3594 h 3974"/>
              <a:gd name="T48" fmla="*/ 842 w 1228"/>
              <a:gd name="T49" fmla="*/ 3504 h 3974"/>
              <a:gd name="T50" fmla="*/ 802 w 1228"/>
              <a:gd name="T51" fmla="*/ 3390 h 3974"/>
              <a:gd name="T52" fmla="*/ 776 w 1228"/>
              <a:gd name="T53" fmla="*/ 3196 h 3974"/>
              <a:gd name="T54" fmla="*/ 814 w 1228"/>
              <a:gd name="T55" fmla="*/ 3092 h 3974"/>
              <a:gd name="T56" fmla="*/ 834 w 1228"/>
              <a:gd name="T57" fmla="*/ 2873 h 3974"/>
              <a:gd name="T58" fmla="*/ 958 w 1228"/>
              <a:gd name="T59" fmla="*/ 2561 h 3974"/>
              <a:gd name="T60" fmla="*/ 1012 w 1228"/>
              <a:gd name="T61" fmla="*/ 2259 h 3974"/>
              <a:gd name="T62" fmla="*/ 1028 w 1228"/>
              <a:gd name="T63" fmla="*/ 2063 h 3974"/>
              <a:gd name="T64" fmla="*/ 1016 w 1228"/>
              <a:gd name="T65" fmla="*/ 1999 h 3974"/>
              <a:gd name="T66" fmla="*/ 1116 w 1228"/>
              <a:gd name="T67" fmla="*/ 1849 h 3974"/>
              <a:gd name="T68" fmla="*/ 1148 w 1228"/>
              <a:gd name="T69" fmla="*/ 1471 h 3974"/>
              <a:gd name="T70" fmla="*/ 1222 w 1228"/>
              <a:gd name="T71" fmla="*/ 1377 h 3974"/>
              <a:gd name="T72" fmla="*/ 1210 w 1228"/>
              <a:gd name="T73" fmla="*/ 1181 h 3974"/>
              <a:gd name="T74" fmla="*/ 1228 w 1228"/>
              <a:gd name="T75" fmla="*/ 976 h 3974"/>
              <a:gd name="T76" fmla="*/ 1186 w 1228"/>
              <a:gd name="T77" fmla="*/ 764 h 3974"/>
              <a:gd name="T78" fmla="*/ 964 w 1228"/>
              <a:gd name="T79" fmla="*/ 612 h 3974"/>
              <a:gd name="T80" fmla="*/ 800 w 1228"/>
              <a:gd name="T81" fmla="*/ 504 h 3974"/>
              <a:gd name="T82" fmla="*/ 798 w 1228"/>
              <a:gd name="T83" fmla="*/ 414 h 3974"/>
              <a:gd name="T84" fmla="*/ 832 w 1228"/>
              <a:gd name="T85" fmla="*/ 290 h 3974"/>
              <a:gd name="T86" fmla="*/ 820 w 1228"/>
              <a:gd name="T87" fmla="*/ 216 h 3974"/>
              <a:gd name="T88" fmla="*/ 778 w 1228"/>
              <a:gd name="T89" fmla="*/ 84 h 3974"/>
              <a:gd name="T90" fmla="*/ 636 w 1228"/>
              <a:gd name="T91" fmla="*/ 2 h 3974"/>
              <a:gd name="T92" fmla="*/ 418 w 1228"/>
              <a:gd name="T93" fmla="*/ 56 h 3974"/>
              <a:gd name="T94" fmla="*/ 346 w 1228"/>
              <a:gd name="T95" fmla="*/ 180 h 3974"/>
              <a:gd name="T96" fmla="*/ 390 w 1228"/>
              <a:gd name="T97" fmla="*/ 458 h 3974"/>
              <a:gd name="T98" fmla="*/ 342 w 1228"/>
              <a:gd name="T99" fmla="*/ 626 h 3974"/>
              <a:gd name="T100" fmla="*/ 110 w 1228"/>
              <a:gd name="T101" fmla="*/ 780 h 3974"/>
              <a:gd name="T102" fmla="*/ 54 w 1228"/>
              <a:gd name="T103" fmla="*/ 1023 h 3974"/>
              <a:gd name="T104" fmla="*/ 4 w 1228"/>
              <a:gd name="T105" fmla="*/ 1269 h 3974"/>
              <a:gd name="T106" fmla="*/ 8 w 1228"/>
              <a:gd name="T107" fmla="*/ 1395 h 3974"/>
              <a:gd name="T108" fmla="*/ 56 w 1228"/>
              <a:gd name="T109" fmla="*/ 1527 h 3974"/>
              <a:gd name="T110" fmla="*/ 166 w 1228"/>
              <a:gd name="T111" fmla="*/ 1575 h 3974"/>
              <a:gd name="T112" fmla="*/ 290 w 1228"/>
              <a:gd name="T113" fmla="*/ 148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28" h="3974">
                <a:moveTo>
                  <a:pt x="290" y="1481"/>
                </a:moveTo>
                <a:lnTo>
                  <a:pt x="310" y="1529"/>
                </a:lnTo>
                <a:lnTo>
                  <a:pt x="320" y="1565"/>
                </a:lnTo>
                <a:lnTo>
                  <a:pt x="270" y="1663"/>
                </a:lnTo>
                <a:lnTo>
                  <a:pt x="270" y="1663"/>
                </a:lnTo>
                <a:lnTo>
                  <a:pt x="266" y="1681"/>
                </a:lnTo>
                <a:lnTo>
                  <a:pt x="262" y="1697"/>
                </a:lnTo>
                <a:lnTo>
                  <a:pt x="262" y="1711"/>
                </a:lnTo>
                <a:lnTo>
                  <a:pt x="262" y="1737"/>
                </a:lnTo>
                <a:lnTo>
                  <a:pt x="262" y="1737"/>
                </a:lnTo>
                <a:lnTo>
                  <a:pt x="244" y="1789"/>
                </a:lnTo>
                <a:lnTo>
                  <a:pt x="232" y="1829"/>
                </a:lnTo>
                <a:lnTo>
                  <a:pt x="226" y="1855"/>
                </a:lnTo>
                <a:lnTo>
                  <a:pt x="226" y="1855"/>
                </a:lnTo>
                <a:lnTo>
                  <a:pt x="226" y="1865"/>
                </a:lnTo>
                <a:lnTo>
                  <a:pt x="228" y="1873"/>
                </a:lnTo>
                <a:lnTo>
                  <a:pt x="234" y="1881"/>
                </a:lnTo>
                <a:lnTo>
                  <a:pt x="248" y="1923"/>
                </a:lnTo>
                <a:lnTo>
                  <a:pt x="248" y="1993"/>
                </a:lnTo>
                <a:lnTo>
                  <a:pt x="220" y="2125"/>
                </a:lnTo>
                <a:lnTo>
                  <a:pt x="220" y="2125"/>
                </a:lnTo>
                <a:lnTo>
                  <a:pt x="216" y="2217"/>
                </a:lnTo>
                <a:lnTo>
                  <a:pt x="212" y="2335"/>
                </a:lnTo>
                <a:lnTo>
                  <a:pt x="212" y="2335"/>
                </a:lnTo>
                <a:lnTo>
                  <a:pt x="214" y="2355"/>
                </a:lnTo>
                <a:lnTo>
                  <a:pt x="220" y="2389"/>
                </a:lnTo>
                <a:lnTo>
                  <a:pt x="238" y="2479"/>
                </a:lnTo>
                <a:lnTo>
                  <a:pt x="258" y="2571"/>
                </a:lnTo>
                <a:lnTo>
                  <a:pt x="268" y="2607"/>
                </a:lnTo>
                <a:lnTo>
                  <a:pt x="276" y="2633"/>
                </a:lnTo>
                <a:lnTo>
                  <a:pt x="276" y="2633"/>
                </a:lnTo>
                <a:lnTo>
                  <a:pt x="318" y="2753"/>
                </a:lnTo>
                <a:lnTo>
                  <a:pt x="348" y="2843"/>
                </a:lnTo>
                <a:lnTo>
                  <a:pt x="348" y="2843"/>
                </a:lnTo>
                <a:lnTo>
                  <a:pt x="352" y="2851"/>
                </a:lnTo>
                <a:lnTo>
                  <a:pt x="356" y="2855"/>
                </a:lnTo>
                <a:lnTo>
                  <a:pt x="358" y="2857"/>
                </a:lnTo>
                <a:lnTo>
                  <a:pt x="358" y="2859"/>
                </a:lnTo>
                <a:lnTo>
                  <a:pt x="358" y="2859"/>
                </a:lnTo>
                <a:lnTo>
                  <a:pt x="362" y="2895"/>
                </a:lnTo>
                <a:lnTo>
                  <a:pt x="366" y="2923"/>
                </a:lnTo>
                <a:lnTo>
                  <a:pt x="368" y="2935"/>
                </a:lnTo>
                <a:lnTo>
                  <a:pt x="372" y="2945"/>
                </a:lnTo>
                <a:lnTo>
                  <a:pt x="372" y="2945"/>
                </a:lnTo>
                <a:lnTo>
                  <a:pt x="382" y="2963"/>
                </a:lnTo>
                <a:lnTo>
                  <a:pt x="394" y="2978"/>
                </a:lnTo>
                <a:lnTo>
                  <a:pt x="408" y="2994"/>
                </a:lnTo>
                <a:lnTo>
                  <a:pt x="408" y="2994"/>
                </a:lnTo>
                <a:lnTo>
                  <a:pt x="410" y="3140"/>
                </a:lnTo>
                <a:lnTo>
                  <a:pt x="410" y="3140"/>
                </a:lnTo>
                <a:lnTo>
                  <a:pt x="412" y="3156"/>
                </a:lnTo>
                <a:lnTo>
                  <a:pt x="416" y="3178"/>
                </a:lnTo>
                <a:lnTo>
                  <a:pt x="430" y="3228"/>
                </a:lnTo>
                <a:lnTo>
                  <a:pt x="450" y="3294"/>
                </a:lnTo>
                <a:lnTo>
                  <a:pt x="462" y="3336"/>
                </a:lnTo>
                <a:lnTo>
                  <a:pt x="452" y="3410"/>
                </a:lnTo>
                <a:lnTo>
                  <a:pt x="450" y="3424"/>
                </a:lnTo>
                <a:lnTo>
                  <a:pt x="450" y="3424"/>
                </a:lnTo>
                <a:lnTo>
                  <a:pt x="444" y="3424"/>
                </a:lnTo>
                <a:lnTo>
                  <a:pt x="430" y="3422"/>
                </a:lnTo>
                <a:lnTo>
                  <a:pt x="414" y="3422"/>
                </a:lnTo>
                <a:lnTo>
                  <a:pt x="406" y="3424"/>
                </a:lnTo>
                <a:lnTo>
                  <a:pt x="400" y="3428"/>
                </a:lnTo>
                <a:lnTo>
                  <a:pt x="400" y="3428"/>
                </a:lnTo>
                <a:lnTo>
                  <a:pt x="396" y="3434"/>
                </a:lnTo>
                <a:lnTo>
                  <a:pt x="392" y="3438"/>
                </a:lnTo>
                <a:lnTo>
                  <a:pt x="390" y="3448"/>
                </a:lnTo>
                <a:lnTo>
                  <a:pt x="388" y="3458"/>
                </a:lnTo>
                <a:lnTo>
                  <a:pt x="390" y="3468"/>
                </a:lnTo>
                <a:lnTo>
                  <a:pt x="390" y="3468"/>
                </a:lnTo>
                <a:lnTo>
                  <a:pt x="388" y="3476"/>
                </a:lnTo>
                <a:lnTo>
                  <a:pt x="384" y="3486"/>
                </a:lnTo>
                <a:lnTo>
                  <a:pt x="374" y="3512"/>
                </a:lnTo>
                <a:lnTo>
                  <a:pt x="358" y="3546"/>
                </a:lnTo>
                <a:lnTo>
                  <a:pt x="322" y="3570"/>
                </a:lnTo>
                <a:lnTo>
                  <a:pt x="282" y="3574"/>
                </a:lnTo>
                <a:lnTo>
                  <a:pt x="282" y="3574"/>
                </a:lnTo>
                <a:lnTo>
                  <a:pt x="282" y="3566"/>
                </a:lnTo>
                <a:lnTo>
                  <a:pt x="280" y="3556"/>
                </a:lnTo>
                <a:lnTo>
                  <a:pt x="278" y="3548"/>
                </a:lnTo>
                <a:lnTo>
                  <a:pt x="272" y="3538"/>
                </a:lnTo>
                <a:lnTo>
                  <a:pt x="266" y="3528"/>
                </a:lnTo>
                <a:lnTo>
                  <a:pt x="256" y="3522"/>
                </a:lnTo>
                <a:lnTo>
                  <a:pt x="242" y="3518"/>
                </a:lnTo>
                <a:lnTo>
                  <a:pt x="242" y="3518"/>
                </a:lnTo>
                <a:lnTo>
                  <a:pt x="228" y="3518"/>
                </a:lnTo>
                <a:lnTo>
                  <a:pt x="216" y="3520"/>
                </a:lnTo>
                <a:lnTo>
                  <a:pt x="202" y="3526"/>
                </a:lnTo>
                <a:lnTo>
                  <a:pt x="192" y="3532"/>
                </a:lnTo>
                <a:lnTo>
                  <a:pt x="182" y="3540"/>
                </a:lnTo>
                <a:lnTo>
                  <a:pt x="174" y="3550"/>
                </a:lnTo>
                <a:lnTo>
                  <a:pt x="168" y="3562"/>
                </a:lnTo>
                <a:lnTo>
                  <a:pt x="164" y="3574"/>
                </a:lnTo>
                <a:lnTo>
                  <a:pt x="164" y="3574"/>
                </a:lnTo>
                <a:lnTo>
                  <a:pt x="162" y="3588"/>
                </a:lnTo>
                <a:lnTo>
                  <a:pt x="162" y="3602"/>
                </a:lnTo>
                <a:lnTo>
                  <a:pt x="166" y="3616"/>
                </a:lnTo>
                <a:lnTo>
                  <a:pt x="170" y="3628"/>
                </a:lnTo>
                <a:lnTo>
                  <a:pt x="180" y="3648"/>
                </a:lnTo>
                <a:lnTo>
                  <a:pt x="188" y="3658"/>
                </a:lnTo>
                <a:lnTo>
                  <a:pt x="188" y="3658"/>
                </a:lnTo>
                <a:lnTo>
                  <a:pt x="256" y="3718"/>
                </a:lnTo>
                <a:lnTo>
                  <a:pt x="290" y="3742"/>
                </a:lnTo>
                <a:lnTo>
                  <a:pt x="290" y="3742"/>
                </a:lnTo>
                <a:lnTo>
                  <a:pt x="296" y="3772"/>
                </a:lnTo>
                <a:lnTo>
                  <a:pt x="296" y="3772"/>
                </a:lnTo>
                <a:lnTo>
                  <a:pt x="298" y="3780"/>
                </a:lnTo>
                <a:lnTo>
                  <a:pt x="306" y="3790"/>
                </a:lnTo>
                <a:lnTo>
                  <a:pt x="316" y="3800"/>
                </a:lnTo>
                <a:lnTo>
                  <a:pt x="326" y="3810"/>
                </a:lnTo>
                <a:lnTo>
                  <a:pt x="338" y="3820"/>
                </a:lnTo>
                <a:lnTo>
                  <a:pt x="350" y="3828"/>
                </a:lnTo>
                <a:lnTo>
                  <a:pt x="362" y="3832"/>
                </a:lnTo>
                <a:lnTo>
                  <a:pt x="370" y="3834"/>
                </a:lnTo>
                <a:lnTo>
                  <a:pt x="370" y="3834"/>
                </a:lnTo>
                <a:lnTo>
                  <a:pt x="378" y="3834"/>
                </a:lnTo>
                <a:lnTo>
                  <a:pt x="384" y="3836"/>
                </a:lnTo>
                <a:lnTo>
                  <a:pt x="398" y="3840"/>
                </a:lnTo>
                <a:lnTo>
                  <a:pt x="412" y="3844"/>
                </a:lnTo>
                <a:lnTo>
                  <a:pt x="420" y="3844"/>
                </a:lnTo>
                <a:lnTo>
                  <a:pt x="428" y="3844"/>
                </a:lnTo>
                <a:lnTo>
                  <a:pt x="428" y="3844"/>
                </a:lnTo>
                <a:lnTo>
                  <a:pt x="438" y="3840"/>
                </a:lnTo>
                <a:lnTo>
                  <a:pt x="448" y="3836"/>
                </a:lnTo>
                <a:lnTo>
                  <a:pt x="466" y="3824"/>
                </a:lnTo>
                <a:lnTo>
                  <a:pt x="482" y="3810"/>
                </a:lnTo>
                <a:lnTo>
                  <a:pt x="482" y="3810"/>
                </a:lnTo>
                <a:lnTo>
                  <a:pt x="498" y="3796"/>
                </a:lnTo>
                <a:lnTo>
                  <a:pt x="508" y="3782"/>
                </a:lnTo>
                <a:lnTo>
                  <a:pt x="512" y="3776"/>
                </a:lnTo>
                <a:lnTo>
                  <a:pt x="512" y="3770"/>
                </a:lnTo>
                <a:lnTo>
                  <a:pt x="512" y="3770"/>
                </a:lnTo>
                <a:lnTo>
                  <a:pt x="516" y="3758"/>
                </a:lnTo>
                <a:lnTo>
                  <a:pt x="520" y="3746"/>
                </a:lnTo>
                <a:lnTo>
                  <a:pt x="524" y="3732"/>
                </a:lnTo>
                <a:lnTo>
                  <a:pt x="540" y="3714"/>
                </a:lnTo>
                <a:lnTo>
                  <a:pt x="552" y="3724"/>
                </a:lnTo>
                <a:lnTo>
                  <a:pt x="548" y="3736"/>
                </a:lnTo>
                <a:lnTo>
                  <a:pt x="548" y="3736"/>
                </a:lnTo>
                <a:lnTo>
                  <a:pt x="548" y="3738"/>
                </a:lnTo>
                <a:lnTo>
                  <a:pt x="546" y="3746"/>
                </a:lnTo>
                <a:lnTo>
                  <a:pt x="546" y="3760"/>
                </a:lnTo>
                <a:lnTo>
                  <a:pt x="548" y="3770"/>
                </a:lnTo>
                <a:lnTo>
                  <a:pt x="552" y="3780"/>
                </a:lnTo>
                <a:lnTo>
                  <a:pt x="552" y="3780"/>
                </a:lnTo>
                <a:lnTo>
                  <a:pt x="558" y="3790"/>
                </a:lnTo>
                <a:lnTo>
                  <a:pt x="564" y="3798"/>
                </a:lnTo>
                <a:lnTo>
                  <a:pt x="574" y="3810"/>
                </a:lnTo>
                <a:lnTo>
                  <a:pt x="582" y="3818"/>
                </a:lnTo>
                <a:lnTo>
                  <a:pt x="586" y="3818"/>
                </a:lnTo>
                <a:lnTo>
                  <a:pt x="616" y="3818"/>
                </a:lnTo>
                <a:lnTo>
                  <a:pt x="616" y="3818"/>
                </a:lnTo>
                <a:lnTo>
                  <a:pt x="614" y="3836"/>
                </a:lnTo>
                <a:lnTo>
                  <a:pt x="612" y="3864"/>
                </a:lnTo>
                <a:lnTo>
                  <a:pt x="612" y="3864"/>
                </a:lnTo>
                <a:lnTo>
                  <a:pt x="614" y="3874"/>
                </a:lnTo>
                <a:lnTo>
                  <a:pt x="618" y="3880"/>
                </a:lnTo>
                <a:lnTo>
                  <a:pt x="622" y="3886"/>
                </a:lnTo>
                <a:lnTo>
                  <a:pt x="622" y="3886"/>
                </a:lnTo>
                <a:lnTo>
                  <a:pt x="626" y="3916"/>
                </a:lnTo>
                <a:lnTo>
                  <a:pt x="632" y="3948"/>
                </a:lnTo>
                <a:lnTo>
                  <a:pt x="632" y="3948"/>
                </a:lnTo>
                <a:lnTo>
                  <a:pt x="634" y="3952"/>
                </a:lnTo>
                <a:lnTo>
                  <a:pt x="640" y="3956"/>
                </a:lnTo>
                <a:lnTo>
                  <a:pt x="660" y="3964"/>
                </a:lnTo>
                <a:lnTo>
                  <a:pt x="674" y="3970"/>
                </a:lnTo>
                <a:lnTo>
                  <a:pt x="688" y="3972"/>
                </a:lnTo>
                <a:lnTo>
                  <a:pt x="700" y="3974"/>
                </a:lnTo>
                <a:lnTo>
                  <a:pt x="714" y="3972"/>
                </a:lnTo>
                <a:lnTo>
                  <a:pt x="714" y="3972"/>
                </a:lnTo>
                <a:lnTo>
                  <a:pt x="726" y="3970"/>
                </a:lnTo>
                <a:lnTo>
                  <a:pt x="738" y="3966"/>
                </a:lnTo>
                <a:lnTo>
                  <a:pt x="758" y="3956"/>
                </a:lnTo>
                <a:lnTo>
                  <a:pt x="772" y="3946"/>
                </a:lnTo>
                <a:lnTo>
                  <a:pt x="778" y="3942"/>
                </a:lnTo>
                <a:lnTo>
                  <a:pt x="778" y="3942"/>
                </a:lnTo>
                <a:lnTo>
                  <a:pt x="782" y="3930"/>
                </a:lnTo>
                <a:lnTo>
                  <a:pt x="794" y="3910"/>
                </a:lnTo>
                <a:lnTo>
                  <a:pt x="800" y="3898"/>
                </a:lnTo>
                <a:lnTo>
                  <a:pt x="810" y="3888"/>
                </a:lnTo>
                <a:lnTo>
                  <a:pt x="820" y="3878"/>
                </a:lnTo>
                <a:lnTo>
                  <a:pt x="830" y="3872"/>
                </a:lnTo>
                <a:lnTo>
                  <a:pt x="830" y="3872"/>
                </a:lnTo>
                <a:lnTo>
                  <a:pt x="860" y="3858"/>
                </a:lnTo>
                <a:lnTo>
                  <a:pt x="898" y="3840"/>
                </a:lnTo>
                <a:lnTo>
                  <a:pt x="916" y="3828"/>
                </a:lnTo>
                <a:lnTo>
                  <a:pt x="934" y="3816"/>
                </a:lnTo>
                <a:lnTo>
                  <a:pt x="948" y="3802"/>
                </a:lnTo>
                <a:lnTo>
                  <a:pt x="954" y="3794"/>
                </a:lnTo>
                <a:lnTo>
                  <a:pt x="958" y="3788"/>
                </a:lnTo>
                <a:lnTo>
                  <a:pt x="958" y="3788"/>
                </a:lnTo>
                <a:lnTo>
                  <a:pt x="962" y="3770"/>
                </a:lnTo>
                <a:lnTo>
                  <a:pt x="966" y="3752"/>
                </a:lnTo>
                <a:lnTo>
                  <a:pt x="966" y="3732"/>
                </a:lnTo>
                <a:lnTo>
                  <a:pt x="964" y="3712"/>
                </a:lnTo>
                <a:lnTo>
                  <a:pt x="958" y="3682"/>
                </a:lnTo>
                <a:lnTo>
                  <a:pt x="956" y="3668"/>
                </a:lnTo>
                <a:lnTo>
                  <a:pt x="956" y="3668"/>
                </a:lnTo>
                <a:lnTo>
                  <a:pt x="954" y="3664"/>
                </a:lnTo>
                <a:lnTo>
                  <a:pt x="948" y="3656"/>
                </a:lnTo>
                <a:lnTo>
                  <a:pt x="940" y="3648"/>
                </a:lnTo>
                <a:lnTo>
                  <a:pt x="934" y="3644"/>
                </a:lnTo>
                <a:lnTo>
                  <a:pt x="928" y="3642"/>
                </a:lnTo>
                <a:lnTo>
                  <a:pt x="928" y="3642"/>
                </a:lnTo>
                <a:lnTo>
                  <a:pt x="920" y="3642"/>
                </a:lnTo>
                <a:lnTo>
                  <a:pt x="914" y="3644"/>
                </a:lnTo>
                <a:lnTo>
                  <a:pt x="900" y="3650"/>
                </a:lnTo>
                <a:lnTo>
                  <a:pt x="884" y="3658"/>
                </a:lnTo>
                <a:lnTo>
                  <a:pt x="884" y="3658"/>
                </a:lnTo>
                <a:lnTo>
                  <a:pt x="864" y="3640"/>
                </a:lnTo>
                <a:lnTo>
                  <a:pt x="852" y="3626"/>
                </a:lnTo>
                <a:lnTo>
                  <a:pt x="846" y="3618"/>
                </a:lnTo>
                <a:lnTo>
                  <a:pt x="844" y="3614"/>
                </a:lnTo>
                <a:lnTo>
                  <a:pt x="844" y="3614"/>
                </a:lnTo>
                <a:lnTo>
                  <a:pt x="848" y="3606"/>
                </a:lnTo>
                <a:lnTo>
                  <a:pt x="854" y="3594"/>
                </a:lnTo>
                <a:lnTo>
                  <a:pt x="862" y="3580"/>
                </a:lnTo>
                <a:lnTo>
                  <a:pt x="864" y="3570"/>
                </a:lnTo>
                <a:lnTo>
                  <a:pt x="866" y="3560"/>
                </a:lnTo>
                <a:lnTo>
                  <a:pt x="866" y="3560"/>
                </a:lnTo>
                <a:lnTo>
                  <a:pt x="864" y="3548"/>
                </a:lnTo>
                <a:lnTo>
                  <a:pt x="862" y="3538"/>
                </a:lnTo>
                <a:lnTo>
                  <a:pt x="858" y="3528"/>
                </a:lnTo>
                <a:lnTo>
                  <a:pt x="852" y="3518"/>
                </a:lnTo>
                <a:lnTo>
                  <a:pt x="842" y="3504"/>
                </a:lnTo>
                <a:lnTo>
                  <a:pt x="838" y="3498"/>
                </a:lnTo>
                <a:lnTo>
                  <a:pt x="838" y="3498"/>
                </a:lnTo>
                <a:lnTo>
                  <a:pt x="836" y="3486"/>
                </a:lnTo>
                <a:lnTo>
                  <a:pt x="830" y="3456"/>
                </a:lnTo>
                <a:lnTo>
                  <a:pt x="824" y="3440"/>
                </a:lnTo>
                <a:lnTo>
                  <a:pt x="818" y="3422"/>
                </a:lnTo>
                <a:lnTo>
                  <a:pt x="810" y="3404"/>
                </a:lnTo>
                <a:lnTo>
                  <a:pt x="802" y="3390"/>
                </a:lnTo>
                <a:lnTo>
                  <a:pt x="802" y="3390"/>
                </a:lnTo>
                <a:lnTo>
                  <a:pt x="782" y="3358"/>
                </a:lnTo>
                <a:lnTo>
                  <a:pt x="762" y="3324"/>
                </a:lnTo>
                <a:lnTo>
                  <a:pt x="744" y="3286"/>
                </a:lnTo>
                <a:lnTo>
                  <a:pt x="744" y="3286"/>
                </a:lnTo>
                <a:lnTo>
                  <a:pt x="760" y="3250"/>
                </a:lnTo>
                <a:lnTo>
                  <a:pt x="770" y="3220"/>
                </a:lnTo>
                <a:lnTo>
                  <a:pt x="774" y="3208"/>
                </a:lnTo>
                <a:lnTo>
                  <a:pt x="776" y="3196"/>
                </a:lnTo>
                <a:lnTo>
                  <a:pt x="776" y="3196"/>
                </a:lnTo>
                <a:lnTo>
                  <a:pt x="778" y="3170"/>
                </a:lnTo>
                <a:lnTo>
                  <a:pt x="786" y="3142"/>
                </a:lnTo>
                <a:lnTo>
                  <a:pt x="792" y="3116"/>
                </a:lnTo>
                <a:lnTo>
                  <a:pt x="798" y="3106"/>
                </a:lnTo>
                <a:lnTo>
                  <a:pt x="798" y="3106"/>
                </a:lnTo>
                <a:lnTo>
                  <a:pt x="806" y="3102"/>
                </a:lnTo>
                <a:lnTo>
                  <a:pt x="812" y="3098"/>
                </a:lnTo>
                <a:lnTo>
                  <a:pt x="814" y="3092"/>
                </a:lnTo>
                <a:lnTo>
                  <a:pt x="814" y="3092"/>
                </a:lnTo>
                <a:lnTo>
                  <a:pt x="818" y="3068"/>
                </a:lnTo>
                <a:lnTo>
                  <a:pt x="822" y="3022"/>
                </a:lnTo>
                <a:lnTo>
                  <a:pt x="826" y="2959"/>
                </a:lnTo>
                <a:lnTo>
                  <a:pt x="826" y="2959"/>
                </a:lnTo>
                <a:lnTo>
                  <a:pt x="830" y="2947"/>
                </a:lnTo>
                <a:lnTo>
                  <a:pt x="832" y="2937"/>
                </a:lnTo>
                <a:lnTo>
                  <a:pt x="834" y="2925"/>
                </a:lnTo>
                <a:lnTo>
                  <a:pt x="834" y="2873"/>
                </a:lnTo>
                <a:lnTo>
                  <a:pt x="834" y="2873"/>
                </a:lnTo>
                <a:lnTo>
                  <a:pt x="846" y="2851"/>
                </a:lnTo>
                <a:lnTo>
                  <a:pt x="856" y="2833"/>
                </a:lnTo>
                <a:lnTo>
                  <a:pt x="860" y="2821"/>
                </a:lnTo>
                <a:lnTo>
                  <a:pt x="860" y="2779"/>
                </a:lnTo>
                <a:lnTo>
                  <a:pt x="860" y="2779"/>
                </a:lnTo>
                <a:lnTo>
                  <a:pt x="898" y="2699"/>
                </a:lnTo>
                <a:lnTo>
                  <a:pt x="930" y="2627"/>
                </a:lnTo>
                <a:lnTo>
                  <a:pt x="958" y="2561"/>
                </a:lnTo>
                <a:lnTo>
                  <a:pt x="958" y="2561"/>
                </a:lnTo>
                <a:lnTo>
                  <a:pt x="968" y="2531"/>
                </a:lnTo>
                <a:lnTo>
                  <a:pt x="978" y="2499"/>
                </a:lnTo>
                <a:lnTo>
                  <a:pt x="994" y="2437"/>
                </a:lnTo>
                <a:lnTo>
                  <a:pt x="1004" y="2387"/>
                </a:lnTo>
                <a:lnTo>
                  <a:pt x="1008" y="2361"/>
                </a:lnTo>
                <a:lnTo>
                  <a:pt x="1008" y="2281"/>
                </a:lnTo>
                <a:lnTo>
                  <a:pt x="1008" y="2281"/>
                </a:lnTo>
                <a:lnTo>
                  <a:pt x="1012" y="2259"/>
                </a:lnTo>
                <a:lnTo>
                  <a:pt x="1012" y="2259"/>
                </a:lnTo>
                <a:lnTo>
                  <a:pt x="1016" y="2233"/>
                </a:lnTo>
                <a:lnTo>
                  <a:pt x="1020" y="2211"/>
                </a:lnTo>
                <a:lnTo>
                  <a:pt x="1022" y="2189"/>
                </a:lnTo>
                <a:lnTo>
                  <a:pt x="1022" y="2189"/>
                </a:lnTo>
                <a:lnTo>
                  <a:pt x="1020" y="2167"/>
                </a:lnTo>
                <a:lnTo>
                  <a:pt x="1018" y="2145"/>
                </a:lnTo>
                <a:lnTo>
                  <a:pt x="1016" y="2123"/>
                </a:lnTo>
                <a:lnTo>
                  <a:pt x="1016" y="2123"/>
                </a:lnTo>
                <a:lnTo>
                  <a:pt x="1028" y="2063"/>
                </a:lnTo>
                <a:lnTo>
                  <a:pt x="1028" y="2063"/>
                </a:lnTo>
                <a:lnTo>
                  <a:pt x="1030" y="2057"/>
                </a:lnTo>
                <a:lnTo>
                  <a:pt x="1028" y="2051"/>
                </a:lnTo>
                <a:lnTo>
                  <a:pt x="1026" y="2049"/>
                </a:lnTo>
                <a:lnTo>
                  <a:pt x="1024" y="2047"/>
                </a:lnTo>
                <a:lnTo>
                  <a:pt x="1018" y="2045"/>
                </a:lnTo>
                <a:lnTo>
                  <a:pt x="1016" y="2043"/>
                </a:lnTo>
                <a:lnTo>
                  <a:pt x="1016" y="1999"/>
                </a:lnTo>
                <a:lnTo>
                  <a:pt x="1016" y="1999"/>
                </a:lnTo>
                <a:lnTo>
                  <a:pt x="1038" y="1981"/>
                </a:lnTo>
                <a:lnTo>
                  <a:pt x="1058" y="1963"/>
                </a:lnTo>
                <a:lnTo>
                  <a:pt x="1076" y="1945"/>
                </a:lnTo>
                <a:lnTo>
                  <a:pt x="1076" y="1945"/>
                </a:lnTo>
                <a:lnTo>
                  <a:pt x="1084" y="1933"/>
                </a:lnTo>
                <a:lnTo>
                  <a:pt x="1090" y="1919"/>
                </a:lnTo>
                <a:lnTo>
                  <a:pt x="1104" y="1887"/>
                </a:lnTo>
                <a:lnTo>
                  <a:pt x="1116" y="1849"/>
                </a:lnTo>
                <a:lnTo>
                  <a:pt x="1116" y="1849"/>
                </a:lnTo>
                <a:lnTo>
                  <a:pt x="1116" y="1807"/>
                </a:lnTo>
                <a:lnTo>
                  <a:pt x="1116" y="1751"/>
                </a:lnTo>
                <a:lnTo>
                  <a:pt x="1116" y="1751"/>
                </a:lnTo>
                <a:lnTo>
                  <a:pt x="1104" y="1617"/>
                </a:lnTo>
                <a:lnTo>
                  <a:pt x="1100" y="1489"/>
                </a:lnTo>
                <a:lnTo>
                  <a:pt x="1100" y="1489"/>
                </a:lnTo>
                <a:lnTo>
                  <a:pt x="1110" y="1485"/>
                </a:lnTo>
                <a:lnTo>
                  <a:pt x="1134" y="1477"/>
                </a:lnTo>
                <a:lnTo>
                  <a:pt x="1148" y="1471"/>
                </a:lnTo>
                <a:lnTo>
                  <a:pt x="1160" y="1465"/>
                </a:lnTo>
                <a:lnTo>
                  <a:pt x="1170" y="1459"/>
                </a:lnTo>
                <a:lnTo>
                  <a:pt x="1178" y="1451"/>
                </a:lnTo>
                <a:lnTo>
                  <a:pt x="1178" y="1451"/>
                </a:lnTo>
                <a:lnTo>
                  <a:pt x="1188" y="1431"/>
                </a:lnTo>
                <a:lnTo>
                  <a:pt x="1204" y="1409"/>
                </a:lnTo>
                <a:lnTo>
                  <a:pt x="1216" y="1389"/>
                </a:lnTo>
                <a:lnTo>
                  <a:pt x="1222" y="1377"/>
                </a:lnTo>
                <a:lnTo>
                  <a:pt x="1222" y="1377"/>
                </a:lnTo>
                <a:lnTo>
                  <a:pt x="1220" y="1313"/>
                </a:lnTo>
                <a:lnTo>
                  <a:pt x="1220" y="1313"/>
                </a:lnTo>
                <a:lnTo>
                  <a:pt x="1224" y="1279"/>
                </a:lnTo>
                <a:lnTo>
                  <a:pt x="1228" y="1249"/>
                </a:lnTo>
                <a:lnTo>
                  <a:pt x="1228" y="1227"/>
                </a:lnTo>
                <a:lnTo>
                  <a:pt x="1228" y="1227"/>
                </a:lnTo>
                <a:lnTo>
                  <a:pt x="1224" y="1211"/>
                </a:lnTo>
                <a:lnTo>
                  <a:pt x="1218" y="1195"/>
                </a:lnTo>
                <a:lnTo>
                  <a:pt x="1210" y="1181"/>
                </a:lnTo>
                <a:lnTo>
                  <a:pt x="1210" y="1181"/>
                </a:lnTo>
                <a:lnTo>
                  <a:pt x="1208" y="1127"/>
                </a:lnTo>
                <a:lnTo>
                  <a:pt x="1208" y="1081"/>
                </a:lnTo>
                <a:lnTo>
                  <a:pt x="1208" y="1047"/>
                </a:lnTo>
                <a:lnTo>
                  <a:pt x="1208" y="1047"/>
                </a:lnTo>
                <a:lnTo>
                  <a:pt x="1214" y="1023"/>
                </a:lnTo>
                <a:lnTo>
                  <a:pt x="1220" y="1005"/>
                </a:lnTo>
                <a:lnTo>
                  <a:pt x="1226" y="989"/>
                </a:lnTo>
                <a:lnTo>
                  <a:pt x="1228" y="976"/>
                </a:lnTo>
                <a:lnTo>
                  <a:pt x="1228" y="976"/>
                </a:lnTo>
                <a:lnTo>
                  <a:pt x="1224" y="954"/>
                </a:lnTo>
                <a:lnTo>
                  <a:pt x="1216" y="924"/>
                </a:lnTo>
                <a:lnTo>
                  <a:pt x="1206" y="884"/>
                </a:lnTo>
                <a:lnTo>
                  <a:pt x="1206" y="884"/>
                </a:lnTo>
                <a:lnTo>
                  <a:pt x="1200" y="834"/>
                </a:lnTo>
                <a:lnTo>
                  <a:pt x="1194" y="794"/>
                </a:lnTo>
                <a:lnTo>
                  <a:pt x="1190" y="778"/>
                </a:lnTo>
                <a:lnTo>
                  <a:pt x="1186" y="764"/>
                </a:lnTo>
                <a:lnTo>
                  <a:pt x="1186" y="764"/>
                </a:lnTo>
                <a:lnTo>
                  <a:pt x="1166" y="716"/>
                </a:lnTo>
                <a:lnTo>
                  <a:pt x="1158" y="698"/>
                </a:lnTo>
                <a:lnTo>
                  <a:pt x="1152" y="690"/>
                </a:lnTo>
                <a:lnTo>
                  <a:pt x="1130" y="678"/>
                </a:lnTo>
                <a:lnTo>
                  <a:pt x="1040" y="636"/>
                </a:lnTo>
                <a:lnTo>
                  <a:pt x="966" y="614"/>
                </a:lnTo>
                <a:lnTo>
                  <a:pt x="966" y="614"/>
                </a:lnTo>
                <a:lnTo>
                  <a:pt x="964" y="612"/>
                </a:lnTo>
                <a:lnTo>
                  <a:pt x="956" y="608"/>
                </a:lnTo>
                <a:lnTo>
                  <a:pt x="940" y="600"/>
                </a:lnTo>
                <a:lnTo>
                  <a:pt x="910" y="590"/>
                </a:lnTo>
                <a:lnTo>
                  <a:pt x="910" y="590"/>
                </a:lnTo>
                <a:lnTo>
                  <a:pt x="854" y="572"/>
                </a:lnTo>
                <a:lnTo>
                  <a:pt x="804" y="524"/>
                </a:lnTo>
                <a:lnTo>
                  <a:pt x="804" y="524"/>
                </a:lnTo>
                <a:lnTo>
                  <a:pt x="802" y="514"/>
                </a:lnTo>
                <a:lnTo>
                  <a:pt x="800" y="504"/>
                </a:lnTo>
                <a:lnTo>
                  <a:pt x="794" y="496"/>
                </a:lnTo>
                <a:lnTo>
                  <a:pt x="794" y="496"/>
                </a:lnTo>
                <a:lnTo>
                  <a:pt x="766" y="478"/>
                </a:lnTo>
                <a:lnTo>
                  <a:pt x="768" y="422"/>
                </a:lnTo>
                <a:lnTo>
                  <a:pt x="768" y="422"/>
                </a:lnTo>
                <a:lnTo>
                  <a:pt x="772" y="422"/>
                </a:lnTo>
                <a:lnTo>
                  <a:pt x="784" y="420"/>
                </a:lnTo>
                <a:lnTo>
                  <a:pt x="792" y="418"/>
                </a:lnTo>
                <a:lnTo>
                  <a:pt x="798" y="414"/>
                </a:lnTo>
                <a:lnTo>
                  <a:pt x="804" y="408"/>
                </a:lnTo>
                <a:lnTo>
                  <a:pt x="808" y="400"/>
                </a:lnTo>
                <a:lnTo>
                  <a:pt x="808" y="400"/>
                </a:lnTo>
                <a:lnTo>
                  <a:pt x="828" y="344"/>
                </a:lnTo>
                <a:lnTo>
                  <a:pt x="836" y="314"/>
                </a:lnTo>
                <a:lnTo>
                  <a:pt x="838" y="302"/>
                </a:lnTo>
                <a:lnTo>
                  <a:pt x="836" y="294"/>
                </a:lnTo>
                <a:lnTo>
                  <a:pt x="836" y="294"/>
                </a:lnTo>
                <a:lnTo>
                  <a:pt x="832" y="290"/>
                </a:lnTo>
                <a:lnTo>
                  <a:pt x="828" y="286"/>
                </a:lnTo>
                <a:lnTo>
                  <a:pt x="818" y="282"/>
                </a:lnTo>
                <a:lnTo>
                  <a:pt x="808" y="282"/>
                </a:lnTo>
                <a:lnTo>
                  <a:pt x="804" y="282"/>
                </a:lnTo>
                <a:lnTo>
                  <a:pt x="804" y="282"/>
                </a:lnTo>
                <a:lnTo>
                  <a:pt x="808" y="268"/>
                </a:lnTo>
                <a:lnTo>
                  <a:pt x="816" y="232"/>
                </a:lnTo>
                <a:lnTo>
                  <a:pt x="816" y="232"/>
                </a:lnTo>
                <a:lnTo>
                  <a:pt x="820" y="216"/>
                </a:lnTo>
                <a:lnTo>
                  <a:pt x="820" y="200"/>
                </a:lnTo>
                <a:lnTo>
                  <a:pt x="818" y="170"/>
                </a:lnTo>
                <a:lnTo>
                  <a:pt x="818" y="170"/>
                </a:lnTo>
                <a:lnTo>
                  <a:pt x="816" y="152"/>
                </a:lnTo>
                <a:lnTo>
                  <a:pt x="810" y="138"/>
                </a:lnTo>
                <a:lnTo>
                  <a:pt x="802" y="122"/>
                </a:lnTo>
                <a:lnTo>
                  <a:pt x="802" y="122"/>
                </a:lnTo>
                <a:lnTo>
                  <a:pt x="794" y="110"/>
                </a:lnTo>
                <a:lnTo>
                  <a:pt x="778" y="84"/>
                </a:lnTo>
                <a:lnTo>
                  <a:pt x="756" y="56"/>
                </a:lnTo>
                <a:lnTo>
                  <a:pt x="746" y="46"/>
                </a:lnTo>
                <a:lnTo>
                  <a:pt x="736" y="38"/>
                </a:lnTo>
                <a:lnTo>
                  <a:pt x="736" y="38"/>
                </a:lnTo>
                <a:lnTo>
                  <a:pt x="714" y="26"/>
                </a:lnTo>
                <a:lnTo>
                  <a:pt x="698" y="18"/>
                </a:lnTo>
                <a:lnTo>
                  <a:pt x="680" y="12"/>
                </a:lnTo>
                <a:lnTo>
                  <a:pt x="660" y="6"/>
                </a:lnTo>
                <a:lnTo>
                  <a:pt x="636" y="2"/>
                </a:lnTo>
                <a:lnTo>
                  <a:pt x="610" y="0"/>
                </a:lnTo>
                <a:lnTo>
                  <a:pt x="580" y="2"/>
                </a:lnTo>
                <a:lnTo>
                  <a:pt x="580" y="2"/>
                </a:lnTo>
                <a:lnTo>
                  <a:pt x="550" y="6"/>
                </a:lnTo>
                <a:lnTo>
                  <a:pt x="520" y="12"/>
                </a:lnTo>
                <a:lnTo>
                  <a:pt x="490" y="20"/>
                </a:lnTo>
                <a:lnTo>
                  <a:pt x="464" y="32"/>
                </a:lnTo>
                <a:lnTo>
                  <a:pt x="440" y="44"/>
                </a:lnTo>
                <a:lnTo>
                  <a:pt x="418" y="56"/>
                </a:lnTo>
                <a:lnTo>
                  <a:pt x="400" y="72"/>
                </a:lnTo>
                <a:lnTo>
                  <a:pt x="386" y="88"/>
                </a:lnTo>
                <a:lnTo>
                  <a:pt x="386" y="88"/>
                </a:lnTo>
                <a:lnTo>
                  <a:pt x="374" y="106"/>
                </a:lnTo>
                <a:lnTo>
                  <a:pt x="364" y="122"/>
                </a:lnTo>
                <a:lnTo>
                  <a:pt x="358" y="138"/>
                </a:lnTo>
                <a:lnTo>
                  <a:pt x="352" y="154"/>
                </a:lnTo>
                <a:lnTo>
                  <a:pt x="348" y="168"/>
                </a:lnTo>
                <a:lnTo>
                  <a:pt x="346" y="180"/>
                </a:lnTo>
                <a:lnTo>
                  <a:pt x="346" y="202"/>
                </a:lnTo>
                <a:lnTo>
                  <a:pt x="346" y="202"/>
                </a:lnTo>
                <a:lnTo>
                  <a:pt x="350" y="224"/>
                </a:lnTo>
                <a:lnTo>
                  <a:pt x="358" y="254"/>
                </a:lnTo>
                <a:lnTo>
                  <a:pt x="368" y="290"/>
                </a:lnTo>
                <a:lnTo>
                  <a:pt x="380" y="350"/>
                </a:lnTo>
                <a:lnTo>
                  <a:pt x="390" y="448"/>
                </a:lnTo>
                <a:lnTo>
                  <a:pt x="390" y="448"/>
                </a:lnTo>
                <a:lnTo>
                  <a:pt x="390" y="458"/>
                </a:lnTo>
                <a:lnTo>
                  <a:pt x="394" y="466"/>
                </a:lnTo>
                <a:lnTo>
                  <a:pt x="400" y="478"/>
                </a:lnTo>
                <a:lnTo>
                  <a:pt x="400" y="478"/>
                </a:lnTo>
                <a:lnTo>
                  <a:pt x="412" y="492"/>
                </a:lnTo>
                <a:lnTo>
                  <a:pt x="426" y="514"/>
                </a:lnTo>
                <a:lnTo>
                  <a:pt x="446" y="542"/>
                </a:lnTo>
                <a:lnTo>
                  <a:pt x="412" y="600"/>
                </a:lnTo>
                <a:lnTo>
                  <a:pt x="412" y="600"/>
                </a:lnTo>
                <a:lnTo>
                  <a:pt x="342" y="626"/>
                </a:lnTo>
                <a:lnTo>
                  <a:pt x="232" y="672"/>
                </a:lnTo>
                <a:lnTo>
                  <a:pt x="232" y="672"/>
                </a:lnTo>
                <a:lnTo>
                  <a:pt x="192" y="692"/>
                </a:lnTo>
                <a:lnTo>
                  <a:pt x="160" y="710"/>
                </a:lnTo>
                <a:lnTo>
                  <a:pt x="136" y="728"/>
                </a:lnTo>
                <a:lnTo>
                  <a:pt x="128" y="736"/>
                </a:lnTo>
                <a:lnTo>
                  <a:pt x="122" y="744"/>
                </a:lnTo>
                <a:lnTo>
                  <a:pt x="122" y="744"/>
                </a:lnTo>
                <a:lnTo>
                  <a:pt x="110" y="780"/>
                </a:lnTo>
                <a:lnTo>
                  <a:pt x="90" y="842"/>
                </a:lnTo>
                <a:lnTo>
                  <a:pt x="74" y="906"/>
                </a:lnTo>
                <a:lnTo>
                  <a:pt x="68" y="930"/>
                </a:lnTo>
                <a:lnTo>
                  <a:pt x="66" y="942"/>
                </a:lnTo>
                <a:lnTo>
                  <a:pt x="66" y="942"/>
                </a:lnTo>
                <a:lnTo>
                  <a:pt x="64" y="962"/>
                </a:lnTo>
                <a:lnTo>
                  <a:pt x="62" y="983"/>
                </a:lnTo>
                <a:lnTo>
                  <a:pt x="54" y="1023"/>
                </a:lnTo>
                <a:lnTo>
                  <a:pt x="54" y="1023"/>
                </a:lnTo>
                <a:lnTo>
                  <a:pt x="50" y="1049"/>
                </a:lnTo>
                <a:lnTo>
                  <a:pt x="44" y="1097"/>
                </a:lnTo>
                <a:lnTo>
                  <a:pt x="38" y="1145"/>
                </a:lnTo>
                <a:lnTo>
                  <a:pt x="34" y="1165"/>
                </a:lnTo>
                <a:lnTo>
                  <a:pt x="30" y="1179"/>
                </a:lnTo>
                <a:lnTo>
                  <a:pt x="30" y="1179"/>
                </a:lnTo>
                <a:lnTo>
                  <a:pt x="22" y="1203"/>
                </a:lnTo>
                <a:lnTo>
                  <a:pt x="12" y="1235"/>
                </a:lnTo>
                <a:lnTo>
                  <a:pt x="4" y="1269"/>
                </a:lnTo>
                <a:lnTo>
                  <a:pt x="2" y="1283"/>
                </a:lnTo>
                <a:lnTo>
                  <a:pt x="0" y="1297"/>
                </a:lnTo>
                <a:lnTo>
                  <a:pt x="0" y="1297"/>
                </a:lnTo>
                <a:lnTo>
                  <a:pt x="2" y="1319"/>
                </a:lnTo>
                <a:lnTo>
                  <a:pt x="6" y="1341"/>
                </a:lnTo>
                <a:lnTo>
                  <a:pt x="8" y="1359"/>
                </a:lnTo>
                <a:lnTo>
                  <a:pt x="10" y="1375"/>
                </a:lnTo>
                <a:lnTo>
                  <a:pt x="10" y="1375"/>
                </a:lnTo>
                <a:lnTo>
                  <a:pt x="8" y="1395"/>
                </a:lnTo>
                <a:lnTo>
                  <a:pt x="6" y="1423"/>
                </a:lnTo>
                <a:lnTo>
                  <a:pt x="4" y="1449"/>
                </a:lnTo>
                <a:lnTo>
                  <a:pt x="6" y="1461"/>
                </a:lnTo>
                <a:lnTo>
                  <a:pt x="8" y="1469"/>
                </a:lnTo>
                <a:lnTo>
                  <a:pt x="8" y="1469"/>
                </a:lnTo>
                <a:lnTo>
                  <a:pt x="18" y="1485"/>
                </a:lnTo>
                <a:lnTo>
                  <a:pt x="32" y="1501"/>
                </a:lnTo>
                <a:lnTo>
                  <a:pt x="56" y="1527"/>
                </a:lnTo>
                <a:lnTo>
                  <a:pt x="56" y="1527"/>
                </a:lnTo>
                <a:lnTo>
                  <a:pt x="62" y="1535"/>
                </a:lnTo>
                <a:lnTo>
                  <a:pt x="70" y="1545"/>
                </a:lnTo>
                <a:lnTo>
                  <a:pt x="82" y="1553"/>
                </a:lnTo>
                <a:lnTo>
                  <a:pt x="102" y="1563"/>
                </a:lnTo>
                <a:lnTo>
                  <a:pt x="102" y="1563"/>
                </a:lnTo>
                <a:lnTo>
                  <a:pt x="124" y="1571"/>
                </a:lnTo>
                <a:lnTo>
                  <a:pt x="144" y="1575"/>
                </a:lnTo>
                <a:lnTo>
                  <a:pt x="154" y="1575"/>
                </a:lnTo>
                <a:lnTo>
                  <a:pt x="166" y="1575"/>
                </a:lnTo>
                <a:lnTo>
                  <a:pt x="190" y="1569"/>
                </a:lnTo>
                <a:lnTo>
                  <a:pt x="190" y="1569"/>
                </a:lnTo>
                <a:lnTo>
                  <a:pt x="212" y="1561"/>
                </a:lnTo>
                <a:lnTo>
                  <a:pt x="226" y="1553"/>
                </a:lnTo>
                <a:lnTo>
                  <a:pt x="234" y="1545"/>
                </a:lnTo>
                <a:lnTo>
                  <a:pt x="242" y="1535"/>
                </a:lnTo>
                <a:lnTo>
                  <a:pt x="242" y="1535"/>
                </a:lnTo>
                <a:lnTo>
                  <a:pt x="290" y="1481"/>
                </a:lnTo>
                <a:lnTo>
                  <a:pt x="290" y="14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1"/>
          <p:cNvSpPr>
            <a:spLocks noEditPoints="1"/>
          </p:cNvSpPr>
          <p:nvPr/>
        </p:nvSpPr>
        <p:spPr bwMode="auto">
          <a:xfrm>
            <a:off x="1089004" y="4644134"/>
            <a:ext cx="593789" cy="1684737"/>
          </a:xfrm>
          <a:custGeom>
            <a:avLst/>
            <a:gdLst>
              <a:gd name="T0" fmla="*/ 76 w 424"/>
              <a:gd name="T1" fmla="*/ 72 h 1203"/>
              <a:gd name="T2" fmla="*/ 88 w 424"/>
              <a:gd name="T3" fmla="*/ 30 h 1203"/>
              <a:gd name="T4" fmla="*/ 74 w 424"/>
              <a:gd name="T5" fmla="*/ 56 h 1203"/>
              <a:gd name="T6" fmla="*/ 76 w 424"/>
              <a:gd name="T7" fmla="*/ 72 h 1203"/>
              <a:gd name="T8" fmla="*/ 82 w 424"/>
              <a:gd name="T9" fmla="*/ 96 h 1203"/>
              <a:gd name="T10" fmla="*/ 72 w 424"/>
              <a:gd name="T11" fmla="*/ 128 h 1203"/>
              <a:gd name="T12" fmla="*/ 84 w 424"/>
              <a:gd name="T13" fmla="*/ 148 h 1203"/>
              <a:gd name="T14" fmla="*/ 88 w 424"/>
              <a:gd name="T15" fmla="*/ 172 h 1203"/>
              <a:gd name="T16" fmla="*/ 128 w 424"/>
              <a:gd name="T17" fmla="*/ 216 h 1203"/>
              <a:gd name="T18" fmla="*/ 66 w 424"/>
              <a:gd name="T19" fmla="*/ 292 h 1203"/>
              <a:gd name="T20" fmla="*/ 42 w 424"/>
              <a:gd name="T21" fmla="*/ 360 h 1203"/>
              <a:gd name="T22" fmla="*/ 28 w 424"/>
              <a:gd name="T23" fmla="*/ 404 h 1203"/>
              <a:gd name="T24" fmla="*/ 38 w 424"/>
              <a:gd name="T25" fmla="*/ 442 h 1203"/>
              <a:gd name="T26" fmla="*/ 76 w 424"/>
              <a:gd name="T27" fmla="*/ 456 h 1203"/>
              <a:gd name="T28" fmla="*/ 70 w 424"/>
              <a:gd name="T29" fmla="*/ 546 h 1203"/>
              <a:gd name="T30" fmla="*/ 90 w 424"/>
              <a:gd name="T31" fmla="*/ 586 h 1203"/>
              <a:gd name="T32" fmla="*/ 82 w 424"/>
              <a:gd name="T33" fmla="*/ 599 h 1203"/>
              <a:gd name="T34" fmla="*/ 78 w 424"/>
              <a:gd name="T35" fmla="*/ 761 h 1203"/>
              <a:gd name="T36" fmla="*/ 84 w 424"/>
              <a:gd name="T37" fmla="*/ 1039 h 1203"/>
              <a:gd name="T38" fmla="*/ 54 w 424"/>
              <a:gd name="T39" fmla="*/ 1143 h 1203"/>
              <a:gd name="T40" fmla="*/ 38 w 424"/>
              <a:gd name="T41" fmla="*/ 1161 h 1203"/>
              <a:gd name="T42" fmla="*/ 4 w 424"/>
              <a:gd name="T43" fmla="*/ 1171 h 1203"/>
              <a:gd name="T44" fmla="*/ 18 w 424"/>
              <a:gd name="T45" fmla="*/ 1199 h 1203"/>
              <a:gd name="T46" fmla="*/ 142 w 424"/>
              <a:gd name="T47" fmla="*/ 1161 h 1203"/>
              <a:gd name="T48" fmla="*/ 142 w 424"/>
              <a:gd name="T49" fmla="*/ 1137 h 1203"/>
              <a:gd name="T50" fmla="*/ 152 w 424"/>
              <a:gd name="T51" fmla="*/ 1099 h 1203"/>
              <a:gd name="T52" fmla="*/ 168 w 424"/>
              <a:gd name="T53" fmla="*/ 951 h 1203"/>
              <a:gd name="T54" fmla="*/ 174 w 424"/>
              <a:gd name="T55" fmla="*/ 931 h 1203"/>
              <a:gd name="T56" fmla="*/ 176 w 424"/>
              <a:gd name="T57" fmla="*/ 855 h 1203"/>
              <a:gd name="T58" fmla="*/ 188 w 424"/>
              <a:gd name="T59" fmla="*/ 905 h 1203"/>
              <a:gd name="T60" fmla="*/ 202 w 424"/>
              <a:gd name="T61" fmla="*/ 935 h 1203"/>
              <a:gd name="T62" fmla="*/ 220 w 424"/>
              <a:gd name="T63" fmla="*/ 1063 h 1203"/>
              <a:gd name="T64" fmla="*/ 214 w 424"/>
              <a:gd name="T65" fmla="*/ 1097 h 1203"/>
              <a:gd name="T66" fmla="*/ 206 w 424"/>
              <a:gd name="T67" fmla="*/ 1129 h 1203"/>
              <a:gd name="T68" fmla="*/ 170 w 424"/>
              <a:gd name="T69" fmla="*/ 1155 h 1203"/>
              <a:gd name="T70" fmla="*/ 166 w 424"/>
              <a:gd name="T71" fmla="*/ 1181 h 1203"/>
              <a:gd name="T72" fmla="*/ 280 w 424"/>
              <a:gd name="T73" fmla="*/ 1189 h 1203"/>
              <a:gd name="T74" fmla="*/ 280 w 424"/>
              <a:gd name="T75" fmla="*/ 1137 h 1203"/>
              <a:gd name="T76" fmla="*/ 278 w 424"/>
              <a:gd name="T77" fmla="*/ 1117 h 1203"/>
              <a:gd name="T78" fmla="*/ 294 w 424"/>
              <a:gd name="T79" fmla="*/ 1081 h 1203"/>
              <a:gd name="T80" fmla="*/ 288 w 424"/>
              <a:gd name="T81" fmla="*/ 985 h 1203"/>
              <a:gd name="T82" fmla="*/ 270 w 424"/>
              <a:gd name="T83" fmla="*/ 875 h 1203"/>
              <a:gd name="T84" fmla="*/ 268 w 424"/>
              <a:gd name="T85" fmla="*/ 711 h 1203"/>
              <a:gd name="T86" fmla="*/ 280 w 424"/>
              <a:gd name="T87" fmla="*/ 623 h 1203"/>
              <a:gd name="T88" fmla="*/ 392 w 424"/>
              <a:gd name="T89" fmla="*/ 584 h 1203"/>
              <a:gd name="T90" fmla="*/ 424 w 424"/>
              <a:gd name="T91" fmla="*/ 544 h 1203"/>
              <a:gd name="T92" fmla="*/ 378 w 424"/>
              <a:gd name="T93" fmla="*/ 424 h 1203"/>
              <a:gd name="T94" fmla="*/ 326 w 424"/>
              <a:gd name="T95" fmla="*/ 362 h 1203"/>
              <a:gd name="T96" fmla="*/ 238 w 424"/>
              <a:gd name="T97" fmla="*/ 192 h 1203"/>
              <a:gd name="T98" fmla="*/ 210 w 424"/>
              <a:gd name="T99" fmla="*/ 180 h 1203"/>
              <a:gd name="T100" fmla="*/ 202 w 424"/>
              <a:gd name="T101" fmla="*/ 166 h 1203"/>
              <a:gd name="T102" fmla="*/ 204 w 424"/>
              <a:gd name="T103" fmla="*/ 154 h 1203"/>
              <a:gd name="T104" fmla="*/ 208 w 424"/>
              <a:gd name="T105" fmla="*/ 148 h 1203"/>
              <a:gd name="T106" fmla="*/ 226 w 424"/>
              <a:gd name="T107" fmla="*/ 116 h 1203"/>
              <a:gd name="T108" fmla="*/ 226 w 424"/>
              <a:gd name="T109" fmla="*/ 50 h 1203"/>
              <a:gd name="T110" fmla="*/ 200 w 424"/>
              <a:gd name="T111" fmla="*/ 18 h 1203"/>
              <a:gd name="T112" fmla="*/ 174 w 424"/>
              <a:gd name="T113" fmla="*/ 4 h 1203"/>
              <a:gd name="T114" fmla="*/ 142 w 424"/>
              <a:gd name="T115" fmla="*/ 0 h 1203"/>
              <a:gd name="T116" fmla="*/ 88 w 424"/>
              <a:gd name="T117" fmla="*/ 30 h 1203"/>
              <a:gd name="T118" fmla="*/ 308 w 424"/>
              <a:gd name="T119" fmla="*/ 344 h 1203"/>
              <a:gd name="T120" fmla="*/ 292 w 424"/>
              <a:gd name="T121" fmla="*/ 338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24" h="1203">
                <a:moveTo>
                  <a:pt x="68" y="44"/>
                </a:moveTo>
                <a:lnTo>
                  <a:pt x="68" y="44"/>
                </a:lnTo>
                <a:lnTo>
                  <a:pt x="68" y="44"/>
                </a:lnTo>
                <a:lnTo>
                  <a:pt x="68" y="44"/>
                </a:lnTo>
                <a:lnTo>
                  <a:pt x="68" y="44"/>
                </a:lnTo>
                <a:lnTo>
                  <a:pt x="68" y="44"/>
                </a:lnTo>
                <a:close/>
                <a:moveTo>
                  <a:pt x="76" y="72"/>
                </a:moveTo>
                <a:lnTo>
                  <a:pt x="76" y="72"/>
                </a:lnTo>
                <a:lnTo>
                  <a:pt x="76" y="72"/>
                </a:lnTo>
                <a:lnTo>
                  <a:pt x="76" y="72"/>
                </a:lnTo>
                <a:lnTo>
                  <a:pt x="76" y="72"/>
                </a:lnTo>
                <a:lnTo>
                  <a:pt x="76" y="72"/>
                </a:lnTo>
                <a:close/>
                <a:moveTo>
                  <a:pt x="88" y="30"/>
                </a:moveTo>
                <a:lnTo>
                  <a:pt x="88" y="30"/>
                </a:lnTo>
                <a:lnTo>
                  <a:pt x="68" y="44"/>
                </a:lnTo>
                <a:lnTo>
                  <a:pt x="68" y="44"/>
                </a:lnTo>
                <a:lnTo>
                  <a:pt x="82" y="42"/>
                </a:lnTo>
                <a:lnTo>
                  <a:pt x="82" y="42"/>
                </a:lnTo>
                <a:lnTo>
                  <a:pt x="68" y="62"/>
                </a:lnTo>
                <a:lnTo>
                  <a:pt x="68" y="62"/>
                </a:lnTo>
                <a:lnTo>
                  <a:pt x="74" y="56"/>
                </a:lnTo>
                <a:lnTo>
                  <a:pt x="78" y="54"/>
                </a:lnTo>
                <a:lnTo>
                  <a:pt x="78" y="54"/>
                </a:lnTo>
                <a:lnTo>
                  <a:pt x="78" y="56"/>
                </a:lnTo>
                <a:lnTo>
                  <a:pt x="78" y="56"/>
                </a:lnTo>
                <a:lnTo>
                  <a:pt x="76" y="64"/>
                </a:lnTo>
                <a:lnTo>
                  <a:pt x="76" y="72"/>
                </a:lnTo>
                <a:lnTo>
                  <a:pt x="76" y="72"/>
                </a:lnTo>
                <a:lnTo>
                  <a:pt x="82" y="76"/>
                </a:lnTo>
                <a:lnTo>
                  <a:pt x="82" y="76"/>
                </a:lnTo>
                <a:lnTo>
                  <a:pt x="78" y="84"/>
                </a:lnTo>
                <a:lnTo>
                  <a:pt x="78" y="90"/>
                </a:lnTo>
                <a:lnTo>
                  <a:pt x="80" y="92"/>
                </a:lnTo>
                <a:lnTo>
                  <a:pt x="82" y="96"/>
                </a:lnTo>
                <a:lnTo>
                  <a:pt x="82" y="96"/>
                </a:lnTo>
                <a:lnTo>
                  <a:pt x="86" y="102"/>
                </a:lnTo>
                <a:lnTo>
                  <a:pt x="86" y="108"/>
                </a:lnTo>
                <a:lnTo>
                  <a:pt x="84" y="114"/>
                </a:lnTo>
                <a:lnTo>
                  <a:pt x="84" y="114"/>
                </a:lnTo>
                <a:lnTo>
                  <a:pt x="78" y="118"/>
                </a:lnTo>
                <a:lnTo>
                  <a:pt x="74" y="124"/>
                </a:lnTo>
                <a:lnTo>
                  <a:pt x="72" y="128"/>
                </a:lnTo>
                <a:lnTo>
                  <a:pt x="72" y="128"/>
                </a:lnTo>
                <a:lnTo>
                  <a:pt x="76" y="130"/>
                </a:lnTo>
                <a:lnTo>
                  <a:pt x="80" y="134"/>
                </a:lnTo>
                <a:lnTo>
                  <a:pt x="84" y="136"/>
                </a:lnTo>
                <a:lnTo>
                  <a:pt x="84" y="136"/>
                </a:lnTo>
                <a:lnTo>
                  <a:pt x="84" y="142"/>
                </a:lnTo>
                <a:lnTo>
                  <a:pt x="84" y="148"/>
                </a:lnTo>
                <a:lnTo>
                  <a:pt x="84" y="150"/>
                </a:lnTo>
                <a:lnTo>
                  <a:pt x="84" y="150"/>
                </a:lnTo>
                <a:lnTo>
                  <a:pt x="84" y="154"/>
                </a:lnTo>
                <a:lnTo>
                  <a:pt x="84" y="160"/>
                </a:lnTo>
                <a:lnTo>
                  <a:pt x="84" y="170"/>
                </a:lnTo>
                <a:lnTo>
                  <a:pt x="84" y="170"/>
                </a:lnTo>
                <a:lnTo>
                  <a:pt x="88" y="172"/>
                </a:lnTo>
                <a:lnTo>
                  <a:pt x="98" y="178"/>
                </a:lnTo>
                <a:lnTo>
                  <a:pt x="98" y="178"/>
                </a:lnTo>
                <a:lnTo>
                  <a:pt x="106" y="180"/>
                </a:lnTo>
                <a:lnTo>
                  <a:pt x="114" y="182"/>
                </a:lnTo>
                <a:lnTo>
                  <a:pt x="122" y="182"/>
                </a:lnTo>
                <a:lnTo>
                  <a:pt x="140" y="208"/>
                </a:lnTo>
                <a:lnTo>
                  <a:pt x="128" y="216"/>
                </a:lnTo>
                <a:lnTo>
                  <a:pt x="128" y="216"/>
                </a:lnTo>
                <a:lnTo>
                  <a:pt x="98" y="232"/>
                </a:lnTo>
                <a:lnTo>
                  <a:pt x="98" y="232"/>
                </a:lnTo>
                <a:lnTo>
                  <a:pt x="82" y="254"/>
                </a:lnTo>
                <a:lnTo>
                  <a:pt x="68" y="278"/>
                </a:lnTo>
                <a:lnTo>
                  <a:pt x="68" y="278"/>
                </a:lnTo>
                <a:lnTo>
                  <a:pt x="66" y="292"/>
                </a:lnTo>
                <a:lnTo>
                  <a:pt x="64" y="306"/>
                </a:lnTo>
                <a:lnTo>
                  <a:pt x="64" y="306"/>
                </a:lnTo>
                <a:lnTo>
                  <a:pt x="56" y="328"/>
                </a:lnTo>
                <a:lnTo>
                  <a:pt x="46" y="350"/>
                </a:lnTo>
                <a:lnTo>
                  <a:pt x="46" y="350"/>
                </a:lnTo>
                <a:lnTo>
                  <a:pt x="42" y="360"/>
                </a:lnTo>
                <a:lnTo>
                  <a:pt x="42" y="360"/>
                </a:lnTo>
                <a:lnTo>
                  <a:pt x="38" y="366"/>
                </a:lnTo>
                <a:lnTo>
                  <a:pt x="32" y="376"/>
                </a:lnTo>
                <a:lnTo>
                  <a:pt x="32" y="376"/>
                </a:lnTo>
                <a:lnTo>
                  <a:pt x="28" y="390"/>
                </a:lnTo>
                <a:lnTo>
                  <a:pt x="26" y="402"/>
                </a:lnTo>
                <a:lnTo>
                  <a:pt x="26" y="402"/>
                </a:lnTo>
                <a:lnTo>
                  <a:pt x="28" y="404"/>
                </a:lnTo>
                <a:lnTo>
                  <a:pt x="30" y="410"/>
                </a:lnTo>
                <a:lnTo>
                  <a:pt x="30" y="410"/>
                </a:lnTo>
                <a:lnTo>
                  <a:pt x="34" y="418"/>
                </a:lnTo>
                <a:lnTo>
                  <a:pt x="38" y="424"/>
                </a:lnTo>
                <a:lnTo>
                  <a:pt x="38" y="424"/>
                </a:lnTo>
                <a:lnTo>
                  <a:pt x="38" y="434"/>
                </a:lnTo>
                <a:lnTo>
                  <a:pt x="38" y="442"/>
                </a:lnTo>
                <a:lnTo>
                  <a:pt x="38" y="448"/>
                </a:lnTo>
                <a:lnTo>
                  <a:pt x="38" y="448"/>
                </a:lnTo>
                <a:lnTo>
                  <a:pt x="44" y="450"/>
                </a:lnTo>
                <a:lnTo>
                  <a:pt x="54" y="452"/>
                </a:lnTo>
                <a:lnTo>
                  <a:pt x="68" y="456"/>
                </a:lnTo>
                <a:lnTo>
                  <a:pt x="68" y="456"/>
                </a:lnTo>
                <a:lnTo>
                  <a:pt x="76" y="456"/>
                </a:lnTo>
                <a:lnTo>
                  <a:pt x="84" y="456"/>
                </a:lnTo>
                <a:lnTo>
                  <a:pt x="84" y="456"/>
                </a:lnTo>
                <a:lnTo>
                  <a:pt x="78" y="490"/>
                </a:lnTo>
                <a:lnTo>
                  <a:pt x="72" y="534"/>
                </a:lnTo>
                <a:lnTo>
                  <a:pt x="72" y="534"/>
                </a:lnTo>
                <a:lnTo>
                  <a:pt x="72" y="540"/>
                </a:lnTo>
                <a:lnTo>
                  <a:pt x="70" y="546"/>
                </a:lnTo>
                <a:lnTo>
                  <a:pt x="70" y="548"/>
                </a:lnTo>
                <a:lnTo>
                  <a:pt x="70" y="554"/>
                </a:lnTo>
                <a:lnTo>
                  <a:pt x="70" y="554"/>
                </a:lnTo>
                <a:lnTo>
                  <a:pt x="82" y="580"/>
                </a:lnTo>
                <a:lnTo>
                  <a:pt x="82" y="580"/>
                </a:lnTo>
                <a:lnTo>
                  <a:pt x="90" y="586"/>
                </a:lnTo>
                <a:lnTo>
                  <a:pt x="90" y="586"/>
                </a:lnTo>
                <a:lnTo>
                  <a:pt x="90" y="586"/>
                </a:lnTo>
                <a:lnTo>
                  <a:pt x="90" y="586"/>
                </a:lnTo>
                <a:lnTo>
                  <a:pt x="90" y="586"/>
                </a:lnTo>
                <a:lnTo>
                  <a:pt x="90" y="586"/>
                </a:lnTo>
                <a:lnTo>
                  <a:pt x="86" y="592"/>
                </a:lnTo>
                <a:lnTo>
                  <a:pt x="82" y="599"/>
                </a:lnTo>
                <a:lnTo>
                  <a:pt x="82" y="599"/>
                </a:lnTo>
                <a:lnTo>
                  <a:pt x="76" y="631"/>
                </a:lnTo>
                <a:lnTo>
                  <a:pt x="76" y="631"/>
                </a:lnTo>
                <a:lnTo>
                  <a:pt x="72" y="643"/>
                </a:lnTo>
                <a:lnTo>
                  <a:pt x="72" y="643"/>
                </a:lnTo>
                <a:lnTo>
                  <a:pt x="76" y="695"/>
                </a:lnTo>
                <a:lnTo>
                  <a:pt x="78" y="761"/>
                </a:lnTo>
                <a:lnTo>
                  <a:pt x="78" y="761"/>
                </a:lnTo>
                <a:lnTo>
                  <a:pt x="82" y="811"/>
                </a:lnTo>
                <a:lnTo>
                  <a:pt x="84" y="847"/>
                </a:lnTo>
                <a:lnTo>
                  <a:pt x="84" y="847"/>
                </a:lnTo>
                <a:lnTo>
                  <a:pt x="86" y="931"/>
                </a:lnTo>
                <a:lnTo>
                  <a:pt x="88" y="1017"/>
                </a:lnTo>
                <a:lnTo>
                  <a:pt x="88" y="1017"/>
                </a:lnTo>
                <a:lnTo>
                  <a:pt x="84" y="1039"/>
                </a:lnTo>
                <a:lnTo>
                  <a:pt x="82" y="1059"/>
                </a:lnTo>
                <a:lnTo>
                  <a:pt x="72" y="1111"/>
                </a:lnTo>
                <a:lnTo>
                  <a:pt x="70" y="1129"/>
                </a:lnTo>
                <a:lnTo>
                  <a:pt x="70" y="1129"/>
                </a:lnTo>
                <a:lnTo>
                  <a:pt x="58" y="1141"/>
                </a:lnTo>
                <a:lnTo>
                  <a:pt x="58" y="1141"/>
                </a:lnTo>
                <a:lnTo>
                  <a:pt x="54" y="1143"/>
                </a:lnTo>
                <a:lnTo>
                  <a:pt x="48" y="1145"/>
                </a:lnTo>
                <a:lnTo>
                  <a:pt x="42" y="1147"/>
                </a:lnTo>
                <a:lnTo>
                  <a:pt x="38" y="1149"/>
                </a:lnTo>
                <a:lnTo>
                  <a:pt x="38" y="1149"/>
                </a:lnTo>
                <a:lnTo>
                  <a:pt x="38" y="1153"/>
                </a:lnTo>
                <a:lnTo>
                  <a:pt x="38" y="1157"/>
                </a:lnTo>
                <a:lnTo>
                  <a:pt x="38" y="1161"/>
                </a:lnTo>
                <a:lnTo>
                  <a:pt x="38" y="1161"/>
                </a:lnTo>
                <a:lnTo>
                  <a:pt x="34" y="1159"/>
                </a:lnTo>
                <a:lnTo>
                  <a:pt x="24" y="1161"/>
                </a:lnTo>
                <a:lnTo>
                  <a:pt x="24" y="1161"/>
                </a:lnTo>
                <a:lnTo>
                  <a:pt x="16" y="1163"/>
                </a:lnTo>
                <a:lnTo>
                  <a:pt x="10" y="1167"/>
                </a:lnTo>
                <a:lnTo>
                  <a:pt x="4" y="1171"/>
                </a:lnTo>
                <a:lnTo>
                  <a:pt x="0" y="1177"/>
                </a:lnTo>
                <a:lnTo>
                  <a:pt x="0" y="1177"/>
                </a:lnTo>
                <a:lnTo>
                  <a:pt x="2" y="1181"/>
                </a:lnTo>
                <a:lnTo>
                  <a:pt x="4" y="1185"/>
                </a:lnTo>
                <a:lnTo>
                  <a:pt x="10" y="1191"/>
                </a:lnTo>
                <a:lnTo>
                  <a:pt x="18" y="1199"/>
                </a:lnTo>
                <a:lnTo>
                  <a:pt x="18" y="1199"/>
                </a:lnTo>
                <a:lnTo>
                  <a:pt x="76" y="1201"/>
                </a:lnTo>
                <a:lnTo>
                  <a:pt x="134" y="1203"/>
                </a:lnTo>
                <a:lnTo>
                  <a:pt x="134" y="1203"/>
                </a:lnTo>
                <a:lnTo>
                  <a:pt x="136" y="1201"/>
                </a:lnTo>
                <a:lnTo>
                  <a:pt x="140" y="1201"/>
                </a:lnTo>
                <a:lnTo>
                  <a:pt x="142" y="1161"/>
                </a:lnTo>
                <a:lnTo>
                  <a:pt x="142" y="1161"/>
                </a:lnTo>
                <a:lnTo>
                  <a:pt x="146" y="1157"/>
                </a:lnTo>
                <a:lnTo>
                  <a:pt x="148" y="1153"/>
                </a:lnTo>
                <a:lnTo>
                  <a:pt x="148" y="1151"/>
                </a:lnTo>
                <a:lnTo>
                  <a:pt x="148" y="1151"/>
                </a:lnTo>
                <a:lnTo>
                  <a:pt x="144" y="1145"/>
                </a:lnTo>
                <a:lnTo>
                  <a:pt x="142" y="1137"/>
                </a:lnTo>
                <a:lnTo>
                  <a:pt x="142" y="1137"/>
                </a:lnTo>
                <a:lnTo>
                  <a:pt x="148" y="1131"/>
                </a:lnTo>
                <a:lnTo>
                  <a:pt x="148" y="1131"/>
                </a:lnTo>
                <a:lnTo>
                  <a:pt x="148" y="1125"/>
                </a:lnTo>
                <a:lnTo>
                  <a:pt x="144" y="1117"/>
                </a:lnTo>
                <a:lnTo>
                  <a:pt x="144" y="1117"/>
                </a:lnTo>
                <a:lnTo>
                  <a:pt x="146" y="1111"/>
                </a:lnTo>
                <a:lnTo>
                  <a:pt x="152" y="1099"/>
                </a:lnTo>
                <a:lnTo>
                  <a:pt x="160" y="1079"/>
                </a:lnTo>
                <a:lnTo>
                  <a:pt x="160" y="1079"/>
                </a:lnTo>
                <a:lnTo>
                  <a:pt x="166" y="1037"/>
                </a:lnTo>
                <a:lnTo>
                  <a:pt x="170" y="997"/>
                </a:lnTo>
                <a:lnTo>
                  <a:pt x="170" y="997"/>
                </a:lnTo>
                <a:lnTo>
                  <a:pt x="168" y="973"/>
                </a:lnTo>
                <a:lnTo>
                  <a:pt x="168" y="951"/>
                </a:lnTo>
                <a:lnTo>
                  <a:pt x="168" y="951"/>
                </a:lnTo>
                <a:lnTo>
                  <a:pt x="172" y="949"/>
                </a:lnTo>
                <a:lnTo>
                  <a:pt x="174" y="947"/>
                </a:lnTo>
                <a:lnTo>
                  <a:pt x="174" y="945"/>
                </a:lnTo>
                <a:lnTo>
                  <a:pt x="174" y="945"/>
                </a:lnTo>
                <a:lnTo>
                  <a:pt x="170" y="935"/>
                </a:lnTo>
                <a:lnTo>
                  <a:pt x="174" y="931"/>
                </a:lnTo>
                <a:lnTo>
                  <a:pt x="170" y="893"/>
                </a:lnTo>
                <a:lnTo>
                  <a:pt x="170" y="893"/>
                </a:lnTo>
                <a:lnTo>
                  <a:pt x="172" y="889"/>
                </a:lnTo>
                <a:lnTo>
                  <a:pt x="174" y="885"/>
                </a:lnTo>
                <a:lnTo>
                  <a:pt x="174" y="885"/>
                </a:lnTo>
                <a:lnTo>
                  <a:pt x="174" y="871"/>
                </a:lnTo>
                <a:lnTo>
                  <a:pt x="176" y="855"/>
                </a:lnTo>
                <a:lnTo>
                  <a:pt x="176" y="855"/>
                </a:lnTo>
                <a:lnTo>
                  <a:pt x="176" y="855"/>
                </a:lnTo>
                <a:lnTo>
                  <a:pt x="176" y="855"/>
                </a:lnTo>
                <a:lnTo>
                  <a:pt x="176" y="855"/>
                </a:lnTo>
                <a:lnTo>
                  <a:pt x="176" y="855"/>
                </a:lnTo>
                <a:lnTo>
                  <a:pt x="188" y="905"/>
                </a:lnTo>
                <a:lnTo>
                  <a:pt x="188" y="905"/>
                </a:lnTo>
                <a:lnTo>
                  <a:pt x="190" y="909"/>
                </a:lnTo>
                <a:lnTo>
                  <a:pt x="194" y="911"/>
                </a:lnTo>
                <a:lnTo>
                  <a:pt x="196" y="915"/>
                </a:lnTo>
                <a:lnTo>
                  <a:pt x="196" y="915"/>
                </a:lnTo>
                <a:lnTo>
                  <a:pt x="200" y="925"/>
                </a:lnTo>
                <a:lnTo>
                  <a:pt x="202" y="935"/>
                </a:lnTo>
                <a:lnTo>
                  <a:pt x="202" y="935"/>
                </a:lnTo>
                <a:lnTo>
                  <a:pt x="204" y="943"/>
                </a:lnTo>
                <a:lnTo>
                  <a:pt x="206" y="951"/>
                </a:lnTo>
                <a:lnTo>
                  <a:pt x="206" y="951"/>
                </a:lnTo>
                <a:lnTo>
                  <a:pt x="208" y="959"/>
                </a:lnTo>
                <a:lnTo>
                  <a:pt x="212" y="967"/>
                </a:lnTo>
                <a:lnTo>
                  <a:pt x="212" y="967"/>
                </a:lnTo>
                <a:lnTo>
                  <a:pt x="220" y="1063"/>
                </a:lnTo>
                <a:lnTo>
                  <a:pt x="220" y="1063"/>
                </a:lnTo>
                <a:lnTo>
                  <a:pt x="222" y="1091"/>
                </a:lnTo>
                <a:lnTo>
                  <a:pt x="222" y="1091"/>
                </a:lnTo>
                <a:lnTo>
                  <a:pt x="220" y="1093"/>
                </a:lnTo>
                <a:lnTo>
                  <a:pt x="216" y="1093"/>
                </a:lnTo>
                <a:lnTo>
                  <a:pt x="214" y="1097"/>
                </a:lnTo>
                <a:lnTo>
                  <a:pt x="214" y="1097"/>
                </a:lnTo>
                <a:lnTo>
                  <a:pt x="212" y="1103"/>
                </a:lnTo>
                <a:lnTo>
                  <a:pt x="212" y="1109"/>
                </a:lnTo>
                <a:lnTo>
                  <a:pt x="212" y="1109"/>
                </a:lnTo>
                <a:lnTo>
                  <a:pt x="206" y="1121"/>
                </a:lnTo>
                <a:lnTo>
                  <a:pt x="206" y="1121"/>
                </a:lnTo>
                <a:lnTo>
                  <a:pt x="204" y="1125"/>
                </a:lnTo>
                <a:lnTo>
                  <a:pt x="206" y="1129"/>
                </a:lnTo>
                <a:lnTo>
                  <a:pt x="206" y="1129"/>
                </a:lnTo>
                <a:lnTo>
                  <a:pt x="196" y="1135"/>
                </a:lnTo>
                <a:lnTo>
                  <a:pt x="182" y="1143"/>
                </a:lnTo>
                <a:lnTo>
                  <a:pt x="182" y="1143"/>
                </a:lnTo>
                <a:lnTo>
                  <a:pt x="178" y="1145"/>
                </a:lnTo>
                <a:lnTo>
                  <a:pt x="176" y="1149"/>
                </a:lnTo>
                <a:lnTo>
                  <a:pt x="170" y="1155"/>
                </a:lnTo>
                <a:lnTo>
                  <a:pt x="170" y="1155"/>
                </a:lnTo>
                <a:lnTo>
                  <a:pt x="166" y="1159"/>
                </a:lnTo>
                <a:lnTo>
                  <a:pt x="162" y="1165"/>
                </a:lnTo>
                <a:lnTo>
                  <a:pt x="160" y="1173"/>
                </a:lnTo>
                <a:lnTo>
                  <a:pt x="162" y="1177"/>
                </a:lnTo>
                <a:lnTo>
                  <a:pt x="166" y="1181"/>
                </a:lnTo>
                <a:lnTo>
                  <a:pt x="166" y="1181"/>
                </a:lnTo>
                <a:lnTo>
                  <a:pt x="172" y="1183"/>
                </a:lnTo>
                <a:lnTo>
                  <a:pt x="182" y="1185"/>
                </a:lnTo>
                <a:lnTo>
                  <a:pt x="208" y="1189"/>
                </a:lnTo>
                <a:lnTo>
                  <a:pt x="248" y="1193"/>
                </a:lnTo>
                <a:lnTo>
                  <a:pt x="248" y="1193"/>
                </a:lnTo>
                <a:lnTo>
                  <a:pt x="268" y="1191"/>
                </a:lnTo>
                <a:lnTo>
                  <a:pt x="280" y="1189"/>
                </a:lnTo>
                <a:lnTo>
                  <a:pt x="280" y="1189"/>
                </a:lnTo>
                <a:lnTo>
                  <a:pt x="284" y="1177"/>
                </a:lnTo>
                <a:lnTo>
                  <a:pt x="284" y="1177"/>
                </a:lnTo>
                <a:lnTo>
                  <a:pt x="282" y="1165"/>
                </a:lnTo>
                <a:lnTo>
                  <a:pt x="280" y="1151"/>
                </a:lnTo>
                <a:lnTo>
                  <a:pt x="280" y="1151"/>
                </a:lnTo>
                <a:lnTo>
                  <a:pt x="280" y="1137"/>
                </a:lnTo>
                <a:lnTo>
                  <a:pt x="280" y="1137"/>
                </a:lnTo>
                <a:lnTo>
                  <a:pt x="280" y="1131"/>
                </a:lnTo>
                <a:lnTo>
                  <a:pt x="280" y="1131"/>
                </a:lnTo>
                <a:lnTo>
                  <a:pt x="278" y="1127"/>
                </a:lnTo>
                <a:lnTo>
                  <a:pt x="278" y="1121"/>
                </a:lnTo>
                <a:lnTo>
                  <a:pt x="278" y="1121"/>
                </a:lnTo>
                <a:lnTo>
                  <a:pt x="278" y="1117"/>
                </a:lnTo>
                <a:lnTo>
                  <a:pt x="286" y="1111"/>
                </a:lnTo>
                <a:lnTo>
                  <a:pt x="286" y="1111"/>
                </a:lnTo>
                <a:lnTo>
                  <a:pt x="290" y="1107"/>
                </a:lnTo>
                <a:lnTo>
                  <a:pt x="292" y="1101"/>
                </a:lnTo>
                <a:lnTo>
                  <a:pt x="294" y="1089"/>
                </a:lnTo>
                <a:lnTo>
                  <a:pt x="294" y="1089"/>
                </a:lnTo>
                <a:lnTo>
                  <a:pt x="294" y="1081"/>
                </a:lnTo>
                <a:lnTo>
                  <a:pt x="292" y="1071"/>
                </a:lnTo>
                <a:lnTo>
                  <a:pt x="288" y="1061"/>
                </a:lnTo>
                <a:lnTo>
                  <a:pt x="286" y="1049"/>
                </a:lnTo>
                <a:lnTo>
                  <a:pt x="286" y="1049"/>
                </a:lnTo>
                <a:lnTo>
                  <a:pt x="286" y="1031"/>
                </a:lnTo>
                <a:lnTo>
                  <a:pt x="286" y="1011"/>
                </a:lnTo>
                <a:lnTo>
                  <a:pt x="288" y="985"/>
                </a:lnTo>
                <a:lnTo>
                  <a:pt x="288" y="985"/>
                </a:lnTo>
                <a:lnTo>
                  <a:pt x="286" y="943"/>
                </a:lnTo>
                <a:lnTo>
                  <a:pt x="282" y="913"/>
                </a:lnTo>
                <a:lnTo>
                  <a:pt x="280" y="901"/>
                </a:lnTo>
                <a:lnTo>
                  <a:pt x="278" y="893"/>
                </a:lnTo>
                <a:lnTo>
                  <a:pt x="278" y="893"/>
                </a:lnTo>
                <a:lnTo>
                  <a:pt x="270" y="875"/>
                </a:lnTo>
                <a:lnTo>
                  <a:pt x="264" y="847"/>
                </a:lnTo>
                <a:lnTo>
                  <a:pt x="254" y="813"/>
                </a:lnTo>
                <a:lnTo>
                  <a:pt x="254" y="813"/>
                </a:lnTo>
                <a:lnTo>
                  <a:pt x="258" y="781"/>
                </a:lnTo>
                <a:lnTo>
                  <a:pt x="266" y="731"/>
                </a:lnTo>
                <a:lnTo>
                  <a:pt x="266" y="731"/>
                </a:lnTo>
                <a:lnTo>
                  <a:pt x="268" y="711"/>
                </a:lnTo>
                <a:lnTo>
                  <a:pt x="268" y="689"/>
                </a:lnTo>
                <a:lnTo>
                  <a:pt x="268" y="671"/>
                </a:lnTo>
                <a:lnTo>
                  <a:pt x="268" y="663"/>
                </a:lnTo>
                <a:lnTo>
                  <a:pt x="268" y="663"/>
                </a:lnTo>
                <a:lnTo>
                  <a:pt x="276" y="641"/>
                </a:lnTo>
                <a:lnTo>
                  <a:pt x="280" y="623"/>
                </a:lnTo>
                <a:lnTo>
                  <a:pt x="280" y="623"/>
                </a:lnTo>
                <a:lnTo>
                  <a:pt x="292" y="621"/>
                </a:lnTo>
                <a:lnTo>
                  <a:pt x="320" y="617"/>
                </a:lnTo>
                <a:lnTo>
                  <a:pt x="352" y="609"/>
                </a:lnTo>
                <a:lnTo>
                  <a:pt x="364" y="603"/>
                </a:lnTo>
                <a:lnTo>
                  <a:pt x="376" y="598"/>
                </a:lnTo>
                <a:lnTo>
                  <a:pt x="376" y="598"/>
                </a:lnTo>
                <a:lnTo>
                  <a:pt x="392" y="584"/>
                </a:lnTo>
                <a:lnTo>
                  <a:pt x="406" y="574"/>
                </a:lnTo>
                <a:lnTo>
                  <a:pt x="418" y="566"/>
                </a:lnTo>
                <a:lnTo>
                  <a:pt x="422" y="562"/>
                </a:lnTo>
                <a:lnTo>
                  <a:pt x="424" y="556"/>
                </a:lnTo>
                <a:lnTo>
                  <a:pt x="424" y="556"/>
                </a:lnTo>
                <a:lnTo>
                  <a:pt x="424" y="552"/>
                </a:lnTo>
                <a:lnTo>
                  <a:pt x="424" y="544"/>
                </a:lnTo>
                <a:lnTo>
                  <a:pt x="418" y="526"/>
                </a:lnTo>
                <a:lnTo>
                  <a:pt x="410" y="504"/>
                </a:lnTo>
                <a:lnTo>
                  <a:pt x="410" y="504"/>
                </a:lnTo>
                <a:lnTo>
                  <a:pt x="396" y="466"/>
                </a:lnTo>
                <a:lnTo>
                  <a:pt x="386" y="438"/>
                </a:lnTo>
                <a:lnTo>
                  <a:pt x="382" y="428"/>
                </a:lnTo>
                <a:lnTo>
                  <a:pt x="378" y="424"/>
                </a:lnTo>
                <a:lnTo>
                  <a:pt x="378" y="424"/>
                </a:lnTo>
                <a:lnTo>
                  <a:pt x="370" y="418"/>
                </a:lnTo>
                <a:lnTo>
                  <a:pt x="358" y="406"/>
                </a:lnTo>
                <a:lnTo>
                  <a:pt x="346" y="394"/>
                </a:lnTo>
                <a:lnTo>
                  <a:pt x="340" y="386"/>
                </a:lnTo>
                <a:lnTo>
                  <a:pt x="340" y="386"/>
                </a:lnTo>
                <a:lnTo>
                  <a:pt x="326" y="362"/>
                </a:lnTo>
                <a:lnTo>
                  <a:pt x="312" y="340"/>
                </a:lnTo>
                <a:lnTo>
                  <a:pt x="312" y="340"/>
                </a:lnTo>
                <a:lnTo>
                  <a:pt x="288" y="274"/>
                </a:lnTo>
                <a:lnTo>
                  <a:pt x="288" y="274"/>
                </a:lnTo>
                <a:lnTo>
                  <a:pt x="278" y="244"/>
                </a:lnTo>
                <a:lnTo>
                  <a:pt x="266" y="214"/>
                </a:lnTo>
                <a:lnTo>
                  <a:pt x="238" y="192"/>
                </a:lnTo>
                <a:lnTo>
                  <a:pt x="226" y="192"/>
                </a:lnTo>
                <a:lnTo>
                  <a:pt x="226" y="192"/>
                </a:lnTo>
                <a:lnTo>
                  <a:pt x="224" y="186"/>
                </a:lnTo>
                <a:lnTo>
                  <a:pt x="224" y="184"/>
                </a:lnTo>
                <a:lnTo>
                  <a:pt x="222" y="182"/>
                </a:lnTo>
                <a:lnTo>
                  <a:pt x="222" y="182"/>
                </a:lnTo>
                <a:lnTo>
                  <a:pt x="210" y="180"/>
                </a:lnTo>
                <a:lnTo>
                  <a:pt x="200" y="176"/>
                </a:lnTo>
                <a:lnTo>
                  <a:pt x="200" y="176"/>
                </a:lnTo>
                <a:lnTo>
                  <a:pt x="202" y="166"/>
                </a:lnTo>
                <a:lnTo>
                  <a:pt x="202" y="166"/>
                </a:lnTo>
                <a:lnTo>
                  <a:pt x="202" y="166"/>
                </a:lnTo>
                <a:lnTo>
                  <a:pt x="202" y="166"/>
                </a:lnTo>
                <a:lnTo>
                  <a:pt x="202" y="166"/>
                </a:lnTo>
                <a:lnTo>
                  <a:pt x="202" y="166"/>
                </a:lnTo>
                <a:lnTo>
                  <a:pt x="206" y="166"/>
                </a:lnTo>
                <a:lnTo>
                  <a:pt x="206" y="166"/>
                </a:lnTo>
                <a:lnTo>
                  <a:pt x="206" y="164"/>
                </a:lnTo>
                <a:lnTo>
                  <a:pt x="206" y="160"/>
                </a:lnTo>
                <a:lnTo>
                  <a:pt x="206" y="160"/>
                </a:lnTo>
                <a:lnTo>
                  <a:pt x="204" y="154"/>
                </a:lnTo>
                <a:lnTo>
                  <a:pt x="204" y="152"/>
                </a:lnTo>
                <a:lnTo>
                  <a:pt x="206" y="154"/>
                </a:lnTo>
                <a:lnTo>
                  <a:pt x="206" y="154"/>
                </a:lnTo>
                <a:lnTo>
                  <a:pt x="206" y="154"/>
                </a:lnTo>
                <a:lnTo>
                  <a:pt x="208" y="154"/>
                </a:lnTo>
                <a:lnTo>
                  <a:pt x="208" y="148"/>
                </a:lnTo>
                <a:lnTo>
                  <a:pt x="208" y="148"/>
                </a:lnTo>
                <a:lnTo>
                  <a:pt x="208" y="142"/>
                </a:lnTo>
                <a:lnTo>
                  <a:pt x="210" y="136"/>
                </a:lnTo>
                <a:lnTo>
                  <a:pt x="214" y="128"/>
                </a:lnTo>
                <a:lnTo>
                  <a:pt x="214" y="128"/>
                </a:lnTo>
                <a:lnTo>
                  <a:pt x="220" y="122"/>
                </a:lnTo>
                <a:lnTo>
                  <a:pt x="226" y="116"/>
                </a:lnTo>
                <a:lnTo>
                  <a:pt x="226" y="116"/>
                </a:lnTo>
                <a:lnTo>
                  <a:pt x="232" y="88"/>
                </a:lnTo>
                <a:lnTo>
                  <a:pt x="232" y="88"/>
                </a:lnTo>
                <a:lnTo>
                  <a:pt x="234" y="80"/>
                </a:lnTo>
                <a:lnTo>
                  <a:pt x="238" y="70"/>
                </a:lnTo>
                <a:lnTo>
                  <a:pt x="238" y="70"/>
                </a:lnTo>
                <a:lnTo>
                  <a:pt x="232" y="64"/>
                </a:lnTo>
                <a:lnTo>
                  <a:pt x="226" y="50"/>
                </a:lnTo>
                <a:lnTo>
                  <a:pt x="226" y="50"/>
                </a:lnTo>
                <a:lnTo>
                  <a:pt x="218" y="38"/>
                </a:lnTo>
                <a:lnTo>
                  <a:pt x="214" y="32"/>
                </a:lnTo>
                <a:lnTo>
                  <a:pt x="214" y="32"/>
                </a:lnTo>
                <a:lnTo>
                  <a:pt x="206" y="24"/>
                </a:lnTo>
                <a:lnTo>
                  <a:pt x="200" y="18"/>
                </a:lnTo>
                <a:lnTo>
                  <a:pt x="200" y="18"/>
                </a:lnTo>
                <a:lnTo>
                  <a:pt x="198" y="20"/>
                </a:lnTo>
                <a:lnTo>
                  <a:pt x="196" y="18"/>
                </a:lnTo>
                <a:lnTo>
                  <a:pt x="190" y="16"/>
                </a:lnTo>
                <a:lnTo>
                  <a:pt x="190" y="16"/>
                </a:lnTo>
                <a:lnTo>
                  <a:pt x="182" y="8"/>
                </a:lnTo>
                <a:lnTo>
                  <a:pt x="174" y="4"/>
                </a:lnTo>
                <a:lnTo>
                  <a:pt x="174" y="4"/>
                </a:lnTo>
                <a:lnTo>
                  <a:pt x="168" y="2"/>
                </a:lnTo>
                <a:lnTo>
                  <a:pt x="162" y="2"/>
                </a:lnTo>
                <a:lnTo>
                  <a:pt x="156" y="0"/>
                </a:lnTo>
                <a:lnTo>
                  <a:pt x="156" y="0"/>
                </a:lnTo>
                <a:lnTo>
                  <a:pt x="152" y="0"/>
                </a:lnTo>
                <a:lnTo>
                  <a:pt x="142" y="0"/>
                </a:lnTo>
                <a:lnTo>
                  <a:pt x="142" y="0"/>
                </a:lnTo>
                <a:lnTo>
                  <a:pt x="136" y="2"/>
                </a:lnTo>
                <a:lnTo>
                  <a:pt x="128" y="6"/>
                </a:lnTo>
                <a:lnTo>
                  <a:pt x="116" y="12"/>
                </a:lnTo>
                <a:lnTo>
                  <a:pt x="116" y="12"/>
                </a:lnTo>
                <a:lnTo>
                  <a:pt x="100" y="22"/>
                </a:lnTo>
                <a:lnTo>
                  <a:pt x="88" y="30"/>
                </a:lnTo>
                <a:lnTo>
                  <a:pt x="88" y="30"/>
                </a:lnTo>
                <a:close/>
                <a:moveTo>
                  <a:pt x="288" y="292"/>
                </a:moveTo>
                <a:lnTo>
                  <a:pt x="288" y="292"/>
                </a:lnTo>
                <a:lnTo>
                  <a:pt x="300" y="322"/>
                </a:lnTo>
                <a:lnTo>
                  <a:pt x="300" y="322"/>
                </a:lnTo>
                <a:lnTo>
                  <a:pt x="308" y="340"/>
                </a:lnTo>
                <a:lnTo>
                  <a:pt x="308" y="340"/>
                </a:lnTo>
                <a:lnTo>
                  <a:pt x="308" y="344"/>
                </a:lnTo>
                <a:lnTo>
                  <a:pt x="306" y="350"/>
                </a:lnTo>
                <a:lnTo>
                  <a:pt x="306" y="350"/>
                </a:lnTo>
                <a:lnTo>
                  <a:pt x="304" y="352"/>
                </a:lnTo>
                <a:lnTo>
                  <a:pt x="298" y="352"/>
                </a:lnTo>
                <a:lnTo>
                  <a:pt x="292" y="352"/>
                </a:lnTo>
                <a:lnTo>
                  <a:pt x="292" y="352"/>
                </a:lnTo>
                <a:lnTo>
                  <a:pt x="292" y="338"/>
                </a:lnTo>
                <a:lnTo>
                  <a:pt x="292" y="338"/>
                </a:lnTo>
                <a:lnTo>
                  <a:pt x="290" y="310"/>
                </a:lnTo>
                <a:lnTo>
                  <a:pt x="288" y="292"/>
                </a:lnTo>
                <a:lnTo>
                  <a:pt x="288" y="2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3"/>
          <p:cNvSpPr>
            <a:spLocks noEditPoints="1"/>
          </p:cNvSpPr>
          <p:nvPr/>
        </p:nvSpPr>
        <p:spPr bwMode="auto">
          <a:xfrm>
            <a:off x="992560" y="2719212"/>
            <a:ext cx="572427" cy="1688809"/>
          </a:xfrm>
          <a:custGeom>
            <a:avLst/>
            <a:gdLst>
              <a:gd name="T0" fmla="*/ 84 w 382"/>
              <a:gd name="T1" fmla="*/ 34 h 1127"/>
              <a:gd name="T2" fmla="*/ 92 w 382"/>
              <a:gd name="T3" fmla="*/ 78 h 1127"/>
              <a:gd name="T4" fmla="*/ 114 w 382"/>
              <a:gd name="T5" fmla="*/ 156 h 1127"/>
              <a:gd name="T6" fmla="*/ 86 w 382"/>
              <a:gd name="T7" fmla="*/ 176 h 1127"/>
              <a:gd name="T8" fmla="*/ 54 w 382"/>
              <a:gd name="T9" fmla="*/ 182 h 1127"/>
              <a:gd name="T10" fmla="*/ 20 w 382"/>
              <a:gd name="T11" fmla="*/ 242 h 1127"/>
              <a:gd name="T12" fmla="*/ 0 w 382"/>
              <a:gd name="T13" fmla="*/ 328 h 1127"/>
              <a:gd name="T14" fmla="*/ 54 w 382"/>
              <a:gd name="T15" fmla="*/ 360 h 1127"/>
              <a:gd name="T16" fmla="*/ 54 w 382"/>
              <a:gd name="T17" fmla="*/ 434 h 1127"/>
              <a:gd name="T18" fmla="*/ 40 w 382"/>
              <a:gd name="T19" fmla="*/ 450 h 1127"/>
              <a:gd name="T20" fmla="*/ 40 w 382"/>
              <a:gd name="T21" fmla="*/ 492 h 1127"/>
              <a:gd name="T22" fmla="*/ 28 w 382"/>
              <a:gd name="T23" fmla="*/ 546 h 1127"/>
              <a:gd name="T24" fmla="*/ 40 w 382"/>
              <a:gd name="T25" fmla="*/ 581 h 1127"/>
              <a:gd name="T26" fmla="*/ 42 w 382"/>
              <a:gd name="T27" fmla="*/ 659 h 1127"/>
              <a:gd name="T28" fmla="*/ 54 w 382"/>
              <a:gd name="T29" fmla="*/ 783 h 1127"/>
              <a:gd name="T30" fmla="*/ 48 w 382"/>
              <a:gd name="T31" fmla="*/ 823 h 1127"/>
              <a:gd name="T32" fmla="*/ 54 w 382"/>
              <a:gd name="T33" fmla="*/ 851 h 1127"/>
              <a:gd name="T34" fmla="*/ 74 w 382"/>
              <a:gd name="T35" fmla="*/ 953 h 1127"/>
              <a:gd name="T36" fmla="*/ 88 w 382"/>
              <a:gd name="T37" fmla="*/ 967 h 1127"/>
              <a:gd name="T38" fmla="*/ 78 w 382"/>
              <a:gd name="T39" fmla="*/ 1061 h 1127"/>
              <a:gd name="T40" fmla="*/ 20 w 382"/>
              <a:gd name="T41" fmla="*/ 1093 h 1127"/>
              <a:gd name="T42" fmla="*/ 18 w 382"/>
              <a:gd name="T43" fmla="*/ 1107 h 1127"/>
              <a:gd name="T44" fmla="*/ 40 w 382"/>
              <a:gd name="T45" fmla="*/ 1121 h 1127"/>
              <a:gd name="T46" fmla="*/ 150 w 382"/>
              <a:gd name="T47" fmla="*/ 1125 h 1127"/>
              <a:gd name="T48" fmla="*/ 152 w 382"/>
              <a:gd name="T49" fmla="*/ 1097 h 1127"/>
              <a:gd name="T50" fmla="*/ 150 w 382"/>
              <a:gd name="T51" fmla="*/ 961 h 1127"/>
              <a:gd name="T52" fmla="*/ 160 w 382"/>
              <a:gd name="T53" fmla="*/ 925 h 1127"/>
              <a:gd name="T54" fmla="*/ 170 w 382"/>
              <a:gd name="T55" fmla="*/ 687 h 1127"/>
              <a:gd name="T56" fmla="*/ 186 w 382"/>
              <a:gd name="T57" fmla="*/ 803 h 1127"/>
              <a:gd name="T58" fmla="*/ 186 w 382"/>
              <a:gd name="T59" fmla="*/ 895 h 1127"/>
              <a:gd name="T60" fmla="*/ 212 w 382"/>
              <a:gd name="T61" fmla="*/ 963 h 1127"/>
              <a:gd name="T62" fmla="*/ 222 w 382"/>
              <a:gd name="T63" fmla="*/ 1027 h 1127"/>
              <a:gd name="T64" fmla="*/ 210 w 382"/>
              <a:gd name="T65" fmla="*/ 1097 h 1127"/>
              <a:gd name="T66" fmla="*/ 216 w 382"/>
              <a:gd name="T67" fmla="*/ 1113 h 1127"/>
              <a:gd name="T68" fmla="*/ 218 w 382"/>
              <a:gd name="T69" fmla="*/ 1125 h 1127"/>
              <a:gd name="T70" fmla="*/ 320 w 382"/>
              <a:gd name="T71" fmla="*/ 1111 h 1127"/>
              <a:gd name="T72" fmla="*/ 316 w 382"/>
              <a:gd name="T73" fmla="*/ 1091 h 1127"/>
              <a:gd name="T74" fmla="*/ 276 w 382"/>
              <a:gd name="T75" fmla="*/ 1053 h 1127"/>
              <a:gd name="T76" fmla="*/ 262 w 382"/>
              <a:gd name="T77" fmla="*/ 1043 h 1127"/>
              <a:gd name="T78" fmla="*/ 270 w 382"/>
              <a:gd name="T79" fmla="*/ 957 h 1127"/>
              <a:gd name="T80" fmla="*/ 284 w 382"/>
              <a:gd name="T81" fmla="*/ 949 h 1127"/>
              <a:gd name="T82" fmla="*/ 290 w 382"/>
              <a:gd name="T83" fmla="*/ 653 h 1127"/>
              <a:gd name="T84" fmla="*/ 294 w 382"/>
              <a:gd name="T85" fmla="*/ 589 h 1127"/>
              <a:gd name="T86" fmla="*/ 312 w 382"/>
              <a:gd name="T87" fmla="*/ 544 h 1127"/>
              <a:gd name="T88" fmla="*/ 330 w 382"/>
              <a:gd name="T89" fmla="*/ 506 h 1127"/>
              <a:gd name="T90" fmla="*/ 316 w 382"/>
              <a:gd name="T91" fmla="*/ 466 h 1127"/>
              <a:gd name="T92" fmla="*/ 336 w 382"/>
              <a:gd name="T93" fmla="*/ 426 h 1127"/>
              <a:gd name="T94" fmla="*/ 380 w 382"/>
              <a:gd name="T95" fmla="*/ 402 h 1127"/>
              <a:gd name="T96" fmla="*/ 372 w 382"/>
              <a:gd name="T97" fmla="*/ 372 h 1127"/>
              <a:gd name="T98" fmla="*/ 362 w 382"/>
              <a:gd name="T99" fmla="*/ 318 h 1127"/>
              <a:gd name="T100" fmla="*/ 330 w 382"/>
              <a:gd name="T101" fmla="*/ 238 h 1127"/>
              <a:gd name="T102" fmla="*/ 302 w 382"/>
              <a:gd name="T103" fmla="*/ 196 h 1127"/>
              <a:gd name="T104" fmla="*/ 274 w 382"/>
              <a:gd name="T105" fmla="*/ 182 h 1127"/>
              <a:gd name="T106" fmla="*/ 230 w 382"/>
              <a:gd name="T107" fmla="*/ 156 h 1127"/>
              <a:gd name="T108" fmla="*/ 216 w 382"/>
              <a:gd name="T109" fmla="*/ 104 h 1127"/>
              <a:gd name="T110" fmla="*/ 224 w 382"/>
              <a:gd name="T111" fmla="*/ 66 h 1127"/>
              <a:gd name="T112" fmla="*/ 214 w 382"/>
              <a:gd name="T113" fmla="*/ 34 h 1127"/>
              <a:gd name="T114" fmla="*/ 170 w 382"/>
              <a:gd name="T115" fmla="*/ 0 h 1127"/>
              <a:gd name="T116" fmla="*/ 304 w 382"/>
              <a:gd name="T117" fmla="*/ 360 h 1127"/>
              <a:gd name="T118" fmla="*/ 310 w 382"/>
              <a:gd name="T119" fmla="*/ 368 h 1127"/>
              <a:gd name="T120" fmla="*/ 302 w 382"/>
              <a:gd name="T121" fmla="*/ 384 h 1127"/>
              <a:gd name="T122" fmla="*/ 284 w 382"/>
              <a:gd name="T123" fmla="*/ 356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2" h="1127">
                <a:moveTo>
                  <a:pt x="146" y="0"/>
                </a:moveTo>
                <a:lnTo>
                  <a:pt x="112" y="22"/>
                </a:lnTo>
                <a:lnTo>
                  <a:pt x="100" y="40"/>
                </a:lnTo>
                <a:lnTo>
                  <a:pt x="84" y="34"/>
                </a:lnTo>
                <a:lnTo>
                  <a:pt x="68" y="60"/>
                </a:lnTo>
                <a:lnTo>
                  <a:pt x="84" y="80"/>
                </a:lnTo>
                <a:lnTo>
                  <a:pt x="92" y="78"/>
                </a:lnTo>
                <a:lnTo>
                  <a:pt x="92" y="78"/>
                </a:lnTo>
                <a:lnTo>
                  <a:pt x="104" y="136"/>
                </a:lnTo>
                <a:lnTo>
                  <a:pt x="104" y="136"/>
                </a:lnTo>
                <a:lnTo>
                  <a:pt x="108" y="146"/>
                </a:lnTo>
                <a:lnTo>
                  <a:pt x="114" y="156"/>
                </a:lnTo>
                <a:lnTo>
                  <a:pt x="120" y="164"/>
                </a:lnTo>
                <a:lnTo>
                  <a:pt x="104" y="178"/>
                </a:lnTo>
                <a:lnTo>
                  <a:pt x="104" y="178"/>
                </a:lnTo>
                <a:lnTo>
                  <a:pt x="86" y="176"/>
                </a:lnTo>
                <a:lnTo>
                  <a:pt x="72" y="176"/>
                </a:lnTo>
                <a:lnTo>
                  <a:pt x="60" y="178"/>
                </a:lnTo>
                <a:lnTo>
                  <a:pt x="60" y="178"/>
                </a:lnTo>
                <a:lnTo>
                  <a:pt x="54" y="182"/>
                </a:lnTo>
                <a:lnTo>
                  <a:pt x="48" y="190"/>
                </a:lnTo>
                <a:lnTo>
                  <a:pt x="36" y="210"/>
                </a:lnTo>
                <a:lnTo>
                  <a:pt x="20" y="242"/>
                </a:lnTo>
                <a:lnTo>
                  <a:pt x="20" y="242"/>
                </a:lnTo>
                <a:lnTo>
                  <a:pt x="14" y="256"/>
                </a:lnTo>
                <a:lnTo>
                  <a:pt x="8" y="286"/>
                </a:lnTo>
                <a:lnTo>
                  <a:pt x="0" y="328"/>
                </a:lnTo>
                <a:lnTo>
                  <a:pt x="0" y="328"/>
                </a:lnTo>
                <a:lnTo>
                  <a:pt x="2" y="342"/>
                </a:lnTo>
                <a:lnTo>
                  <a:pt x="2" y="342"/>
                </a:lnTo>
                <a:lnTo>
                  <a:pt x="16" y="362"/>
                </a:lnTo>
                <a:lnTo>
                  <a:pt x="54" y="360"/>
                </a:lnTo>
                <a:lnTo>
                  <a:pt x="54" y="360"/>
                </a:lnTo>
                <a:lnTo>
                  <a:pt x="56" y="398"/>
                </a:lnTo>
                <a:lnTo>
                  <a:pt x="56" y="424"/>
                </a:lnTo>
                <a:lnTo>
                  <a:pt x="54" y="434"/>
                </a:lnTo>
                <a:lnTo>
                  <a:pt x="54" y="434"/>
                </a:lnTo>
                <a:lnTo>
                  <a:pt x="50" y="436"/>
                </a:lnTo>
                <a:lnTo>
                  <a:pt x="44" y="442"/>
                </a:lnTo>
                <a:lnTo>
                  <a:pt x="40" y="450"/>
                </a:lnTo>
                <a:lnTo>
                  <a:pt x="38" y="454"/>
                </a:lnTo>
                <a:lnTo>
                  <a:pt x="38" y="454"/>
                </a:lnTo>
                <a:lnTo>
                  <a:pt x="38" y="474"/>
                </a:lnTo>
                <a:lnTo>
                  <a:pt x="40" y="492"/>
                </a:lnTo>
                <a:lnTo>
                  <a:pt x="40" y="492"/>
                </a:lnTo>
                <a:lnTo>
                  <a:pt x="38" y="502"/>
                </a:lnTo>
                <a:lnTo>
                  <a:pt x="34" y="520"/>
                </a:lnTo>
                <a:lnTo>
                  <a:pt x="28" y="546"/>
                </a:lnTo>
                <a:lnTo>
                  <a:pt x="28" y="546"/>
                </a:lnTo>
                <a:lnTo>
                  <a:pt x="34" y="566"/>
                </a:lnTo>
                <a:lnTo>
                  <a:pt x="40" y="581"/>
                </a:lnTo>
                <a:lnTo>
                  <a:pt x="40" y="581"/>
                </a:lnTo>
                <a:lnTo>
                  <a:pt x="38" y="607"/>
                </a:lnTo>
                <a:lnTo>
                  <a:pt x="40" y="633"/>
                </a:lnTo>
                <a:lnTo>
                  <a:pt x="42" y="659"/>
                </a:lnTo>
                <a:lnTo>
                  <a:pt x="42" y="659"/>
                </a:lnTo>
                <a:lnTo>
                  <a:pt x="52" y="705"/>
                </a:lnTo>
                <a:lnTo>
                  <a:pt x="54" y="731"/>
                </a:lnTo>
                <a:lnTo>
                  <a:pt x="54" y="783"/>
                </a:lnTo>
                <a:lnTo>
                  <a:pt x="54" y="783"/>
                </a:lnTo>
                <a:lnTo>
                  <a:pt x="52" y="797"/>
                </a:lnTo>
                <a:lnTo>
                  <a:pt x="48" y="813"/>
                </a:lnTo>
                <a:lnTo>
                  <a:pt x="48" y="813"/>
                </a:lnTo>
                <a:lnTo>
                  <a:pt x="48" y="823"/>
                </a:lnTo>
                <a:lnTo>
                  <a:pt x="48" y="833"/>
                </a:lnTo>
                <a:lnTo>
                  <a:pt x="48" y="833"/>
                </a:lnTo>
                <a:lnTo>
                  <a:pt x="54" y="851"/>
                </a:lnTo>
                <a:lnTo>
                  <a:pt x="54" y="851"/>
                </a:lnTo>
                <a:lnTo>
                  <a:pt x="58" y="903"/>
                </a:lnTo>
                <a:lnTo>
                  <a:pt x="58" y="903"/>
                </a:lnTo>
                <a:lnTo>
                  <a:pt x="74" y="953"/>
                </a:lnTo>
                <a:lnTo>
                  <a:pt x="74" y="953"/>
                </a:lnTo>
                <a:lnTo>
                  <a:pt x="78" y="957"/>
                </a:lnTo>
                <a:lnTo>
                  <a:pt x="86" y="963"/>
                </a:lnTo>
                <a:lnTo>
                  <a:pt x="86" y="963"/>
                </a:lnTo>
                <a:lnTo>
                  <a:pt x="88" y="967"/>
                </a:lnTo>
                <a:lnTo>
                  <a:pt x="90" y="977"/>
                </a:lnTo>
                <a:lnTo>
                  <a:pt x="94" y="1007"/>
                </a:lnTo>
                <a:lnTo>
                  <a:pt x="98" y="1049"/>
                </a:lnTo>
                <a:lnTo>
                  <a:pt x="78" y="1061"/>
                </a:lnTo>
                <a:lnTo>
                  <a:pt x="78" y="1061"/>
                </a:lnTo>
                <a:lnTo>
                  <a:pt x="48" y="1075"/>
                </a:lnTo>
                <a:lnTo>
                  <a:pt x="28" y="1087"/>
                </a:lnTo>
                <a:lnTo>
                  <a:pt x="20" y="1093"/>
                </a:lnTo>
                <a:lnTo>
                  <a:pt x="16" y="1099"/>
                </a:lnTo>
                <a:lnTo>
                  <a:pt x="16" y="1099"/>
                </a:lnTo>
                <a:lnTo>
                  <a:pt x="16" y="1103"/>
                </a:lnTo>
                <a:lnTo>
                  <a:pt x="18" y="1107"/>
                </a:lnTo>
                <a:lnTo>
                  <a:pt x="26" y="1115"/>
                </a:lnTo>
                <a:lnTo>
                  <a:pt x="36" y="1121"/>
                </a:lnTo>
                <a:lnTo>
                  <a:pt x="40" y="1121"/>
                </a:lnTo>
                <a:lnTo>
                  <a:pt x="40" y="1121"/>
                </a:lnTo>
                <a:lnTo>
                  <a:pt x="94" y="1127"/>
                </a:lnTo>
                <a:lnTo>
                  <a:pt x="130" y="1127"/>
                </a:lnTo>
                <a:lnTo>
                  <a:pt x="144" y="1127"/>
                </a:lnTo>
                <a:lnTo>
                  <a:pt x="150" y="1125"/>
                </a:lnTo>
                <a:lnTo>
                  <a:pt x="150" y="1125"/>
                </a:lnTo>
                <a:lnTo>
                  <a:pt x="152" y="1117"/>
                </a:lnTo>
                <a:lnTo>
                  <a:pt x="152" y="1107"/>
                </a:lnTo>
                <a:lnTo>
                  <a:pt x="152" y="1097"/>
                </a:lnTo>
                <a:lnTo>
                  <a:pt x="140" y="1071"/>
                </a:lnTo>
                <a:lnTo>
                  <a:pt x="144" y="961"/>
                </a:lnTo>
                <a:lnTo>
                  <a:pt x="144" y="961"/>
                </a:lnTo>
                <a:lnTo>
                  <a:pt x="150" y="961"/>
                </a:lnTo>
                <a:lnTo>
                  <a:pt x="154" y="959"/>
                </a:lnTo>
                <a:lnTo>
                  <a:pt x="158" y="955"/>
                </a:lnTo>
                <a:lnTo>
                  <a:pt x="158" y="955"/>
                </a:lnTo>
                <a:lnTo>
                  <a:pt x="160" y="925"/>
                </a:lnTo>
                <a:lnTo>
                  <a:pt x="160" y="869"/>
                </a:lnTo>
                <a:lnTo>
                  <a:pt x="160" y="787"/>
                </a:lnTo>
                <a:lnTo>
                  <a:pt x="164" y="725"/>
                </a:lnTo>
                <a:lnTo>
                  <a:pt x="170" y="687"/>
                </a:lnTo>
                <a:lnTo>
                  <a:pt x="170" y="687"/>
                </a:lnTo>
                <a:lnTo>
                  <a:pt x="178" y="739"/>
                </a:lnTo>
                <a:lnTo>
                  <a:pt x="184" y="777"/>
                </a:lnTo>
                <a:lnTo>
                  <a:pt x="186" y="803"/>
                </a:lnTo>
                <a:lnTo>
                  <a:pt x="186" y="803"/>
                </a:lnTo>
                <a:lnTo>
                  <a:pt x="186" y="845"/>
                </a:lnTo>
                <a:lnTo>
                  <a:pt x="186" y="895"/>
                </a:lnTo>
                <a:lnTo>
                  <a:pt x="186" y="895"/>
                </a:lnTo>
                <a:lnTo>
                  <a:pt x="190" y="937"/>
                </a:lnTo>
                <a:lnTo>
                  <a:pt x="192" y="963"/>
                </a:lnTo>
                <a:lnTo>
                  <a:pt x="212" y="963"/>
                </a:lnTo>
                <a:lnTo>
                  <a:pt x="212" y="963"/>
                </a:lnTo>
                <a:lnTo>
                  <a:pt x="218" y="991"/>
                </a:lnTo>
                <a:lnTo>
                  <a:pt x="220" y="1013"/>
                </a:lnTo>
                <a:lnTo>
                  <a:pt x="222" y="1027"/>
                </a:lnTo>
                <a:lnTo>
                  <a:pt x="222" y="1027"/>
                </a:lnTo>
                <a:lnTo>
                  <a:pt x="218" y="1035"/>
                </a:lnTo>
                <a:lnTo>
                  <a:pt x="214" y="1043"/>
                </a:lnTo>
                <a:lnTo>
                  <a:pt x="206" y="1053"/>
                </a:lnTo>
                <a:lnTo>
                  <a:pt x="210" y="1097"/>
                </a:lnTo>
                <a:lnTo>
                  <a:pt x="210" y="1097"/>
                </a:lnTo>
                <a:lnTo>
                  <a:pt x="212" y="1103"/>
                </a:lnTo>
                <a:lnTo>
                  <a:pt x="216" y="1113"/>
                </a:lnTo>
                <a:lnTo>
                  <a:pt x="216" y="1113"/>
                </a:lnTo>
                <a:lnTo>
                  <a:pt x="212" y="1121"/>
                </a:lnTo>
                <a:lnTo>
                  <a:pt x="214" y="1123"/>
                </a:lnTo>
                <a:lnTo>
                  <a:pt x="218" y="1125"/>
                </a:lnTo>
                <a:lnTo>
                  <a:pt x="218" y="1125"/>
                </a:lnTo>
                <a:lnTo>
                  <a:pt x="274" y="1119"/>
                </a:lnTo>
                <a:lnTo>
                  <a:pt x="306" y="1115"/>
                </a:lnTo>
                <a:lnTo>
                  <a:pt x="316" y="1113"/>
                </a:lnTo>
                <a:lnTo>
                  <a:pt x="320" y="1111"/>
                </a:lnTo>
                <a:lnTo>
                  <a:pt x="320" y="1111"/>
                </a:lnTo>
                <a:lnTo>
                  <a:pt x="320" y="1099"/>
                </a:lnTo>
                <a:lnTo>
                  <a:pt x="318" y="1093"/>
                </a:lnTo>
                <a:lnTo>
                  <a:pt x="316" y="1091"/>
                </a:lnTo>
                <a:lnTo>
                  <a:pt x="316" y="1091"/>
                </a:lnTo>
                <a:lnTo>
                  <a:pt x="284" y="1061"/>
                </a:lnTo>
                <a:lnTo>
                  <a:pt x="284" y="1061"/>
                </a:lnTo>
                <a:lnTo>
                  <a:pt x="276" y="1053"/>
                </a:lnTo>
                <a:lnTo>
                  <a:pt x="268" y="1047"/>
                </a:lnTo>
                <a:lnTo>
                  <a:pt x="264" y="1045"/>
                </a:lnTo>
                <a:lnTo>
                  <a:pt x="264" y="1045"/>
                </a:lnTo>
                <a:lnTo>
                  <a:pt x="262" y="1043"/>
                </a:lnTo>
                <a:lnTo>
                  <a:pt x="260" y="1039"/>
                </a:lnTo>
                <a:lnTo>
                  <a:pt x="256" y="1033"/>
                </a:lnTo>
                <a:lnTo>
                  <a:pt x="270" y="957"/>
                </a:lnTo>
                <a:lnTo>
                  <a:pt x="270" y="957"/>
                </a:lnTo>
                <a:lnTo>
                  <a:pt x="278" y="955"/>
                </a:lnTo>
                <a:lnTo>
                  <a:pt x="282" y="953"/>
                </a:lnTo>
                <a:lnTo>
                  <a:pt x="284" y="949"/>
                </a:lnTo>
                <a:lnTo>
                  <a:pt x="284" y="949"/>
                </a:lnTo>
                <a:lnTo>
                  <a:pt x="282" y="847"/>
                </a:lnTo>
                <a:lnTo>
                  <a:pt x="278" y="747"/>
                </a:lnTo>
                <a:lnTo>
                  <a:pt x="290" y="653"/>
                </a:lnTo>
                <a:lnTo>
                  <a:pt x="290" y="653"/>
                </a:lnTo>
                <a:lnTo>
                  <a:pt x="292" y="635"/>
                </a:lnTo>
                <a:lnTo>
                  <a:pt x="294" y="615"/>
                </a:lnTo>
                <a:lnTo>
                  <a:pt x="294" y="615"/>
                </a:lnTo>
                <a:lnTo>
                  <a:pt x="294" y="589"/>
                </a:lnTo>
                <a:lnTo>
                  <a:pt x="294" y="564"/>
                </a:lnTo>
                <a:lnTo>
                  <a:pt x="294" y="564"/>
                </a:lnTo>
                <a:lnTo>
                  <a:pt x="300" y="558"/>
                </a:lnTo>
                <a:lnTo>
                  <a:pt x="312" y="544"/>
                </a:lnTo>
                <a:lnTo>
                  <a:pt x="324" y="526"/>
                </a:lnTo>
                <a:lnTo>
                  <a:pt x="328" y="516"/>
                </a:lnTo>
                <a:lnTo>
                  <a:pt x="330" y="506"/>
                </a:lnTo>
                <a:lnTo>
                  <a:pt x="330" y="506"/>
                </a:lnTo>
                <a:lnTo>
                  <a:pt x="330" y="498"/>
                </a:lnTo>
                <a:lnTo>
                  <a:pt x="328" y="490"/>
                </a:lnTo>
                <a:lnTo>
                  <a:pt x="322" y="476"/>
                </a:lnTo>
                <a:lnTo>
                  <a:pt x="316" y="466"/>
                </a:lnTo>
                <a:lnTo>
                  <a:pt x="314" y="464"/>
                </a:lnTo>
                <a:lnTo>
                  <a:pt x="294" y="440"/>
                </a:lnTo>
                <a:lnTo>
                  <a:pt x="294" y="440"/>
                </a:lnTo>
                <a:lnTo>
                  <a:pt x="336" y="426"/>
                </a:lnTo>
                <a:lnTo>
                  <a:pt x="364" y="414"/>
                </a:lnTo>
                <a:lnTo>
                  <a:pt x="374" y="408"/>
                </a:lnTo>
                <a:lnTo>
                  <a:pt x="380" y="402"/>
                </a:lnTo>
                <a:lnTo>
                  <a:pt x="380" y="402"/>
                </a:lnTo>
                <a:lnTo>
                  <a:pt x="380" y="398"/>
                </a:lnTo>
                <a:lnTo>
                  <a:pt x="380" y="392"/>
                </a:lnTo>
                <a:lnTo>
                  <a:pt x="376" y="382"/>
                </a:lnTo>
                <a:lnTo>
                  <a:pt x="372" y="372"/>
                </a:lnTo>
                <a:lnTo>
                  <a:pt x="382" y="362"/>
                </a:lnTo>
                <a:lnTo>
                  <a:pt x="368" y="336"/>
                </a:lnTo>
                <a:lnTo>
                  <a:pt x="368" y="336"/>
                </a:lnTo>
                <a:lnTo>
                  <a:pt x="362" y="318"/>
                </a:lnTo>
                <a:lnTo>
                  <a:pt x="350" y="284"/>
                </a:lnTo>
                <a:lnTo>
                  <a:pt x="350" y="284"/>
                </a:lnTo>
                <a:lnTo>
                  <a:pt x="342" y="264"/>
                </a:lnTo>
                <a:lnTo>
                  <a:pt x="330" y="238"/>
                </a:lnTo>
                <a:lnTo>
                  <a:pt x="316" y="212"/>
                </a:lnTo>
                <a:lnTo>
                  <a:pt x="310" y="202"/>
                </a:lnTo>
                <a:lnTo>
                  <a:pt x="302" y="196"/>
                </a:lnTo>
                <a:lnTo>
                  <a:pt x="302" y="196"/>
                </a:lnTo>
                <a:lnTo>
                  <a:pt x="282" y="182"/>
                </a:lnTo>
                <a:lnTo>
                  <a:pt x="278" y="180"/>
                </a:lnTo>
                <a:lnTo>
                  <a:pt x="274" y="182"/>
                </a:lnTo>
                <a:lnTo>
                  <a:pt x="274" y="182"/>
                </a:lnTo>
                <a:lnTo>
                  <a:pt x="264" y="182"/>
                </a:lnTo>
                <a:lnTo>
                  <a:pt x="252" y="180"/>
                </a:lnTo>
                <a:lnTo>
                  <a:pt x="236" y="176"/>
                </a:lnTo>
                <a:lnTo>
                  <a:pt x="230" y="156"/>
                </a:lnTo>
                <a:lnTo>
                  <a:pt x="216" y="138"/>
                </a:lnTo>
                <a:lnTo>
                  <a:pt x="210" y="136"/>
                </a:lnTo>
                <a:lnTo>
                  <a:pt x="216" y="104"/>
                </a:lnTo>
                <a:lnTo>
                  <a:pt x="216" y="104"/>
                </a:lnTo>
                <a:lnTo>
                  <a:pt x="218" y="102"/>
                </a:lnTo>
                <a:lnTo>
                  <a:pt x="222" y="98"/>
                </a:lnTo>
                <a:lnTo>
                  <a:pt x="224" y="88"/>
                </a:lnTo>
                <a:lnTo>
                  <a:pt x="224" y="66"/>
                </a:lnTo>
                <a:lnTo>
                  <a:pt x="224" y="66"/>
                </a:lnTo>
                <a:lnTo>
                  <a:pt x="222" y="54"/>
                </a:lnTo>
                <a:lnTo>
                  <a:pt x="218" y="42"/>
                </a:lnTo>
                <a:lnTo>
                  <a:pt x="214" y="34"/>
                </a:lnTo>
                <a:lnTo>
                  <a:pt x="208" y="26"/>
                </a:lnTo>
                <a:lnTo>
                  <a:pt x="200" y="18"/>
                </a:lnTo>
                <a:lnTo>
                  <a:pt x="196" y="14"/>
                </a:lnTo>
                <a:lnTo>
                  <a:pt x="170" y="0"/>
                </a:lnTo>
                <a:lnTo>
                  <a:pt x="146" y="0"/>
                </a:lnTo>
                <a:close/>
                <a:moveTo>
                  <a:pt x="300" y="336"/>
                </a:moveTo>
                <a:lnTo>
                  <a:pt x="300" y="336"/>
                </a:lnTo>
                <a:lnTo>
                  <a:pt x="304" y="360"/>
                </a:lnTo>
                <a:lnTo>
                  <a:pt x="304" y="360"/>
                </a:lnTo>
                <a:lnTo>
                  <a:pt x="308" y="366"/>
                </a:lnTo>
                <a:lnTo>
                  <a:pt x="310" y="368"/>
                </a:lnTo>
                <a:lnTo>
                  <a:pt x="310" y="368"/>
                </a:lnTo>
                <a:lnTo>
                  <a:pt x="308" y="372"/>
                </a:lnTo>
                <a:lnTo>
                  <a:pt x="304" y="380"/>
                </a:lnTo>
                <a:lnTo>
                  <a:pt x="304" y="380"/>
                </a:lnTo>
                <a:lnTo>
                  <a:pt x="302" y="384"/>
                </a:lnTo>
                <a:lnTo>
                  <a:pt x="294" y="390"/>
                </a:lnTo>
                <a:lnTo>
                  <a:pt x="284" y="398"/>
                </a:lnTo>
                <a:lnTo>
                  <a:pt x="282" y="368"/>
                </a:lnTo>
                <a:lnTo>
                  <a:pt x="284" y="356"/>
                </a:lnTo>
                <a:lnTo>
                  <a:pt x="300" y="3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9"/>
          <p:cNvSpPr>
            <a:spLocks noEditPoints="1"/>
          </p:cNvSpPr>
          <p:nvPr/>
        </p:nvSpPr>
        <p:spPr bwMode="auto">
          <a:xfrm>
            <a:off x="4753058" y="4709729"/>
            <a:ext cx="500062" cy="1679575"/>
          </a:xfrm>
          <a:custGeom>
            <a:avLst/>
            <a:gdLst>
              <a:gd name="T0" fmla="*/ 132 w 631"/>
              <a:gd name="T1" fmla="*/ 55 h 2117"/>
              <a:gd name="T2" fmla="*/ 125 w 631"/>
              <a:gd name="T3" fmla="*/ 121 h 2117"/>
              <a:gd name="T4" fmla="*/ 106 w 631"/>
              <a:gd name="T5" fmla="*/ 167 h 2117"/>
              <a:gd name="T6" fmla="*/ 70 w 631"/>
              <a:gd name="T7" fmla="*/ 222 h 2117"/>
              <a:gd name="T8" fmla="*/ 115 w 631"/>
              <a:gd name="T9" fmla="*/ 248 h 2117"/>
              <a:gd name="T10" fmla="*/ 163 w 631"/>
              <a:gd name="T11" fmla="*/ 254 h 2117"/>
              <a:gd name="T12" fmla="*/ 159 w 631"/>
              <a:gd name="T13" fmla="*/ 306 h 2117"/>
              <a:gd name="T14" fmla="*/ 188 w 631"/>
              <a:gd name="T15" fmla="*/ 346 h 2117"/>
              <a:gd name="T16" fmla="*/ 215 w 631"/>
              <a:gd name="T17" fmla="*/ 359 h 2117"/>
              <a:gd name="T18" fmla="*/ 181 w 631"/>
              <a:gd name="T19" fmla="*/ 417 h 2117"/>
              <a:gd name="T20" fmla="*/ 175 w 631"/>
              <a:gd name="T21" fmla="*/ 474 h 2117"/>
              <a:gd name="T22" fmla="*/ 147 w 631"/>
              <a:gd name="T23" fmla="*/ 529 h 2117"/>
              <a:gd name="T24" fmla="*/ 12 w 631"/>
              <a:gd name="T25" fmla="*/ 556 h 2117"/>
              <a:gd name="T26" fmla="*/ 0 w 631"/>
              <a:gd name="T27" fmla="*/ 589 h 2117"/>
              <a:gd name="T28" fmla="*/ 16 w 631"/>
              <a:gd name="T29" fmla="*/ 643 h 2117"/>
              <a:gd name="T30" fmla="*/ 37 w 631"/>
              <a:gd name="T31" fmla="*/ 654 h 2117"/>
              <a:gd name="T32" fmla="*/ 68 w 631"/>
              <a:gd name="T33" fmla="*/ 690 h 2117"/>
              <a:gd name="T34" fmla="*/ 188 w 631"/>
              <a:gd name="T35" fmla="*/ 735 h 2117"/>
              <a:gd name="T36" fmla="*/ 183 w 631"/>
              <a:gd name="T37" fmla="*/ 799 h 2117"/>
              <a:gd name="T38" fmla="*/ 116 w 631"/>
              <a:gd name="T39" fmla="*/ 1068 h 2117"/>
              <a:gd name="T40" fmla="*/ 142 w 631"/>
              <a:gd name="T41" fmla="*/ 1312 h 2117"/>
              <a:gd name="T42" fmla="*/ 167 w 631"/>
              <a:gd name="T43" fmla="*/ 1508 h 2117"/>
              <a:gd name="T44" fmla="*/ 198 w 631"/>
              <a:gd name="T45" fmla="*/ 1623 h 2117"/>
              <a:gd name="T46" fmla="*/ 237 w 631"/>
              <a:gd name="T47" fmla="*/ 1765 h 2117"/>
              <a:gd name="T48" fmla="*/ 241 w 631"/>
              <a:gd name="T49" fmla="*/ 1861 h 2117"/>
              <a:gd name="T50" fmla="*/ 229 w 631"/>
              <a:gd name="T51" fmla="*/ 1998 h 2117"/>
              <a:gd name="T52" fmla="*/ 138 w 631"/>
              <a:gd name="T53" fmla="*/ 2049 h 2117"/>
              <a:gd name="T54" fmla="*/ 121 w 631"/>
              <a:gd name="T55" fmla="*/ 2081 h 2117"/>
              <a:gd name="T56" fmla="*/ 191 w 631"/>
              <a:gd name="T57" fmla="*/ 2109 h 2117"/>
              <a:gd name="T58" fmla="*/ 626 w 631"/>
              <a:gd name="T59" fmla="*/ 2055 h 2117"/>
              <a:gd name="T60" fmla="*/ 555 w 631"/>
              <a:gd name="T61" fmla="*/ 1354 h 2117"/>
              <a:gd name="T62" fmla="*/ 534 w 631"/>
              <a:gd name="T63" fmla="*/ 839 h 2117"/>
              <a:gd name="T64" fmla="*/ 591 w 631"/>
              <a:gd name="T65" fmla="*/ 844 h 2117"/>
              <a:gd name="T66" fmla="*/ 609 w 631"/>
              <a:gd name="T67" fmla="*/ 822 h 2117"/>
              <a:gd name="T68" fmla="*/ 613 w 631"/>
              <a:gd name="T69" fmla="*/ 549 h 2117"/>
              <a:gd name="T70" fmla="*/ 539 w 631"/>
              <a:gd name="T71" fmla="*/ 376 h 2117"/>
              <a:gd name="T72" fmla="*/ 514 w 631"/>
              <a:gd name="T73" fmla="*/ 346 h 2117"/>
              <a:gd name="T74" fmla="*/ 450 w 631"/>
              <a:gd name="T75" fmla="*/ 279 h 2117"/>
              <a:gd name="T76" fmla="*/ 457 w 631"/>
              <a:gd name="T77" fmla="*/ 213 h 2117"/>
              <a:gd name="T78" fmla="*/ 402 w 631"/>
              <a:gd name="T79" fmla="*/ 197 h 2117"/>
              <a:gd name="T80" fmla="*/ 412 w 631"/>
              <a:gd name="T81" fmla="*/ 124 h 2117"/>
              <a:gd name="T82" fmla="*/ 417 w 631"/>
              <a:gd name="T83" fmla="*/ 91 h 2117"/>
              <a:gd name="T84" fmla="*/ 368 w 631"/>
              <a:gd name="T85" fmla="*/ 63 h 2117"/>
              <a:gd name="T86" fmla="*/ 353 w 631"/>
              <a:gd name="T87" fmla="*/ 37 h 2117"/>
              <a:gd name="T88" fmla="*/ 333 w 631"/>
              <a:gd name="T89" fmla="*/ 10 h 2117"/>
              <a:gd name="T90" fmla="*/ 268 w 631"/>
              <a:gd name="T91" fmla="*/ 0 h 2117"/>
              <a:gd name="T92" fmla="*/ 181 w 631"/>
              <a:gd name="T93" fmla="*/ 22 h 2117"/>
              <a:gd name="T94" fmla="*/ 348 w 631"/>
              <a:gd name="T95" fmla="*/ 1513 h 2117"/>
              <a:gd name="T96" fmla="*/ 378 w 631"/>
              <a:gd name="T97" fmla="*/ 1587 h 2117"/>
              <a:gd name="T98" fmla="*/ 405 w 631"/>
              <a:gd name="T99" fmla="*/ 1628 h 2117"/>
              <a:gd name="T100" fmla="*/ 440 w 631"/>
              <a:gd name="T101" fmla="*/ 1654 h 2117"/>
              <a:gd name="T102" fmla="*/ 457 w 631"/>
              <a:gd name="T103" fmla="*/ 1842 h 2117"/>
              <a:gd name="T104" fmla="*/ 478 w 631"/>
              <a:gd name="T105" fmla="*/ 1862 h 2117"/>
              <a:gd name="T106" fmla="*/ 478 w 631"/>
              <a:gd name="T107" fmla="*/ 1949 h 2117"/>
              <a:gd name="T108" fmla="*/ 436 w 631"/>
              <a:gd name="T109" fmla="*/ 1996 h 2117"/>
              <a:gd name="T110" fmla="*/ 389 w 631"/>
              <a:gd name="T111" fmla="*/ 1889 h 2117"/>
              <a:gd name="T112" fmla="*/ 363 w 631"/>
              <a:gd name="T113" fmla="*/ 1678 h 2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31" h="2117">
                <a:moveTo>
                  <a:pt x="163" y="30"/>
                </a:moveTo>
                <a:lnTo>
                  <a:pt x="163" y="30"/>
                </a:lnTo>
                <a:lnTo>
                  <a:pt x="147" y="39"/>
                </a:lnTo>
                <a:lnTo>
                  <a:pt x="137" y="48"/>
                </a:lnTo>
                <a:lnTo>
                  <a:pt x="133" y="52"/>
                </a:lnTo>
                <a:lnTo>
                  <a:pt x="132" y="55"/>
                </a:lnTo>
                <a:lnTo>
                  <a:pt x="132" y="55"/>
                </a:lnTo>
                <a:lnTo>
                  <a:pt x="130" y="83"/>
                </a:lnTo>
                <a:lnTo>
                  <a:pt x="128" y="101"/>
                </a:lnTo>
                <a:lnTo>
                  <a:pt x="127" y="112"/>
                </a:lnTo>
                <a:lnTo>
                  <a:pt x="127" y="112"/>
                </a:lnTo>
                <a:lnTo>
                  <a:pt x="125" y="121"/>
                </a:lnTo>
                <a:lnTo>
                  <a:pt x="122" y="137"/>
                </a:lnTo>
                <a:lnTo>
                  <a:pt x="117" y="152"/>
                </a:lnTo>
                <a:lnTo>
                  <a:pt x="115" y="158"/>
                </a:lnTo>
                <a:lnTo>
                  <a:pt x="111" y="162"/>
                </a:lnTo>
                <a:lnTo>
                  <a:pt x="111" y="162"/>
                </a:lnTo>
                <a:lnTo>
                  <a:pt x="106" y="167"/>
                </a:lnTo>
                <a:lnTo>
                  <a:pt x="100" y="174"/>
                </a:lnTo>
                <a:lnTo>
                  <a:pt x="84" y="194"/>
                </a:lnTo>
                <a:lnTo>
                  <a:pt x="77" y="203"/>
                </a:lnTo>
                <a:lnTo>
                  <a:pt x="72" y="213"/>
                </a:lnTo>
                <a:lnTo>
                  <a:pt x="70" y="219"/>
                </a:lnTo>
                <a:lnTo>
                  <a:pt x="70" y="222"/>
                </a:lnTo>
                <a:lnTo>
                  <a:pt x="71" y="223"/>
                </a:lnTo>
                <a:lnTo>
                  <a:pt x="71" y="223"/>
                </a:lnTo>
                <a:lnTo>
                  <a:pt x="79" y="229"/>
                </a:lnTo>
                <a:lnTo>
                  <a:pt x="93" y="238"/>
                </a:lnTo>
                <a:lnTo>
                  <a:pt x="109" y="245"/>
                </a:lnTo>
                <a:lnTo>
                  <a:pt x="115" y="248"/>
                </a:lnTo>
                <a:lnTo>
                  <a:pt x="121" y="249"/>
                </a:lnTo>
                <a:lnTo>
                  <a:pt x="121" y="249"/>
                </a:lnTo>
                <a:lnTo>
                  <a:pt x="134" y="250"/>
                </a:lnTo>
                <a:lnTo>
                  <a:pt x="148" y="251"/>
                </a:lnTo>
                <a:lnTo>
                  <a:pt x="163" y="254"/>
                </a:lnTo>
                <a:lnTo>
                  <a:pt x="163" y="254"/>
                </a:lnTo>
                <a:lnTo>
                  <a:pt x="159" y="270"/>
                </a:lnTo>
                <a:lnTo>
                  <a:pt x="156" y="284"/>
                </a:lnTo>
                <a:lnTo>
                  <a:pt x="156" y="292"/>
                </a:lnTo>
                <a:lnTo>
                  <a:pt x="158" y="300"/>
                </a:lnTo>
                <a:lnTo>
                  <a:pt x="158" y="300"/>
                </a:lnTo>
                <a:lnTo>
                  <a:pt x="159" y="306"/>
                </a:lnTo>
                <a:lnTo>
                  <a:pt x="161" y="312"/>
                </a:lnTo>
                <a:lnTo>
                  <a:pt x="165" y="319"/>
                </a:lnTo>
                <a:lnTo>
                  <a:pt x="169" y="322"/>
                </a:lnTo>
                <a:lnTo>
                  <a:pt x="175" y="328"/>
                </a:lnTo>
                <a:lnTo>
                  <a:pt x="177" y="330"/>
                </a:lnTo>
                <a:lnTo>
                  <a:pt x="188" y="346"/>
                </a:lnTo>
                <a:lnTo>
                  <a:pt x="188" y="346"/>
                </a:lnTo>
                <a:lnTo>
                  <a:pt x="208" y="348"/>
                </a:lnTo>
                <a:lnTo>
                  <a:pt x="224" y="350"/>
                </a:lnTo>
                <a:lnTo>
                  <a:pt x="224" y="350"/>
                </a:lnTo>
                <a:lnTo>
                  <a:pt x="220" y="353"/>
                </a:lnTo>
                <a:lnTo>
                  <a:pt x="215" y="359"/>
                </a:lnTo>
                <a:lnTo>
                  <a:pt x="203" y="376"/>
                </a:lnTo>
                <a:lnTo>
                  <a:pt x="191" y="396"/>
                </a:lnTo>
                <a:lnTo>
                  <a:pt x="182" y="407"/>
                </a:lnTo>
                <a:lnTo>
                  <a:pt x="182" y="407"/>
                </a:lnTo>
                <a:lnTo>
                  <a:pt x="181" y="410"/>
                </a:lnTo>
                <a:lnTo>
                  <a:pt x="181" y="417"/>
                </a:lnTo>
                <a:lnTo>
                  <a:pt x="181" y="435"/>
                </a:lnTo>
                <a:lnTo>
                  <a:pt x="181" y="455"/>
                </a:lnTo>
                <a:lnTo>
                  <a:pt x="180" y="462"/>
                </a:lnTo>
                <a:lnTo>
                  <a:pt x="177" y="468"/>
                </a:lnTo>
                <a:lnTo>
                  <a:pt x="177" y="468"/>
                </a:lnTo>
                <a:lnTo>
                  <a:pt x="175" y="474"/>
                </a:lnTo>
                <a:lnTo>
                  <a:pt x="175" y="483"/>
                </a:lnTo>
                <a:lnTo>
                  <a:pt x="175" y="507"/>
                </a:lnTo>
                <a:lnTo>
                  <a:pt x="176" y="529"/>
                </a:lnTo>
                <a:lnTo>
                  <a:pt x="177" y="539"/>
                </a:lnTo>
                <a:lnTo>
                  <a:pt x="158" y="565"/>
                </a:lnTo>
                <a:lnTo>
                  <a:pt x="147" y="529"/>
                </a:lnTo>
                <a:lnTo>
                  <a:pt x="40" y="518"/>
                </a:lnTo>
                <a:lnTo>
                  <a:pt x="24" y="534"/>
                </a:lnTo>
                <a:lnTo>
                  <a:pt x="29" y="554"/>
                </a:lnTo>
                <a:lnTo>
                  <a:pt x="29" y="554"/>
                </a:lnTo>
                <a:lnTo>
                  <a:pt x="20" y="555"/>
                </a:lnTo>
                <a:lnTo>
                  <a:pt x="12" y="556"/>
                </a:lnTo>
                <a:lnTo>
                  <a:pt x="5" y="559"/>
                </a:lnTo>
                <a:lnTo>
                  <a:pt x="5" y="559"/>
                </a:lnTo>
                <a:lnTo>
                  <a:pt x="2" y="562"/>
                </a:lnTo>
                <a:lnTo>
                  <a:pt x="0" y="570"/>
                </a:lnTo>
                <a:lnTo>
                  <a:pt x="0" y="578"/>
                </a:lnTo>
                <a:lnTo>
                  <a:pt x="0" y="589"/>
                </a:lnTo>
                <a:lnTo>
                  <a:pt x="1" y="600"/>
                </a:lnTo>
                <a:lnTo>
                  <a:pt x="4" y="611"/>
                </a:lnTo>
                <a:lnTo>
                  <a:pt x="6" y="622"/>
                </a:lnTo>
                <a:lnTo>
                  <a:pt x="10" y="631"/>
                </a:lnTo>
                <a:lnTo>
                  <a:pt x="10" y="631"/>
                </a:lnTo>
                <a:lnTo>
                  <a:pt x="16" y="643"/>
                </a:lnTo>
                <a:lnTo>
                  <a:pt x="22" y="652"/>
                </a:lnTo>
                <a:lnTo>
                  <a:pt x="26" y="655"/>
                </a:lnTo>
                <a:lnTo>
                  <a:pt x="28" y="657"/>
                </a:lnTo>
                <a:lnTo>
                  <a:pt x="29" y="655"/>
                </a:lnTo>
                <a:lnTo>
                  <a:pt x="29" y="655"/>
                </a:lnTo>
                <a:lnTo>
                  <a:pt x="37" y="654"/>
                </a:lnTo>
                <a:lnTo>
                  <a:pt x="48" y="653"/>
                </a:lnTo>
                <a:lnTo>
                  <a:pt x="60" y="651"/>
                </a:lnTo>
                <a:lnTo>
                  <a:pt x="60" y="651"/>
                </a:lnTo>
                <a:lnTo>
                  <a:pt x="64" y="671"/>
                </a:lnTo>
                <a:lnTo>
                  <a:pt x="67" y="685"/>
                </a:lnTo>
                <a:lnTo>
                  <a:pt x="68" y="690"/>
                </a:lnTo>
                <a:lnTo>
                  <a:pt x="71" y="692"/>
                </a:lnTo>
                <a:lnTo>
                  <a:pt x="71" y="692"/>
                </a:lnTo>
                <a:lnTo>
                  <a:pt x="182" y="702"/>
                </a:lnTo>
                <a:lnTo>
                  <a:pt x="182" y="702"/>
                </a:lnTo>
                <a:lnTo>
                  <a:pt x="185" y="712"/>
                </a:lnTo>
                <a:lnTo>
                  <a:pt x="188" y="735"/>
                </a:lnTo>
                <a:lnTo>
                  <a:pt x="189" y="748"/>
                </a:lnTo>
                <a:lnTo>
                  <a:pt x="191" y="762"/>
                </a:lnTo>
                <a:lnTo>
                  <a:pt x="189" y="774"/>
                </a:lnTo>
                <a:lnTo>
                  <a:pt x="188" y="783"/>
                </a:lnTo>
                <a:lnTo>
                  <a:pt x="188" y="783"/>
                </a:lnTo>
                <a:lnTo>
                  <a:pt x="183" y="799"/>
                </a:lnTo>
                <a:lnTo>
                  <a:pt x="177" y="827"/>
                </a:lnTo>
                <a:lnTo>
                  <a:pt x="163" y="903"/>
                </a:lnTo>
                <a:lnTo>
                  <a:pt x="149" y="978"/>
                </a:lnTo>
                <a:lnTo>
                  <a:pt x="142" y="1012"/>
                </a:lnTo>
                <a:lnTo>
                  <a:pt x="142" y="1012"/>
                </a:lnTo>
                <a:lnTo>
                  <a:pt x="116" y="1068"/>
                </a:lnTo>
                <a:lnTo>
                  <a:pt x="132" y="1094"/>
                </a:lnTo>
                <a:lnTo>
                  <a:pt x="132" y="1094"/>
                </a:lnTo>
                <a:lnTo>
                  <a:pt x="138" y="1196"/>
                </a:lnTo>
                <a:lnTo>
                  <a:pt x="142" y="1270"/>
                </a:lnTo>
                <a:lnTo>
                  <a:pt x="142" y="1297"/>
                </a:lnTo>
                <a:lnTo>
                  <a:pt x="142" y="1312"/>
                </a:lnTo>
                <a:lnTo>
                  <a:pt x="142" y="1312"/>
                </a:lnTo>
                <a:lnTo>
                  <a:pt x="143" y="1329"/>
                </a:lnTo>
                <a:lnTo>
                  <a:pt x="145" y="1362"/>
                </a:lnTo>
                <a:lnTo>
                  <a:pt x="152" y="1406"/>
                </a:lnTo>
                <a:lnTo>
                  <a:pt x="159" y="1456"/>
                </a:lnTo>
                <a:lnTo>
                  <a:pt x="167" y="1508"/>
                </a:lnTo>
                <a:lnTo>
                  <a:pt x="177" y="1556"/>
                </a:lnTo>
                <a:lnTo>
                  <a:pt x="182" y="1578"/>
                </a:lnTo>
                <a:lnTo>
                  <a:pt x="187" y="1596"/>
                </a:lnTo>
                <a:lnTo>
                  <a:pt x="193" y="1611"/>
                </a:lnTo>
                <a:lnTo>
                  <a:pt x="198" y="1623"/>
                </a:lnTo>
                <a:lnTo>
                  <a:pt x="198" y="1623"/>
                </a:lnTo>
                <a:lnTo>
                  <a:pt x="203" y="1633"/>
                </a:lnTo>
                <a:lnTo>
                  <a:pt x="208" y="1645"/>
                </a:lnTo>
                <a:lnTo>
                  <a:pt x="218" y="1673"/>
                </a:lnTo>
                <a:lnTo>
                  <a:pt x="225" y="1704"/>
                </a:lnTo>
                <a:lnTo>
                  <a:pt x="232" y="1736"/>
                </a:lnTo>
                <a:lnTo>
                  <a:pt x="237" y="1765"/>
                </a:lnTo>
                <a:lnTo>
                  <a:pt x="242" y="1791"/>
                </a:lnTo>
                <a:lnTo>
                  <a:pt x="243" y="1810"/>
                </a:lnTo>
                <a:lnTo>
                  <a:pt x="243" y="1821"/>
                </a:lnTo>
                <a:lnTo>
                  <a:pt x="243" y="1821"/>
                </a:lnTo>
                <a:lnTo>
                  <a:pt x="242" y="1838"/>
                </a:lnTo>
                <a:lnTo>
                  <a:pt x="241" y="1861"/>
                </a:lnTo>
                <a:lnTo>
                  <a:pt x="238" y="1887"/>
                </a:lnTo>
                <a:lnTo>
                  <a:pt x="249" y="1918"/>
                </a:lnTo>
                <a:lnTo>
                  <a:pt x="259" y="1944"/>
                </a:lnTo>
                <a:lnTo>
                  <a:pt x="259" y="1944"/>
                </a:lnTo>
                <a:lnTo>
                  <a:pt x="242" y="1974"/>
                </a:lnTo>
                <a:lnTo>
                  <a:pt x="229" y="1998"/>
                </a:lnTo>
                <a:lnTo>
                  <a:pt x="223" y="2005"/>
                </a:lnTo>
                <a:lnTo>
                  <a:pt x="219" y="2010"/>
                </a:lnTo>
                <a:lnTo>
                  <a:pt x="219" y="2010"/>
                </a:lnTo>
                <a:lnTo>
                  <a:pt x="142" y="2045"/>
                </a:lnTo>
                <a:lnTo>
                  <a:pt x="142" y="2045"/>
                </a:lnTo>
                <a:lnTo>
                  <a:pt x="138" y="2049"/>
                </a:lnTo>
                <a:lnTo>
                  <a:pt x="130" y="2058"/>
                </a:lnTo>
                <a:lnTo>
                  <a:pt x="126" y="2063"/>
                </a:lnTo>
                <a:lnTo>
                  <a:pt x="122" y="2069"/>
                </a:lnTo>
                <a:lnTo>
                  <a:pt x="121" y="2075"/>
                </a:lnTo>
                <a:lnTo>
                  <a:pt x="121" y="2081"/>
                </a:lnTo>
                <a:lnTo>
                  <a:pt x="121" y="2081"/>
                </a:lnTo>
                <a:lnTo>
                  <a:pt x="123" y="2083"/>
                </a:lnTo>
                <a:lnTo>
                  <a:pt x="126" y="2087"/>
                </a:lnTo>
                <a:lnTo>
                  <a:pt x="137" y="2092"/>
                </a:lnTo>
                <a:lnTo>
                  <a:pt x="149" y="2097"/>
                </a:lnTo>
                <a:lnTo>
                  <a:pt x="164" y="2102"/>
                </a:lnTo>
                <a:lnTo>
                  <a:pt x="191" y="2109"/>
                </a:lnTo>
                <a:lnTo>
                  <a:pt x="203" y="2112"/>
                </a:lnTo>
                <a:lnTo>
                  <a:pt x="304" y="2107"/>
                </a:lnTo>
                <a:lnTo>
                  <a:pt x="346" y="2107"/>
                </a:lnTo>
                <a:lnTo>
                  <a:pt x="433" y="2117"/>
                </a:lnTo>
                <a:lnTo>
                  <a:pt x="616" y="2086"/>
                </a:lnTo>
                <a:lnTo>
                  <a:pt x="626" y="2055"/>
                </a:lnTo>
                <a:lnTo>
                  <a:pt x="570" y="1963"/>
                </a:lnTo>
                <a:lnTo>
                  <a:pt x="580" y="1918"/>
                </a:lnTo>
                <a:lnTo>
                  <a:pt x="621" y="1892"/>
                </a:lnTo>
                <a:lnTo>
                  <a:pt x="616" y="1760"/>
                </a:lnTo>
                <a:lnTo>
                  <a:pt x="575" y="1562"/>
                </a:lnTo>
                <a:lnTo>
                  <a:pt x="555" y="1354"/>
                </a:lnTo>
                <a:lnTo>
                  <a:pt x="555" y="1241"/>
                </a:lnTo>
                <a:lnTo>
                  <a:pt x="544" y="1155"/>
                </a:lnTo>
                <a:lnTo>
                  <a:pt x="605" y="1120"/>
                </a:lnTo>
                <a:lnTo>
                  <a:pt x="600" y="1007"/>
                </a:lnTo>
                <a:lnTo>
                  <a:pt x="570" y="891"/>
                </a:lnTo>
                <a:lnTo>
                  <a:pt x="534" y="839"/>
                </a:lnTo>
                <a:lnTo>
                  <a:pt x="534" y="839"/>
                </a:lnTo>
                <a:lnTo>
                  <a:pt x="544" y="842"/>
                </a:lnTo>
                <a:lnTo>
                  <a:pt x="554" y="844"/>
                </a:lnTo>
                <a:lnTo>
                  <a:pt x="566" y="845"/>
                </a:lnTo>
                <a:lnTo>
                  <a:pt x="578" y="845"/>
                </a:lnTo>
                <a:lnTo>
                  <a:pt x="591" y="844"/>
                </a:lnTo>
                <a:lnTo>
                  <a:pt x="595" y="843"/>
                </a:lnTo>
                <a:lnTo>
                  <a:pt x="599" y="840"/>
                </a:lnTo>
                <a:lnTo>
                  <a:pt x="603" y="838"/>
                </a:lnTo>
                <a:lnTo>
                  <a:pt x="605" y="834"/>
                </a:lnTo>
                <a:lnTo>
                  <a:pt x="605" y="834"/>
                </a:lnTo>
                <a:lnTo>
                  <a:pt x="609" y="822"/>
                </a:lnTo>
                <a:lnTo>
                  <a:pt x="614" y="805"/>
                </a:lnTo>
                <a:lnTo>
                  <a:pt x="622" y="764"/>
                </a:lnTo>
                <a:lnTo>
                  <a:pt x="631" y="712"/>
                </a:lnTo>
                <a:lnTo>
                  <a:pt x="631" y="712"/>
                </a:lnTo>
                <a:lnTo>
                  <a:pt x="621" y="617"/>
                </a:lnTo>
                <a:lnTo>
                  <a:pt x="613" y="549"/>
                </a:lnTo>
                <a:lnTo>
                  <a:pt x="609" y="523"/>
                </a:lnTo>
                <a:lnTo>
                  <a:pt x="605" y="508"/>
                </a:lnTo>
                <a:lnTo>
                  <a:pt x="605" y="508"/>
                </a:lnTo>
                <a:lnTo>
                  <a:pt x="592" y="479"/>
                </a:lnTo>
                <a:lnTo>
                  <a:pt x="570" y="435"/>
                </a:lnTo>
                <a:lnTo>
                  <a:pt x="539" y="376"/>
                </a:lnTo>
                <a:lnTo>
                  <a:pt x="539" y="376"/>
                </a:lnTo>
                <a:lnTo>
                  <a:pt x="528" y="360"/>
                </a:lnTo>
                <a:lnTo>
                  <a:pt x="520" y="350"/>
                </a:lnTo>
                <a:lnTo>
                  <a:pt x="516" y="347"/>
                </a:lnTo>
                <a:lnTo>
                  <a:pt x="514" y="346"/>
                </a:lnTo>
                <a:lnTo>
                  <a:pt x="514" y="346"/>
                </a:lnTo>
                <a:lnTo>
                  <a:pt x="510" y="343"/>
                </a:lnTo>
                <a:lnTo>
                  <a:pt x="501" y="337"/>
                </a:lnTo>
                <a:lnTo>
                  <a:pt x="479" y="317"/>
                </a:lnTo>
                <a:lnTo>
                  <a:pt x="447" y="289"/>
                </a:lnTo>
                <a:lnTo>
                  <a:pt x="447" y="289"/>
                </a:lnTo>
                <a:lnTo>
                  <a:pt x="450" y="279"/>
                </a:lnTo>
                <a:lnTo>
                  <a:pt x="456" y="255"/>
                </a:lnTo>
                <a:lnTo>
                  <a:pt x="457" y="241"/>
                </a:lnTo>
                <a:lnTo>
                  <a:pt x="460" y="229"/>
                </a:lnTo>
                <a:lnTo>
                  <a:pt x="460" y="219"/>
                </a:lnTo>
                <a:lnTo>
                  <a:pt x="459" y="216"/>
                </a:lnTo>
                <a:lnTo>
                  <a:pt x="457" y="213"/>
                </a:lnTo>
                <a:lnTo>
                  <a:pt x="457" y="213"/>
                </a:lnTo>
                <a:lnTo>
                  <a:pt x="454" y="210"/>
                </a:lnTo>
                <a:lnTo>
                  <a:pt x="446" y="206"/>
                </a:lnTo>
                <a:lnTo>
                  <a:pt x="427" y="202"/>
                </a:lnTo>
                <a:lnTo>
                  <a:pt x="410" y="199"/>
                </a:lnTo>
                <a:lnTo>
                  <a:pt x="402" y="197"/>
                </a:lnTo>
                <a:lnTo>
                  <a:pt x="381" y="157"/>
                </a:lnTo>
                <a:lnTo>
                  <a:pt x="381" y="157"/>
                </a:lnTo>
                <a:lnTo>
                  <a:pt x="389" y="151"/>
                </a:lnTo>
                <a:lnTo>
                  <a:pt x="396" y="143"/>
                </a:lnTo>
                <a:lnTo>
                  <a:pt x="405" y="135"/>
                </a:lnTo>
                <a:lnTo>
                  <a:pt x="412" y="124"/>
                </a:lnTo>
                <a:lnTo>
                  <a:pt x="418" y="113"/>
                </a:lnTo>
                <a:lnTo>
                  <a:pt x="419" y="108"/>
                </a:lnTo>
                <a:lnTo>
                  <a:pt x="419" y="102"/>
                </a:lnTo>
                <a:lnTo>
                  <a:pt x="419" y="97"/>
                </a:lnTo>
                <a:lnTo>
                  <a:pt x="417" y="91"/>
                </a:lnTo>
                <a:lnTo>
                  <a:pt x="417" y="91"/>
                </a:lnTo>
                <a:lnTo>
                  <a:pt x="413" y="86"/>
                </a:lnTo>
                <a:lnTo>
                  <a:pt x="410" y="82"/>
                </a:lnTo>
                <a:lnTo>
                  <a:pt x="400" y="75"/>
                </a:lnTo>
                <a:lnTo>
                  <a:pt x="389" y="69"/>
                </a:lnTo>
                <a:lnTo>
                  <a:pt x="378" y="65"/>
                </a:lnTo>
                <a:lnTo>
                  <a:pt x="368" y="63"/>
                </a:lnTo>
                <a:lnTo>
                  <a:pt x="359" y="61"/>
                </a:lnTo>
                <a:lnTo>
                  <a:pt x="351" y="60"/>
                </a:lnTo>
                <a:lnTo>
                  <a:pt x="351" y="60"/>
                </a:lnTo>
                <a:lnTo>
                  <a:pt x="352" y="53"/>
                </a:lnTo>
                <a:lnTo>
                  <a:pt x="353" y="46"/>
                </a:lnTo>
                <a:lnTo>
                  <a:pt x="353" y="37"/>
                </a:lnTo>
                <a:lnTo>
                  <a:pt x="352" y="32"/>
                </a:lnTo>
                <a:lnTo>
                  <a:pt x="350" y="27"/>
                </a:lnTo>
                <a:lnTo>
                  <a:pt x="347" y="22"/>
                </a:lnTo>
                <a:lnTo>
                  <a:pt x="344" y="17"/>
                </a:lnTo>
                <a:lnTo>
                  <a:pt x="339" y="14"/>
                </a:lnTo>
                <a:lnTo>
                  <a:pt x="333" y="10"/>
                </a:lnTo>
                <a:lnTo>
                  <a:pt x="324" y="6"/>
                </a:lnTo>
                <a:lnTo>
                  <a:pt x="315" y="5"/>
                </a:lnTo>
                <a:lnTo>
                  <a:pt x="315" y="5"/>
                </a:lnTo>
                <a:lnTo>
                  <a:pt x="297" y="1"/>
                </a:lnTo>
                <a:lnTo>
                  <a:pt x="281" y="0"/>
                </a:lnTo>
                <a:lnTo>
                  <a:pt x="268" y="0"/>
                </a:lnTo>
                <a:lnTo>
                  <a:pt x="257" y="1"/>
                </a:lnTo>
                <a:lnTo>
                  <a:pt x="237" y="5"/>
                </a:lnTo>
                <a:lnTo>
                  <a:pt x="219" y="10"/>
                </a:lnTo>
                <a:lnTo>
                  <a:pt x="219" y="10"/>
                </a:lnTo>
                <a:lnTo>
                  <a:pt x="199" y="15"/>
                </a:lnTo>
                <a:lnTo>
                  <a:pt x="181" y="22"/>
                </a:lnTo>
                <a:lnTo>
                  <a:pt x="163" y="30"/>
                </a:lnTo>
                <a:lnTo>
                  <a:pt x="163" y="30"/>
                </a:lnTo>
                <a:close/>
                <a:moveTo>
                  <a:pt x="341" y="1541"/>
                </a:moveTo>
                <a:lnTo>
                  <a:pt x="341" y="1541"/>
                </a:lnTo>
                <a:lnTo>
                  <a:pt x="345" y="1525"/>
                </a:lnTo>
                <a:lnTo>
                  <a:pt x="348" y="1513"/>
                </a:lnTo>
                <a:lnTo>
                  <a:pt x="351" y="1505"/>
                </a:lnTo>
                <a:lnTo>
                  <a:pt x="351" y="1505"/>
                </a:lnTo>
                <a:lnTo>
                  <a:pt x="352" y="1509"/>
                </a:lnTo>
                <a:lnTo>
                  <a:pt x="356" y="1519"/>
                </a:lnTo>
                <a:lnTo>
                  <a:pt x="367" y="1551"/>
                </a:lnTo>
                <a:lnTo>
                  <a:pt x="378" y="1587"/>
                </a:lnTo>
                <a:lnTo>
                  <a:pt x="386" y="1613"/>
                </a:lnTo>
                <a:lnTo>
                  <a:pt x="386" y="1613"/>
                </a:lnTo>
                <a:lnTo>
                  <a:pt x="390" y="1619"/>
                </a:lnTo>
                <a:lnTo>
                  <a:pt x="394" y="1623"/>
                </a:lnTo>
                <a:lnTo>
                  <a:pt x="399" y="1627"/>
                </a:lnTo>
                <a:lnTo>
                  <a:pt x="405" y="1628"/>
                </a:lnTo>
                <a:lnTo>
                  <a:pt x="414" y="1629"/>
                </a:lnTo>
                <a:lnTo>
                  <a:pt x="418" y="1630"/>
                </a:lnTo>
                <a:lnTo>
                  <a:pt x="422" y="1633"/>
                </a:lnTo>
                <a:lnTo>
                  <a:pt x="422" y="1633"/>
                </a:lnTo>
                <a:lnTo>
                  <a:pt x="435" y="1646"/>
                </a:lnTo>
                <a:lnTo>
                  <a:pt x="440" y="1654"/>
                </a:lnTo>
                <a:lnTo>
                  <a:pt x="441" y="1656"/>
                </a:lnTo>
                <a:lnTo>
                  <a:pt x="443" y="1658"/>
                </a:lnTo>
                <a:lnTo>
                  <a:pt x="443" y="1658"/>
                </a:lnTo>
                <a:lnTo>
                  <a:pt x="449" y="1748"/>
                </a:lnTo>
                <a:lnTo>
                  <a:pt x="455" y="1809"/>
                </a:lnTo>
                <a:lnTo>
                  <a:pt x="457" y="1842"/>
                </a:lnTo>
                <a:lnTo>
                  <a:pt x="457" y="1842"/>
                </a:lnTo>
                <a:lnTo>
                  <a:pt x="460" y="1846"/>
                </a:lnTo>
                <a:lnTo>
                  <a:pt x="462" y="1848"/>
                </a:lnTo>
                <a:lnTo>
                  <a:pt x="468" y="1853"/>
                </a:lnTo>
                <a:lnTo>
                  <a:pt x="474" y="1858"/>
                </a:lnTo>
                <a:lnTo>
                  <a:pt x="478" y="1862"/>
                </a:lnTo>
                <a:lnTo>
                  <a:pt x="478" y="1862"/>
                </a:lnTo>
                <a:lnTo>
                  <a:pt x="479" y="1874"/>
                </a:lnTo>
                <a:lnTo>
                  <a:pt x="481" y="1897"/>
                </a:lnTo>
                <a:lnTo>
                  <a:pt x="479" y="1925"/>
                </a:lnTo>
                <a:lnTo>
                  <a:pt x="478" y="1949"/>
                </a:lnTo>
                <a:lnTo>
                  <a:pt x="478" y="1949"/>
                </a:lnTo>
                <a:lnTo>
                  <a:pt x="477" y="1954"/>
                </a:lnTo>
                <a:lnTo>
                  <a:pt x="474" y="1960"/>
                </a:lnTo>
                <a:lnTo>
                  <a:pt x="470" y="1965"/>
                </a:lnTo>
                <a:lnTo>
                  <a:pt x="465" y="1971"/>
                </a:lnTo>
                <a:lnTo>
                  <a:pt x="451" y="1984"/>
                </a:lnTo>
                <a:lnTo>
                  <a:pt x="436" y="1996"/>
                </a:lnTo>
                <a:lnTo>
                  <a:pt x="410" y="2016"/>
                </a:lnTo>
                <a:lnTo>
                  <a:pt x="396" y="2025"/>
                </a:lnTo>
                <a:lnTo>
                  <a:pt x="361" y="1933"/>
                </a:lnTo>
                <a:lnTo>
                  <a:pt x="391" y="1908"/>
                </a:lnTo>
                <a:lnTo>
                  <a:pt x="391" y="1908"/>
                </a:lnTo>
                <a:lnTo>
                  <a:pt x="389" y="1889"/>
                </a:lnTo>
                <a:lnTo>
                  <a:pt x="388" y="1867"/>
                </a:lnTo>
                <a:lnTo>
                  <a:pt x="386" y="1842"/>
                </a:lnTo>
                <a:lnTo>
                  <a:pt x="386" y="1842"/>
                </a:lnTo>
                <a:lnTo>
                  <a:pt x="384" y="1819"/>
                </a:lnTo>
                <a:lnTo>
                  <a:pt x="379" y="1780"/>
                </a:lnTo>
                <a:lnTo>
                  <a:pt x="363" y="1678"/>
                </a:lnTo>
                <a:lnTo>
                  <a:pt x="341" y="1541"/>
                </a:lnTo>
                <a:lnTo>
                  <a:pt x="341" y="15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1"/>
          <p:cNvSpPr>
            <a:spLocks/>
          </p:cNvSpPr>
          <p:nvPr/>
        </p:nvSpPr>
        <p:spPr bwMode="auto">
          <a:xfrm>
            <a:off x="6560456" y="4582993"/>
            <a:ext cx="602115" cy="1792144"/>
          </a:xfrm>
          <a:custGeom>
            <a:avLst/>
            <a:gdLst>
              <a:gd name="T0" fmla="*/ 176 w 847"/>
              <a:gd name="T1" fmla="*/ 131 h 2524"/>
              <a:gd name="T2" fmla="*/ 103 w 847"/>
              <a:gd name="T3" fmla="*/ 249 h 2524"/>
              <a:gd name="T4" fmla="*/ 0 w 847"/>
              <a:gd name="T5" fmla="*/ 431 h 2524"/>
              <a:gd name="T6" fmla="*/ 37 w 847"/>
              <a:gd name="T7" fmla="*/ 558 h 2524"/>
              <a:gd name="T8" fmla="*/ 64 w 847"/>
              <a:gd name="T9" fmla="*/ 669 h 2524"/>
              <a:gd name="T10" fmla="*/ 225 w 847"/>
              <a:gd name="T11" fmla="*/ 1011 h 2524"/>
              <a:gd name="T12" fmla="*/ 231 w 847"/>
              <a:gd name="T13" fmla="*/ 1289 h 2524"/>
              <a:gd name="T14" fmla="*/ 216 w 847"/>
              <a:gd name="T15" fmla="*/ 1365 h 2524"/>
              <a:gd name="T16" fmla="*/ 213 w 847"/>
              <a:gd name="T17" fmla="*/ 1438 h 2524"/>
              <a:gd name="T18" fmla="*/ 203 w 847"/>
              <a:gd name="T19" fmla="*/ 1629 h 2524"/>
              <a:gd name="T20" fmla="*/ 217 w 847"/>
              <a:gd name="T21" fmla="*/ 1851 h 2524"/>
              <a:gd name="T22" fmla="*/ 170 w 847"/>
              <a:gd name="T23" fmla="*/ 1982 h 2524"/>
              <a:gd name="T24" fmla="*/ 153 w 847"/>
              <a:gd name="T25" fmla="*/ 2284 h 2524"/>
              <a:gd name="T26" fmla="*/ 131 w 847"/>
              <a:gd name="T27" fmla="*/ 2439 h 2524"/>
              <a:gd name="T28" fmla="*/ 140 w 847"/>
              <a:gd name="T29" fmla="*/ 2521 h 2524"/>
              <a:gd name="T30" fmla="*/ 250 w 847"/>
              <a:gd name="T31" fmla="*/ 2506 h 2524"/>
              <a:gd name="T32" fmla="*/ 349 w 847"/>
              <a:gd name="T33" fmla="*/ 2464 h 2524"/>
              <a:gd name="T34" fmla="*/ 337 w 847"/>
              <a:gd name="T35" fmla="*/ 2418 h 2524"/>
              <a:gd name="T36" fmla="*/ 273 w 847"/>
              <a:gd name="T37" fmla="*/ 2402 h 2524"/>
              <a:gd name="T38" fmla="*/ 349 w 847"/>
              <a:gd name="T39" fmla="*/ 2006 h 2524"/>
              <a:gd name="T40" fmla="*/ 419 w 847"/>
              <a:gd name="T41" fmla="*/ 1678 h 2524"/>
              <a:gd name="T42" fmla="*/ 477 w 847"/>
              <a:gd name="T43" fmla="*/ 1742 h 2524"/>
              <a:gd name="T44" fmla="*/ 483 w 847"/>
              <a:gd name="T45" fmla="*/ 2030 h 2524"/>
              <a:gd name="T46" fmla="*/ 458 w 847"/>
              <a:gd name="T47" fmla="*/ 2254 h 2524"/>
              <a:gd name="T48" fmla="*/ 435 w 847"/>
              <a:gd name="T49" fmla="*/ 2402 h 2524"/>
              <a:gd name="T50" fmla="*/ 416 w 847"/>
              <a:gd name="T51" fmla="*/ 2455 h 2524"/>
              <a:gd name="T52" fmla="*/ 446 w 847"/>
              <a:gd name="T53" fmla="*/ 2499 h 2524"/>
              <a:gd name="T54" fmla="*/ 590 w 847"/>
              <a:gd name="T55" fmla="*/ 2482 h 2524"/>
              <a:gd name="T56" fmla="*/ 620 w 847"/>
              <a:gd name="T57" fmla="*/ 2451 h 2524"/>
              <a:gd name="T58" fmla="*/ 601 w 847"/>
              <a:gd name="T59" fmla="*/ 2306 h 2524"/>
              <a:gd name="T60" fmla="*/ 655 w 847"/>
              <a:gd name="T61" fmla="*/ 2146 h 2524"/>
              <a:gd name="T62" fmla="*/ 665 w 847"/>
              <a:gd name="T63" fmla="*/ 2063 h 2524"/>
              <a:gd name="T64" fmla="*/ 646 w 847"/>
              <a:gd name="T65" fmla="*/ 1864 h 2524"/>
              <a:gd name="T66" fmla="*/ 692 w 847"/>
              <a:gd name="T67" fmla="*/ 1477 h 2524"/>
              <a:gd name="T68" fmla="*/ 626 w 847"/>
              <a:gd name="T69" fmla="*/ 1005 h 2524"/>
              <a:gd name="T70" fmla="*/ 707 w 847"/>
              <a:gd name="T71" fmla="*/ 1199 h 2524"/>
              <a:gd name="T72" fmla="*/ 734 w 847"/>
              <a:gd name="T73" fmla="*/ 1442 h 2524"/>
              <a:gd name="T74" fmla="*/ 787 w 847"/>
              <a:gd name="T75" fmla="*/ 1554 h 2524"/>
              <a:gd name="T76" fmla="*/ 822 w 847"/>
              <a:gd name="T77" fmla="*/ 1539 h 2524"/>
              <a:gd name="T78" fmla="*/ 844 w 847"/>
              <a:gd name="T79" fmla="*/ 1475 h 2524"/>
              <a:gd name="T80" fmla="*/ 820 w 847"/>
              <a:gd name="T81" fmla="*/ 1342 h 2524"/>
              <a:gd name="T82" fmla="*/ 787 w 847"/>
              <a:gd name="T83" fmla="*/ 1089 h 2524"/>
              <a:gd name="T84" fmla="*/ 761 w 847"/>
              <a:gd name="T85" fmla="*/ 752 h 2524"/>
              <a:gd name="T86" fmla="*/ 596 w 847"/>
              <a:gd name="T87" fmla="*/ 584 h 2524"/>
              <a:gd name="T88" fmla="*/ 485 w 847"/>
              <a:gd name="T89" fmla="*/ 523 h 2524"/>
              <a:gd name="T90" fmla="*/ 531 w 847"/>
              <a:gd name="T91" fmla="*/ 422 h 2524"/>
              <a:gd name="T92" fmla="*/ 541 w 847"/>
              <a:gd name="T93" fmla="*/ 310 h 2524"/>
              <a:gd name="T94" fmla="*/ 546 w 847"/>
              <a:gd name="T95" fmla="*/ 259 h 2524"/>
              <a:gd name="T96" fmla="*/ 483 w 847"/>
              <a:gd name="T97" fmla="*/ 204 h 2524"/>
              <a:gd name="T98" fmla="*/ 428 w 847"/>
              <a:gd name="T99" fmla="*/ 188 h 2524"/>
              <a:gd name="T100" fmla="*/ 295 w 847"/>
              <a:gd name="T101" fmla="*/ 220 h 2524"/>
              <a:gd name="T102" fmla="*/ 247 w 847"/>
              <a:gd name="T103" fmla="*/ 302 h 2524"/>
              <a:gd name="T104" fmla="*/ 282 w 847"/>
              <a:gd name="T105" fmla="*/ 465 h 2524"/>
              <a:gd name="T106" fmla="*/ 301 w 847"/>
              <a:gd name="T107" fmla="*/ 529 h 2524"/>
              <a:gd name="T108" fmla="*/ 255 w 847"/>
              <a:gd name="T109" fmla="*/ 534 h 2524"/>
              <a:gd name="T110" fmla="*/ 273 w 847"/>
              <a:gd name="T111" fmla="*/ 138 h 2524"/>
              <a:gd name="T112" fmla="*/ 335 w 847"/>
              <a:gd name="T113" fmla="*/ 106 h 2524"/>
              <a:gd name="T114" fmla="*/ 346 w 847"/>
              <a:gd name="T115" fmla="*/ 35 h 2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47" h="2524">
                <a:moveTo>
                  <a:pt x="303" y="0"/>
                </a:moveTo>
                <a:lnTo>
                  <a:pt x="231" y="43"/>
                </a:lnTo>
                <a:lnTo>
                  <a:pt x="231" y="43"/>
                </a:lnTo>
                <a:lnTo>
                  <a:pt x="207" y="85"/>
                </a:lnTo>
                <a:lnTo>
                  <a:pt x="188" y="113"/>
                </a:lnTo>
                <a:lnTo>
                  <a:pt x="180" y="125"/>
                </a:lnTo>
                <a:lnTo>
                  <a:pt x="176" y="131"/>
                </a:lnTo>
                <a:lnTo>
                  <a:pt x="176" y="131"/>
                </a:lnTo>
                <a:lnTo>
                  <a:pt x="170" y="137"/>
                </a:lnTo>
                <a:lnTo>
                  <a:pt x="161" y="150"/>
                </a:lnTo>
                <a:lnTo>
                  <a:pt x="140" y="186"/>
                </a:lnTo>
                <a:lnTo>
                  <a:pt x="118" y="225"/>
                </a:lnTo>
                <a:lnTo>
                  <a:pt x="109" y="240"/>
                </a:lnTo>
                <a:lnTo>
                  <a:pt x="103" y="249"/>
                </a:lnTo>
                <a:lnTo>
                  <a:pt x="103" y="249"/>
                </a:lnTo>
                <a:lnTo>
                  <a:pt x="94" y="262"/>
                </a:lnTo>
                <a:lnTo>
                  <a:pt x="80" y="283"/>
                </a:lnTo>
                <a:lnTo>
                  <a:pt x="46" y="343"/>
                </a:lnTo>
                <a:lnTo>
                  <a:pt x="15" y="399"/>
                </a:lnTo>
                <a:lnTo>
                  <a:pt x="4" y="420"/>
                </a:lnTo>
                <a:lnTo>
                  <a:pt x="0" y="431"/>
                </a:lnTo>
                <a:lnTo>
                  <a:pt x="0" y="431"/>
                </a:lnTo>
                <a:lnTo>
                  <a:pt x="1" y="440"/>
                </a:lnTo>
                <a:lnTo>
                  <a:pt x="6" y="453"/>
                </a:lnTo>
                <a:lnTo>
                  <a:pt x="18" y="492"/>
                </a:lnTo>
                <a:lnTo>
                  <a:pt x="37" y="543"/>
                </a:lnTo>
                <a:lnTo>
                  <a:pt x="37" y="543"/>
                </a:lnTo>
                <a:lnTo>
                  <a:pt x="37" y="558"/>
                </a:lnTo>
                <a:lnTo>
                  <a:pt x="38" y="590"/>
                </a:lnTo>
                <a:lnTo>
                  <a:pt x="41" y="610"/>
                </a:lnTo>
                <a:lnTo>
                  <a:pt x="44" y="628"/>
                </a:lnTo>
                <a:lnTo>
                  <a:pt x="47" y="644"/>
                </a:lnTo>
                <a:lnTo>
                  <a:pt x="53" y="656"/>
                </a:lnTo>
                <a:lnTo>
                  <a:pt x="53" y="656"/>
                </a:lnTo>
                <a:lnTo>
                  <a:pt x="64" y="669"/>
                </a:lnTo>
                <a:lnTo>
                  <a:pt x="82" y="689"/>
                </a:lnTo>
                <a:lnTo>
                  <a:pt x="128" y="734"/>
                </a:lnTo>
                <a:lnTo>
                  <a:pt x="189" y="792"/>
                </a:lnTo>
                <a:lnTo>
                  <a:pt x="189" y="792"/>
                </a:lnTo>
                <a:lnTo>
                  <a:pt x="198" y="838"/>
                </a:lnTo>
                <a:lnTo>
                  <a:pt x="216" y="945"/>
                </a:lnTo>
                <a:lnTo>
                  <a:pt x="225" y="1011"/>
                </a:lnTo>
                <a:lnTo>
                  <a:pt x="232" y="1075"/>
                </a:lnTo>
                <a:lnTo>
                  <a:pt x="237" y="1135"/>
                </a:lnTo>
                <a:lnTo>
                  <a:pt x="238" y="1162"/>
                </a:lnTo>
                <a:lnTo>
                  <a:pt x="238" y="1186"/>
                </a:lnTo>
                <a:lnTo>
                  <a:pt x="238" y="1186"/>
                </a:lnTo>
                <a:lnTo>
                  <a:pt x="235" y="1251"/>
                </a:lnTo>
                <a:lnTo>
                  <a:pt x="231" y="1289"/>
                </a:lnTo>
                <a:lnTo>
                  <a:pt x="228" y="1304"/>
                </a:lnTo>
                <a:lnTo>
                  <a:pt x="226" y="1307"/>
                </a:lnTo>
                <a:lnTo>
                  <a:pt x="226" y="1307"/>
                </a:lnTo>
                <a:lnTo>
                  <a:pt x="222" y="1326"/>
                </a:lnTo>
                <a:lnTo>
                  <a:pt x="217" y="1344"/>
                </a:lnTo>
                <a:lnTo>
                  <a:pt x="216" y="1365"/>
                </a:lnTo>
                <a:lnTo>
                  <a:pt x="216" y="1365"/>
                </a:lnTo>
                <a:lnTo>
                  <a:pt x="215" y="1383"/>
                </a:lnTo>
                <a:lnTo>
                  <a:pt x="213" y="1398"/>
                </a:lnTo>
                <a:lnTo>
                  <a:pt x="210" y="1412"/>
                </a:lnTo>
                <a:lnTo>
                  <a:pt x="210" y="1420"/>
                </a:lnTo>
                <a:lnTo>
                  <a:pt x="212" y="1427"/>
                </a:lnTo>
                <a:lnTo>
                  <a:pt x="212" y="1427"/>
                </a:lnTo>
                <a:lnTo>
                  <a:pt x="213" y="1438"/>
                </a:lnTo>
                <a:lnTo>
                  <a:pt x="212" y="1453"/>
                </a:lnTo>
                <a:lnTo>
                  <a:pt x="207" y="1496"/>
                </a:lnTo>
                <a:lnTo>
                  <a:pt x="204" y="1524"/>
                </a:lnTo>
                <a:lnTo>
                  <a:pt x="203" y="1556"/>
                </a:lnTo>
                <a:lnTo>
                  <a:pt x="201" y="1590"/>
                </a:lnTo>
                <a:lnTo>
                  <a:pt x="203" y="1629"/>
                </a:lnTo>
                <a:lnTo>
                  <a:pt x="203" y="1629"/>
                </a:lnTo>
                <a:lnTo>
                  <a:pt x="204" y="1666"/>
                </a:lnTo>
                <a:lnTo>
                  <a:pt x="206" y="1700"/>
                </a:lnTo>
                <a:lnTo>
                  <a:pt x="212" y="1757"/>
                </a:lnTo>
                <a:lnTo>
                  <a:pt x="216" y="1800"/>
                </a:lnTo>
                <a:lnTo>
                  <a:pt x="219" y="1835"/>
                </a:lnTo>
                <a:lnTo>
                  <a:pt x="219" y="1835"/>
                </a:lnTo>
                <a:lnTo>
                  <a:pt x="217" y="1851"/>
                </a:lnTo>
                <a:lnTo>
                  <a:pt x="213" y="1866"/>
                </a:lnTo>
                <a:lnTo>
                  <a:pt x="207" y="1881"/>
                </a:lnTo>
                <a:lnTo>
                  <a:pt x="200" y="1894"/>
                </a:lnTo>
                <a:lnTo>
                  <a:pt x="186" y="1917"/>
                </a:lnTo>
                <a:lnTo>
                  <a:pt x="180" y="1924"/>
                </a:lnTo>
                <a:lnTo>
                  <a:pt x="180" y="1924"/>
                </a:lnTo>
                <a:lnTo>
                  <a:pt x="170" y="1982"/>
                </a:lnTo>
                <a:lnTo>
                  <a:pt x="162" y="2032"/>
                </a:lnTo>
                <a:lnTo>
                  <a:pt x="159" y="2055"/>
                </a:lnTo>
                <a:lnTo>
                  <a:pt x="158" y="2075"/>
                </a:lnTo>
                <a:lnTo>
                  <a:pt x="158" y="2075"/>
                </a:lnTo>
                <a:lnTo>
                  <a:pt x="155" y="2178"/>
                </a:lnTo>
                <a:lnTo>
                  <a:pt x="153" y="2236"/>
                </a:lnTo>
                <a:lnTo>
                  <a:pt x="153" y="2284"/>
                </a:lnTo>
                <a:lnTo>
                  <a:pt x="153" y="2284"/>
                </a:lnTo>
                <a:lnTo>
                  <a:pt x="153" y="2363"/>
                </a:lnTo>
                <a:lnTo>
                  <a:pt x="153" y="2363"/>
                </a:lnTo>
                <a:lnTo>
                  <a:pt x="143" y="2393"/>
                </a:lnTo>
                <a:lnTo>
                  <a:pt x="134" y="2418"/>
                </a:lnTo>
                <a:lnTo>
                  <a:pt x="132" y="2428"/>
                </a:lnTo>
                <a:lnTo>
                  <a:pt x="131" y="2439"/>
                </a:lnTo>
                <a:lnTo>
                  <a:pt x="131" y="2439"/>
                </a:lnTo>
                <a:lnTo>
                  <a:pt x="131" y="2460"/>
                </a:lnTo>
                <a:lnTo>
                  <a:pt x="131" y="2487"/>
                </a:lnTo>
                <a:lnTo>
                  <a:pt x="132" y="2500"/>
                </a:lnTo>
                <a:lnTo>
                  <a:pt x="134" y="2510"/>
                </a:lnTo>
                <a:lnTo>
                  <a:pt x="138" y="2519"/>
                </a:lnTo>
                <a:lnTo>
                  <a:pt x="140" y="2521"/>
                </a:lnTo>
                <a:lnTo>
                  <a:pt x="143" y="2524"/>
                </a:lnTo>
                <a:lnTo>
                  <a:pt x="143" y="2524"/>
                </a:lnTo>
                <a:lnTo>
                  <a:pt x="149" y="2524"/>
                </a:lnTo>
                <a:lnTo>
                  <a:pt x="158" y="2524"/>
                </a:lnTo>
                <a:lnTo>
                  <a:pt x="182" y="2519"/>
                </a:lnTo>
                <a:lnTo>
                  <a:pt x="215" y="2513"/>
                </a:lnTo>
                <a:lnTo>
                  <a:pt x="250" y="2506"/>
                </a:lnTo>
                <a:lnTo>
                  <a:pt x="285" y="2499"/>
                </a:lnTo>
                <a:lnTo>
                  <a:pt x="314" y="2490"/>
                </a:lnTo>
                <a:lnTo>
                  <a:pt x="337" y="2482"/>
                </a:lnTo>
                <a:lnTo>
                  <a:pt x="343" y="2479"/>
                </a:lnTo>
                <a:lnTo>
                  <a:pt x="346" y="2478"/>
                </a:lnTo>
                <a:lnTo>
                  <a:pt x="346" y="2478"/>
                </a:lnTo>
                <a:lnTo>
                  <a:pt x="349" y="2464"/>
                </a:lnTo>
                <a:lnTo>
                  <a:pt x="350" y="2455"/>
                </a:lnTo>
                <a:lnTo>
                  <a:pt x="350" y="2445"/>
                </a:lnTo>
                <a:lnTo>
                  <a:pt x="350" y="2436"/>
                </a:lnTo>
                <a:lnTo>
                  <a:pt x="346" y="2427"/>
                </a:lnTo>
                <a:lnTo>
                  <a:pt x="344" y="2422"/>
                </a:lnTo>
                <a:lnTo>
                  <a:pt x="340" y="2419"/>
                </a:lnTo>
                <a:lnTo>
                  <a:pt x="337" y="2418"/>
                </a:lnTo>
                <a:lnTo>
                  <a:pt x="331" y="2416"/>
                </a:lnTo>
                <a:lnTo>
                  <a:pt x="331" y="2416"/>
                </a:lnTo>
                <a:lnTo>
                  <a:pt x="311" y="2413"/>
                </a:lnTo>
                <a:lnTo>
                  <a:pt x="295" y="2409"/>
                </a:lnTo>
                <a:lnTo>
                  <a:pt x="283" y="2406"/>
                </a:lnTo>
                <a:lnTo>
                  <a:pt x="273" y="2402"/>
                </a:lnTo>
                <a:lnTo>
                  <a:pt x="273" y="2402"/>
                </a:lnTo>
                <a:lnTo>
                  <a:pt x="264" y="2397"/>
                </a:lnTo>
                <a:lnTo>
                  <a:pt x="255" y="2391"/>
                </a:lnTo>
                <a:lnTo>
                  <a:pt x="246" y="2382"/>
                </a:lnTo>
                <a:lnTo>
                  <a:pt x="308" y="2375"/>
                </a:lnTo>
                <a:lnTo>
                  <a:pt x="308" y="2375"/>
                </a:lnTo>
                <a:lnTo>
                  <a:pt x="349" y="2006"/>
                </a:lnTo>
                <a:lnTo>
                  <a:pt x="349" y="2006"/>
                </a:lnTo>
                <a:lnTo>
                  <a:pt x="349" y="1984"/>
                </a:lnTo>
                <a:lnTo>
                  <a:pt x="347" y="1945"/>
                </a:lnTo>
                <a:lnTo>
                  <a:pt x="346" y="1890"/>
                </a:lnTo>
                <a:lnTo>
                  <a:pt x="346" y="1890"/>
                </a:lnTo>
                <a:lnTo>
                  <a:pt x="362" y="1841"/>
                </a:lnTo>
                <a:lnTo>
                  <a:pt x="400" y="1733"/>
                </a:lnTo>
                <a:lnTo>
                  <a:pt x="419" y="1678"/>
                </a:lnTo>
                <a:lnTo>
                  <a:pt x="437" y="1630"/>
                </a:lnTo>
                <a:lnTo>
                  <a:pt x="449" y="1602"/>
                </a:lnTo>
                <a:lnTo>
                  <a:pt x="453" y="1596"/>
                </a:lnTo>
                <a:lnTo>
                  <a:pt x="455" y="1596"/>
                </a:lnTo>
                <a:lnTo>
                  <a:pt x="455" y="1597"/>
                </a:lnTo>
                <a:lnTo>
                  <a:pt x="455" y="1597"/>
                </a:lnTo>
                <a:lnTo>
                  <a:pt x="477" y="1742"/>
                </a:lnTo>
                <a:lnTo>
                  <a:pt x="491" y="1838"/>
                </a:lnTo>
                <a:lnTo>
                  <a:pt x="495" y="1875"/>
                </a:lnTo>
                <a:lnTo>
                  <a:pt x="496" y="1900"/>
                </a:lnTo>
                <a:lnTo>
                  <a:pt x="496" y="1900"/>
                </a:lnTo>
                <a:lnTo>
                  <a:pt x="495" y="1939"/>
                </a:lnTo>
                <a:lnTo>
                  <a:pt x="491" y="1984"/>
                </a:lnTo>
                <a:lnTo>
                  <a:pt x="483" y="2030"/>
                </a:lnTo>
                <a:lnTo>
                  <a:pt x="476" y="2070"/>
                </a:lnTo>
                <a:lnTo>
                  <a:pt x="476" y="2070"/>
                </a:lnTo>
                <a:lnTo>
                  <a:pt x="471" y="2091"/>
                </a:lnTo>
                <a:lnTo>
                  <a:pt x="468" y="2117"/>
                </a:lnTo>
                <a:lnTo>
                  <a:pt x="464" y="2176"/>
                </a:lnTo>
                <a:lnTo>
                  <a:pt x="459" y="2231"/>
                </a:lnTo>
                <a:lnTo>
                  <a:pt x="458" y="2254"/>
                </a:lnTo>
                <a:lnTo>
                  <a:pt x="455" y="2269"/>
                </a:lnTo>
                <a:lnTo>
                  <a:pt x="455" y="2269"/>
                </a:lnTo>
                <a:lnTo>
                  <a:pt x="450" y="2302"/>
                </a:lnTo>
                <a:lnTo>
                  <a:pt x="446" y="2343"/>
                </a:lnTo>
                <a:lnTo>
                  <a:pt x="441" y="2397"/>
                </a:lnTo>
                <a:lnTo>
                  <a:pt x="441" y="2397"/>
                </a:lnTo>
                <a:lnTo>
                  <a:pt x="435" y="2402"/>
                </a:lnTo>
                <a:lnTo>
                  <a:pt x="429" y="2406"/>
                </a:lnTo>
                <a:lnTo>
                  <a:pt x="423" y="2413"/>
                </a:lnTo>
                <a:lnTo>
                  <a:pt x="419" y="2422"/>
                </a:lnTo>
                <a:lnTo>
                  <a:pt x="416" y="2433"/>
                </a:lnTo>
                <a:lnTo>
                  <a:pt x="414" y="2440"/>
                </a:lnTo>
                <a:lnTo>
                  <a:pt x="416" y="2446"/>
                </a:lnTo>
                <a:lnTo>
                  <a:pt x="416" y="2455"/>
                </a:lnTo>
                <a:lnTo>
                  <a:pt x="419" y="2463"/>
                </a:lnTo>
                <a:lnTo>
                  <a:pt x="419" y="2463"/>
                </a:lnTo>
                <a:lnTo>
                  <a:pt x="425" y="2478"/>
                </a:lnTo>
                <a:lnTo>
                  <a:pt x="432" y="2488"/>
                </a:lnTo>
                <a:lnTo>
                  <a:pt x="435" y="2493"/>
                </a:lnTo>
                <a:lnTo>
                  <a:pt x="440" y="2496"/>
                </a:lnTo>
                <a:lnTo>
                  <a:pt x="446" y="2499"/>
                </a:lnTo>
                <a:lnTo>
                  <a:pt x="452" y="2500"/>
                </a:lnTo>
                <a:lnTo>
                  <a:pt x="465" y="2502"/>
                </a:lnTo>
                <a:lnTo>
                  <a:pt x="485" y="2502"/>
                </a:lnTo>
                <a:lnTo>
                  <a:pt x="508" y="2497"/>
                </a:lnTo>
                <a:lnTo>
                  <a:pt x="538" y="2491"/>
                </a:lnTo>
                <a:lnTo>
                  <a:pt x="538" y="2491"/>
                </a:lnTo>
                <a:lnTo>
                  <a:pt x="590" y="2482"/>
                </a:lnTo>
                <a:lnTo>
                  <a:pt x="619" y="2478"/>
                </a:lnTo>
                <a:lnTo>
                  <a:pt x="626" y="2476"/>
                </a:lnTo>
                <a:lnTo>
                  <a:pt x="629" y="2472"/>
                </a:lnTo>
                <a:lnTo>
                  <a:pt x="629" y="2467"/>
                </a:lnTo>
                <a:lnTo>
                  <a:pt x="626" y="2460"/>
                </a:lnTo>
                <a:lnTo>
                  <a:pt x="626" y="2460"/>
                </a:lnTo>
                <a:lnTo>
                  <a:pt x="620" y="2451"/>
                </a:lnTo>
                <a:lnTo>
                  <a:pt x="613" y="2440"/>
                </a:lnTo>
                <a:lnTo>
                  <a:pt x="593" y="2416"/>
                </a:lnTo>
                <a:lnTo>
                  <a:pt x="570" y="2390"/>
                </a:lnTo>
                <a:lnTo>
                  <a:pt x="608" y="2378"/>
                </a:lnTo>
                <a:lnTo>
                  <a:pt x="608" y="2378"/>
                </a:lnTo>
                <a:lnTo>
                  <a:pt x="604" y="2337"/>
                </a:lnTo>
                <a:lnTo>
                  <a:pt x="601" y="2306"/>
                </a:lnTo>
                <a:lnTo>
                  <a:pt x="601" y="2293"/>
                </a:lnTo>
                <a:lnTo>
                  <a:pt x="601" y="2284"/>
                </a:lnTo>
                <a:lnTo>
                  <a:pt x="601" y="2284"/>
                </a:lnTo>
                <a:lnTo>
                  <a:pt x="605" y="2270"/>
                </a:lnTo>
                <a:lnTo>
                  <a:pt x="614" y="2246"/>
                </a:lnTo>
                <a:lnTo>
                  <a:pt x="641" y="2182"/>
                </a:lnTo>
                <a:lnTo>
                  <a:pt x="655" y="2146"/>
                </a:lnTo>
                <a:lnTo>
                  <a:pt x="664" y="2115"/>
                </a:lnTo>
                <a:lnTo>
                  <a:pt x="667" y="2100"/>
                </a:lnTo>
                <a:lnTo>
                  <a:pt x="670" y="2088"/>
                </a:lnTo>
                <a:lnTo>
                  <a:pt x="670" y="2078"/>
                </a:lnTo>
                <a:lnTo>
                  <a:pt x="668" y="2070"/>
                </a:lnTo>
                <a:lnTo>
                  <a:pt x="668" y="2070"/>
                </a:lnTo>
                <a:lnTo>
                  <a:pt x="665" y="2063"/>
                </a:lnTo>
                <a:lnTo>
                  <a:pt x="662" y="2051"/>
                </a:lnTo>
                <a:lnTo>
                  <a:pt x="658" y="2024"/>
                </a:lnTo>
                <a:lnTo>
                  <a:pt x="653" y="1990"/>
                </a:lnTo>
                <a:lnTo>
                  <a:pt x="650" y="1954"/>
                </a:lnTo>
                <a:lnTo>
                  <a:pt x="647" y="1891"/>
                </a:lnTo>
                <a:lnTo>
                  <a:pt x="646" y="1864"/>
                </a:lnTo>
                <a:lnTo>
                  <a:pt x="646" y="1864"/>
                </a:lnTo>
                <a:lnTo>
                  <a:pt x="661" y="1785"/>
                </a:lnTo>
                <a:lnTo>
                  <a:pt x="673" y="1726"/>
                </a:lnTo>
                <a:lnTo>
                  <a:pt x="676" y="1703"/>
                </a:lnTo>
                <a:lnTo>
                  <a:pt x="677" y="1690"/>
                </a:lnTo>
                <a:lnTo>
                  <a:pt x="677" y="1690"/>
                </a:lnTo>
                <a:lnTo>
                  <a:pt x="684" y="1574"/>
                </a:lnTo>
                <a:lnTo>
                  <a:pt x="692" y="1477"/>
                </a:lnTo>
                <a:lnTo>
                  <a:pt x="711" y="1307"/>
                </a:lnTo>
                <a:lnTo>
                  <a:pt x="674" y="1218"/>
                </a:lnTo>
                <a:lnTo>
                  <a:pt x="638" y="1127"/>
                </a:lnTo>
                <a:lnTo>
                  <a:pt x="638" y="1127"/>
                </a:lnTo>
                <a:lnTo>
                  <a:pt x="632" y="1071"/>
                </a:lnTo>
                <a:lnTo>
                  <a:pt x="628" y="1029"/>
                </a:lnTo>
                <a:lnTo>
                  <a:pt x="626" y="1005"/>
                </a:lnTo>
                <a:lnTo>
                  <a:pt x="626" y="1005"/>
                </a:lnTo>
                <a:lnTo>
                  <a:pt x="631" y="984"/>
                </a:lnTo>
                <a:lnTo>
                  <a:pt x="640" y="948"/>
                </a:lnTo>
                <a:lnTo>
                  <a:pt x="653" y="899"/>
                </a:lnTo>
                <a:lnTo>
                  <a:pt x="681" y="977"/>
                </a:lnTo>
                <a:lnTo>
                  <a:pt x="681" y="977"/>
                </a:lnTo>
                <a:lnTo>
                  <a:pt x="707" y="1199"/>
                </a:lnTo>
                <a:lnTo>
                  <a:pt x="707" y="1199"/>
                </a:lnTo>
                <a:lnTo>
                  <a:pt x="747" y="1380"/>
                </a:lnTo>
                <a:lnTo>
                  <a:pt x="747" y="1380"/>
                </a:lnTo>
                <a:lnTo>
                  <a:pt x="741" y="1403"/>
                </a:lnTo>
                <a:lnTo>
                  <a:pt x="735" y="1424"/>
                </a:lnTo>
                <a:lnTo>
                  <a:pt x="734" y="1433"/>
                </a:lnTo>
                <a:lnTo>
                  <a:pt x="734" y="1442"/>
                </a:lnTo>
                <a:lnTo>
                  <a:pt x="734" y="1442"/>
                </a:lnTo>
                <a:lnTo>
                  <a:pt x="737" y="1466"/>
                </a:lnTo>
                <a:lnTo>
                  <a:pt x="743" y="1499"/>
                </a:lnTo>
                <a:lnTo>
                  <a:pt x="753" y="1541"/>
                </a:lnTo>
                <a:lnTo>
                  <a:pt x="753" y="1541"/>
                </a:lnTo>
                <a:lnTo>
                  <a:pt x="771" y="1550"/>
                </a:lnTo>
                <a:lnTo>
                  <a:pt x="787" y="1554"/>
                </a:lnTo>
                <a:lnTo>
                  <a:pt x="793" y="1554"/>
                </a:lnTo>
                <a:lnTo>
                  <a:pt x="799" y="1554"/>
                </a:lnTo>
                <a:lnTo>
                  <a:pt x="799" y="1554"/>
                </a:lnTo>
                <a:lnTo>
                  <a:pt x="808" y="1551"/>
                </a:lnTo>
                <a:lnTo>
                  <a:pt x="816" y="1547"/>
                </a:lnTo>
                <a:lnTo>
                  <a:pt x="819" y="1544"/>
                </a:lnTo>
                <a:lnTo>
                  <a:pt x="822" y="1539"/>
                </a:lnTo>
                <a:lnTo>
                  <a:pt x="825" y="1535"/>
                </a:lnTo>
                <a:lnTo>
                  <a:pt x="826" y="1527"/>
                </a:lnTo>
                <a:lnTo>
                  <a:pt x="826" y="1527"/>
                </a:lnTo>
                <a:lnTo>
                  <a:pt x="828" y="1518"/>
                </a:lnTo>
                <a:lnTo>
                  <a:pt x="832" y="1508"/>
                </a:lnTo>
                <a:lnTo>
                  <a:pt x="840" y="1487"/>
                </a:lnTo>
                <a:lnTo>
                  <a:pt x="844" y="1475"/>
                </a:lnTo>
                <a:lnTo>
                  <a:pt x="847" y="1462"/>
                </a:lnTo>
                <a:lnTo>
                  <a:pt x="847" y="1447"/>
                </a:lnTo>
                <a:lnTo>
                  <a:pt x="846" y="1432"/>
                </a:lnTo>
                <a:lnTo>
                  <a:pt x="846" y="1432"/>
                </a:lnTo>
                <a:lnTo>
                  <a:pt x="838" y="1400"/>
                </a:lnTo>
                <a:lnTo>
                  <a:pt x="829" y="1372"/>
                </a:lnTo>
                <a:lnTo>
                  <a:pt x="820" y="1342"/>
                </a:lnTo>
                <a:lnTo>
                  <a:pt x="820" y="1342"/>
                </a:lnTo>
                <a:lnTo>
                  <a:pt x="805" y="1254"/>
                </a:lnTo>
                <a:lnTo>
                  <a:pt x="796" y="1190"/>
                </a:lnTo>
                <a:lnTo>
                  <a:pt x="792" y="1156"/>
                </a:lnTo>
                <a:lnTo>
                  <a:pt x="792" y="1156"/>
                </a:lnTo>
                <a:lnTo>
                  <a:pt x="790" y="1132"/>
                </a:lnTo>
                <a:lnTo>
                  <a:pt x="787" y="1089"/>
                </a:lnTo>
                <a:lnTo>
                  <a:pt x="781" y="1031"/>
                </a:lnTo>
                <a:lnTo>
                  <a:pt x="768" y="901"/>
                </a:lnTo>
                <a:lnTo>
                  <a:pt x="835" y="869"/>
                </a:lnTo>
                <a:lnTo>
                  <a:pt x="835" y="869"/>
                </a:lnTo>
                <a:lnTo>
                  <a:pt x="802" y="820"/>
                </a:lnTo>
                <a:lnTo>
                  <a:pt x="777" y="780"/>
                </a:lnTo>
                <a:lnTo>
                  <a:pt x="761" y="752"/>
                </a:lnTo>
                <a:lnTo>
                  <a:pt x="761" y="752"/>
                </a:lnTo>
                <a:lnTo>
                  <a:pt x="689" y="608"/>
                </a:lnTo>
                <a:lnTo>
                  <a:pt x="689" y="608"/>
                </a:lnTo>
                <a:lnTo>
                  <a:pt x="653" y="599"/>
                </a:lnTo>
                <a:lnTo>
                  <a:pt x="622" y="592"/>
                </a:lnTo>
                <a:lnTo>
                  <a:pt x="596" y="584"/>
                </a:lnTo>
                <a:lnTo>
                  <a:pt x="596" y="584"/>
                </a:lnTo>
                <a:lnTo>
                  <a:pt x="570" y="574"/>
                </a:lnTo>
                <a:lnTo>
                  <a:pt x="537" y="561"/>
                </a:lnTo>
                <a:lnTo>
                  <a:pt x="496" y="543"/>
                </a:lnTo>
                <a:lnTo>
                  <a:pt x="496" y="543"/>
                </a:lnTo>
                <a:lnTo>
                  <a:pt x="493" y="540"/>
                </a:lnTo>
                <a:lnTo>
                  <a:pt x="488" y="529"/>
                </a:lnTo>
                <a:lnTo>
                  <a:pt x="485" y="523"/>
                </a:lnTo>
                <a:lnTo>
                  <a:pt x="485" y="516"/>
                </a:lnTo>
                <a:lnTo>
                  <a:pt x="486" y="507"/>
                </a:lnTo>
                <a:lnTo>
                  <a:pt x="489" y="499"/>
                </a:lnTo>
                <a:lnTo>
                  <a:pt x="489" y="499"/>
                </a:lnTo>
                <a:lnTo>
                  <a:pt x="502" y="479"/>
                </a:lnTo>
                <a:lnTo>
                  <a:pt x="514" y="455"/>
                </a:lnTo>
                <a:lnTo>
                  <a:pt x="531" y="422"/>
                </a:lnTo>
                <a:lnTo>
                  <a:pt x="531" y="422"/>
                </a:lnTo>
                <a:lnTo>
                  <a:pt x="534" y="407"/>
                </a:lnTo>
                <a:lnTo>
                  <a:pt x="538" y="377"/>
                </a:lnTo>
                <a:lnTo>
                  <a:pt x="541" y="343"/>
                </a:lnTo>
                <a:lnTo>
                  <a:pt x="541" y="326"/>
                </a:lnTo>
                <a:lnTo>
                  <a:pt x="541" y="310"/>
                </a:lnTo>
                <a:lnTo>
                  <a:pt x="541" y="310"/>
                </a:lnTo>
                <a:lnTo>
                  <a:pt x="541" y="296"/>
                </a:lnTo>
                <a:lnTo>
                  <a:pt x="543" y="288"/>
                </a:lnTo>
                <a:lnTo>
                  <a:pt x="546" y="282"/>
                </a:lnTo>
                <a:lnTo>
                  <a:pt x="549" y="276"/>
                </a:lnTo>
                <a:lnTo>
                  <a:pt x="550" y="271"/>
                </a:lnTo>
                <a:lnTo>
                  <a:pt x="549" y="267"/>
                </a:lnTo>
                <a:lnTo>
                  <a:pt x="546" y="259"/>
                </a:lnTo>
                <a:lnTo>
                  <a:pt x="538" y="249"/>
                </a:lnTo>
                <a:lnTo>
                  <a:pt x="538" y="249"/>
                </a:lnTo>
                <a:lnTo>
                  <a:pt x="528" y="238"/>
                </a:lnTo>
                <a:lnTo>
                  <a:pt x="516" y="228"/>
                </a:lnTo>
                <a:lnTo>
                  <a:pt x="505" y="219"/>
                </a:lnTo>
                <a:lnTo>
                  <a:pt x="493" y="211"/>
                </a:lnTo>
                <a:lnTo>
                  <a:pt x="483" y="204"/>
                </a:lnTo>
                <a:lnTo>
                  <a:pt x="474" y="200"/>
                </a:lnTo>
                <a:lnTo>
                  <a:pt x="465" y="197"/>
                </a:lnTo>
                <a:lnTo>
                  <a:pt x="461" y="197"/>
                </a:lnTo>
                <a:lnTo>
                  <a:pt x="461" y="197"/>
                </a:lnTo>
                <a:lnTo>
                  <a:pt x="455" y="195"/>
                </a:lnTo>
                <a:lnTo>
                  <a:pt x="447" y="194"/>
                </a:lnTo>
                <a:lnTo>
                  <a:pt x="428" y="188"/>
                </a:lnTo>
                <a:lnTo>
                  <a:pt x="404" y="179"/>
                </a:lnTo>
                <a:lnTo>
                  <a:pt x="404" y="179"/>
                </a:lnTo>
                <a:lnTo>
                  <a:pt x="352" y="197"/>
                </a:lnTo>
                <a:lnTo>
                  <a:pt x="314" y="210"/>
                </a:lnTo>
                <a:lnTo>
                  <a:pt x="301" y="216"/>
                </a:lnTo>
                <a:lnTo>
                  <a:pt x="295" y="220"/>
                </a:lnTo>
                <a:lnTo>
                  <a:pt x="295" y="220"/>
                </a:lnTo>
                <a:lnTo>
                  <a:pt x="286" y="234"/>
                </a:lnTo>
                <a:lnTo>
                  <a:pt x="274" y="253"/>
                </a:lnTo>
                <a:lnTo>
                  <a:pt x="262" y="276"/>
                </a:lnTo>
                <a:lnTo>
                  <a:pt x="250" y="294"/>
                </a:lnTo>
                <a:lnTo>
                  <a:pt x="250" y="294"/>
                </a:lnTo>
                <a:lnTo>
                  <a:pt x="249" y="296"/>
                </a:lnTo>
                <a:lnTo>
                  <a:pt x="247" y="302"/>
                </a:lnTo>
                <a:lnTo>
                  <a:pt x="246" y="317"/>
                </a:lnTo>
                <a:lnTo>
                  <a:pt x="246" y="335"/>
                </a:lnTo>
                <a:lnTo>
                  <a:pt x="247" y="355"/>
                </a:lnTo>
                <a:lnTo>
                  <a:pt x="250" y="388"/>
                </a:lnTo>
                <a:lnTo>
                  <a:pt x="253" y="402"/>
                </a:lnTo>
                <a:lnTo>
                  <a:pt x="282" y="465"/>
                </a:lnTo>
                <a:lnTo>
                  <a:pt x="282" y="465"/>
                </a:lnTo>
                <a:lnTo>
                  <a:pt x="288" y="474"/>
                </a:lnTo>
                <a:lnTo>
                  <a:pt x="294" y="484"/>
                </a:lnTo>
                <a:lnTo>
                  <a:pt x="298" y="496"/>
                </a:lnTo>
                <a:lnTo>
                  <a:pt x="303" y="508"/>
                </a:lnTo>
                <a:lnTo>
                  <a:pt x="304" y="520"/>
                </a:lnTo>
                <a:lnTo>
                  <a:pt x="303" y="525"/>
                </a:lnTo>
                <a:lnTo>
                  <a:pt x="301" y="529"/>
                </a:lnTo>
                <a:lnTo>
                  <a:pt x="298" y="532"/>
                </a:lnTo>
                <a:lnTo>
                  <a:pt x="295" y="535"/>
                </a:lnTo>
                <a:lnTo>
                  <a:pt x="295" y="535"/>
                </a:lnTo>
                <a:lnTo>
                  <a:pt x="289" y="537"/>
                </a:lnTo>
                <a:lnTo>
                  <a:pt x="283" y="538"/>
                </a:lnTo>
                <a:lnTo>
                  <a:pt x="270" y="537"/>
                </a:lnTo>
                <a:lnTo>
                  <a:pt x="255" y="534"/>
                </a:lnTo>
                <a:lnTo>
                  <a:pt x="240" y="529"/>
                </a:lnTo>
                <a:lnTo>
                  <a:pt x="215" y="520"/>
                </a:lnTo>
                <a:lnTo>
                  <a:pt x="204" y="516"/>
                </a:lnTo>
                <a:lnTo>
                  <a:pt x="143" y="487"/>
                </a:lnTo>
                <a:lnTo>
                  <a:pt x="110" y="423"/>
                </a:lnTo>
                <a:lnTo>
                  <a:pt x="209" y="182"/>
                </a:lnTo>
                <a:lnTo>
                  <a:pt x="273" y="138"/>
                </a:lnTo>
                <a:lnTo>
                  <a:pt x="273" y="138"/>
                </a:lnTo>
                <a:lnTo>
                  <a:pt x="294" y="140"/>
                </a:lnTo>
                <a:lnTo>
                  <a:pt x="310" y="140"/>
                </a:lnTo>
                <a:lnTo>
                  <a:pt x="316" y="138"/>
                </a:lnTo>
                <a:lnTo>
                  <a:pt x="319" y="135"/>
                </a:lnTo>
                <a:lnTo>
                  <a:pt x="319" y="135"/>
                </a:lnTo>
                <a:lnTo>
                  <a:pt x="335" y="106"/>
                </a:lnTo>
                <a:lnTo>
                  <a:pt x="344" y="88"/>
                </a:lnTo>
                <a:lnTo>
                  <a:pt x="349" y="74"/>
                </a:lnTo>
                <a:lnTo>
                  <a:pt x="349" y="74"/>
                </a:lnTo>
                <a:lnTo>
                  <a:pt x="350" y="62"/>
                </a:lnTo>
                <a:lnTo>
                  <a:pt x="349" y="43"/>
                </a:lnTo>
                <a:lnTo>
                  <a:pt x="349" y="43"/>
                </a:lnTo>
                <a:lnTo>
                  <a:pt x="346" y="35"/>
                </a:lnTo>
                <a:lnTo>
                  <a:pt x="340" y="28"/>
                </a:lnTo>
                <a:lnTo>
                  <a:pt x="332" y="20"/>
                </a:lnTo>
                <a:lnTo>
                  <a:pt x="323" y="15"/>
                </a:lnTo>
                <a:lnTo>
                  <a:pt x="308" y="4"/>
                </a:lnTo>
                <a:lnTo>
                  <a:pt x="303" y="0"/>
                </a:lnTo>
                <a:lnTo>
                  <a:pt x="30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0"/>
          <p:cNvSpPr>
            <a:spLocks/>
          </p:cNvSpPr>
          <p:nvPr/>
        </p:nvSpPr>
        <p:spPr bwMode="auto">
          <a:xfrm>
            <a:off x="8461483" y="4644134"/>
            <a:ext cx="525348" cy="1684737"/>
          </a:xfrm>
          <a:custGeom>
            <a:avLst/>
            <a:gdLst>
              <a:gd name="T0" fmla="*/ 249 w 582"/>
              <a:gd name="T1" fmla="*/ 43 h 1860"/>
              <a:gd name="T2" fmla="*/ 223 w 582"/>
              <a:gd name="T3" fmla="*/ 83 h 1860"/>
              <a:gd name="T4" fmla="*/ 215 w 582"/>
              <a:gd name="T5" fmla="*/ 111 h 1860"/>
              <a:gd name="T6" fmla="*/ 220 w 582"/>
              <a:gd name="T7" fmla="*/ 137 h 1860"/>
              <a:gd name="T8" fmla="*/ 221 w 582"/>
              <a:gd name="T9" fmla="*/ 179 h 1860"/>
              <a:gd name="T10" fmla="*/ 243 w 582"/>
              <a:gd name="T11" fmla="*/ 237 h 1860"/>
              <a:gd name="T12" fmla="*/ 135 w 582"/>
              <a:gd name="T13" fmla="*/ 370 h 1860"/>
              <a:gd name="T14" fmla="*/ 69 w 582"/>
              <a:gd name="T15" fmla="*/ 443 h 1860"/>
              <a:gd name="T16" fmla="*/ 55 w 582"/>
              <a:gd name="T17" fmla="*/ 818 h 1860"/>
              <a:gd name="T18" fmla="*/ 51 w 582"/>
              <a:gd name="T19" fmla="*/ 977 h 1860"/>
              <a:gd name="T20" fmla="*/ 24 w 582"/>
              <a:gd name="T21" fmla="*/ 1083 h 1860"/>
              <a:gd name="T22" fmla="*/ 15 w 582"/>
              <a:gd name="T23" fmla="*/ 1122 h 1860"/>
              <a:gd name="T24" fmla="*/ 0 w 582"/>
              <a:gd name="T25" fmla="*/ 1186 h 1860"/>
              <a:gd name="T26" fmla="*/ 26 w 582"/>
              <a:gd name="T27" fmla="*/ 1202 h 1860"/>
              <a:gd name="T28" fmla="*/ 91 w 582"/>
              <a:gd name="T29" fmla="*/ 1145 h 1860"/>
              <a:gd name="T30" fmla="*/ 103 w 582"/>
              <a:gd name="T31" fmla="*/ 1140 h 1860"/>
              <a:gd name="T32" fmla="*/ 109 w 582"/>
              <a:gd name="T33" fmla="*/ 1050 h 1860"/>
              <a:gd name="T34" fmla="*/ 131 w 582"/>
              <a:gd name="T35" fmla="*/ 1180 h 1860"/>
              <a:gd name="T36" fmla="*/ 132 w 582"/>
              <a:gd name="T37" fmla="*/ 1253 h 1860"/>
              <a:gd name="T38" fmla="*/ 118 w 582"/>
              <a:gd name="T39" fmla="*/ 1421 h 1860"/>
              <a:gd name="T40" fmla="*/ 109 w 582"/>
              <a:gd name="T41" fmla="*/ 1637 h 1860"/>
              <a:gd name="T42" fmla="*/ 114 w 582"/>
              <a:gd name="T43" fmla="*/ 1696 h 1860"/>
              <a:gd name="T44" fmla="*/ 118 w 582"/>
              <a:gd name="T45" fmla="*/ 1731 h 1860"/>
              <a:gd name="T46" fmla="*/ 163 w 582"/>
              <a:gd name="T47" fmla="*/ 1810 h 1860"/>
              <a:gd name="T48" fmla="*/ 164 w 582"/>
              <a:gd name="T49" fmla="*/ 1853 h 1860"/>
              <a:gd name="T50" fmla="*/ 218 w 582"/>
              <a:gd name="T51" fmla="*/ 1859 h 1860"/>
              <a:gd name="T52" fmla="*/ 309 w 582"/>
              <a:gd name="T53" fmla="*/ 1854 h 1860"/>
              <a:gd name="T54" fmla="*/ 312 w 582"/>
              <a:gd name="T55" fmla="*/ 1838 h 1860"/>
              <a:gd name="T56" fmla="*/ 263 w 582"/>
              <a:gd name="T57" fmla="*/ 1809 h 1860"/>
              <a:gd name="T58" fmla="*/ 252 w 582"/>
              <a:gd name="T59" fmla="*/ 1774 h 1860"/>
              <a:gd name="T60" fmla="*/ 230 w 582"/>
              <a:gd name="T61" fmla="*/ 1672 h 1860"/>
              <a:gd name="T62" fmla="*/ 239 w 582"/>
              <a:gd name="T63" fmla="*/ 1502 h 1860"/>
              <a:gd name="T64" fmla="*/ 250 w 582"/>
              <a:gd name="T65" fmla="*/ 1452 h 1860"/>
              <a:gd name="T66" fmla="*/ 292 w 582"/>
              <a:gd name="T67" fmla="*/ 1207 h 1860"/>
              <a:gd name="T68" fmla="*/ 324 w 582"/>
              <a:gd name="T69" fmla="*/ 1502 h 1860"/>
              <a:gd name="T70" fmla="*/ 337 w 582"/>
              <a:gd name="T71" fmla="*/ 1734 h 1860"/>
              <a:gd name="T72" fmla="*/ 364 w 582"/>
              <a:gd name="T73" fmla="*/ 1761 h 1860"/>
              <a:gd name="T74" fmla="*/ 400 w 582"/>
              <a:gd name="T75" fmla="*/ 1848 h 1860"/>
              <a:gd name="T76" fmla="*/ 566 w 582"/>
              <a:gd name="T77" fmla="*/ 1852 h 1860"/>
              <a:gd name="T78" fmla="*/ 582 w 582"/>
              <a:gd name="T79" fmla="*/ 1838 h 1860"/>
              <a:gd name="T80" fmla="*/ 570 w 582"/>
              <a:gd name="T81" fmla="*/ 1801 h 1860"/>
              <a:gd name="T82" fmla="*/ 467 w 582"/>
              <a:gd name="T83" fmla="*/ 1444 h 1860"/>
              <a:gd name="T84" fmla="*/ 471 w 582"/>
              <a:gd name="T85" fmla="*/ 1363 h 1860"/>
              <a:gd name="T86" fmla="*/ 481 w 582"/>
              <a:gd name="T87" fmla="*/ 1306 h 1860"/>
              <a:gd name="T88" fmla="*/ 507 w 582"/>
              <a:gd name="T89" fmla="*/ 909 h 1860"/>
              <a:gd name="T90" fmla="*/ 525 w 582"/>
              <a:gd name="T91" fmla="*/ 845 h 1860"/>
              <a:gd name="T92" fmla="*/ 535 w 582"/>
              <a:gd name="T93" fmla="*/ 802 h 1860"/>
              <a:gd name="T94" fmla="*/ 525 w 582"/>
              <a:gd name="T95" fmla="*/ 568 h 1860"/>
              <a:gd name="T96" fmla="*/ 499 w 582"/>
              <a:gd name="T97" fmla="*/ 392 h 1860"/>
              <a:gd name="T98" fmla="*/ 449 w 582"/>
              <a:gd name="T99" fmla="*/ 354 h 1860"/>
              <a:gd name="T100" fmla="*/ 388 w 582"/>
              <a:gd name="T101" fmla="*/ 327 h 1860"/>
              <a:gd name="T102" fmla="*/ 366 w 582"/>
              <a:gd name="T103" fmla="*/ 295 h 1860"/>
              <a:gd name="T104" fmla="*/ 413 w 582"/>
              <a:gd name="T105" fmla="*/ 194 h 1860"/>
              <a:gd name="T106" fmla="*/ 426 w 582"/>
              <a:gd name="T107" fmla="*/ 166 h 1860"/>
              <a:gd name="T108" fmla="*/ 417 w 582"/>
              <a:gd name="T109" fmla="*/ 152 h 1860"/>
              <a:gd name="T110" fmla="*/ 428 w 582"/>
              <a:gd name="T111" fmla="*/ 108 h 1860"/>
              <a:gd name="T112" fmla="*/ 394 w 582"/>
              <a:gd name="T113" fmla="*/ 29 h 1860"/>
              <a:gd name="T114" fmla="*/ 292 w 582"/>
              <a:gd name="T115" fmla="*/ 5 h 1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2" h="1860">
                <a:moveTo>
                  <a:pt x="283" y="18"/>
                </a:moveTo>
                <a:lnTo>
                  <a:pt x="239" y="41"/>
                </a:lnTo>
                <a:lnTo>
                  <a:pt x="239" y="41"/>
                </a:lnTo>
                <a:lnTo>
                  <a:pt x="241" y="41"/>
                </a:lnTo>
                <a:lnTo>
                  <a:pt x="246" y="41"/>
                </a:lnTo>
                <a:lnTo>
                  <a:pt x="249" y="43"/>
                </a:lnTo>
                <a:lnTo>
                  <a:pt x="249" y="45"/>
                </a:lnTo>
                <a:lnTo>
                  <a:pt x="248" y="48"/>
                </a:lnTo>
                <a:lnTo>
                  <a:pt x="243" y="54"/>
                </a:lnTo>
                <a:lnTo>
                  <a:pt x="243" y="54"/>
                </a:lnTo>
                <a:lnTo>
                  <a:pt x="232" y="68"/>
                </a:lnTo>
                <a:lnTo>
                  <a:pt x="223" y="83"/>
                </a:lnTo>
                <a:lnTo>
                  <a:pt x="215" y="96"/>
                </a:lnTo>
                <a:lnTo>
                  <a:pt x="212" y="103"/>
                </a:lnTo>
                <a:lnTo>
                  <a:pt x="212" y="103"/>
                </a:lnTo>
                <a:lnTo>
                  <a:pt x="212" y="105"/>
                </a:lnTo>
                <a:lnTo>
                  <a:pt x="212" y="106"/>
                </a:lnTo>
                <a:lnTo>
                  <a:pt x="215" y="111"/>
                </a:lnTo>
                <a:lnTo>
                  <a:pt x="217" y="114"/>
                </a:lnTo>
                <a:lnTo>
                  <a:pt x="221" y="117"/>
                </a:lnTo>
                <a:lnTo>
                  <a:pt x="221" y="117"/>
                </a:lnTo>
                <a:lnTo>
                  <a:pt x="222" y="119"/>
                </a:lnTo>
                <a:lnTo>
                  <a:pt x="222" y="123"/>
                </a:lnTo>
                <a:lnTo>
                  <a:pt x="220" y="137"/>
                </a:lnTo>
                <a:lnTo>
                  <a:pt x="216" y="157"/>
                </a:lnTo>
                <a:lnTo>
                  <a:pt x="216" y="157"/>
                </a:lnTo>
                <a:lnTo>
                  <a:pt x="217" y="168"/>
                </a:lnTo>
                <a:lnTo>
                  <a:pt x="218" y="176"/>
                </a:lnTo>
                <a:lnTo>
                  <a:pt x="220" y="178"/>
                </a:lnTo>
                <a:lnTo>
                  <a:pt x="221" y="179"/>
                </a:lnTo>
                <a:lnTo>
                  <a:pt x="221" y="179"/>
                </a:lnTo>
                <a:lnTo>
                  <a:pt x="223" y="181"/>
                </a:lnTo>
                <a:lnTo>
                  <a:pt x="226" y="188"/>
                </a:lnTo>
                <a:lnTo>
                  <a:pt x="233" y="206"/>
                </a:lnTo>
                <a:lnTo>
                  <a:pt x="243" y="237"/>
                </a:lnTo>
                <a:lnTo>
                  <a:pt x="243" y="237"/>
                </a:lnTo>
                <a:lnTo>
                  <a:pt x="248" y="263"/>
                </a:lnTo>
                <a:lnTo>
                  <a:pt x="252" y="286"/>
                </a:lnTo>
                <a:lnTo>
                  <a:pt x="221" y="318"/>
                </a:lnTo>
                <a:lnTo>
                  <a:pt x="145" y="362"/>
                </a:lnTo>
                <a:lnTo>
                  <a:pt x="145" y="362"/>
                </a:lnTo>
                <a:lnTo>
                  <a:pt x="135" y="370"/>
                </a:lnTo>
                <a:lnTo>
                  <a:pt x="110" y="391"/>
                </a:lnTo>
                <a:lnTo>
                  <a:pt x="98" y="404"/>
                </a:lnTo>
                <a:lnTo>
                  <a:pt x="85" y="417"/>
                </a:lnTo>
                <a:lnTo>
                  <a:pt x="75" y="430"/>
                </a:lnTo>
                <a:lnTo>
                  <a:pt x="71" y="437"/>
                </a:lnTo>
                <a:lnTo>
                  <a:pt x="69" y="443"/>
                </a:lnTo>
                <a:lnTo>
                  <a:pt x="69" y="443"/>
                </a:lnTo>
                <a:lnTo>
                  <a:pt x="62" y="464"/>
                </a:lnTo>
                <a:lnTo>
                  <a:pt x="59" y="481"/>
                </a:lnTo>
                <a:lnTo>
                  <a:pt x="55" y="496"/>
                </a:lnTo>
                <a:lnTo>
                  <a:pt x="64" y="675"/>
                </a:lnTo>
                <a:lnTo>
                  <a:pt x="55" y="818"/>
                </a:lnTo>
                <a:lnTo>
                  <a:pt x="55" y="818"/>
                </a:lnTo>
                <a:lnTo>
                  <a:pt x="53" y="893"/>
                </a:lnTo>
                <a:lnTo>
                  <a:pt x="52" y="945"/>
                </a:lnTo>
                <a:lnTo>
                  <a:pt x="51" y="970"/>
                </a:lnTo>
                <a:lnTo>
                  <a:pt x="51" y="970"/>
                </a:lnTo>
                <a:lnTo>
                  <a:pt x="51" y="977"/>
                </a:lnTo>
                <a:lnTo>
                  <a:pt x="53" y="989"/>
                </a:lnTo>
                <a:lnTo>
                  <a:pt x="55" y="1006"/>
                </a:lnTo>
                <a:lnTo>
                  <a:pt x="51" y="1059"/>
                </a:lnTo>
                <a:lnTo>
                  <a:pt x="51" y="1059"/>
                </a:lnTo>
                <a:lnTo>
                  <a:pt x="35" y="1073"/>
                </a:lnTo>
                <a:lnTo>
                  <a:pt x="24" y="1083"/>
                </a:lnTo>
                <a:lnTo>
                  <a:pt x="21" y="1087"/>
                </a:lnTo>
                <a:lnTo>
                  <a:pt x="19" y="1091"/>
                </a:lnTo>
                <a:lnTo>
                  <a:pt x="19" y="1091"/>
                </a:lnTo>
                <a:lnTo>
                  <a:pt x="19" y="1099"/>
                </a:lnTo>
                <a:lnTo>
                  <a:pt x="17" y="1109"/>
                </a:lnTo>
                <a:lnTo>
                  <a:pt x="15" y="1122"/>
                </a:lnTo>
                <a:lnTo>
                  <a:pt x="10" y="1144"/>
                </a:lnTo>
                <a:lnTo>
                  <a:pt x="10" y="1158"/>
                </a:lnTo>
                <a:lnTo>
                  <a:pt x="10" y="1158"/>
                </a:lnTo>
                <a:lnTo>
                  <a:pt x="8" y="1162"/>
                </a:lnTo>
                <a:lnTo>
                  <a:pt x="4" y="1173"/>
                </a:lnTo>
                <a:lnTo>
                  <a:pt x="0" y="1186"/>
                </a:lnTo>
                <a:lnTo>
                  <a:pt x="0" y="1190"/>
                </a:lnTo>
                <a:lnTo>
                  <a:pt x="2" y="1193"/>
                </a:lnTo>
                <a:lnTo>
                  <a:pt x="2" y="1193"/>
                </a:lnTo>
                <a:lnTo>
                  <a:pt x="5" y="1196"/>
                </a:lnTo>
                <a:lnTo>
                  <a:pt x="10" y="1198"/>
                </a:lnTo>
                <a:lnTo>
                  <a:pt x="26" y="1202"/>
                </a:lnTo>
                <a:lnTo>
                  <a:pt x="46" y="1207"/>
                </a:lnTo>
                <a:lnTo>
                  <a:pt x="86" y="1140"/>
                </a:lnTo>
                <a:lnTo>
                  <a:pt x="86" y="1140"/>
                </a:lnTo>
                <a:lnTo>
                  <a:pt x="88" y="1141"/>
                </a:lnTo>
                <a:lnTo>
                  <a:pt x="90" y="1144"/>
                </a:lnTo>
                <a:lnTo>
                  <a:pt x="91" y="1145"/>
                </a:lnTo>
                <a:lnTo>
                  <a:pt x="93" y="1147"/>
                </a:lnTo>
                <a:lnTo>
                  <a:pt x="97" y="1145"/>
                </a:lnTo>
                <a:lnTo>
                  <a:pt x="100" y="1144"/>
                </a:lnTo>
                <a:lnTo>
                  <a:pt x="100" y="1144"/>
                </a:lnTo>
                <a:lnTo>
                  <a:pt x="102" y="1143"/>
                </a:lnTo>
                <a:lnTo>
                  <a:pt x="103" y="1140"/>
                </a:lnTo>
                <a:lnTo>
                  <a:pt x="104" y="1133"/>
                </a:lnTo>
                <a:lnTo>
                  <a:pt x="104" y="1123"/>
                </a:lnTo>
                <a:lnTo>
                  <a:pt x="103" y="1113"/>
                </a:lnTo>
                <a:lnTo>
                  <a:pt x="101" y="1094"/>
                </a:lnTo>
                <a:lnTo>
                  <a:pt x="100" y="1086"/>
                </a:lnTo>
                <a:lnTo>
                  <a:pt x="109" y="1050"/>
                </a:lnTo>
                <a:lnTo>
                  <a:pt x="109" y="1050"/>
                </a:lnTo>
                <a:lnTo>
                  <a:pt x="113" y="1069"/>
                </a:lnTo>
                <a:lnTo>
                  <a:pt x="122" y="1112"/>
                </a:lnTo>
                <a:lnTo>
                  <a:pt x="126" y="1138"/>
                </a:lnTo>
                <a:lnTo>
                  <a:pt x="130" y="1160"/>
                </a:lnTo>
                <a:lnTo>
                  <a:pt x="131" y="1180"/>
                </a:lnTo>
                <a:lnTo>
                  <a:pt x="131" y="1188"/>
                </a:lnTo>
                <a:lnTo>
                  <a:pt x="131" y="1193"/>
                </a:lnTo>
                <a:lnTo>
                  <a:pt x="131" y="1193"/>
                </a:lnTo>
                <a:lnTo>
                  <a:pt x="130" y="1205"/>
                </a:lnTo>
                <a:lnTo>
                  <a:pt x="130" y="1219"/>
                </a:lnTo>
                <a:lnTo>
                  <a:pt x="132" y="1253"/>
                </a:lnTo>
                <a:lnTo>
                  <a:pt x="136" y="1292"/>
                </a:lnTo>
                <a:lnTo>
                  <a:pt x="136" y="1292"/>
                </a:lnTo>
                <a:lnTo>
                  <a:pt x="127" y="1351"/>
                </a:lnTo>
                <a:lnTo>
                  <a:pt x="121" y="1395"/>
                </a:lnTo>
                <a:lnTo>
                  <a:pt x="118" y="1421"/>
                </a:lnTo>
                <a:lnTo>
                  <a:pt x="118" y="1421"/>
                </a:lnTo>
                <a:lnTo>
                  <a:pt x="114" y="1528"/>
                </a:lnTo>
                <a:lnTo>
                  <a:pt x="111" y="1596"/>
                </a:lnTo>
                <a:lnTo>
                  <a:pt x="110" y="1619"/>
                </a:lnTo>
                <a:lnTo>
                  <a:pt x="109" y="1631"/>
                </a:lnTo>
                <a:lnTo>
                  <a:pt x="109" y="1631"/>
                </a:lnTo>
                <a:lnTo>
                  <a:pt x="109" y="1637"/>
                </a:lnTo>
                <a:lnTo>
                  <a:pt x="109" y="1645"/>
                </a:lnTo>
                <a:lnTo>
                  <a:pt x="112" y="1663"/>
                </a:lnTo>
                <a:lnTo>
                  <a:pt x="118" y="1685"/>
                </a:lnTo>
                <a:lnTo>
                  <a:pt x="118" y="1685"/>
                </a:lnTo>
                <a:lnTo>
                  <a:pt x="117" y="1688"/>
                </a:lnTo>
                <a:lnTo>
                  <a:pt x="114" y="1696"/>
                </a:lnTo>
                <a:lnTo>
                  <a:pt x="112" y="1709"/>
                </a:lnTo>
                <a:lnTo>
                  <a:pt x="112" y="1714"/>
                </a:lnTo>
                <a:lnTo>
                  <a:pt x="113" y="1721"/>
                </a:lnTo>
                <a:lnTo>
                  <a:pt x="113" y="1721"/>
                </a:lnTo>
                <a:lnTo>
                  <a:pt x="116" y="1726"/>
                </a:lnTo>
                <a:lnTo>
                  <a:pt x="118" y="1731"/>
                </a:lnTo>
                <a:lnTo>
                  <a:pt x="121" y="1734"/>
                </a:lnTo>
                <a:lnTo>
                  <a:pt x="125" y="1736"/>
                </a:lnTo>
                <a:lnTo>
                  <a:pt x="129" y="1739"/>
                </a:lnTo>
                <a:lnTo>
                  <a:pt x="131" y="1739"/>
                </a:lnTo>
                <a:lnTo>
                  <a:pt x="167" y="1752"/>
                </a:lnTo>
                <a:lnTo>
                  <a:pt x="163" y="1810"/>
                </a:lnTo>
                <a:lnTo>
                  <a:pt x="163" y="1810"/>
                </a:lnTo>
                <a:lnTo>
                  <a:pt x="161" y="1817"/>
                </a:lnTo>
                <a:lnTo>
                  <a:pt x="161" y="1831"/>
                </a:lnTo>
                <a:lnTo>
                  <a:pt x="161" y="1839"/>
                </a:lnTo>
                <a:lnTo>
                  <a:pt x="161" y="1847"/>
                </a:lnTo>
                <a:lnTo>
                  <a:pt x="164" y="1853"/>
                </a:lnTo>
                <a:lnTo>
                  <a:pt x="165" y="1854"/>
                </a:lnTo>
                <a:lnTo>
                  <a:pt x="167" y="1855"/>
                </a:lnTo>
                <a:lnTo>
                  <a:pt x="167" y="1855"/>
                </a:lnTo>
                <a:lnTo>
                  <a:pt x="176" y="1856"/>
                </a:lnTo>
                <a:lnTo>
                  <a:pt x="195" y="1858"/>
                </a:lnTo>
                <a:lnTo>
                  <a:pt x="218" y="1859"/>
                </a:lnTo>
                <a:lnTo>
                  <a:pt x="245" y="1860"/>
                </a:lnTo>
                <a:lnTo>
                  <a:pt x="271" y="1860"/>
                </a:lnTo>
                <a:lnTo>
                  <a:pt x="283" y="1859"/>
                </a:lnTo>
                <a:lnTo>
                  <a:pt x="293" y="1858"/>
                </a:lnTo>
                <a:lnTo>
                  <a:pt x="302" y="1856"/>
                </a:lnTo>
                <a:lnTo>
                  <a:pt x="309" y="1854"/>
                </a:lnTo>
                <a:lnTo>
                  <a:pt x="313" y="1850"/>
                </a:lnTo>
                <a:lnTo>
                  <a:pt x="315" y="1848"/>
                </a:lnTo>
                <a:lnTo>
                  <a:pt x="315" y="1846"/>
                </a:lnTo>
                <a:lnTo>
                  <a:pt x="315" y="1846"/>
                </a:lnTo>
                <a:lnTo>
                  <a:pt x="313" y="1841"/>
                </a:lnTo>
                <a:lnTo>
                  <a:pt x="312" y="1838"/>
                </a:lnTo>
                <a:lnTo>
                  <a:pt x="309" y="1834"/>
                </a:lnTo>
                <a:lnTo>
                  <a:pt x="306" y="1830"/>
                </a:lnTo>
                <a:lnTo>
                  <a:pt x="298" y="1825"/>
                </a:lnTo>
                <a:lnTo>
                  <a:pt x="288" y="1820"/>
                </a:lnTo>
                <a:lnTo>
                  <a:pt x="270" y="1811"/>
                </a:lnTo>
                <a:lnTo>
                  <a:pt x="263" y="1809"/>
                </a:lnTo>
                <a:lnTo>
                  <a:pt x="262" y="1807"/>
                </a:lnTo>
                <a:lnTo>
                  <a:pt x="261" y="1806"/>
                </a:lnTo>
                <a:lnTo>
                  <a:pt x="261" y="1806"/>
                </a:lnTo>
                <a:lnTo>
                  <a:pt x="258" y="1788"/>
                </a:lnTo>
                <a:lnTo>
                  <a:pt x="254" y="1780"/>
                </a:lnTo>
                <a:lnTo>
                  <a:pt x="252" y="1774"/>
                </a:lnTo>
                <a:lnTo>
                  <a:pt x="252" y="1774"/>
                </a:lnTo>
                <a:lnTo>
                  <a:pt x="240" y="1755"/>
                </a:lnTo>
                <a:lnTo>
                  <a:pt x="230" y="1739"/>
                </a:lnTo>
                <a:lnTo>
                  <a:pt x="243" y="1730"/>
                </a:lnTo>
                <a:lnTo>
                  <a:pt x="243" y="1676"/>
                </a:lnTo>
                <a:lnTo>
                  <a:pt x="230" y="1672"/>
                </a:lnTo>
                <a:lnTo>
                  <a:pt x="230" y="1672"/>
                </a:lnTo>
                <a:lnTo>
                  <a:pt x="236" y="1587"/>
                </a:lnTo>
                <a:lnTo>
                  <a:pt x="239" y="1528"/>
                </a:lnTo>
                <a:lnTo>
                  <a:pt x="240" y="1509"/>
                </a:lnTo>
                <a:lnTo>
                  <a:pt x="240" y="1503"/>
                </a:lnTo>
                <a:lnTo>
                  <a:pt x="239" y="1502"/>
                </a:lnTo>
                <a:lnTo>
                  <a:pt x="239" y="1502"/>
                </a:lnTo>
                <a:lnTo>
                  <a:pt x="237" y="1502"/>
                </a:lnTo>
                <a:lnTo>
                  <a:pt x="237" y="1500"/>
                </a:lnTo>
                <a:lnTo>
                  <a:pt x="239" y="1494"/>
                </a:lnTo>
                <a:lnTo>
                  <a:pt x="244" y="1473"/>
                </a:lnTo>
                <a:lnTo>
                  <a:pt x="250" y="1452"/>
                </a:lnTo>
                <a:lnTo>
                  <a:pt x="252" y="1439"/>
                </a:lnTo>
                <a:lnTo>
                  <a:pt x="252" y="1439"/>
                </a:lnTo>
                <a:lnTo>
                  <a:pt x="255" y="1425"/>
                </a:lnTo>
                <a:lnTo>
                  <a:pt x="263" y="1399"/>
                </a:lnTo>
                <a:lnTo>
                  <a:pt x="274" y="1363"/>
                </a:lnTo>
                <a:lnTo>
                  <a:pt x="292" y="1207"/>
                </a:lnTo>
                <a:lnTo>
                  <a:pt x="310" y="1162"/>
                </a:lnTo>
                <a:lnTo>
                  <a:pt x="341" y="1399"/>
                </a:lnTo>
                <a:lnTo>
                  <a:pt x="341" y="1399"/>
                </a:lnTo>
                <a:lnTo>
                  <a:pt x="335" y="1438"/>
                </a:lnTo>
                <a:lnTo>
                  <a:pt x="324" y="1502"/>
                </a:lnTo>
                <a:lnTo>
                  <a:pt x="324" y="1502"/>
                </a:lnTo>
                <a:lnTo>
                  <a:pt x="322" y="1521"/>
                </a:lnTo>
                <a:lnTo>
                  <a:pt x="324" y="1551"/>
                </a:lnTo>
                <a:lnTo>
                  <a:pt x="328" y="1628"/>
                </a:lnTo>
                <a:lnTo>
                  <a:pt x="334" y="1700"/>
                </a:lnTo>
                <a:lnTo>
                  <a:pt x="337" y="1734"/>
                </a:lnTo>
                <a:lnTo>
                  <a:pt x="337" y="1734"/>
                </a:lnTo>
                <a:lnTo>
                  <a:pt x="338" y="1736"/>
                </a:lnTo>
                <a:lnTo>
                  <a:pt x="341" y="1740"/>
                </a:lnTo>
                <a:lnTo>
                  <a:pt x="349" y="1748"/>
                </a:lnTo>
                <a:lnTo>
                  <a:pt x="358" y="1755"/>
                </a:lnTo>
                <a:lnTo>
                  <a:pt x="364" y="1761"/>
                </a:lnTo>
                <a:lnTo>
                  <a:pt x="364" y="1761"/>
                </a:lnTo>
                <a:lnTo>
                  <a:pt x="369" y="1767"/>
                </a:lnTo>
                <a:lnTo>
                  <a:pt x="373" y="1770"/>
                </a:lnTo>
                <a:lnTo>
                  <a:pt x="364" y="1801"/>
                </a:lnTo>
                <a:lnTo>
                  <a:pt x="368" y="1846"/>
                </a:lnTo>
                <a:lnTo>
                  <a:pt x="368" y="1846"/>
                </a:lnTo>
                <a:lnTo>
                  <a:pt x="400" y="1848"/>
                </a:lnTo>
                <a:lnTo>
                  <a:pt x="432" y="1852"/>
                </a:lnTo>
                <a:lnTo>
                  <a:pt x="469" y="1853"/>
                </a:lnTo>
                <a:lnTo>
                  <a:pt x="507" y="1855"/>
                </a:lnTo>
                <a:lnTo>
                  <a:pt x="540" y="1854"/>
                </a:lnTo>
                <a:lnTo>
                  <a:pt x="555" y="1853"/>
                </a:lnTo>
                <a:lnTo>
                  <a:pt x="566" y="1852"/>
                </a:lnTo>
                <a:lnTo>
                  <a:pt x="574" y="1849"/>
                </a:lnTo>
                <a:lnTo>
                  <a:pt x="577" y="1848"/>
                </a:lnTo>
                <a:lnTo>
                  <a:pt x="578" y="1846"/>
                </a:lnTo>
                <a:lnTo>
                  <a:pt x="578" y="1846"/>
                </a:lnTo>
                <a:lnTo>
                  <a:pt x="581" y="1843"/>
                </a:lnTo>
                <a:lnTo>
                  <a:pt x="582" y="1838"/>
                </a:lnTo>
                <a:lnTo>
                  <a:pt x="582" y="1830"/>
                </a:lnTo>
                <a:lnTo>
                  <a:pt x="581" y="1824"/>
                </a:lnTo>
                <a:lnTo>
                  <a:pt x="578" y="1817"/>
                </a:lnTo>
                <a:lnTo>
                  <a:pt x="575" y="1810"/>
                </a:lnTo>
                <a:lnTo>
                  <a:pt x="573" y="1806"/>
                </a:lnTo>
                <a:lnTo>
                  <a:pt x="570" y="1801"/>
                </a:lnTo>
                <a:lnTo>
                  <a:pt x="525" y="1801"/>
                </a:lnTo>
                <a:lnTo>
                  <a:pt x="502" y="1779"/>
                </a:lnTo>
                <a:lnTo>
                  <a:pt x="471" y="1757"/>
                </a:lnTo>
                <a:lnTo>
                  <a:pt x="462" y="1757"/>
                </a:lnTo>
                <a:lnTo>
                  <a:pt x="467" y="1497"/>
                </a:lnTo>
                <a:lnTo>
                  <a:pt x="467" y="1444"/>
                </a:lnTo>
                <a:lnTo>
                  <a:pt x="467" y="1430"/>
                </a:lnTo>
                <a:lnTo>
                  <a:pt x="467" y="1430"/>
                </a:lnTo>
                <a:lnTo>
                  <a:pt x="468" y="1423"/>
                </a:lnTo>
                <a:lnTo>
                  <a:pt x="471" y="1412"/>
                </a:lnTo>
                <a:lnTo>
                  <a:pt x="476" y="1399"/>
                </a:lnTo>
                <a:lnTo>
                  <a:pt x="471" y="1363"/>
                </a:lnTo>
                <a:lnTo>
                  <a:pt x="471" y="1363"/>
                </a:lnTo>
                <a:lnTo>
                  <a:pt x="473" y="1347"/>
                </a:lnTo>
                <a:lnTo>
                  <a:pt x="477" y="1331"/>
                </a:lnTo>
                <a:lnTo>
                  <a:pt x="480" y="1314"/>
                </a:lnTo>
                <a:lnTo>
                  <a:pt x="480" y="1314"/>
                </a:lnTo>
                <a:lnTo>
                  <a:pt x="481" y="1306"/>
                </a:lnTo>
                <a:lnTo>
                  <a:pt x="482" y="1291"/>
                </a:lnTo>
                <a:lnTo>
                  <a:pt x="485" y="1243"/>
                </a:lnTo>
                <a:lnTo>
                  <a:pt x="489" y="1107"/>
                </a:lnTo>
                <a:lnTo>
                  <a:pt x="494" y="916"/>
                </a:lnTo>
                <a:lnTo>
                  <a:pt x="494" y="916"/>
                </a:lnTo>
                <a:lnTo>
                  <a:pt x="507" y="909"/>
                </a:lnTo>
                <a:lnTo>
                  <a:pt x="516" y="901"/>
                </a:lnTo>
                <a:lnTo>
                  <a:pt x="519" y="897"/>
                </a:lnTo>
                <a:lnTo>
                  <a:pt x="520" y="894"/>
                </a:lnTo>
                <a:lnTo>
                  <a:pt x="520" y="894"/>
                </a:lnTo>
                <a:lnTo>
                  <a:pt x="523" y="866"/>
                </a:lnTo>
                <a:lnTo>
                  <a:pt x="525" y="845"/>
                </a:lnTo>
                <a:lnTo>
                  <a:pt x="525" y="845"/>
                </a:lnTo>
                <a:lnTo>
                  <a:pt x="529" y="836"/>
                </a:lnTo>
                <a:lnTo>
                  <a:pt x="532" y="827"/>
                </a:lnTo>
                <a:lnTo>
                  <a:pt x="534" y="818"/>
                </a:lnTo>
                <a:lnTo>
                  <a:pt x="534" y="818"/>
                </a:lnTo>
                <a:lnTo>
                  <a:pt x="535" y="802"/>
                </a:lnTo>
                <a:lnTo>
                  <a:pt x="534" y="780"/>
                </a:lnTo>
                <a:lnTo>
                  <a:pt x="534" y="742"/>
                </a:lnTo>
                <a:lnTo>
                  <a:pt x="534" y="742"/>
                </a:lnTo>
                <a:lnTo>
                  <a:pt x="532" y="685"/>
                </a:lnTo>
                <a:lnTo>
                  <a:pt x="529" y="630"/>
                </a:lnTo>
                <a:lnTo>
                  <a:pt x="525" y="568"/>
                </a:lnTo>
                <a:lnTo>
                  <a:pt x="519" y="505"/>
                </a:lnTo>
                <a:lnTo>
                  <a:pt x="516" y="476"/>
                </a:lnTo>
                <a:lnTo>
                  <a:pt x="513" y="449"/>
                </a:lnTo>
                <a:lnTo>
                  <a:pt x="508" y="426"/>
                </a:lnTo>
                <a:lnTo>
                  <a:pt x="504" y="407"/>
                </a:lnTo>
                <a:lnTo>
                  <a:pt x="499" y="392"/>
                </a:lnTo>
                <a:lnTo>
                  <a:pt x="496" y="388"/>
                </a:lnTo>
                <a:lnTo>
                  <a:pt x="494" y="385"/>
                </a:lnTo>
                <a:lnTo>
                  <a:pt x="494" y="385"/>
                </a:lnTo>
                <a:lnTo>
                  <a:pt x="480" y="375"/>
                </a:lnTo>
                <a:lnTo>
                  <a:pt x="466" y="365"/>
                </a:lnTo>
                <a:lnTo>
                  <a:pt x="449" y="354"/>
                </a:lnTo>
                <a:lnTo>
                  <a:pt x="432" y="346"/>
                </a:lnTo>
                <a:lnTo>
                  <a:pt x="404" y="331"/>
                </a:lnTo>
                <a:lnTo>
                  <a:pt x="395" y="328"/>
                </a:lnTo>
                <a:lnTo>
                  <a:pt x="391" y="327"/>
                </a:lnTo>
                <a:lnTo>
                  <a:pt x="391" y="327"/>
                </a:lnTo>
                <a:lnTo>
                  <a:pt x="388" y="327"/>
                </a:lnTo>
                <a:lnTo>
                  <a:pt x="386" y="324"/>
                </a:lnTo>
                <a:lnTo>
                  <a:pt x="379" y="317"/>
                </a:lnTo>
                <a:lnTo>
                  <a:pt x="368" y="304"/>
                </a:lnTo>
                <a:lnTo>
                  <a:pt x="368" y="304"/>
                </a:lnTo>
                <a:lnTo>
                  <a:pt x="367" y="301"/>
                </a:lnTo>
                <a:lnTo>
                  <a:pt x="366" y="295"/>
                </a:lnTo>
                <a:lnTo>
                  <a:pt x="365" y="279"/>
                </a:lnTo>
                <a:lnTo>
                  <a:pt x="364" y="255"/>
                </a:lnTo>
                <a:lnTo>
                  <a:pt x="400" y="206"/>
                </a:lnTo>
                <a:lnTo>
                  <a:pt x="400" y="206"/>
                </a:lnTo>
                <a:lnTo>
                  <a:pt x="404" y="203"/>
                </a:lnTo>
                <a:lnTo>
                  <a:pt x="413" y="194"/>
                </a:lnTo>
                <a:lnTo>
                  <a:pt x="417" y="188"/>
                </a:lnTo>
                <a:lnTo>
                  <a:pt x="422" y="182"/>
                </a:lnTo>
                <a:lnTo>
                  <a:pt x="425" y="176"/>
                </a:lnTo>
                <a:lnTo>
                  <a:pt x="426" y="170"/>
                </a:lnTo>
                <a:lnTo>
                  <a:pt x="426" y="170"/>
                </a:lnTo>
                <a:lnTo>
                  <a:pt x="426" y="166"/>
                </a:lnTo>
                <a:lnTo>
                  <a:pt x="425" y="161"/>
                </a:lnTo>
                <a:lnTo>
                  <a:pt x="423" y="159"/>
                </a:lnTo>
                <a:lnTo>
                  <a:pt x="422" y="157"/>
                </a:lnTo>
                <a:lnTo>
                  <a:pt x="419" y="155"/>
                </a:lnTo>
                <a:lnTo>
                  <a:pt x="417" y="153"/>
                </a:lnTo>
                <a:lnTo>
                  <a:pt x="417" y="152"/>
                </a:lnTo>
                <a:lnTo>
                  <a:pt x="417" y="152"/>
                </a:lnTo>
                <a:lnTo>
                  <a:pt x="424" y="136"/>
                </a:lnTo>
                <a:lnTo>
                  <a:pt x="429" y="124"/>
                </a:lnTo>
                <a:lnTo>
                  <a:pt x="431" y="117"/>
                </a:lnTo>
                <a:lnTo>
                  <a:pt x="431" y="117"/>
                </a:lnTo>
                <a:lnTo>
                  <a:pt x="428" y="108"/>
                </a:lnTo>
                <a:lnTo>
                  <a:pt x="422" y="92"/>
                </a:lnTo>
                <a:lnTo>
                  <a:pt x="409" y="63"/>
                </a:lnTo>
                <a:lnTo>
                  <a:pt x="409" y="63"/>
                </a:lnTo>
                <a:lnTo>
                  <a:pt x="402" y="42"/>
                </a:lnTo>
                <a:lnTo>
                  <a:pt x="396" y="33"/>
                </a:lnTo>
                <a:lnTo>
                  <a:pt x="394" y="29"/>
                </a:lnTo>
                <a:lnTo>
                  <a:pt x="391" y="27"/>
                </a:lnTo>
                <a:lnTo>
                  <a:pt x="391" y="27"/>
                </a:lnTo>
                <a:lnTo>
                  <a:pt x="346" y="14"/>
                </a:lnTo>
                <a:lnTo>
                  <a:pt x="319" y="0"/>
                </a:lnTo>
                <a:lnTo>
                  <a:pt x="306" y="9"/>
                </a:lnTo>
                <a:lnTo>
                  <a:pt x="292" y="5"/>
                </a:lnTo>
                <a:lnTo>
                  <a:pt x="283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/>
          <p:cNvSpPr>
            <a:spLocks noEditPoints="1"/>
          </p:cNvSpPr>
          <p:nvPr/>
        </p:nvSpPr>
        <p:spPr bwMode="auto">
          <a:xfrm>
            <a:off x="8474458" y="2711192"/>
            <a:ext cx="593342" cy="1696829"/>
          </a:xfrm>
          <a:custGeom>
            <a:avLst/>
            <a:gdLst>
              <a:gd name="T0" fmla="*/ 16 w 1298"/>
              <a:gd name="T1" fmla="*/ 716 h 3712"/>
              <a:gd name="T2" fmla="*/ 6 w 1298"/>
              <a:gd name="T3" fmla="*/ 812 h 3712"/>
              <a:gd name="T4" fmla="*/ 88 w 1298"/>
              <a:gd name="T5" fmla="*/ 1309 h 3712"/>
              <a:gd name="T6" fmla="*/ 80 w 1298"/>
              <a:gd name="T7" fmla="*/ 1877 h 3712"/>
              <a:gd name="T8" fmla="*/ 114 w 1298"/>
              <a:gd name="T9" fmla="*/ 2139 h 3712"/>
              <a:gd name="T10" fmla="*/ 242 w 1298"/>
              <a:gd name="T11" fmla="*/ 2399 h 3712"/>
              <a:gd name="T12" fmla="*/ 268 w 1298"/>
              <a:gd name="T13" fmla="*/ 2595 h 3712"/>
              <a:gd name="T14" fmla="*/ 258 w 1298"/>
              <a:gd name="T15" fmla="*/ 2791 h 3712"/>
              <a:gd name="T16" fmla="*/ 282 w 1298"/>
              <a:gd name="T17" fmla="*/ 3420 h 3712"/>
              <a:gd name="T18" fmla="*/ 358 w 1298"/>
              <a:gd name="T19" fmla="*/ 3546 h 3712"/>
              <a:gd name="T20" fmla="*/ 450 w 1298"/>
              <a:gd name="T21" fmla="*/ 3592 h 3712"/>
              <a:gd name="T22" fmla="*/ 488 w 1298"/>
              <a:gd name="T23" fmla="*/ 3506 h 3712"/>
              <a:gd name="T24" fmla="*/ 562 w 1298"/>
              <a:gd name="T25" fmla="*/ 3390 h 3712"/>
              <a:gd name="T26" fmla="*/ 574 w 1298"/>
              <a:gd name="T27" fmla="*/ 2361 h 3712"/>
              <a:gd name="T28" fmla="*/ 590 w 1298"/>
              <a:gd name="T29" fmla="*/ 2541 h 3712"/>
              <a:gd name="T30" fmla="*/ 594 w 1298"/>
              <a:gd name="T31" fmla="*/ 3076 h 3712"/>
              <a:gd name="T32" fmla="*/ 596 w 1298"/>
              <a:gd name="T33" fmla="*/ 3398 h 3712"/>
              <a:gd name="T34" fmla="*/ 576 w 1298"/>
              <a:gd name="T35" fmla="*/ 3600 h 3712"/>
              <a:gd name="T36" fmla="*/ 602 w 1298"/>
              <a:gd name="T37" fmla="*/ 3710 h 3712"/>
              <a:gd name="T38" fmla="*/ 702 w 1298"/>
              <a:gd name="T39" fmla="*/ 3682 h 3712"/>
              <a:gd name="T40" fmla="*/ 854 w 1298"/>
              <a:gd name="T41" fmla="*/ 3624 h 3712"/>
              <a:gd name="T42" fmla="*/ 950 w 1298"/>
              <a:gd name="T43" fmla="*/ 3500 h 3712"/>
              <a:gd name="T44" fmla="*/ 856 w 1298"/>
              <a:gd name="T45" fmla="*/ 3290 h 3712"/>
              <a:gd name="T46" fmla="*/ 890 w 1298"/>
              <a:gd name="T47" fmla="*/ 2835 h 3712"/>
              <a:gd name="T48" fmla="*/ 914 w 1298"/>
              <a:gd name="T49" fmla="*/ 2393 h 3712"/>
              <a:gd name="T50" fmla="*/ 994 w 1298"/>
              <a:gd name="T51" fmla="*/ 2171 h 3712"/>
              <a:gd name="T52" fmla="*/ 1010 w 1298"/>
              <a:gd name="T53" fmla="*/ 2051 h 3712"/>
              <a:gd name="T54" fmla="*/ 1062 w 1298"/>
              <a:gd name="T55" fmla="*/ 2047 h 3712"/>
              <a:gd name="T56" fmla="*/ 1160 w 1298"/>
              <a:gd name="T57" fmla="*/ 2005 h 3712"/>
              <a:gd name="T58" fmla="*/ 1196 w 1298"/>
              <a:gd name="T59" fmla="*/ 1949 h 3712"/>
              <a:gd name="T60" fmla="*/ 1286 w 1298"/>
              <a:gd name="T61" fmla="*/ 1827 h 3712"/>
              <a:gd name="T62" fmla="*/ 1288 w 1298"/>
              <a:gd name="T63" fmla="*/ 1731 h 3712"/>
              <a:gd name="T64" fmla="*/ 1294 w 1298"/>
              <a:gd name="T65" fmla="*/ 1601 h 3712"/>
              <a:gd name="T66" fmla="*/ 1286 w 1298"/>
              <a:gd name="T67" fmla="*/ 1421 h 3712"/>
              <a:gd name="T68" fmla="*/ 1248 w 1298"/>
              <a:gd name="T69" fmla="*/ 1323 h 3712"/>
              <a:gd name="T70" fmla="*/ 1224 w 1298"/>
              <a:gd name="T71" fmla="*/ 1231 h 3712"/>
              <a:gd name="T72" fmla="*/ 1170 w 1298"/>
              <a:gd name="T73" fmla="*/ 1125 h 3712"/>
              <a:gd name="T74" fmla="*/ 1090 w 1298"/>
              <a:gd name="T75" fmla="*/ 979 h 3712"/>
              <a:gd name="T76" fmla="*/ 894 w 1298"/>
              <a:gd name="T77" fmla="*/ 686 h 3712"/>
              <a:gd name="T78" fmla="*/ 878 w 1298"/>
              <a:gd name="T79" fmla="*/ 634 h 3712"/>
              <a:gd name="T80" fmla="*/ 806 w 1298"/>
              <a:gd name="T81" fmla="*/ 622 h 3712"/>
              <a:gd name="T82" fmla="*/ 752 w 1298"/>
              <a:gd name="T83" fmla="*/ 548 h 3712"/>
              <a:gd name="T84" fmla="*/ 762 w 1298"/>
              <a:gd name="T85" fmla="*/ 510 h 3712"/>
              <a:gd name="T86" fmla="*/ 698 w 1298"/>
              <a:gd name="T87" fmla="*/ 500 h 3712"/>
              <a:gd name="T88" fmla="*/ 638 w 1298"/>
              <a:gd name="T89" fmla="*/ 510 h 3712"/>
              <a:gd name="T90" fmla="*/ 560 w 1298"/>
              <a:gd name="T91" fmla="*/ 454 h 3712"/>
              <a:gd name="T92" fmla="*/ 596 w 1298"/>
              <a:gd name="T93" fmla="*/ 364 h 3712"/>
              <a:gd name="T94" fmla="*/ 610 w 1298"/>
              <a:gd name="T95" fmla="*/ 168 h 3712"/>
              <a:gd name="T96" fmla="*/ 470 w 1298"/>
              <a:gd name="T97" fmla="*/ 18 h 3712"/>
              <a:gd name="T98" fmla="*/ 406 w 1298"/>
              <a:gd name="T99" fmla="*/ 4 h 3712"/>
              <a:gd name="T100" fmla="*/ 340 w 1298"/>
              <a:gd name="T101" fmla="*/ 6 h 3712"/>
              <a:gd name="T102" fmla="*/ 178 w 1298"/>
              <a:gd name="T103" fmla="*/ 78 h 3712"/>
              <a:gd name="T104" fmla="*/ 128 w 1298"/>
              <a:gd name="T105" fmla="*/ 332 h 3712"/>
              <a:gd name="T106" fmla="*/ 210 w 1298"/>
              <a:gd name="T107" fmla="*/ 500 h 3712"/>
              <a:gd name="T108" fmla="*/ 170 w 1298"/>
              <a:gd name="T109" fmla="*/ 576 h 3712"/>
              <a:gd name="T110" fmla="*/ 914 w 1298"/>
              <a:gd name="T111" fmla="*/ 1231 h 3712"/>
              <a:gd name="T112" fmla="*/ 986 w 1298"/>
              <a:gd name="T113" fmla="*/ 1331 h 3712"/>
              <a:gd name="T114" fmla="*/ 1014 w 1298"/>
              <a:gd name="T115" fmla="*/ 1431 h 3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98" h="3712">
                <a:moveTo>
                  <a:pt x="178" y="638"/>
                </a:moveTo>
                <a:lnTo>
                  <a:pt x="178" y="638"/>
                </a:lnTo>
                <a:lnTo>
                  <a:pt x="56" y="678"/>
                </a:lnTo>
                <a:lnTo>
                  <a:pt x="56" y="678"/>
                </a:lnTo>
                <a:lnTo>
                  <a:pt x="48" y="680"/>
                </a:lnTo>
                <a:lnTo>
                  <a:pt x="38" y="686"/>
                </a:lnTo>
                <a:lnTo>
                  <a:pt x="30" y="692"/>
                </a:lnTo>
                <a:lnTo>
                  <a:pt x="24" y="700"/>
                </a:lnTo>
                <a:lnTo>
                  <a:pt x="20" y="708"/>
                </a:lnTo>
                <a:lnTo>
                  <a:pt x="16" y="716"/>
                </a:lnTo>
                <a:lnTo>
                  <a:pt x="12" y="724"/>
                </a:lnTo>
                <a:lnTo>
                  <a:pt x="10" y="734"/>
                </a:lnTo>
                <a:lnTo>
                  <a:pt x="10" y="734"/>
                </a:lnTo>
                <a:lnTo>
                  <a:pt x="8" y="748"/>
                </a:lnTo>
                <a:lnTo>
                  <a:pt x="4" y="760"/>
                </a:lnTo>
                <a:lnTo>
                  <a:pt x="2" y="772"/>
                </a:lnTo>
                <a:lnTo>
                  <a:pt x="0" y="786"/>
                </a:lnTo>
                <a:lnTo>
                  <a:pt x="0" y="786"/>
                </a:lnTo>
                <a:lnTo>
                  <a:pt x="2" y="796"/>
                </a:lnTo>
                <a:lnTo>
                  <a:pt x="6" y="812"/>
                </a:lnTo>
                <a:lnTo>
                  <a:pt x="16" y="844"/>
                </a:lnTo>
                <a:lnTo>
                  <a:pt x="32" y="883"/>
                </a:lnTo>
                <a:lnTo>
                  <a:pt x="50" y="969"/>
                </a:lnTo>
                <a:lnTo>
                  <a:pt x="100" y="1135"/>
                </a:lnTo>
                <a:lnTo>
                  <a:pt x="100" y="1135"/>
                </a:lnTo>
                <a:lnTo>
                  <a:pt x="98" y="1153"/>
                </a:lnTo>
                <a:lnTo>
                  <a:pt x="92" y="1197"/>
                </a:lnTo>
                <a:lnTo>
                  <a:pt x="88" y="1253"/>
                </a:lnTo>
                <a:lnTo>
                  <a:pt x="86" y="1281"/>
                </a:lnTo>
                <a:lnTo>
                  <a:pt x="88" y="1309"/>
                </a:lnTo>
                <a:lnTo>
                  <a:pt x="88" y="1309"/>
                </a:lnTo>
                <a:lnTo>
                  <a:pt x="92" y="1337"/>
                </a:lnTo>
                <a:lnTo>
                  <a:pt x="98" y="1367"/>
                </a:lnTo>
                <a:lnTo>
                  <a:pt x="112" y="1427"/>
                </a:lnTo>
                <a:lnTo>
                  <a:pt x="124" y="1473"/>
                </a:lnTo>
                <a:lnTo>
                  <a:pt x="130" y="1491"/>
                </a:lnTo>
                <a:lnTo>
                  <a:pt x="130" y="1491"/>
                </a:lnTo>
                <a:lnTo>
                  <a:pt x="86" y="1835"/>
                </a:lnTo>
                <a:lnTo>
                  <a:pt x="86" y="1835"/>
                </a:lnTo>
                <a:lnTo>
                  <a:pt x="80" y="1877"/>
                </a:lnTo>
                <a:lnTo>
                  <a:pt x="72" y="1935"/>
                </a:lnTo>
                <a:lnTo>
                  <a:pt x="70" y="1967"/>
                </a:lnTo>
                <a:lnTo>
                  <a:pt x="68" y="1997"/>
                </a:lnTo>
                <a:lnTo>
                  <a:pt x="70" y="2023"/>
                </a:lnTo>
                <a:lnTo>
                  <a:pt x="74" y="2045"/>
                </a:lnTo>
                <a:lnTo>
                  <a:pt x="74" y="2045"/>
                </a:lnTo>
                <a:lnTo>
                  <a:pt x="86" y="2081"/>
                </a:lnTo>
                <a:lnTo>
                  <a:pt x="100" y="2115"/>
                </a:lnTo>
                <a:lnTo>
                  <a:pt x="108" y="2127"/>
                </a:lnTo>
                <a:lnTo>
                  <a:pt x="114" y="2139"/>
                </a:lnTo>
                <a:lnTo>
                  <a:pt x="122" y="2145"/>
                </a:lnTo>
                <a:lnTo>
                  <a:pt x="128" y="2151"/>
                </a:lnTo>
                <a:lnTo>
                  <a:pt x="128" y="2151"/>
                </a:lnTo>
                <a:lnTo>
                  <a:pt x="184" y="2169"/>
                </a:lnTo>
                <a:lnTo>
                  <a:pt x="184" y="2169"/>
                </a:lnTo>
                <a:lnTo>
                  <a:pt x="202" y="2267"/>
                </a:lnTo>
                <a:lnTo>
                  <a:pt x="202" y="2267"/>
                </a:lnTo>
                <a:lnTo>
                  <a:pt x="210" y="2303"/>
                </a:lnTo>
                <a:lnTo>
                  <a:pt x="224" y="2345"/>
                </a:lnTo>
                <a:lnTo>
                  <a:pt x="242" y="2399"/>
                </a:lnTo>
                <a:lnTo>
                  <a:pt x="242" y="2399"/>
                </a:lnTo>
                <a:lnTo>
                  <a:pt x="250" y="2451"/>
                </a:lnTo>
                <a:lnTo>
                  <a:pt x="258" y="2507"/>
                </a:lnTo>
                <a:lnTo>
                  <a:pt x="258" y="2507"/>
                </a:lnTo>
                <a:lnTo>
                  <a:pt x="264" y="2537"/>
                </a:lnTo>
                <a:lnTo>
                  <a:pt x="268" y="2561"/>
                </a:lnTo>
                <a:lnTo>
                  <a:pt x="270" y="2597"/>
                </a:lnTo>
                <a:lnTo>
                  <a:pt x="270" y="2597"/>
                </a:lnTo>
                <a:lnTo>
                  <a:pt x="270" y="2595"/>
                </a:lnTo>
                <a:lnTo>
                  <a:pt x="268" y="2595"/>
                </a:lnTo>
                <a:lnTo>
                  <a:pt x="268" y="2595"/>
                </a:lnTo>
                <a:lnTo>
                  <a:pt x="266" y="2603"/>
                </a:lnTo>
                <a:lnTo>
                  <a:pt x="264" y="2623"/>
                </a:lnTo>
                <a:lnTo>
                  <a:pt x="264" y="2623"/>
                </a:lnTo>
                <a:lnTo>
                  <a:pt x="264" y="2675"/>
                </a:lnTo>
                <a:lnTo>
                  <a:pt x="262" y="2701"/>
                </a:lnTo>
                <a:lnTo>
                  <a:pt x="262" y="2701"/>
                </a:lnTo>
                <a:lnTo>
                  <a:pt x="260" y="2733"/>
                </a:lnTo>
                <a:lnTo>
                  <a:pt x="258" y="2759"/>
                </a:lnTo>
                <a:lnTo>
                  <a:pt x="258" y="2791"/>
                </a:lnTo>
                <a:lnTo>
                  <a:pt x="258" y="2791"/>
                </a:lnTo>
                <a:lnTo>
                  <a:pt x="256" y="2839"/>
                </a:lnTo>
                <a:lnTo>
                  <a:pt x="252" y="2908"/>
                </a:lnTo>
                <a:lnTo>
                  <a:pt x="248" y="2994"/>
                </a:lnTo>
                <a:lnTo>
                  <a:pt x="250" y="3042"/>
                </a:lnTo>
                <a:lnTo>
                  <a:pt x="252" y="3090"/>
                </a:lnTo>
                <a:lnTo>
                  <a:pt x="252" y="3090"/>
                </a:lnTo>
                <a:lnTo>
                  <a:pt x="260" y="3198"/>
                </a:lnTo>
                <a:lnTo>
                  <a:pt x="270" y="3304"/>
                </a:lnTo>
                <a:lnTo>
                  <a:pt x="282" y="3420"/>
                </a:lnTo>
                <a:lnTo>
                  <a:pt x="282" y="3420"/>
                </a:lnTo>
                <a:lnTo>
                  <a:pt x="298" y="3494"/>
                </a:lnTo>
                <a:lnTo>
                  <a:pt x="298" y="3494"/>
                </a:lnTo>
                <a:lnTo>
                  <a:pt x="302" y="3500"/>
                </a:lnTo>
                <a:lnTo>
                  <a:pt x="310" y="3506"/>
                </a:lnTo>
                <a:lnTo>
                  <a:pt x="324" y="3514"/>
                </a:lnTo>
                <a:lnTo>
                  <a:pt x="342" y="3528"/>
                </a:lnTo>
                <a:lnTo>
                  <a:pt x="342" y="3528"/>
                </a:lnTo>
                <a:lnTo>
                  <a:pt x="350" y="3538"/>
                </a:lnTo>
                <a:lnTo>
                  <a:pt x="358" y="3546"/>
                </a:lnTo>
                <a:lnTo>
                  <a:pt x="366" y="3560"/>
                </a:lnTo>
                <a:lnTo>
                  <a:pt x="376" y="3574"/>
                </a:lnTo>
                <a:lnTo>
                  <a:pt x="382" y="3580"/>
                </a:lnTo>
                <a:lnTo>
                  <a:pt x="392" y="3586"/>
                </a:lnTo>
                <a:lnTo>
                  <a:pt x="392" y="3586"/>
                </a:lnTo>
                <a:lnTo>
                  <a:pt x="410" y="3594"/>
                </a:lnTo>
                <a:lnTo>
                  <a:pt x="426" y="3598"/>
                </a:lnTo>
                <a:lnTo>
                  <a:pt x="440" y="3596"/>
                </a:lnTo>
                <a:lnTo>
                  <a:pt x="450" y="3592"/>
                </a:lnTo>
                <a:lnTo>
                  <a:pt x="450" y="3592"/>
                </a:lnTo>
                <a:lnTo>
                  <a:pt x="454" y="3588"/>
                </a:lnTo>
                <a:lnTo>
                  <a:pt x="458" y="3582"/>
                </a:lnTo>
                <a:lnTo>
                  <a:pt x="462" y="3568"/>
                </a:lnTo>
                <a:lnTo>
                  <a:pt x="468" y="3542"/>
                </a:lnTo>
                <a:lnTo>
                  <a:pt x="468" y="3542"/>
                </a:lnTo>
                <a:lnTo>
                  <a:pt x="470" y="3530"/>
                </a:lnTo>
                <a:lnTo>
                  <a:pt x="474" y="3518"/>
                </a:lnTo>
                <a:lnTo>
                  <a:pt x="480" y="3506"/>
                </a:lnTo>
                <a:lnTo>
                  <a:pt x="480" y="3506"/>
                </a:lnTo>
                <a:lnTo>
                  <a:pt x="488" y="3506"/>
                </a:lnTo>
                <a:lnTo>
                  <a:pt x="508" y="3502"/>
                </a:lnTo>
                <a:lnTo>
                  <a:pt x="520" y="3496"/>
                </a:lnTo>
                <a:lnTo>
                  <a:pt x="532" y="3490"/>
                </a:lnTo>
                <a:lnTo>
                  <a:pt x="544" y="3480"/>
                </a:lnTo>
                <a:lnTo>
                  <a:pt x="554" y="3468"/>
                </a:lnTo>
                <a:lnTo>
                  <a:pt x="554" y="3468"/>
                </a:lnTo>
                <a:lnTo>
                  <a:pt x="556" y="3460"/>
                </a:lnTo>
                <a:lnTo>
                  <a:pt x="560" y="3448"/>
                </a:lnTo>
                <a:lnTo>
                  <a:pt x="562" y="3422"/>
                </a:lnTo>
                <a:lnTo>
                  <a:pt x="562" y="3390"/>
                </a:lnTo>
                <a:lnTo>
                  <a:pt x="562" y="3356"/>
                </a:lnTo>
                <a:lnTo>
                  <a:pt x="558" y="3298"/>
                </a:lnTo>
                <a:lnTo>
                  <a:pt x="556" y="3274"/>
                </a:lnTo>
                <a:lnTo>
                  <a:pt x="570" y="2988"/>
                </a:lnTo>
                <a:lnTo>
                  <a:pt x="554" y="2695"/>
                </a:lnTo>
                <a:lnTo>
                  <a:pt x="566" y="2433"/>
                </a:lnTo>
                <a:lnTo>
                  <a:pt x="566" y="2433"/>
                </a:lnTo>
                <a:lnTo>
                  <a:pt x="568" y="2397"/>
                </a:lnTo>
                <a:lnTo>
                  <a:pt x="570" y="2371"/>
                </a:lnTo>
                <a:lnTo>
                  <a:pt x="574" y="2361"/>
                </a:lnTo>
                <a:lnTo>
                  <a:pt x="576" y="2357"/>
                </a:lnTo>
                <a:lnTo>
                  <a:pt x="576" y="2357"/>
                </a:lnTo>
                <a:lnTo>
                  <a:pt x="578" y="2359"/>
                </a:lnTo>
                <a:lnTo>
                  <a:pt x="578" y="2361"/>
                </a:lnTo>
                <a:lnTo>
                  <a:pt x="582" y="2369"/>
                </a:lnTo>
                <a:lnTo>
                  <a:pt x="584" y="2399"/>
                </a:lnTo>
                <a:lnTo>
                  <a:pt x="586" y="2441"/>
                </a:lnTo>
                <a:lnTo>
                  <a:pt x="592" y="2527"/>
                </a:lnTo>
                <a:lnTo>
                  <a:pt x="592" y="2527"/>
                </a:lnTo>
                <a:lnTo>
                  <a:pt x="590" y="2541"/>
                </a:lnTo>
                <a:lnTo>
                  <a:pt x="588" y="2575"/>
                </a:lnTo>
                <a:lnTo>
                  <a:pt x="584" y="2629"/>
                </a:lnTo>
                <a:lnTo>
                  <a:pt x="586" y="2661"/>
                </a:lnTo>
                <a:lnTo>
                  <a:pt x="586" y="2695"/>
                </a:lnTo>
                <a:lnTo>
                  <a:pt x="586" y="2695"/>
                </a:lnTo>
                <a:lnTo>
                  <a:pt x="594" y="2817"/>
                </a:lnTo>
                <a:lnTo>
                  <a:pt x="594" y="2866"/>
                </a:lnTo>
                <a:lnTo>
                  <a:pt x="600" y="2908"/>
                </a:lnTo>
                <a:lnTo>
                  <a:pt x="600" y="2908"/>
                </a:lnTo>
                <a:lnTo>
                  <a:pt x="594" y="3076"/>
                </a:lnTo>
                <a:lnTo>
                  <a:pt x="590" y="3198"/>
                </a:lnTo>
                <a:lnTo>
                  <a:pt x="590" y="3242"/>
                </a:lnTo>
                <a:lnTo>
                  <a:pt x="590" y="3264"/>
                </a:lnTo>
                <a:lnTo>
                  <a:pt x="590" y="3264"/>
                </a:lnTo>
                <a:lnTo>
                  <a:pt x="594" y="3284"/>
                </a:lnTo>
                <a:lnTo>
                  <a:pt x="600" y="3304"/>
                </a:lnTo>
                <a:lnTo>
                  <a:pt x="602" y="3326"/>
                </a:lnTo>
                <a:lnTo>
                  <a:pt x="602" y="3354"/>
                </a:lnTo>
                <a:lnTo>
                  <a:pt x="602" y="3354"/>
                </a:lnTo>
                <a:lnTo>
                  <a:pt x="596" y="3398"/>
                </a:lnTo>
                <a:lnTo>
                  <a:pt x="586" y="3452"/>
                </a:lnTo>
                <a:lnTo>
                  <a:pt x="578" y="3502"/>
                </a:lnTo>
                <a:lnTo>
                  <a:pt x="574" y="3528"/>
                </a:lnTo>
                <a:lnTo>
                  <a:pt x="574" y="3528"/>
                </a:lnTo>
                <a:lnTo>
                  <a:pt x="576" y="3540"/>
                </a:lnTo>
                <a:lnTo>
                  <a:pt x="580" y="3552"/>
                </a:lnTo>
                <a:lnTo>
                  <a:pt x="586" y="3564"/>
                </a:lnTo>
                <a:lnTo>
                  <a:pt x="586" y="3564"/>
                </a:lnTo>
                <a:lnTo>
                  <a:pt x="582" y="3582"/>
                </a:lnTo>
                <a:lnTo>
                  <a:pt x="576" y="3600"/>
                </a:lnTo>
                <a:lnTo>
                  <a:pt x="574" y="3618"/>
                </a:lnTo>
                <a:lnTo>
                  <a:pt x="574" y="3618"/>
                </a:lnTo>
                <a:lnTo>
                  <a:pt x="574" y="3628"/>
                </a:lnTo>
                <a:lnTo>
                  <a:pt x="576" y="3640"/>
                </a:lnTo>
                <a:lnTo>
                  <a:pt x="580" y="3660"/>
                </a:lnTo>
                <a:lnTo>
                  <a:pt x="588" y="3684"/>
                </a:lnTo>
                <a:lnTo>
                  <a:pt x="588" y="3684"/>
                </a:lnTo>
                <a:lnTo>
                  <a:pt x="590" y="3694"/>
                </a:lnTo>
                <a:lnTo>
                  <a:pt x="594" y="3702"/>
                </a:lnTo>
                <a:lnTo>
                  <a:pt x="602" y="3710"/>
                </a:lnTo>
                <a:lnTo>
                  <a:pt x="602" y="3710"/>
                </a:lnTo>
                <a:lnTo>
                  <a:pt x="606" y="3712"/>
                </a:lnTo>
                <a:lnTo>
                  <a:pt x="614" y="3712"/>
                </a:lnTo>
                <a:lnTo>
                  <a:pt x="634" y="3712"/>
                </a:lnTo>
                <a:lnTo>
                  <a:pt x="656" y="3708"/>
                </a:lnTo>
                <a:lnTo>
                  <a:pt x="676" y="3702"/>
                </a:lnTo>
                <a:lnTo>
                  <a:pt x="676" y="3702"/>
                </a:lnTo>
                <a:lnTo>
                  <a:pt x="686" y="3698"/>
                </a:lnTo>
                <a:lnTo>
                  <a:pt x="694" y="3690"/>
                </a:lnTo>
                <a:lnTo>
                  <a:pt x="702" y="3682"/>
                </a:lnTo>
                <a:lnTo>
                  <a:pt x="710" y="3672"/>
                </a:lnTo>
                <a:lnTo>
                  <a:pt x="718" y="3656"/>
                </a:lnTo>
                <a:lnTo>
                  <a:pt x="722" y="3648"/>
                </a:lnTo>
                <a:lnTo>
                  <a:pt x="722" y="3648"/>
                </a:lnTo>
                <a:lnTo>
                  <a:pt x="738" y="3648"/>
                </a:lnTo>
                <a:lnTo>
                  <a:pt x="772" y="3644"/>
                </a:lnTo>
                <a:lnTo>
                  <a:pt x="816" y="3636"/>
                </a:lnTo>
                <a:lnTo>
                  <a:pt x="836" y="3630"/>
                </a:lnTo>
                <a:lnTo>
                  <a:pt x="854" y="3624"/>
                </a:lnTo>
                <a:lnTo>
                  <a:pt x="854" y="3624"/>
                </a:lnTo>
                <a:lnTo>
                  <a:pt x="870" y="3614"/>
                </a:lnTo>
                <a:lnTo>
                  <a:pt x="884" y="3602"/>
                </a:lnTo>
                <a:lnTo>
                  <a:pt x="898" y="3590"/>
                </a:lnTo>
                <a:lnTo>
                  <a:pt x="910" y="3576"/>
                </a:lnTo>
                <a:lnTo>
                  <a:pt x="930" y="3550"/>
                </a:lnTo>
                <a:lnTo>
                  <a:pt x="942" y="3530"/>
                </a:lnTo>
                <a:lnTo>
                  <a:pt x="942" y="3530"/>
                </a:lnTo>
                <a:lnTo>
                  <a:pt x="946" y="3524"/>
                </a:lnTo>
                <a:lnTo>
                  <a:pt x="948" y="3516"/>
                </a:lnTo>
                <a:lnTo>
                  <a:pt x="950" y="3500"/>
                </a:lnTo>
                <a:lnTo>
                  <a:pt x="948" y="3486"/>
                </a:lnTo>
                <a:lnTo>
                  <a:pt x="944" y="3478"/>
                </a:lnTo>
                <a:lnTo>
                  <a:pt x="944" y="3478"/>
                </a:lnTo>
                <a:lnTo>
                  <a:pt x="934" y="3476"/>
                </a:lnTo>
                <a:lnTo>
                  <a:pt x="914" y="3474"/>
                </a:lnTo>
                <a:lnTo>
                  <a:pt x="886" y="3472"/>
                </a:lnTo>
                <a:lnTo>
                  <a:pt x="842" y="3482"/>
                </a:lnTo>
                <a:lnTo>
                  <a:pt x="842" y="3482"/>
                </a:lnTo>
                <a:lnTo>
                  <a:pt x="856" y="3290"/>
                </a:lnTo>
                <a:lnTo>
                  <a:pt x="856" y="3290"/>
                </a:lnTo>
                <a:lnTo>
                  <a:pt x="858" y="3196"/>
                </a:lnTo>
                <a:lnTo>
                  <a:pt x="858" y="3132"/>
                </a:lnTo>
                <a:lnTo>
                  <a:pt x="858" y="3132"/>
                </a:lnTo>
                <a:lnTo>
                  <a:pt x="874" y="3032"/>
                </a:lnTo>
                <a:lnTo>
                  <a:pt x="890" y="2916"/>
                </a:lnTo>
                <a:lnTo>
                  <a:pt x="890" y="2916"/>
                </a:lnTo>
                <a:lnTo>
                  <a:pt x="892" y="2898"/>
                </a:lnTo>
                <a:lnTo>
                  <a:pt x="890" y="2878"/>
                </a:lnTo>
                <a:lnTo>
                  <a:pt x="890" y="2835"/>
                </a:lnTo>
                <a:lnTo>
                  <a:pt x="890" y="2835"/>
                </a:lnTo>
                <a:lnTo>
                  <a:pt x="888" y="2817"/>
                </a:lnTo>
                <a:lnTo>
                  <a:pt x="884" y="2803"/>
                </a:lnTo>
                <a:lnTo>
                  <a:pt x="880" y="2791"/>
                </a:lnTo>
                <a:lnTo>
                  <a:pt x="880" y="2791"/>
                </a:lnTo>
                <a:lnTo>
                  <a:pt x="890" y="2653"/>
                </a:lnTo>
                <a:lnTo>
                  <a:pt x="898" y="2549"/>
                </a:lnTo>
                <a:lnTo>
                  <a:pt x="904" y="2481"/>
                </a:lnTo>
                <a:lnTo>
                  <a:pt x="904" y="2481"/>
                </a:lnTo>
                <a:lnTo>
                  <a:pt x="910" y="2439"/>
                </a:lnTo>
                <a:lnTo>
                  <a:pt x="914" y="2393"/>
                </a:lnTo>
                <a:lnTo>
                  <a:pt x="918" y="2341"/>
                </a:lnTo>
                <a:lnTo>
                  <a:pt x="940" y="2203"/>
                </a:lnTo>
                <a:lnTo>
                  <a:pt x="940" y="2203"/>
                </a:lnTo>
                <a:lnTo>
                  <a:pt x="946" y="2201"/>
                </a:lnTo>
                <a:lnTo>
                  <a:pt x="962" y="2197"/>
                </a:lnTo>
                <a:lnTo>
                  <a:pt x="970" y="2193"/>
                </a:lnTo>
                <a:lnTo>
                  <a:pt x="980" y="2187"/>
                </a:lnTo>
                <a:lnTo>
                  <a:pt x="988" y="2181"/>
                </a:lnTo>
                <a:lnTo>
                  <a:pt x="994" y="2171"/>
                </a:lnTo>
                <a:lnTo>
                  <a:pt x="994" y="2171"/>
                </a:lnTo>
                <a:lnTo>
                  <a:pt x="1000" y="2159"/>
                </a:lnTo>
                <a:lnTo>
                  <a:pt x="1004" y="2145"/>
                </a:lnTo>
                <a:lnTo>
                  <a:pt x="1004" y="2131"/>
                </a:lnTo>
                <a:lnTo>
                  <a:pt x="1006" y="2117"/>
                </a:lnTo>
                <a:lnTo>
                  <a:pt x="1004" y="2093"/>
                </a:lnTo>
                <a:lnTo>
                  <a:pt x="1004" y="2083"/>
                </a:lnTo>
                <a:lnTo>
                  <a:pt x="996" y="2043"/>
                </a:lnTo>
                <a:lnTo>
                  <a:pt x="1008" y="2045"/>
                </a:lnTo>
                <a:lnTo>
                  <a:pt x="1008" y="2045"/>
                </a:lnTo>
                <a:lnTo>
                  <a:pt x="1010" y="2051"/>
                </a:lnTo>
                <a:lnTo>
                  <a:pt x="1014" y="2055"/>
                </a:lnTo>
                <a:lnTo>
                  <a:pt x="1018" y="2057"/>
                </a:lnTo>
                <a:lnTo>
                  <a:pt x="1018" y="2057"/>
                </a:lnTo>
                <a:lnTo>
                  <a:pt x="1024" y="2055"/>
                </a:lnTo>
                <a:lnTo>
                  <a:pt x="1034" y="2051"/>
                </a:lnTo>
                <a:lnTo>
                  <a:pt x="1042" y="2043"/>
                </a:lnTo>
                <a:lnTo>
                  <a:pt x="1042" y="2043"/>
                </a:lnTo>
                <a:lnTo>
                  <a:pt x="1050" y="2047"/>
                </a:lnTo>
                <a:lnTo>
                  <a:pt x="1056" y="2049"/>
                </a:lnTo>
                <a:lnTo>
                  <a:pt x="1062" y="2047"/>
                </a:lnTo>
                <a:lnTo>
                  <a:pt x="1062" y="2047"/>
                </a:lnTo>
                <a:lnTo>
                  <a:pt x="1092" y="2029"/>
                </a:lnTo>
                <a:lnTo>
                  <a:pt x="1116" y="2011"/>
                </a:lnTo>
                <a:lnTo>
                  <a:pt x="1146" y="1991"/>
                </a:lnTo>
                <a:lnTo>
                  <a:pt x="1146" y="1991"/>
                </a:lnTo>
                <a:lnTo>
                  <a:pt x="1148" y="1997"/>
                </a:lnTo>
                <a:lnTo>
                  <a:pt x="1150" y="2003"/>
                </a:lnTo>
                <a:lnTo>
                  <a:pt x="1154" y="2005"/>
                </a:lnTo>
                <a:lnTo>
                  <a:pt x="1154" y="2005"/>
                </a:lnTo>
                <a:lnTo>
                  <a:pt x="1160" y="2005"/>
                </a:lnTo>
                <a:lnTo>
                  <a:pt x="1164" y="2001"/>
                </a:lnTo>
                <a:lnTo>
                  <a:pt x="1168" y="1995"/>
                </a:lnTo>
                <a:lnTo>
                  <a:pt x="1172" y="1983"/>
                </a:lnTo>
                <a:lnTo>
                  <a:pt x="1172" y="1983"/>
                </a:lnTo>
                <a:lnTo>
                  <a:pt x="1192" y="1955"/>
                </a:lnTo>
                <a:lnTo>
                  <a:pt x="1192" y="1955"/>
                </a:lnTo>
                <a:lnTo>
                  <a:pt x="1194" y="1951"/>
                </a:lnTo>
                <a:lnTo>
                  <a:pt x="1196" y="1951"/>
                </a:lnTo>
                <a:lnTo>
                  <a:pt x="1196" y="1949"/>
                </a:lnTo>
                <a:lnTo>
                  <a:pt x="1196" y="1949"/>
                </a:lnTo>
                <a:lnTo>
                  <a:pt x="1198" y="1947"/>
                </a:lnTo>
                <a:lnTo>
                  <a:pt x="1200" y="1945"/>
                </a:lnTo>
                <a:lnTo>
                  <a:pt x="1206" y="1945"/>
                </a:lnTo>
                <a:lnTo>
                  <a:pt x="1206" y="1945"/>
                </a:lnTo>
                <a:lnTo>
                  <a:pt x="1248" y="1893"/>
                </a:lnTo>
                <a:lnTo>
                  <a:pt x="1276" y="1855"/>
                </a:lnTo>
                <a:lnTo>
                  <a:pt x="1284" y="1841"/>
                </a:lnTo>
                <a:lnTo>
                  <a:pt x="1288" y="1833"/>
                </a:lnTo>
                <a:lnTo>
                  <a:pt x="1288" y="1833"/>
                </a:lnTo>
                <a:lnTo>
                  <a:pt x="1286" y="1827"/>
                </a:lnTo>
                <a:lnTo>
                  <a:pt x="1282" y="1821"/>
                </a:lnTo>
                <a:lnTo>
                  <a:pt x="1276" y="1817"/>
                </a:lnTo>
                <a:lnTo>
                  <a:pt x="1276" y="1817"/>
                </a:lnTo>
                <a:lnTo>
                  <a:pt x="1278" y="1793"/>
                </a:lnTo>
                <a:lnTo>
                  <a:pt x="1278" y="1793"/>
                </a:lnTo>
                <a:lnTo>
                  <a:pt x="1284" y="1773"/>
                </a:lnTo>
                <a:lnTo>
                  <a:pt x="1288" y="1757"/>
                </a:lnTo>
                <a:lnTo>
                  <a:pt x="1290" y="1741"/>
                </a:lnTo>
                <a:lnTo>
                  <a:pt x="1290" y="1741"/>
                </a:lnTo>
                <a:lnTo>
                  <a:pt x="1288" y="1731"/>
                </a:lnTo>
                <a:lnTo>
                  <a:pt x="1286" y="1723"/>
                </a:lnTo>
                <a:lnTo>
                  <a:pt x="1282" y="1719"/>
                </a:lnTo>
                <a:lnTo>
                  <a:pt x="1282" y="1719"/>
                </a:lnTo>
                <a:lnTo>
                  <a:pt x="1284" y="1715"/>
                </a:lnTo>
                <a:lnTo>
                  <a:pt x="1286" y="1707"/>
                </a:lnTo>
                <a:lnTo>
                  <a:pt x="1290" y="1691"/>
                </a:lnTo>
                <a:lnTo>
                  <a:pt x="1292" y="1669"/>
                </a:lnTo>
                <a:lnTo>
                  <a:pt x="1292" y="1669"/>
                </a:lnTo>
                <a:lnTo>
                  <a:pt x="1294" y="1623"/>
                </a:lnTo>
                <a:lnTo>
                  <a:pt x="1294" y="1601"/>
                </a:lnTo>
                <a:lnTo>
                  <a:pt x="1294" y="1601"/>
                </a:lnTo>
                <a:lnTo>
                  <a:pt x="1294" y="1569"/>
                </a:lnTo>
                <a:lnTo>
                  <a:pt x="1294" y="1533"/>
                </a:lnTo>
                <a:lnTo>
                  <a:pt x="1294" y="1533"/>
                </a:lnTo>
                <a:lnTo>
                  <a:pt x="1296" y="1505"/>
                </a:lnTo>
                <a:lnTo>
                  <a:pt x="1298" y="1459"/>
                </a:lnTo>
                <a:lnTo>
                  <a:pt x="1298" y="1459"/>
                </a:lnTo>
                <a:lnTo>
                  <a:pt x="1296" y="1443"/>
                </a:lnTo>
                <a:lnTo>
                  <a:pt x="1292" y="1431"/>
                </a:lnTo>
                <a:lnTo>
                  <a:pt x="1286" y="1421"/>
                </a:lnTo>
                <a:lnTo>
                  <a:pt x="1286" y="1421"/>
                </a:lnTo>
                <a:lnTo>
                  <a:pt x="1278" y="1393"/>
                </a:lnTo>
                <a:lnTo>
                  <a:pt x="1272" y="1375"/>
                </a:lnTo>
                <a:lnTo>
                  <a:pt x="1264" y="1359"/>
                </a:lnTo>
                <a:lnTo>
                  <a:pt x="1264" y="1359"/>
                </a:lnTo>
                <a:lnTo>
                  <a:pt x="1254" y="1347"/>
                </a:lnTo>
                <a:lnTo>
                  <a:pt x="1252" y="1341"/>
                </a:lnTo>
                <a:lnTo>
                  <a:pt x="1250" y="1335"/>
                </a:lnTo>
                <a:lnTo>
                  <a:pt x="1250" y="1335"/>
                </a:lnTo>
                <a:lnTo>
                  <a:pt x="1248" y="1323"/>
                </a:lnTo>
                <a:lnTo>
                  <a:pt x="1244" y="1311"/>
                </a:lnTo>
                <a:lnTo>
                  <a:pt x="1238" y="1297"/>
                </a:lnTo>
                <a:lnTo>
                  <a:pt x="1238" y="1291"/>
                </a:lnTo>
                <a:lnTo>
                  <a:pt x="1238" y="1285"/>
                </a:lnTo>
                <a:lnTo>
                  <a:pt x="1238" y="1285"/>
                </a:lnTo>
                <a:lnTo>
                  <a:pt x="1240" y="1273"/>
                </a:lnTo>
                <a:lnTo>
                  <a:pt x="1238" y="1261"/>
                </a:lnTo>
                <a:lnTo>
                  <a:pt x="1234" y="1247"/>
                </a:lnTo>
                <a:lnTo>
                  <a:pt x="1230" y="1239"/>
                </a:lnTo>
                <a:lnTo>
                  <a:pt x="1224" y="1231"/>
                </a:lnTo>
                <a:lnTo>
                  <a:pt x="1224" y="1231"/>
                </a:lnTo>
                <a:lnTo>
                  <a:pt x="1210" y="1215"/>
                </a:lnTo>
                <a:lnTo>
                  <a:pt x="1200" y="1201"/>
                </a:lnTo>
                <a:lnTo>
                  <a:pt x="1192" y="1185"/>
                </a:lnTo>
                <a:lnTo>
                  <a:pt x="1192" y="1185"/>
                </a:lnTo>
                <a:lnTo>
                  <a:pt x="1192" y="1177"/>
                </a:lnTo>
                <a:lnTo>
                  <a:pt x="1190" y="1165"/>
                </a:lnTo>
                <a:lnTo>
                  <a:pt x="1184" y="1149"/>
                </a:lnTo>
                <a:lnTo>
                  <a:pt x="1184" y="1149"/>
                </a:lnTo>
                <a:lnTo>
                  <a:pt x="1170" y="1125"/>
                </a:lnTo>
                <a:lnTo>
                  <a:pt x="1164" y="1117"/>
                </a:lnTo>
                <a:lnTo>
                  <a:pt x="1164" y="1117"/>
                </a:lnTo>
                <a:lnTo>
                  <a:pt x="1162" y="1105"/>
                </a:lnTo>
                <a:lnTo>
                  <a:pt x="1158" y="1099"/>
                </a:lnTo>
                <a:lnTo>
                  <a:pt x="1154" y="1091"/>
                </a:lnTo>
                <a:lnTo>
                  <a:pt x="1154" y="1091"/>
                </a:lnTo>
                <a:lnTo>
                  <a:pt x="1130" y="1053"/>
                </a:lnTo>
                <a:lnTo>
                  <a:pt x="1108" y="1013"/>
                </a:lnTo>
                <a:lnTo>
                  <a:pt x="1108" y="1013"/>
                </a:lnTo>
                <a:lnTo>
                  <a:pt x="1090" y="979"/>
                </a:lnTo>
                <a:lnTo>
                  <a:pt x="1076" y="953"/>
                </a:lnTo>
                <a:lnTo>
                  <a:pt x="1062" y="929"/>
                </a:lnTo>
                <a:lnTo>
                  <a:pt x="1062" y="929"/>
                </a:lnTo>
                <a:lnTo>
                  <a:pt x="1006" y="854"/>
                </a:lnTo>
                <a:lnTo>
                  <a:pt x="944" y="774"/>
                </a:lnTo>
                <a:lnTo>
                  <a:pt x="944" y="774"/>
                </a:lnTo>
                <a:lnTo>
                  <a:pt x="896" y="712"/>
                </a:lnTo>
                <a:lnTo>
                  <a:pt x="896" y="694"/>
                </a:lnTo>
                <a:lnTo>
                  <a:pt x="896" y="694"/>
                </a:lnTo>
                <a:lnTo>
                  <a:pt x="894" y="686"/>
                </a:lnTo>
                <a:lnTo>
                  <a:pt x="890" y="680"/>
                </a:lnTo>
                <a:lnTo>
                  <a:pt x="882" y="674"/>
                </a:lnTo>
                <a:lnTo>
                  <a:pt x="882" y="674"/>
                </a:lnTo>
                <a:lnTo>
                  <a:pt x="888" y="664"/>
                </a:lnTo>
                <a:lnTo>
                  <a:pt x="892" y="654"/>
                </a:lnTo>
                <a:lnTo>
                  <a:pt x="892" y="644"/>
                </a:lnTo>
                <a:lnTo>
                  <a:pt x="892" y="644"/>
                </a:lnTo>
                <a:lnTo>
                  <a:pt x="890" y="640"/>
                </a:lnTo>
                <a:lnTo>
                  <a:pt x="888" y="636"/>
                </a:lnTo>
                <a:lnTo>
                  <a:pt x="878" y="634"/>
                </a:lnTo>
                <a:lnTo>
                  <a:pt x="868" y="632"/>
                </a:lnTo>
                <a:lnTo>
                  <a:pt x="868" y="632"/>
                </a:lnTo>
                <a:lnTo>
                  <a:pt x="862" y="626"/>
                </a:lnTo>
                <a:lnTo>
                  <a:pt x="854" y="620"/>
                </a:lnTo>
                <a:lnTo>
                  <a:pt x="844" y="616"/>
                </a:lnTo>
                <a:lnTo>
                  <a:pt x="844" y="616"/>
                </a:lnTo>
                <a:lnTo>
                  <a:pt x="832" y="616"/>
                </a:lnTo>
                <a:lnTo>
                  <a:pt x="820" y="618"/>
                </a:lnTo>
                <a:lnTo>
                  <a:pt x="806" y="622"/>
                </a:lnTo>
                <a:lnTo>
                  <a:pt x="806" y="622"/>
                </a:lnTo>
                <a:lnTo>
                  <a:pt x="798" y="620"/>
                </a:lnTo>
                <a:lnTo>
                  <a:pt x="780" y="614"/>
                </a:lnTo>
                <a:lnTo>
                  <a:pt x="780" y="614"/>
                </a:lnTo>
                <a:lnTo>
                  <a:pt x="764" y="610"/>
                </a:lnTo>
                <a:lnTo>
                  <a:pt x="750" y="608"/>
                </a:lnTo>
                <a:lnTo>
                  <a:pt x="734" y="608"/>
                </a:lnTo>
                <a:lnTo>
                  <a:pt x="718" y="612"/>
                </a:lnTo>
                <a:lnTo>
                  <a:pt x="718" y="612"/>
                </a:lnTo>
                <a:lnTo>
                  <a:pt x="734" y="584"/>
                </a:lnTo>
                <a:lnTo>
                  <a:pt x="752" y="548"/>
                </a:lnTo>
                <a:lnTo>
                  <a:pt x="752" y="548"/>
                </a:lnTo>
                <a:lnTo>
                  <a:pt x="754" y="544"/>
                </a:lnTo>
                <a:lnTo>
                  <a:pt x="756" y="542"/>
                </a:lnTo>
                <a:lnTo>
                  <a:pt x="762" y="540"/>
                </a:lnTo>
                <a:lnTo>
                  <a:pt x="764" y="540"/>
                </a:lnTo>
                <a:lnTo>
                  <a:pt x="766" y="536"/>
                </a:lnTo>
                <a:lnTo>
                  <a:pt x="766" y="532"/>
                </a:lnTo>
                <a:lnTo>
                  <a:pt x="764" y="524"/>
                </a:lnTo>
                <a:lnTo>
                  <a:pt x="764" y="524"/>
                </a:lnTo>
                <a:lnTo>
                  <a:pt x="762" y="510"/>
                </a:lnTo>
                <a:lnTo>
                  <a:pt x="762" y="504"/>
                </a:lnTo>
                <a:lnTo>
                  <a:pt x="760" y="502"/>
                </a:lnTo>
                <a:lnTo>
                  <a:pt x="756" y="502"/>
                </a:lnTo>
                <a:lnTo>
                  <a:pt x="744" y="500"/>
                </a:lnTo>
                <a:lnTo>
                  <a:pt x="744" y="500"/>
                </a:lnTo>
                <a:lnTo>
                  <a:pt x="726" y="500"/>
                </a:lnTo>
                <a:lnTo>
                  <a:pt x="712" y="498"/>
                </a:lnTo>
                <a:lnTo>
                  <a:pt x="702" y="498"/>
                </a:lnTo>
                <a:lnTo>
                  <a:pt x="700" y="500"/>
                </a:lnTo>
                <a:lnTo>
                  <a:pt x="698" y="500"/>
                </a:lnTo>
                <a:lnTo>
                  <a:pt x="698" y="500"/>
                </a:lnTo>
                <a:lnTo>
                  <a:pt x="692" y="508"/>
                </a:lnTo>
                <a:lnTo>
                  <a:pt x="682" y="516"/>
                </a:lnTo>
                <a:lnTo>
                  <a:pt x="670" y="526"/>
                </a:lnTo>
                <a:lnTo>
                  <a:pt x="658" y="524"/>
                </a:lnTo>
                <a:lnTo>
                  <a:pt x="658" y="524"/>
                </a:lnTo>
                <a:lnTo>
                  <a:pt x="658" y="522"/>
                </a:lnTo>
                <a:lnTo>
                  <a:pt x="656" y="520"/>
                </a:lnTo>
                <a:lnTo>
                  <a:pt x="652" y="514"/>
                </a:lnTo>
                <a:lnTo>
                  <a:pt x="638" y="510"/>
                </a:lnTo>
                <a:lnTo>
                  <a:pt x="638" y="510"/>
                </a:lnTo>
                <a:lnTo>
                  <a:pt x="612" y="502"/>
                </a:lnTo>
                <a:lnTo>
                  <a:pt x="600" y="496"/>
                </a:lnTo>
                <a:lnTo>
                  <a:pt x="600" y="496"/>
                </a:lnTo>
                <a:lnTo>
                  <a:pt x="576" y="482"/>
                </a:lnTo>
                <a:lnTo>
                  <a:pt x="564" y="472"/>
                </a:lnTo>
                <a:lnTo>
                  <a:pt x="558" y="468"/>
                </a:lnTo>
                <a:lnTo>
                  <a:pt x="558" y="466"/>
                </a:lnTo>
                <a:lnTo>
                  <a:pt x="558" y="466"/>
                </a:lnTo>
                <a:lnTo>
                  <a:pt x="560" y="454"/>
                </a:lnTo>
                <a:lnTo>
                  <a:pt x="564" y="440"/>
                </a:lnTo>
                <a:lnTo>
                  <a:pt x="570" y="420"/>
                </a:lnTo>
                <a:lnTo>
                  <a:pt x="570" y="420"/>
                </a:lnTo>
                <a:lnTo>
                  <a:pt x="580" y="400"/>
                </a:lnTo>
                <a:lnTo>
                  <a:pt x="588" y="388"/>
                </a:lnTo>
                <a:lnTo>
                  <a:pt x="592" y="382"/>
                </a:lnTo>
                <a:lnTo>
                  <a:pt x="592" y="382"/>
                </a:lnTo>
                <a:lnTo>
                  <a:pt x="594" y="378"/>
                </a:lnTo>
                <a:lnTo>
                  <a:pt x="596" y="370"/>
                </a:lnTo>
                <a:lnTo>
                  <a:pt x="596" y="364"/>
                </a:lnTo>
                <a:lnTo>
                  <a:pt x="598" y="360"/>
                </a:lnTo>
                <a:lnTo>
                  <a:pt x="598" y="360"/>
                </a:lnTo>
                <a:lnTo>
                  <a:pt x="602" y="346"/>
                </a:lnTo>
                <a:lnTo>
                  <a:pt x="610" y="306"/>
                </a:lnTo>
                <a:lnTo>
                  <a:pt x="614" y="280"/>
                </a:lnTo>
                <a:lnTo>
                  <a:pt x="616" y="252"/>
                </a:lnTo>
                <a:lnTo>
                  <a:pt x="616" y="224"/>
                </a:lnTo>
                <a:lnTo>
                  <a:pt x="614" y="194"/>
                </a:lnTo>
                <a:lnTo>
                  <a:pt x="614" y="194"/>
                </a:lnTo>
                <a:lnTo>
                  <a:pt x="610" y="168"/>
                </a:lnTo>
                <a:lnTo>
                  <a:pt x="604" y="146"/>
                </a:lnTo>
                <a:lnTo>
                  <a:pt x="596" y="124"/>
                </a:lnTo>
                <a:lnTo>
                  <a:pt x="588" y="108"/>
                </a:lnTo>
                <a:lnTo>
                  <a:pt x="578" y="92"/>
                </a:lnTo>
                <a:lnTo>
                  <a:pt x="566" y="80"/>
                </a:lnTo>
                <a:lnTo>
                  <a:pt x="554" y="70"/>
                </a:lnTo>
                <a:lnTo>
                  <a:pt x="540" y="60"/>
                </a:lnTo>
                <a:lnTo>
                  <a:pt x="540" y="60"/>
                </a:lnTo>
                <a:lnTo>
                  <a:pt x="490" y="28"/>
                </a:lnTo>
                <a:lnTo>
                  <a:pt x="470" y="18"/>
                </a:lnTo>
                <a:lnTo>
                  <a:pt x="464" y="16"/>
                </a:lnTo>
                <a:lnTo>
                  <a:pt x="458" y="16"/>
                </a:lnTo>
                <a:lnTo>
                  <a:pt x="458" y="16"/>
                </a:lnTo>
                <a:lnTo>
                  <a:pt x="444" y="24"/>
                </a:lnTo>
                <a:lnTo>
                  <a:pt x="436" y="26"/>
                </a:lnTo>
                <a:lnTo>
                  <a:pt x="428" y="24"/>
                </a:lnTo>
                <a:lnTo>
                  <a:pt x="428" y="24"/>
                </a:lnTo>
                <a:lnTo>
                  <a:pt x="420" y="20"/>
                </a:lnTo>
                <a:lnTo>
                  <a:pt x="414" y="12"/>
                </a:lnTo>
                <a:lnTo>
                  <a:pt x="406" y="4"/>
                </a:lnTo>
                <a:lnTo>
                  <a:pt x="400" y="2"/>
                </a:lnTo>
                <a:lnTo>
                  <a:pt x="392" y="0"/>
                </a:lnTo>
                <a:lnTo>
                  <a:pt x="392" y="0"/>
                </a:lnTo>
                <a:lnTo>
                  <a:pt x="376" y="0"/>
                </a:lnTo>
                <a:lnTo>
                  <a:pt x="366" y="0"/>
                </a:lnTo>
                <a:lnTo>
                  <a:pt x="356" y="4"/>
                </a:lnTo>
                <a:lnTo>
                  <a:pt x="356" y="4"/>
                </a:lnTo>
                <a:lnTo>
                  <a:pt x="356" y="4"/>
                </a:lnTo>
                <a:lnTo>
                  <a:pt x="356" y="4"/>
                </a:lnTo>
                <a:lnTo>
                  <a:pt x="340" y="6"/>
                </a:lnTo>
                <a:lnTo>
                  <a:pt x="340" y="6"/>
                </a:lnTo>
                <a:lnTo>
                  <a:pt x="324" y="6"/>
                </a:lnTo>
                <a:lnTo>
                  <a:pt x="310" y="2"/>
                </a:lnTo>
                <a:lnTo>
                  <a:pt x="296" y="2"/>
                </a:lnTo>
                <a:lnTo>
                  <a:pt x="290" y="4"/>
                </a:lnTo>
                <a:lnTo>
                  <a:pt x="282" y="8"/>
                </a:lnTo>
                <a:lnTo>
                  <a:pt x="282" y="8"/>
                </a:lnTo>
                <a:lnTo>
                  <a:pt x="234" y="42"/>
                </a:lnTo>
                <a:lnTo>
                  <a:pt x="178" y="78"/>
                </a:lnTo>
                <a:lnTo>
                  <a:pt x="178" y="78"/>
                </a:lnTo>
                <a:lnTo>
                  <a:pt x="168" y="86"/>
                </a:lnTo>
                <a:lnTo>
                  <a:pt x="158" y="100"/>
                </a:lnTo>
                <a:lnTo>
                  <a:pt x="150" y="120"/>
                </a:lnTo>
                <a:lnTo>
                  <a:pt x="142" y="144"/>
                </a:lnTo>
                <a:lnTo>
                  <a:pt x="136" y="170"/>
                </a:lnTo>
                <a:lnTo>
                  <a:pt x="130" y="200"/>
                </a:lnTo>
                <a:lnTo>
                  <a:pt x="126" y="234"/>
                </a:lnTo>
                <a:lnTo>
                  <a:pt x="126" y="270"/>
                </a:lnTo>
                <a:lnTo>
                  <a:pt x="126" y="270"/>
                </a:lnTo>
                <a:lnTo>
                  <a:pt x="128" y="332"/>
                </a:lnTo>
                <a:lnTo>
                  <a:pt x="130" y="354"/>
                </a:lnTo>
                <a:lnTo>
                  <a:pt x="132" y="372"/>
                </a:lnTo>
                <a:lnTo>
                  <a:pt x="136" y="386"/>
                </a:lnTo>
                <a:lnTo>
                  <a:pt x="140" y="398"/>
                </a:lnTo>
                <a:lnTo>
                  <a:pt x="146" y="408"/>
                </a:lnTo>
                <a:lnTo>
                  <a:pt x="152" y="418"/>
                </a:lnTo>
                <a:lnTo>
                  <a:pt x="152" y="418"/>
                </a:lnTo>
                <a:lnTo>
                  <a:pt x="186" y="464"/>
                </a:lnTo>
                <a:lnTo>
                  <a:pt x="202" y="488"/>
                </a:lnTo>
                <a:lnTo>
                  <a:pt x="210" y="500"/>
                </a:lnTo>
                <a:lnTo>
                  <a:pt x="210" y="500"/>
                </a:lnTo>
                <a:lnTo>
                  <a:pt x="214" y="518"/>
                </a:lnTo>
                <a:lnTo>
                  <a:pt x="214" y="518"/>
                </a:lnTo>
                <a:lnTo>
                  <a:pt x="200" y="528"/>
                </a:lnTo>
                <a:lnTo>
                  <a:pt x="186" y="540"/>
                </a:lnTo>
                <a:lnTo>
                  <a:pt x="186" y="540"/>
                </a:lnTo>
                <a:lnTo>
                  <a:pt x="184" y="546"/>
                </a:lnTo>
                <a:lnTo>
                  <a:pt x="176" y="558"/>
                </a:lnTo>
                <a:lnTo>
                  <a:pt x="172" y="566"/>
                </a:lnTo>
                <a:lnTo>
                  <a:pt x="170" y="576"/>
                </a:lnTo>
                <a:lnTo>
                  <a:pt x="170" y="588"/>
                </a:lnTo>
                <a:lnTo>
                  <a:pt x="172" y="602"/>
                </a:lnTo>
                <a:lnTo>
                  <a:pt x="172" y="602"/>
                </a:lnTo>
                <a:lnTo>
                  <a:pt x="178" y="634"/>
                </a:lnTo>
                <a:lnTo>
                  <a:pt x="178" y="638"/>
                </a:lnTo>
                <a:lnTo>
                  <a:pt x="178" y="638"/>
                </a:lnTo>
                <a:close/>
                <a:moveTo>
                  <a:pt x="896" y="1215"/>
                </a:moveTo>
                <a:lnTo>
                  <a:pt x="896" y="1215"/>
                </a:lnTo>
                <a:lnTo>
                  <a:pt x="906" y="1223"/>
                </a:lnTo>
                <a:lnTo>
                  <a:pt x="914" y="1231"/>
                </a:lnTo>
                <a:lnTo>
                  <a:pt x="918" y="1235"/>
                </a:lnTo>
                <a:lnTo>
                  <a:pt x="918" y="1235"/>
                </a:lnTo>
                <a:lnTo>
                  <a:pt x="922" y="1243"/>
                </a:lnTo>
                <a:lnTo>
                  <a:pt x="932" y="1253"/>
                </a:lnTo>
                <a:lnTo>
                  <a:pt x="944" y="1269"/>
                </a:lnTo>
                <a:lnTo>
                  <a:pt x="956" y="1287"/>
                </a:lnTo>
                <a:lnTo>
                  <a:pt x="956" y="1287"/>
                </a:lnTo>
                <a:lnTo>
                  <a:pt x="966" y="1303"/>
                </a:lnTo>
                <a:lnTo>
                  <a:pt x="976" y="1317"/>
                </a:lnTo>
                <a:lnTo>
                  <a:pt x="986" y="1331"/>
                </a:lnTo>
                <a:lnTo>
                  <a:pt x="986" y="1331"/>
                </a:lnTo>
                <a:lnTo>
                  <a:pt x="1002" y="1361"/>
                </a:lnTo>
                <a:lnTo>
                  <a:pt x="1012" y="1385"/>
                </a:lnTo>
                <a:lnTo>
                  <a:pt x="1018" y="1399"/>
                </a:lnTo>
                <a:lnTo>
                  <a:pt x="1018" y="1399"/>
                </a:lnTo>
                <a:lnTo>
                  <a:pt x="1022" y="1413"/>
                </a:lnTo>
                <a:lnTo>
                  <a:pt x="1032" y="1431"/>
                </a:lnTo>
                <a:lnTo>
                  <a:pt x="1042" y="1457"/>
                </a:lnTo>
                <a:lnTo>
                  <a:pt x="1042" y="1457"/>
                </a:lnTo>
                <a:lnTo>
                  <a:pt x="1014" y="1431"/>
                </a:lnTo>
                <a:lnTo>
                  <a:pt x="992" y="1413"/>
                </a:lnTo>
                <a:lnTo>
                  <a:pt x="980" y="1399"/>
                </a:lnTo>
                <a:lnTo>
                  <a:pt x="980" y="1399"/>
                </a:lnTo>
                <a:lnTo>
                  <a:pt x="962" y="1363"/>
                </a:lnTo>
                <a:lnTo>
                  <a:pt x="924" y="1277"/>
                </a:lnTo>
                <a:lnTo>
                  <a:pt x="896" y="12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4719013" y="838575"/>
            <a:ext cx="534107" cy="1600001"/>
          </a:xfrm>
          <a:custGeom>
            <a:avLst/>
            <a:gdLst>
              <a:gd name="T0" fmla="*/ 275 w 460"/>
              <a:gd name="T1" fmla="*/ 0 h 1377"/>
              <a:gd name="T2" fmla="*/ 249 w 460"/>
              <a:gd name="T3" fmla="*/ 12 h 1377"/>
              <a:gd name="T4" fmla="*/ 234 w 460"/>
              <a:gd name="T5" fmla="*/ 55 h 1377"/>
              <a:gd name="T6" fmla="*/ 222 w 460"/>
              <a:gd name="T7" fmla="*/ 98 h 1377"/>
              <a:gd name="T8" fmla="*/ 216 w 460"/>
              <a:gd name="T9" fmla="*/ 104 h 1377"/>
              <a:gd name="T10" fmla="*/ 179 w 460"/>
              <a:gd name="T11" fmla="*/ 94 h 1377"/>
              <a:gd name="T12" fmla="*/ 160 w 460"/>
              <a:gd name="T13" fmla="*/ 94 h 1377"/>
              <a:gd name="T14" fmla="*/ 163 w 460"/>
              <a:gd name="T15" fmla="*/ 108 h 1377"/>
              <a:gd name="T16" fmla="*/ 162 w 460"/>
              <a:gd name="T17" fmla="*/ 123 h 1377"/>
              <a:gd name="T18" fmla="*/ 151 w 460"/>
              <a:gd name="T19" fmla="*/ 128 h 1377"/>
              <a:gd name="T20" fmla="*/ 153 w 460"/>
              <a:gd name="T21" fmla="*/ 150 h 1377"/>
              <a:gd name="T22" fmla="*/ 155 w 460"/>
              <a:gd name="T23" fmla="*/ 163 h 1377"/>
              <a:gd name="T24" fmla="*/ 141 w 460"/>
              <a:gd name="T25" fmla="*/ 179 h 1377"/>
              <a:gd name="T26" fmla="*/ 146 w 460"/>
              <a:gd name="T27" fmla="*/ 213 h 1377"/>
              <a:gd name="T28" fmla="*/ 131 w 460"/>
              <a:gd name="T29" fmla="*/ 292 h 1377"/>
              <a:gd name="T30" fmla="*/ 118 w 460"/>
              <a:gd name="T31" fmla="*/ 436 h 1377"/>
              <a:gd name="T32" fmla="*/ 99 w 460"/>
              <a:gd name="T33" fmla="*/ 501 h 1377"/>
              <a:gd name="T34" fmla="*/ 42 w 460"/>
              <a:gd name="T35" fmla="*/ 637 h 1377"/>
              <a:gd name="T36" fmla="*/ 6 w 460"/>
              <a:gd name="T37" fmla="*/ 733 h 1377"/>
              <a:gd name="T38" fmla="*/ 0 w 460"/>
              <a:gd name="T39" fmla="*/ 781 h 1377"/>
              <a:gd name="T40" fmla="*/ 14 w 460"/>
              <a:gd name="T41" fmla="*/ 803 h 1377"/>
              <a:gd name="T42" fmla="*/ 72 w 460"/>
              <a:gd name="T43" fmla="*/ 825 h 1377"/>
              <a:gd name="T44" fmla="*/ 133 w 460"/>
              <a:gd name="T45" fmla="*/ 1019 h 1377"/>
              <a:gd name="T46" fmla="*/ 134 w 460"/>
              <a:gd name="T47" fmla="*/ 1069 h 1377"/>
              <a:gd name="T48" fmla="*/ 131 w 460"/>
              <a:gd name="T49" fmla="*/ 1199 h 1377"/>
              <a:gd name="T50" fmla="*/ 121 w 460"/>
              <a:gd name="T51" fmla="*/ 1302 h 1377"/>
              <a:gd name="T52" fmla="*/ 127 w 460"/>
              <a:gd name="T53" fmla="*/ 1349 h 1377"/>
              <a:gd name="T54" fmla="*/ 153 w 460"/>
              <a:gd name="T55" fmla="*/ 1365 h 1377"/>
              <a:gd name="T56" fmla="*/ 185 w 460"/>
              <a:gd name="T57" fmla="*/ 1376 h 1377"/>
              <a:gd name="T58" fmla="*/ 279 w 460"/>
              <a:gd name="T59" fmla="*/ 1371 h 1377"/>
              <a:gd name="T60" fmla="*/ 279 w 460"/>
              <a:gd name="T61" fmla="*/ 1358 h 1377"/>
              <a:gd name="T62" fmla="*/ 260 w 460"/>
              <a:gd name="T63" fmla="*/ 1342 h 1377"/>
              <a:gd name="T64" fmla="*/ 328 w 460"/>
              <a:gd name="T65" fmla="*/ 1351 h 1377"/>
              <a:gd name="T66" fmla="*/ 366 w 460"/>
              <a:gd name="T67" fmla="*/ 1340 h 1377"/>
              <a:gd name="T68" fmla="*/ 360 w 460"/>
              <a:gd name="T69" fmla="*/ 1328 h 1377"/>
              <a:gd name="T70" fmla="*/ 308 w 460"/>
              <a:gd name="T71" fmla="*/ 1308 h 1377"/>
              <a:gd name="T72" fmla="*/ 291 w 460"/>
              <a:gd name="T73" fmla="*/ 1276 h 1377"/>
              <a:gd name="T74" fmla="*/ 383 w 460"/>
              <a:gd name="T75" fmla="*/ 855 h 1377"/>
              <a:gd name="T76" fmla="*/ 412 w 460"/>
              <a:gd name="T77" fmla="*/ 533 h 1377"/>
              <a:gd name="T78" fmla="*/ 424 w 460"/>
              <a:gd name="T79" fmla="*/ 528 h 1377"/>
              <a:gd name="T80" fmla="*/ 440 w 460"/>
              <a:gd name="T81" fmla="*/ 507 h 1377"/>
              <a:gd name="T82" fmla="*/ 446 w 460"/>
              <a:gd name="T83" fmla="*/ 479 h 1377"/>
              <a:gd name="T84" fmla="*/ 431 w 460"/>
              <a:gd name="T85" fmla="*/ 446 h 1377"/>
              <a:gd name="T86" fmla="*/ 431 w 460"/>
              <a:gd name="T87" fmla="*/ 372 h 1377"/>
              <a:gd name="T88" fmla="*/ 433 w 460"/>
              <a:gd name="T89" fmla="*/ 315 h 1377"/>
              <a:gd name="T90" fmla="*/ 459 w 460"/>
              <a:gd name="T91" fmla="*/ 304 h 1377"/>
              <a:gd name="T92" fmla="*/ 452 w 460"/>
              <a:gd name="T93" fmla="*/ 277 h 1377"/>
              <a:gd name="T94" fmla="*/ 398 w 460"/>
              <a:gd name="T95" fmla="*/ 220 h 1377"/>
              <a:gd name="T96" fmla="*/ 343 w 460"/>
              <a:gd name="T97" fmla="*/ 188 h 1377"/>
              <a:gd name="T98" fmla="*/ 354 w 460"/>
              <a:gd name="T99" fmla="*/ 170 h 1377"/>
              <a:gd name="T100" fmla="*/ 372 w 460"/>
              <a:gd name="T101" fmla="*/ 151 h 1377"/>
              <a:gd name="T102" fmla="*/ 366 w 460"/>
              <a:gd name="T103" fmla="*/ 120 h 1377"/>
              <a:gd name="T104" fmla="*/ 362 w 460"/>
              <a:gd name="T105" fmla="*/ 61 h 1377"/>
              <a:gd name="T106" fmla="*/ 353 w 460"/>
              <a:gd name="T107" fmla="*/ 34 h 1377"/>
              <a:gd name="T108" fmla="*/ 333 w 460"/>
              <a:gd name="T109" fmla="*/ 11 h 1377"/>
              <a:gd name="T110" fmla="*/ 298 w 460"/>
              <a:gd name="T111" fmla="*/ 6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0" h="1377">
                <a:moveTo>
                  <a:pt x="298" y="6"/>
                </a:moveTo>
                <a:lnTo>
                  <a:pt x="298" y="6"/>
                </a:lnTo>
                <a:lnTo>
                  <a:pt x="293" y="3"/>
                </a:lnTo>
                <a:lnTo>
                  <a:pt x="282" y="0"/>
                </a:lnTo>
                <a:lnTo>
                  <a:pt x="275" y="0"/>
                </a:lnTo>
                <a:lnTo>
                  <a:pt x="268" y="0"/>
                </a:lnTo>
                <a:lnTo>
                  <a:pt x="260" y="2"/>
                </a:lnTo>
                <a:lnTo>
                  <a:pt x="254" y="6"/>
                </a:lnTo>
                <a:lnTo>
                  <a:pt x="254" y="6"/>
                </a:lnTo>
                <a:lnTo>
                  <a:pt x="249" y="12"/>
                </a:lnTo>
                <a:lnTo>
                  <a:pt x="245" y="18"/>
                </a:lnTo>
                <a:lnTo>
                  <a:pt x="242" y="24"/>
                </a:lnTo>
                <a:lnTo>
                  <a:pt x="240" y="32"/>
                </a:lnTo>
                <a:lnTo>
                  <a:pt x="237" y="44"/>
                </a:lnTo>
                <a:lnTo>
                  <a:pt x="234" y="55"/>
                </a:lnTo>
                <a:lnTo>
                  <a:pt x="234" y="55"/>
                </a:lnTo>
                <a:lnTo>
                  <a:pt x="231" y="67"/>
                </a:lnTo>
                <a:lnTo>
                  <a:pt x="227" y="82"/>
                </a:lnTo>
                <a:lnTo>
                  <a:pt x="223" y="94"/>
                </a:lnTo>
                <a:lnTo>
                  <a:pt x="222" y="98"/>
                </a:lnTo>
                <a:lnTo>
                  <a:pt x="220" y="99"/>
                </a:lnTo>
                <a:lnTo>
                  <a:pt x="220" y="99"/>
                </a:lnTo>
                <a:lnTo>
                  <a:pt x="218" y="99"/>
                </a:lnTo>
                <a:lnTo>
                  <a:pt x="217" y="101"/>
                </a:lnTo>
                <a:lnTo>
                  <a:pt x="216" y="104"/>
                </a:lnTo>
                <a:lnTo>
                  <a:pt x="215" y="109"/>
                </a:lnTo>
                <a:lnTo>
                  <a:pt x="190" y="99"/>
                </a:lnTo>
                <a:lnTo>
                  <a:pt x="190" y="99"/>
                </a:lnTo>
                <a:lnTo>
                  <a:pt x="186" y="98"/>
                </a:lnTo>
                <a:lnTo>
                  <a:pt x="179" y="94"/>
                </a:lnTo>
                <a:lnTo>
                  <a:pt x="174" y="93"/>
                </a:lnTo>
                <a:lnTo>
                  <a:pt x="169" y="92"/>
                </a:lnTo>
                <a:lnTo>
                  <a:pt x="164" y="92"/>
                </a:lnTo>
                <a:lnTo>
                  <a:pt x="160" y="94"/>
                </a:lnTo>
                <a:lnTo>
                  <a:pt x="160" y="94"/>
                </a:lnTo>
                <a:lnTo>
                  <a:pt x="158" y="97"/>
                </a:lnTo>
                <a:lnTo>
                  <a:pt x="157" y="99"/>
                </a:lnTo>
                <a:lnTo>
                  <a:pt x="158" y="102"/>
                </a:lnTo>
                <a:lnTo>
                  <a:pt x="159" y="104"/>
                </a:lnTo>
                <a:lnTo>
                  <a:pt x="163" y="108"/>
                </a:lnTo>
                <a:lnTo>
                  <a:pt x="165" y="109"/>
                </a:lnTo>
                <a:lnTo>
                  <a:pt x="165" y="109"/>
                </a:lnTo>
                <a:lnTo>
                  <a:pt x="165" y="117"/>
                </a:lnTo>
                <a:lnTo>
                  <a:pt x="163" y="122"/>
                </a:lnTo>
                <a:lnTo>
                  <a:pt x="162" y="123"/>
                </a:lnTo>
                <a:lnTo>
                  <a:pt x="160" y="124"/>
                </a:lnTo>
                <a:lnTo>
                  <a:pt x="160" y="124"/>
                </a:lnTo>
                <a:lnTo>
                  <a:pt x="157" y="125"/>
                </a:lnTo>
                <a:lnTo>
                  <a:pt x="152" y="126"/>
                </a:lnTo>
                <a:lnTo>
                  <a:pt x="151" y="128"/>
                </a:lnTo>
                <a:lnTo>
                  <a:pt x="149" y="130"/>
                </a:lnTo>
                <a:lnTo>
                  <a:pt x="149" y="134"/>
                </a:lnTo>
                <a:lnTo>
                  <a:pt x="151" y="139"/>
                </a:lnTo>
                <a:lnTo>
                  <a:pt x="151" y="139"/>
                </a:lnTo>
                <a:lnTo>
                  <a:pt x="153" y="150"/>
                </a:lnTo>
                <a:lnTo>
                  <a:pt x="155" y="159"/>
                </a:lnTo>
                <a:lnTo>
                  <a:pt x="155" y="163"/>
                </a:lnTo>
                <a:lnTo>
                  <a:pt x="155" y="163"/>
                </a:lnTo>
                <a:lnTo>
                  <a:pt x="155" y="163"/>
                </a:lnTo>
                <a:lnTo>
                  <a:pt x="155" y="163"/>
                </a:lnTo>
                <a:lnTo>
                  <a:pt x="154" y="163"/>
                </a:lnTo>
                <a:lnTo>
                  <a:pt x="153" y="163"/>
                </a:lnTo>
                <a:lnTo>
                  <a:pt x="147" y="170"/>
                </a:lnTo>
                <a:lnTo>
                  <a:pt x="142" y="177"/>
                </a:lnTo>
                <a:lnTo>
                  <a:pt x="141" y="179"/>
                </a:lnTo>
                <a:lnTo>
                  <a:pt x="141" y="183"/>
                </a:lnTo>
                <a:lnTo>
                  <a:pt x="141" y="183"/>
                </a:lnTo>
                <a:lnTo>
                  <a:pt x="143" y="199"/>
                </a:lnTo>
                <a:lnTo>
                  <a:pt x="144" y="208"/>
                </a:lnTo>
                <a:lnTo>
                  <a:pt x="146" y="213"/>
                </a:lnTo>
                <a:lnTo>
                  <a:pt x="146" y="213"/>
                </a:lnTo>
                <a:lnTo>
                  <a:pt x="146" y="218"/>
                </a:lnTo>
                <a:lnTo>
                  <a:pt x="144" y="226"/>
                </a:lnTo>
                <a:lnTo>
                  <a:pt x="139" y="253"/>
                </a:lnTo>
                <a:lnTo>
                  <a:pt x="131" y="292"/>
                </a:lnTo>
                <a:lnTo>
                  <a:pt x="131" y="292"/>
                </a:lnTo>
                <a:lnTo>
                  <a:pt x="130" y="316"/>
                </a:lnTo>
                <a:lnTo>
                  <a:pt x="126" y="372"/>
                </a:lnTo>
                <a:lnTo>
                  <a:pt x="123" y="405"/>
                </a:lnTo>
                <a:lnTo>
                  <a:pt x="118" y="436"/>
                </a:lnTo>
                <a:lnTo>
                  <a:pt x="114" y="464"/>
                </a:lnTo>
                <a:lnTo>
                  <a:pt x="110" y="475"/>
                </a:lnTo>
                <a:lnTo>
                  <a:pt x="106" y="484"/>
                </a:lnTo>
                <a:lnTo>
                  <a:pt x="106" y="484"/>
                </a:lnTo>
                <a:lnTo>
                  <a:pt x="99" y="501"/>
                </a:lnTo>
                <a:lnTo>
                  <a:pt x="90" y="520"/>
                </a:lnTo>
                <a:lnTo>
                  <a:pt x="74" y="559"/>
                </a:lnTo>
                <a:lnTo>
                  <a:pt x="58" y="600"/>
                </a:lnTo>
                <a:lnTo>
                  <a:pt x="51" y="619"/>
                </a:lnTo>
                <a:lnTo>
                  <a:pt x="42" y="637"/>
                </a:lnTo>
                <a:lnTo>
                  <a:pt x="42" y="637"/>
                </a:lnTo>
                <a:lnTo>
                  <a:pt x="33" y="654"/>
                </a:lnTo>
                <a:lnTo>
                  <a:pt x="27" y="671"/>
                </a:lnTo>
                <a:lnTo>
                  <a:pt x="15" y="704"/>
                </a:lnTo>
                <a:lnTo>
                  <a:pt x="6" y="733"/>
                </a:lnTo>
                <a:lnTo>
                  <a:pt x="3" y="750"/>
                </a:lnTo>
                <a:lnTo>
                  <a:pt x="3" y="750"/>
                </a:lnTo>
                <a:lnTo>
                  <a:pt x="1" y="765"/>
                </a:lnTo>
                <a:lnTo>
                  <a:pt x="0" y="772"/>
                </a:lnTo>
                <a:lnTo>
                  <a:pt x="0" y="781"/>
                </a:lnTo>
                <a:lnTo>
                  <a:pt x="1" y="790"/>
                </a:lnTo>
                <a:lnTo>
                  <a:pt x="5" y="797"/>
                </a:lnTo>
                <a:lnTo>
                  <a:pt x="6" y="799"/>
                </a:lnTo>
                <a:lnTo>
                  <a:pt x="10" y="802"/>
                </a:lnTo>
                <a:lnTo>
                  <a:pt x="14" y="803"/>
                </a:lnTo>
                <a:lnTo>
                  <a:pt x="17" y="804"/>
                </a:lnTo>
                <a:lnTo>
                  <a:pt x="17" y="804"/>
                </a:lnTo>
                <a:lnTo>
                  <a:pt x="29" y="807"/>
                </a:lnTo>
                <a:lnTo>
                  <a:pt x="42" y="812"/>
                </a:lnTo>
                <a:lnTo>
                  <a:pt x="72" y="825"/>
                </a:lnTo>
                <a:lnTo>
                  <a:pt x="96" y="838"/>
                </a:lnTo>
                <a:lnTo>
                  <a:pt x="106" y="844"/>
                </a:lnTo>
                <a:lnTo>
                  <a:pt x="106" y="844"/>
                </a:lnTo>
                <a:lnTo>
                  <a:pt x="122" y="947"/>
                </a:lnTo>
                <a:lnTo>
                  <a:pt x="133" y="1019"/>
                </a:lnTo>
                <a:lnTo>
                  <a:pt x="136" y="1042"/>
                </a:lnTo>
                <a:lnTo>
                  <a:pt x="136" y="1051"/>
                </a:lnTo>
                <a:lnTo>
                  <a:pt x="136" y="1051"/>
                </a:lnTo>
                <a:lnTo>
                  <a:pt x="134" y="1056"/>
                </a:lnTo>
                <a:lnTo>
                  <a:pt x="134" y="1069"/>
                </a:lnTo>
                <a:lnTo>
                  <a:pt x="136" y="1111"/>
                </a:lnTo>
                <a:lnTo>
                  <a:pt x="134" y="1160"/>
                </a:lnTo>
                <a:lnTo>
                  <a:pt x="133" y="1183"/>
                </a:lnTo>
                <a:lnTo>
                  <a:pt x="131" y="1199"/>
                </a:lnTo>
                <a:lnTo>
                  <a:pt x="131" y="1199"/>
                </a:lnTo>
                <a:lnTo>
                  <a:pt x="126" y="1228"/>
                </a:lnTo>
                <a:lnTo>
                  <a:pt x="122" y="1258"/>
                </a:lnTo>
                <a:lnTo>
                  <a:pt x="120" y="1285"/>
                </a:lnTo>
                <a:lnTo>
                  <a:pt x="121" y="1302"/>
                </a:lnTo>
                <a:lnTo>
                  <a:pt x="121" y="1302"/>
                </a:lnTo>
                <a:lnTo>
                  <a:pt x="122" y="1316"/>
                </a:lnTo>
                <a:lnTo>
                  <a:pt x="122" y="1331"/>
                </a:lnTo>
                <a:lnTo>
                  <a:pt x="122" y="1338"/>
                </a:lnTo>
                <a:lnTo>
                  <a:pt x="123" y="1344"/>
                </a:lnTo>
                <a:lnTo>
                  <a:pt x="127" y="1349"/>
                </a:lnTo>
                <a:lnTo>
                  <a:pt x="131" y="1351"/>
                </a:lnTo>
                <a:lnTo>
                  <a:pt x="131" y="1351"/>
                </a:lnTo>
                <a:lnTo>
                  <a:pt x="136" y="1354"/>
                </a:lnTo>
                <a:lnTo>
                  <a:pt x="142" y="1358"/>
                </a:lnTo>
                <a:lnTo>
                  <a:pt x="153" y="1365"/>
                </a:lnTo>
                <a:lnTo>
                  <a:pt x="160" y="1370"/>
                </a:lnTo>
                <a:lnTo>
                  <a:pt x="168" y="1372"/>
                </a:lnTo>
                <a:lnTo>
                  <a:pt x="176" y="1375"/>
                </a:lnTo>
                <a:lnTo>
                  <a:pt x="185" y="1376"/>
                </a:lnTo>
                <a:lnTo>
                  <a:pt x="185" y="1376"/>
                </a:lnTo>
                <a:lnTo>
                  <a:pt x="238" y="1377"/>
                </a:lnTo>
                <a:lnTo>
                  <a:pt x="252" y="1377"/>
                </a:lnTo>
                <a:lnTo>
                  <a:pt x="263" y="1376"/>
                </a:lnTo>
                <a:lnTo>
                  <a:pt x="272" y="1374"/>
                </a:lnTo>
                <a:lnTo>
                  <a:pt x="279" y="1371"/>
                </a:lnTo>
                <a:lnTo>
                  <a:pt x="279" y="1371"/>
                </a:lnTo>
                <a:lnTo>
                  <a:pt x="280" y="1369"/>
                </a:lnTo>
                <a:lnTo>
                  <a:pt x="281" y="1367"/>
                </a:lnTo>
                <a:lnTo>
                  <a:pt x="281" y="1363"/>
                </a:lnTo>
                <a:lnTo>
                  <a:pt x="279" y="1358"/>
                </a:lnTo>
                <a:lnTo>
                  <a:pt x="275" y="1354"/>
                </a:lnTo>
                <a:lnTo>
                  <a:pt x="265" y="1345"/>
                </a:lnTo>
                <a:lnTo>
                  <a:pt x="259" y="1342"/>
                </a:lnTo>
                <a:lnTo>
                  <a:pt x="259" y="1342"/>
                </a:lnTo>
                <a:lnTo>
                  <a:pt x="260" y="1342"/>
                </a:lnTo>
                <a:lnTo>
                  <a:pt x="266" y="1342"/>
                </a:lnTo>
                <a:lnTo>
                  <a:pt x="288" y="1345"/>
                </a:lnTo>
                <a:lnTo>
                  <a:pt x="312" y="1349"/>
                </a:lnTo>
                <a:lnTo>
                  <a:pt x="328" y="1351"/>
                </a:lnTo>
                <a:lnTo>
                  <a:pt x="328" y="1351"/>
                </a:lnTo>
                <a:lnTo>
                  <a:pt x="339" y="1350"/>
                </a:lnTo>
                <a:lnTo>
                  <a:pt x="353" y="1348"/>
                </a:lnTo>
                <a:lnTo>
                  <a:pt x="359" y="1347"/>
                </a:lnTo>
                <a:lnTo>
                  <a:pt x="364" y="1344"/>
                </a:lnTo>
                <a:lnTo>
                  <a:pt x="366" y="1340"/>
                </a:lnTo>
                <a:lnTo>
                  <a:pt x="367" y="1337"/>
                </a:lnTo>
                <a:lnTo>
                  <a:pt x="367" y="1337"/>
                </a:lnTo>
                <a:lnTo>
                  <a:pt x="366" y="1333"/>
                </a:lnTo>
                <a:lnTo>
                  <a:pt x="364" y="1331"/>
                </a:lnTo>
                <a:lnTo>
                  <a:pt x="360" y="1328"/>
                </a:lnTo>
                <a:lnTo>
                  <a:pt x="355" y="1326"/>
                </a:lnTo>
                <a:lnTo>
                  <a:pt x="328" y="1317"/>
                </a:lnTo>
                <a:lnTo>
                  <a:pt x="328" y="1317"/>
                </a:lnTo>
                <a:lnTo>
                  <a:pt x="316" y="1312"/>
                </a:lnTo>
                <a:lnTo>
                  <a:pt x="308" y="1308"/>
                </a:lnTo>
                <a:lnTo>
                  <a:pt x="308" y="1308"/>
                </a:lnTo>
                <a:lnTo>
                  <a:pt x="305" y="1302"/>
                </a:lnTo>
                <a:lnTo>
                  <a:pt x="298" y="1292"/>
                </a:lnTo>
                <a:lnTo>
                  <a:pt x="298" y="1292"/>
                </a:lnTo>
                <a:lnTo>
                  <a:pt x="291" y="1276"/>
                </a:lnTo>
                <a:lnTo>
                  <a:pt x="282" y="1258"/>
                </a:lnTo>
                <a:lnTo>
                  <a:pt x="274" y="1238"/>
                </a:lnTo>
                <a:lnTo>
                  <a:pt x="372" y="952"/>
                </a:lnTo>
                <a:lnTo>
                  <a:pt x="372" y="952"/>
                </a:lnTo>
                <a:lnTo>
                  <a:pt x="383" y="855"/>
                </a:lnTo>
                <a:lnTo>
                  <a:pt x="392" y="780"/>
                </a:lnTo>
                <a:lnTo>
                  <a:pt x="397" y="725"/>
                </a:lnTo>
                <a:lnTo>
                  <a:pt x="397" y="725"/>
                </a:lnTo>
                <a:lnTo>
                  <a:pt x="406" y="613"/>
                </a:lnTo>
                <a:lnTo>
                  <a:pt x="412" y="533"/>
                </a:lnTo>
                <a:lnTo>
                  <a:pt x="412" y="533"/>
                </a:lnTo>
                <a:lnTo>
                  <a:pt x="413" y="533"/>
                </a:lnTo>
                <a:lnTo>
                  <a:pt x="418" y="532"/>
                </a:lnTo>
                <a:lnTo>
                  <a:pt x="420" y="531"/>
                </a:lnTo>
                <a:lnTo>
                  <a:pt x="424" y="528"/>
                </a:lnTo>
                <a:lnTo>
                  <a:pt x="428" y="525"/>
                </a:lnTo>
                <a:lnTo>
                  <a:pt x="431" y="518"/>
                </a:lnTo>
                <a:lnTo>
                  <a:pt x="431" y="518"/>
                </a:lnTo>
                <a:lnTo>
                  <a:pt x="435" y="512"/>
                </a:lnTo>
                <a:lnTo>
                  <a:pt x="440" y="507"/>
                </a:lnTo>
                <a:lnTo>
                  <a:pt x="449" y="500"/>
                </a:lnTo>
                <a:lnTo>
                  <a:pt x="451" y="496"/>
                </a:lnTo>
                <a:lnTo>
                  <a:pt x="452" y="491"/>
                </a:lnTo>
                <a:lnTo>
                  <a:pt x="451" y="486"/>
                </a:lnTo>
                <a:lnTo>
                  <a:pt x="446" y="479"/>
                </a:lnTo>
                <a:lnTo>
                  <a:pt x="446" y="479"/>
                </a:lnTo>
                <a:lnTo>
                  <a:pt x="440" y="470"/>
                </a:lnTo>
                <a:lnTo>
                  <a:pt x="436" y="463"/>
                </a:lnTo>
                <a:lnTo>
                  <a:pt x="434" y="454"/>
                </a:lnTo>
                <a:lnTo>
                  <a:pt x="431" y="446"/>
                </a:lnTo>
                <a:lnTo>
                  <a:pt x="430" y="433"/>
                </a:lnTo>
                <a:lnTo>
                  <a:pt x="431" y="425"/>
                </a:lnTo>
                <a:lnTo>
                  <a:pt x="431" y="425"/>
                </a:lnTo>
                <a:lnTo>
                  <a:pt x="431" y="406"/>
                </a:lnTo>
                <a:lnTo>
                  <a:pt x="431" y="372"/>
                </a:lnTo>
                <a:lnTo>
                  <a:pt x="430" y="336"/>
                </a:lnTo>
                <a:lnTo>
                  <a:pt x="430" y="324"/>
                </a:lnTo>
                <a:lnTo>
                  <a:pt x="431" y="316"/>
                </a:lnTo>
                <a:lnTo>
                  <a:pt x="431" y="316"/>
                </a:lnTo>
                <a:lnTo>
                  <a:pt x="433" y="315"/>
                </a:lnTo>
                <a:lnTo>
                  <a:pt x="435" y="314"/>
                </a:lnTo>
                <a:lnTo>
                  <a:pt x="441" y="311"/>
                </a:lnTo>
                <a:lnTo>
                  <a:pt x="449" y="309"/>
                </a:lnTo>
                <a:lnTo>
                  <a:pt x="456" y="306"/>
                </a:lnTo>
                <a:lnTo>
                  <a:pt x="459" y="304"/>
                </a:lnTo>
                <a:lnTo>
                  <a:pt x="460" y="300"/>
                </a:lnTo>
                <a:lnTo>
                  <a:pt x="460" y="297"/>
                </a:lnTo>
                <a:lnTo>
                  <a:pt x="460" y="290"/>
                </a:lnTo>
                <a:lnTo>
                  <a:pt x="457" y="284"/>
                </a:lnTo>
                <a:lnTo>
                  <a:pt x="452" y="277"/>
                </a:lnTo>
                <a:lnTo>
                  <a:pt x="445" y="268"/>
                </a:lnTo>
                <a:lnTo>
                  <a:pt x="436" y="257"/>
                </a:lnTo>
                <a:lnTo>
                  <a:pt x="436" y="257"/>
                </a:lnTo>
                <a:lnTo>
                  <a:pt x="417" y="236"/>
                </a:lnTo>
                <a:lnTo>
                  <a:pt x="398" y="220"/>
                </a:lnTo>
                <a:lnTo>
                  <a:pt x="382" y="208"/>
                </a:lnTo>
                <a:lnTo>
                  <a:pt x="369" y="199"/>
                </a:lnTo>
                <a:lnTo>
                  <a:pt x="357" y="194"/>
                </a:lnTo>
                <a:lnTo>
                  <a:pt x="350" y="191"/>
                </a:lnTo>
                <a:lnTo>
                  <a:pt x="343" y="188"/>
                </a:lnTo>
                <a:lnTo>
                  <a:pt x="348" y="173"/>
                </a:lnTo>
                <a:lnTo>
                  <a:pt x="353" y="168"/>
                </a:lnTo>
                <a:lnTo>
                  <a:pt x="353" y="168"/>
                </a:lnTo>
                <a:lnTo>
                  <a:pt x="353" y="170"/>
                </a:lnTo>
                <a:lnTo>
                  <a:pt x="354" y="170"/>
                </a:lnTo>
                <a:lnTo>
                  <a:pt x="357" y="168"/>
                </a:lnTo>
                <a:lnTo>
                  <a:pt x="362" y="163"/>
                </a:lnTo>
                <a:lnTo>
                  <a:pt x="362" y="163"/>
                </a:lnTo>
                <a:lnTo>
                  <a:pt x="369" y="156"/>
                </a:lnTo>
                <a:lnTo>
                  <a:pt x="372" y="151"/>
                </a:lnTo>
                <a:lnTo>
                  <a:pt x="374" y="144"/>
                </a:lnTo>
                <a:lnTo>
                  <a:pt x="372" y="134"/>
                </a:lnTo>
                <a:lnTo>
                  <a:pt x="372" y="134"/>
                </a:lnTo>
                <a:lnTo>
                  <a:pt x="370" y="124"/>
                </a:lnTo>
                <a:lnTo>
                  <a:pt x="366" y="120"/>
                </a:lnTo>
                <a:lnTo>
                  <a:pt x="364" y="119"/>
                </a:lnTo>
                <a:lnTo>
                  <a:pt x="362" y="119"/>
                </a:lnTo>
                <a:lnTo>
                  <a:pt x="362" y="75"/>
                </a:lnTo>
                <a:lnTo>
                  <a:pt x="362" y="75"/>
                </a:lnTo>
                <a:lnTo>
                  <a:pt x="362" y="61"/>
                </a:lnTo>
                <a:lnTo>
                  <a:pt x="361" y="50"/>
                </a:lnTo>
                <a:lnTo>
                  <a:pt x="360" y="44"/>
                </a:lnTo>
                <a:lnTo>
                  <a:pt x="357" y="40"/>
                </a:lnTo>
                <a:lnTo>
                  <a:pt x="357" y="40"/>
                </a:lnTo>
                <a:lnTo>
                  <a:pt x="353" y="34"/>
                </a:lnTo>
                <a:lnTo>
                  <a:pt x="345" y="24"/>
                </a:lnTo>
                <a:lnTo>
                  <a:pt x="338" y="14"/>
                </a:lnTo>
                <a:lnTo>
                  <a:pt x="335" y="11"/>
                </a:lnTo>
                <a:lnTo>
                  <a:pt x="333" y="11"/>
                </a:lnTo>
                <a:lnTo>
                  <a:pt x="333" y="11"/>
                </a:lnTo>
                <a:lnTo>
                  <a:pt x="330" y="12"/>
                </a:lnTo>
                <a:lnTo>
                  <a:pt x="329" y="11"/>
                </a:lnTo>
                <a:lnTo>
                  <a:pt x="324" y="9"/>
                </a:lnTo>
                <a:lnTo>
                  <a:pt x="318" y="6"/>
                </a:lnTo>
                <a:lnTo>
                  <a:pt x="298" y="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6626762" y="778979"/>
            <a:ext cx="499752" cy="1662171"/>
          </a:xfrm>
          <a:custGeom>
            <a:avLst/>
            <a:gdLst>
              <a:gd name="T0" fmla="*/ 102 w 453"/>
              <a:gd name="T1" fmla="*/ 29 h 1510"/>
              <a:gd name="T2" fmla="*/ 102 w 453"/>
              <a:gd name="T3" fmla="*/ 94 h 1510"/>
              <a:gd name="T4" fmla="*/ 87 w 453"/>
              <a:gd name="T5" fmla="*/ 118 h 1510"/>
              <a:gd name="T6" fmla="*/ 82 w 453"/>
              <a:gd name="T7" fmla="*/ 140 h 1510"/>
              <a:gd name="T8" fmla="*/ 96 w 453"/>
              <a:gd name="T9" fmla="*/ 150 h 1510"/>
              <a:gd name="T10" fmla="*/ 97 w 453"/>
              <a:gd name="T11" fmla="*/ 164 h 1510"/>
              <a:gd name="T12" fmla="*/ 109 w 453"/>
              <a:gd name="T13" fmla="*/ 200 h 1510"/>
              <a:gd name="T14" fmla="*/ 127 w 453"/>
              <a:gd name="T15" fmla="*/ 207 h 1510"/>
              <a:gd name="T16" fmla="*/ 156 w 453"/>
              <a:gd name="T17" fmla="*/ 217 h 1510"/>
              <a:gd name="T18" fmla="*/ 151 w 453"/>
              <a:gd name="T19" fmla="*/ 251 h 1510"/>
              <a:gd name="T20" fmla="*/ 151 w 453"/>
              <a:gd name="T21" fmla="*/ 281 h 1510"/>
              <a:gd name="T22" fmla="*/ 58 w 453"/>
              <a:gd name="T23" fmla="*/ 429 h 1510"/>
              <a:gd name="T24" fmla="*/ 8 w 453"/>
              <a:gd name="T25" fmla="*/ 474 h 1510"/>
              <a:gd name="T26" fmla="*/ 3 w 453"/>
              <a:gd name="T27" fmla="*/ 505 h 1510"/>
              <a:gd name="T28" fmla="*/ 3 w 453"/>
              <a:gd name="T29" fmla="*/ 532 h 1510"/>
              <a:gd name="T30" fmla="*/ 33 w 453"/>
              <a:gd name="T31" fmla="*/ 557 h 1510"/>
              <a:gd name="T32" fmla="*/ 32 w 453"/>
              <a:gd name="T33" fmla="*/ 573 h 1510"/>
              <a:gd name="T34" fmla="*/ 58 w 453"/>
              <a:gd name="T35" fmla="*/ 596 h 1510"/>
              <a:gd name="T36" fmla="*/ 23 w 453"/>
              <a:gd name="T37" fmla="*/ 729 h 1510"/>
              <a:gd name="T38" fmla="*/ 6 w 453"/>
              <a:gd name="T39" fmla="*/ 813 h 1510"/>
              <a:gd name="T40" fmla="*/ 21 w 453"/>
              <a:gd name="T41" fmla="*/ 821 h 1510"/>
              <a:gd name="T42" fmla="*/ 60 w 453"/>
              <a:gd name="T43" fmla="*/ 826 h 1510"/>
              <a:gd name="T44" fmla="*/ 103 w 453"/>
              <a:gd name="T45" fmla="*/ 1035 h 1510"/>
              <a:gd name="T46" fmla="*/ 120 w 453"/>
              <a:gd name="T47" fmla="*/ 1125 h 1510"/>
              <a:gd name="T48" fmla="*/ 176 w 453"/>
              <a:gd name="T49" fmla="*/ 1336 h 1510"/>
              <a:gd name="T50" fmla="*/ 184 w 453"/>
              <a:gd name="T51" fmla="*/ 1343 h 1510"/>
              <a:gd name="T52" fmla="*/ 170 w 453"/>
              <a:gd name="T53" fmla="*/ 1375 h 1510"/>
              <a:gd name="T54" fmla="*/ 120 w 453"/>
              <a:gd name="T55" fmla="*/ 1450 h 1510"/>
              <a:gd name="T56" fmla="*/ 51 w 453"/>
              <a:gd name="T57" fmla="*/ 1474 h 1510"/>
              <a:gd name="T58" fmla="*/ 28 w 453"/>
              <a:gd name="T59" fmla="*/ 1489 h 1510"/>
              <a:gd name="T60" fmla="*/ 55 w 453"/>
              <a:gd name="T61" fmla="*/ 1500 h 1510"/>
              <a:gd name="T62" fmla="*/ 220 w 453"/>
              <a:gd name="T63" fmla="*/ 1494 h 1510"/>
              <a:gd name="T64" fmla="*/ 225 w 453"/>
              <a:gd name="T65" fmla="*/ 1507 h 1510"/>
              <a:gd name="T66" fmla="*/ 292 w 453"/>
              <a:gd name="T67" fmla="*/ 1507 h 1510"/>
              <a:gd name="T68" fmla="*/ 373 w 453"/>
              <a:gd name="T69" fmla="*/ 1498 h 1510"/>
              <a:gd name="T70" fmla="*/ 446 w 453"/>
              <a:gd name="T71" fmla="*/ 1465 h 1510"/>
              <a:gd name="T72" fmla="*/ 453 w 453"/>
              <a:gd name="T73" fmla="*/ 1453 h 1510"/>
              <a:gd name="T74" fmla="*/ 428 w 453"/>
              <a:gd name="T75" fmla="*/ 1412 h 1510"/>
              <a:gd name="T76" fmla="*/ 432 w 453"/>
              <a:gd name="T77" fmla="*/ 1400 h 1510"/>
              <a:gd name="T78" fmla="*/ 403 w 453"/>
              <a:gd name="T79" fmla="*/ 1355 h 1510"/>
              <a:gd name="T80" fmla="*/ 362 w 453"/>
              <a:gd name="T81" fmla="*/ 1248 h 1510"/>
              <a:gd name="T82" fmla="*/ 338 w 453"/>
              <a:gd name="T83" fmla="*/ 1188 h 1510"/>
              <a:gd name="T84" fmla="*/ 260 w 453"/>
              <a:gd name="T85" fmla="*/ 1055 h 1510"/>
              <a:gd name="T86" fmla="*/ 305 w 453"/>
              <a:gd name="T87" fmla="*/ 828 h 1510"/>
              <a:gd name="T88" fmla="*/ 319 w 453"/>
              <a:gd name="T89" fmla="*/ 823 h 1510"/>
              <a:gd name="T90" fmla="*/ 314 w 453"/>
              <a:gd name="T91" fmla="*/ 759 h 1510"/>
              <a:gd name="T92" fmla="*/ 306 w 453"/>
              <a:gd name="T93" fmla="*/ 680 h 1510"/>
              <a:gd name="T94" fmla="*/ 331 w 453"/>
              <a:gd name="T95" fmla="*/ 472 h 1510"/>
              <a:gd name="T96" fmla="*/ 288 w 453"/>
              <a:gd name="T97" fmla="*/ 207 h 1510"/>
              <a:gd name="T98" fmla="*/ 274 w 453"/>
              <a:gd name="T99" fmla="*/ 197 h 1510"/>
              <a:gd name="T100" fmla="*/ 269 w 453"/>
              <a:gd name="T101" fmla="*/ 177 h 1510"/>
              <a:gd name="T102" fmla="*/ 284 w 453"/>
              <a:gd name="T103" fmla="*/ 143 h 1510"/>
              <a:gd name="T104" fmla="*/ 290 w 453"/>
              <a:gd name="T105" fmla="*/ 60 h 1510"/>
              <a:gd name="T106" fmla="*/ 269 w 453"/>
              <a:gd name="T107" fmla="*/ 20 h 1510"/>
              <a:gd name="T108" fmla="*/ 205 w 453"/>
              <a:gd name="T109" fmla="*/ 0 h 1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3" h="1510">
                <a:moveTo>
                  <a:pt x="176" y="0"/>
                </a:moveTo>
                <a:lnTo>
                  <a:pt x="176" y="0"/>
                </a:lnTo>
                <a:lnTo>
                  <a:pt x="162" y="5"/>
                </a:lnTo>
                <a:lnTo>
                  <a:pt x="138" y="15"/>
                </a:lnTo>
                <a:lnTo>
                  <a:pt x="102" y="29"/>
                </a:lnTo>
                <a:lnTo>
                  <a:pt x="102" y="29"/>
                </a:lnTo>
                <a:lnTo>
                  <a:pt x="97" y="44"/>
                </a:lnTo>
                <a:lnTo>
                  <a:pt x="97" y="44"/>
                </a:lnTo>
                <a:lnTo>
                  <a:pt x="102" y="59"/>
                </a:lnTo>
                <a:lnTo>
                  <a:pt x="102" y="94"/>
                </a:lnTo>
                <a:lnTo>
                  <a:pt x="102" y="94"/>
                </a:lnTo>
                <a:lnTo>
                  <a:pt x="95" y="105"/>
                </a:lnTo>
                <a:lnTo>
                  <a:pt x="88" y="113"/>
                </a:lnTo>
                <a:lnTo>
                  <a:pt x="87" y="117"/>
                </a:lnTo>
                <a:lnTo>
                  <a:pt x="87" y="118"/>
                </a:lnTo>
                <a:lnTo>
                  <a:pt x="87" y="118"/>
                </a:lnTo>
                <a:lnTo>
                  <a:pt x="87" y="123"/>
                </a:lnTo>
                <a:lnTo>
                  <a:pt x="85" y="131"/>
                </a:lnTo>
                <a:lnTo>
                  <a:pt x="82" y="138"/>
                </a:lnTo>
                <a:lnTo>
                  <a:pt x="82" y="140"/>
                </a:lnTo>
                <a:lnTo>
                  <a:pt x="82" y="143"/>
                </a:lnTo>
                <a:lnTo>
                  <a:pt x="82" y="143"/>
                </a:lnTo>
                <a:lnTo>
                  <a:pt x="86" y="145"/>
                </a:lnTo>
                <a:lnTo>
                  <a:pt x="91" y="148"/>
                </a:lnTo>
                <a:lnTo>
                  <a:pt x="96" y="150"/>
                </a:lnTo>
                <a:lnTo>
                  <a:pt x="97" y="151"/>
                </a:lnTo>
                <a:lnTo>
                  <a:pt x="97" y="153"/>
                </a:lnTo>
                <a:lnTo>
                  <a:pt x="97" y="153"/>
                </a:lnTo>
                <a:lnTo>
                  <a:pt x="97" y="158"/>
                </a:lnTo>
                <a:lnTo>
                  <a:pt x="97" y="164"/>
                </a:lnTo>
                <a:lnTo>
                  <a:pt x="97" y="172"/>
                </a:lnTo>
                <a:lnTo>
                  <a:pt x="107" y="192"/>
                </a:lnTo>
                <a:lnTo>
                  <a:pt x="107" y="192"/>
                </a:lnTo>
                <a:lnTo>
                  <a:pt x="107" y="193"/>
                </a:lnTo>
                <a:lnTo>
                  <a:pt x="109" y="200"/>
                </a:lnTo>
                <a:lnTo>
                  <a:pt x="113" y="202"/>
                </a:lnTo>
                <a:lnTo>
                  <a:pt x="115" y="204"/>
                </a:lnTo>
                <a:lnTo>
                  <a:pt x="120" y="207"/>
                </a:lnTo>
                <a:lnTo>
                  <a:pt x="127" y="207"/>
                </a:lnTo>
                <a:lnTo>
                  <a:pt x="127" y="207"/>
                </a:lnTo>
                <a:lnTo>
                  <a:pt x="133" y="207"/>
                </a:lnTo>
                <a:lnTo>
                  <a:pt x="139" y="208"/>
                </a:lnTo>
                <a:lnTo>
                  <a:pt x="147" y="212"/>
                </a:lnTo>
                <a:lnTo>
                  <a:pt x="154" y="216"/>
                </a:lnTo>
                <a:lnTo>
                  <a:pt x="156" y="217"/>
                </a:lnTo>
                <a:lnTo>
                  <a:pt x="161" y="232"/>
                </a:lnTo>
                <a:lnTo>
                  <a:pt x="161" y="232"/>
                </a:lnTo>
                <a:lnTo>
                  <a:pt x="156" y="238"/>
                </a:lnTo>
                <a:lnTo>
                  <a:pt x="154" y="245"/>
                </a:lnTo>
                <a:lnTo>
                  <a:pt x="151" y="251"/>
                </a:lnTo>
                <a:lnTo>
                  <a:pt x="151" y="251"/>
                </a:lnTo>
                <a:lnTo>
                  <a:pt x="151" y="259"/>
                </a:lnTo>
                <a:lnTo>
                  <a:pt x="151" y="267"/>
                </a:lnTo>
                <a:lnTo>
                  <a:pt x="151" y="281"/>
                </a:lnTo>
                <a:lnTo>
                  <a:pt x="151" y="281"/>
                </a:lnTo>
                <a:lnTo>
                  <a:pt x="149" y="291"/>
                </a:lnTo>
                <a:lnTo>
                  <a:pt x="141" y="307"/>
                </a:lnTo>
                <a:lnTo>
                  <a:pt x="131" y="330"/>
                </a:lnTo>
                <a:lnTo>
                  <a:pt x="58" y="429"/>
                </a:lnTo>
                <a:lnTo>
                  <a:pt x="58" y="429"/>
                </a:lnTo>
                <a:lnTo>
                  <a:pt x="46" y="439"/>
                </a:lnTo>
                <a:lnTo>
                  <a:pt x="23" y="458"/>
                </a:lnTo>
                <a:lnTo>
                  <a:pt x="23" y="458"/>
                </a:lnTo>
                <a:lnTo>
                  <a:pt x="13" y="467"/>
                </a:lnTo>
                <a:lnTo>
                  <a:pt x="8" y="474"/>
                </a:lnTo>
                <a:lnTo>
                  <a:pt x="6" y="478"/>
                </a:lnTo>
                <a:lnTo>
                  <a:pt x="5" y="484"/>
                </a:lnTo>
                <a:lnTo>
                  <a:pt x="3" y="498"/>
                </a:lnTo>
                <a:lnTo>
                  <a:pt x="3" y="498"/>
                </a:lnTo>
                <a:lnTo>
                  <a:pt x="3" y="505"/>
                </a:lnTo>
                <a:lnTo>
                  <a:pt x="2" y="511"/>
                </a:lnTo>
                <a:lnTo>
                  <a:pt x="1" y="520"/>
                </a:lnTo>
                <a:lnTo>
                  <a:pt x="0" y="524"/>
                </a:lnTo>
                <a:lnTo>
                  <a:pt x="1" y="527"/>
                </a:lnTo>
                <a:lnTo>
                  <a:pt x="3" y="532"/>
                </a:lnTo>
                <a:lnTo>
                  <a:pt x="8" y="537"/>
                </a:lnTo>
                <a:lnTo>
                  <a:pt x="8" y="537"/>
                </a:lnTo>
                <a:lnTo>
                  <a:pt x="18" y="547"/>
                </a:lnTo>
                <a:lnTo>
                  <a:pt x="27" y="553"/>
                </a:lnTo>
                <a:lnTo>
                  <a:pt x="33" y="557"/>
                </a:lnTo>
                <a:lnTo>
                  <a:pt x="33" y="557"/>
                </a:lnTo>
                <a:lnTo>
                  <a:pt x="32" y="559"/>
                </a:lnTo>
                <a:lnTo>
                  <a:pt x="30" y="566"/>
                </a:lnTo>
                <a:lnTo>
                  <a:pt x="30" y="569"/>
                </a:lnTo>
                <a:lnTo>
                  <a:pt x="32" y="573"/>
                </a:lnTo>
                <a:lnTo>
                  <a:pt x="34" y="578"/>
                </a:lnTo>
                <a:lnTo>
                  <a:pt x="38" y="582"/>
                </a:lnTo>
                <a:lnTo>
                  <a:pt x="38" y="582"/>
                </a:lnTo>
                <a:lnTo>
                  <a:pt x="53" y="593"/>
                </a:lnTo>
                <a:lnTo>
                  <a:pt x="58" y="596"/>
                </a:lnTo>
                <a:lnTo>
                  <a:pt x="58" y="596"/>
                </a:lnTo>
                <a:lnTo>
                  <a:pt x="42" y="657"/>
                </a:lnTo>
                <a:lnTo>
                  <a:pt x="29" y="702"/>
                </a:lnTo>
                <a:lnTo>
                  <a:pt x="23" y="729"/>
                </a:lnTo>
                <a:lnTo>
                  <a:pt x="23" y="729"/>
                </a:lnTo>
                <a:lnTo>
                  <a:pt x="18" y="749"/>
                </a:lnTo>
                <a:lnTo>
                  <a:pt x="11" y="778"/>
                </a:lnTo>
                <a:lnTo>
                  <a:pt x="7" y="791"/>
                </a:lnTo>
                <a:lnTo>
                  <a:pt x="5" y="803"/>
                </a:lnTo>
                <a:lnTo>
                  <a:pt x="6" y="813"/>
                </a:lnTo>
                <a:lnTo>
                  <a:pt x="6" y="816"/>
                </a:lnTo>
                <a:lnTo>
                  <a:pt x="8" y="818"/>
                </a:lnTo>
                <a:lnTo>
                  <a:pt x="8" y="818"/>
                </a:lnTo>
                <a:lnTo>
                  <a:pt x="14" y="819"/>
                </a:lnTo>
                <a:lnTo>
                  <a:pt x="21" y="821"/>
                </a:lnTo>
                <a:lnTo>
                  <a:pt x="37" y="819"/>
                </a:lnTo>
                <a:lnTo>
                  <a:pt x="50" y="818"/>
                </a:lnTo>
                <a:lnTo>
                  <a:pt x="58" y="818"/>
                </a:lnTo>
                <a:lnTo>
                  <a:pt x="58" y="818"/>
                </a:lnTo>
                <a:lnTo>
                  <a:pt x="60" y="826"/>
                </a:lnTo>
                <a:lnTo>
                  <a:pt x="65" y="847"/>
                </a:lnTo>
                <a:lnTo>
                  <a:pt x="81" y="907"/>
                </a:lnTo>
                <a:lnTo>
                  <a:pt x="102" y="996"/>
                </a:lnTo>
                <a:lnTo>
                  <a:pt x="102" y="996"/>
                </a:lnTo>
                <a:lnTo>
                  <a:pt x="103" y="1035"/>
                </a:lnTo>
                <a:lnTo>
                  <a:pt x="106" y="1065"/>
                </a:lnTo>
                <a:lnTo>
                  <a:pt x="107" y="1079"/>
                </a:lnTo>
                <a:lnTo>
                  <a:pt x="107" y="1079"/>
                </a:lnTo>
                <a:lnTo>
                  <a:pt x="112" y="1095"/>
                </a:lnTo>
                <a:lnTo>
                  <a:pt x="120" y="1125"/>
                </a:lnTo>
                <a:lnTo>
                  <a:pt x="131" y="1168"/>
                </a:lnTo>
                <a:lnTo>
                  <a:pt x="156" y="1232"/>
                </a:lnTo>
                <a:lnTo>
                  <a:pt x="156" y="1232"/>
                </a:lnTo>
                <a:lnTo>
                  <a:pt x="165" y="1278"/>
                </a:lnTo>
                <a:lnTo>
                  <a:pt x="176" y="1336"/>
                </a:lnTo>
                <a:lnTo>
                  <a:pt x="176" y="1336"/>
                </a:lnTo>
                <a:lnTo>
                  <a:pt x="177" y="1341"/>
                </a:lnTo>
                <a:lnTo>
                  <a:pt x="180" y="1343"/>
                </a:lnTo>
                <a:lnTo>
                  <a:pt x="182" y="1343"/>
                </a:lnTo>
                <a:lnTo>
                  <a:pt x="184" y="1343"/>
                </a:lnTo>
                <a:lnTo>
                  <a:pt x="186" y="1344"/>
                </a:lnTo>
                <a:lnTo>
                  <a:pt x="186" y="1346"/>
                </a:lnTo>
                <a:lnTo>
                  <a:pt x="181" y="1355"/>
                </a:lnTo>
                <a:lnTo>
                  <a:pt x="181" y="1355"/>
                </a:lnTo>
                <a:lnTo>
                  <a:pt x="170" y="1375"/>
                </a:lnTo>
                <a:lnTo>
                  <a:pt x="159" y="1396"/>
                </a:lnTo>
                <a:lnTo>
                  <a:pt x="146" y="1420"/>
                </a:lnTo>
                <a:lnTo>
                  <a:pt x="146" y="1439"/>
                </a:lnTo>
                <a:lnTo>
                  <a:pt x="146" y="1439"/>
                </a:lnTo>
                <a:lnTo>
                  <a:pt x="120" y="1450"/>
                </a:lnTo>
                <a:lnTo>
                  <a:pt x="101" y="1459"/>
                </a:lnTo>
                <a:lnTo>
                  <a:pt x="87" y="1464"/>
                </a:lnTo>
                <a:lnTo>
                  <a:pt x="87" y="1464"/>
                </a:lnTo>
                <a:lnTo>
                  <a:pt x="72" y="1468"/>
                </a:lnTo>
                <a:lnTo>
                  <a:pt x="51" y="1474"/>
                </a:lnTo>
                <a:lnTo>
                  <a:pt x="42" y="1477"/>
                </a:lnTo>
                <a:lnTo>
                  <a:pt x="33" y="1481"/>
                </a:lnTo>
                <a:lnTo>
                  <a:pt x="28" y="1485"/>
                </a:lnTo>
                <a:lnTo>
                  <a:pt x="28" y="1486"/>
                </a:lnTo>
                <a:lnTo>
                  <a:pt x="28" y="1489"/>
                </a:lnTo>
                <a:lnTo>
                  <a:pt x="28" y="1489"/>
                </a:lnTo>
                <a:lnTo>
                  <a:pt x="32" y="1492"/>
                </a:lnTo>
                <a:lnTo>
                  <a:pt x="38" y="1495"/>
                </a:lnTo>
                <a:lnTo>
                  <a:pt x="45" y="1498"/>
                </a:lnTo>
                <a:lnTo>
                  <a:pt x="55" y="1500"/>
                </a:lnTo>
                <a:lnTo>
                  <a:pt x="74" y="1503"/>
                </a:lnTo>
                <a:lnTo>
                  <a:pt x="87" y="1503"/>
                </a:lnTo>
                <a:lnTo>
                  <a:pt x="87" y="1503"/>
                </a:lnTo>
                <a:lnTo>
                  <a:pt x="220" y="1494"/>
                </a:lnTo>
                <a:lnTo>
                  <a:pt x="220" y="1494"/>
                </a:lnTo>
                <a:lnTo>
                  <a:pt x="220" y="1495"/>
                </a:lnTo>
                <a:lnTo>
                  <a:pt x="220" y="1500"/>
                </a:lnTo>
                <a:lnTo>
                  <a:pt x="221" y="1502"/>
                </a:lnTo>
                <a:lnTo>
                  <a:pt x="223" y="1505"/>
                </a:lnTo>
                <a:lnTo>
                  <a:pt x="225" y="1507"/>
                </a:lnTo>
                <a:lnTo>
                  <a:pt x="230" y="1508"/>
                </a:lnTo>
                <a:lnTo>
                  <a:pt x="230" y="1508"/>
                </a:lnTo>
                <a:lnTo>
                  <a:pt x="239" y="1510"/>
                </a:lnTo>
                <a:lnTo>
                  <a:pt x="253" y="1508"/>
                </a:lnTo>
                <a:lnTo>
                  <a:pt x="292" y="1507"/>
                </a:lnTo>
                <a:lnTo>
                  <a:pt x="330" y="1505"/>
                </a:lnTo>
                <a:lnTo>
                  <a:pt x="353" y="1503"/>
                </a:lnTo>
                <a:lnTo>
                  <a:pt x="353" y="1503"/>
                </a:lnTo>
                <a:lnTo>
                  <a:pt x="361" y="1502"/>
                </a:lnTo>
                <a:lnTo>
                  <a:pt x="373" y="1498"/>
                </a:lnTo>
                <a:lnTo>
                  <a:pt x="388" y="1494"/>
                </a:lnTo>
                <a:lnTo>
                  <a:pt x="405" y="1487"/>
                </a:lnTo>
                <a:lnTo>
                  <a:pt x="421" y="1480"/>
                </a:lnTo>
                <a:lnTo>
                  <a:pt x="435" y="1473"/>
                </a:lnTo>
                <a:lnTo>
                  <a:pt x="446" y="1465"/>
                </a:lnTo>
                <a:lnTo>
                  <a:pt x="449" y="1461"/>
                </a:lnTo>
                <a:lnTo>
                  <a:pt x="452" y="1459"/>
                </a:lnTo>
                <a:lnTo>
                  <a:pt x="452" y="1459"/>
                </a:lnTo>
                <a:lnTo>
                  <a:pt x="453" y="1457"/>
                </a:lnTo>
                <a:lnTo>
                  <a:pt x="453" y="1453"/>
                </a:lnTo>
                <a:lnTo>
                  <a:pt x="452" y="1445"/>
                </a:lnTo>
                <a:lnTo>
                  <a:pt x="447" y="1438"/>
                </a:lnTo>
                <a:lnTo>
                  <a:pt x="442" y="1431"/>
                </a:lnTo>
                <a:lnTo>
                  <a:pt x="432" y="1417"/>
                </a:lnTo>
                <a:lnTo>
                  <a:pt x="428" y="1412"/>
                </a:lnTo>
                <a:lnTo>
                  <a:pt x="427" y="1410"/>
                </a:lnTo>
                <a:lnTo>
                  <a:pt x="427" y="1410"/>
                </a:lnTo>
                <a:lnTo>
                  <a:pt x="430" y="1405"/>
                </a:lnTo>
                <a:lnTo>
                  <a:pt x="432" y="1400"/>
                </a:lnTo>
                <a:lnTo>
                  <a:pt x="432" y="1400"/>
                </a:lnTo>
                <a:lnTo>
                  <a:pt x="432" y="1396"/>
                </a:lnTo>
                <a:lnTo>
                  <a:pt x="428" y="1391"/>
                </a:lnTo>
                <a:lnTo>
                  <a:pt x="420" y="1378"/>
                </a:lnTo>
                <a:lnTo>
                  <a:pt x="409" y="1364"/>
                </a:lnTo>
                <a:lnTo>
                  <a:pt x="403" y="1355"/>
                </a:lnTo>
                <a:lnTo>
                  <a:pt x="403" y="1355"/>
                </a:lnTo>
                <a:lnTo>
                  <a:pt x="378" y="1301"/>
                </a:lnTo>
                <a:lnTo>
                  <a:pt x="378" y="1301"/>
                </a:lnTo>
                <a:lnTo>
                  <a:pt x="373" y="1285"/>
                </a:lnTo>
                <a:lnTo>
                  <a:pt x="362" y="1248"/>
                </a:lnTo>
                <a:lnTo>
                  <a:pt x="350" y="1209"/>
                </a:lnTo>
                <a:lnTo>
                  <a:pt x="343" y="1195"/>
                </a:lnTo>
                <a:lnTo>
                  <a:pt x="341" y="1190"/>
                </a:lnTo>
                <a:lnTo>
                  <a:pt x="338" y="1188"/>
                </a:lnTo>
                <a:lnTo>
                  <a:pt x="338" y="1188"/>
                </a:lnTo>
                <a:lnTo>
                  <a:pt x="332" y="1179"/>
                </a:lnTo>
                <a:lnTo>
                  <a:pt x="321" y="1163"/>
                </a:lnTo>
                <a:lnTo>
                  <a:pt x="295" y="1119"/>
                </a:lnTo>
                <a:lnTo>
                  <a:pt x="271" y="1076"/>
                </a:lnTo>
                <a:lnTo>
                  <a:pt x="260" y="1055"/>
                </a:lnTo>
                <a:lnTo>
                  <a:pt x="260" y="1055"/>
                </a:lnTo>
                <a:lnTo>
                  <a:pt x="274" y="838"/>
                </a:lnTo>
                <a:lnTo>
                  <a:pt x="289" y="828"/>
                </a:lnTo>
                <a:lnTo>
                  <a:pt x="289" y="828"/>
                </a:lnTo>
                <a:lnTo>
                  <a:pt x="305" y="828"/>
                </a:lnTo>
                <a:lnTo>
                  <a:pt x="315" y="827"/>
                </a:lnTo>
                <a:lnTo>
                  <a:pt x="319" y="826"/>
                </a:lnTo>
                <a:lnTo>
                  <a:pt x="319" y="824"/>
                </a:lnTo>
                <a:lnTo>
                  <a:pt x="319" y="823"/>
                </a:lnTo>
                <a:lnTo>
                  <a:pt x="319" y="823"/>
                </a:lnTo>
                <a:lnTo>
                  <a:pt x="318" y="813"/>
                </a:lnTo>
                <a:lnTo>
                  <a:pt x="315" y="797"/>
                </a:lnTo>
                <a:lnTo>
                  <a:pt x="314" y="764"/>
                </a:lnTo>
                <a:lnTo>
                  <a:pt x="314" y="764"/>
                </a:lnTo>
                <a:lnTo>
                  <a:pt x="314" y="759"/>
                </a:lnTo>
                <a:lnTo>
                  <a:pt x="313" y="753"/>
                </a:lnTo>
                <a:lnTo>
                  <a:pt x="309" y="734"/>
                </a:lnTo>
                <a:lnTo>
                  <a:pt x="308" y="722"/>
                </a:lnTo>
                <a:lnTo>
                  <a:pt x="306" y="704"/>
                </a:lnTo>
                <a:lnTo>
                  <a:pt x="306" y="680"/>
                </a:lnTo>
                <a:lnTo>
                  <a:pt x="309" y="651"/>
                </a:lnTo>
                <a:lnTo>
                  <a:pt x="309" y="651"/>
                </a:lnTo>
                <a:lnTo>
                  <a:pt x="313" y="612"/>
                </a:lnTo>
                <a:lnTo>
                  <a:pt x="319" y="568"/>
                </a:lnTo>
                <a:lnTo>
                  <a:pt x="331" y="472"/>
                </a:lnTo>
                <a:lnTo>
                  <a:pt x="348" y="360"/>
                </a:lnTo>
                <a:lnTo>
                  <a:pt x="294" y="217"/>
                </a:lnTo>
                <a:lnTo>
                  <a:pt x="294" y="217"/>
                </a:lnTo>
                <a:lnTo>
                  <a:pt x="292" y="211"/>
                </a:lnTo>
                <a:lnTo>
                  <a:pt x="288" y="207"/>
                </a:lnTo>
                <a:lnTo>
                  <a:pt x="287" y="207"/>
                </a:lnTo>
                <a:lnTo>
                  <a:pt x="284" y="207"/>
                </a:lnTo>
                <a:lnTo>
                  <a:pt x="284" y="207"/>
                </a:lnTo>
                <a:lnTo>
                  <a:pt x="274" y="212"/>
                </a:lnTo>
                <a:lnTo>
                  <a:pt x="274" y="197"/>
                </a:lnTo>
                <a:lnTo>
                  <a:pt x="265" y="192"/>
                </a:lnTo>
                <a:lnTo>
                  <a:pt x="265" y="192"/>
                </a:lnTo>
                <a:lnTo>
                  <a:pt x="267" y="185"/>
                </a:lnTo>
                <a:lnTo>
                  <a:pt x="268" y="180"/>
                </a:lnTo>
                <a:lnTo>
                  <a:pt x="269" y="177"/>
                </a:lnTo>
                <a:lnTo>
                  <a:pt x="269" y="177"/>
                </a:lnTo>
                <a:lnTo>
                  <a:pt x="272" y="175"/>
                </a:lnTo>
                <a:lnTo>
                  <a:pt x="274" y="166"/>
                </a:lnTo>
                <a:lnTo>
                  <a:pt x="284" y="143"/>
                </a:lnTo>
                <a:lnTo>
                  <a:pt x="284" y="143"/>
                </a:lnTo>
                <a:lnTo>
                  <a:pt x="289" y="127"/>
                </a:lnTo>
                <a:lnTo>
                  <a:pt x="294" y="108"/>
                </a:lnTo>
                <a:lnTo>
                  <a:pt x="299" y="89"/>
                </a:lnTo>
                <a:lnTo>
                  <a:pt x="299" y="89"/>
                </a:lnTo>
                <a:lnTo>
                  <a:pt x="290" y="60"/>
                </a:lnTo>
                <a:lnTo>
                  <a:pt x="285" y="48"/>
                </a:lnTo>
                <a:lnTo>
                  <a:pt x="281" y="37"/>
                </a:lnTo>
                <a:lnTo>
                  <a:pt x="276" y="27"/>
                </a:lnTo>
                <a:lnTo>
                  <a:pt x="269" y="20"/>
                </a:lnTo>
                <a:lnTo>
                  <a:pt x="269" y="20"/>
                </a:lnTo>
                <a:lnTo>
                  <a:pt x="258" y="11"/>
                </a:lnTo>
                <a:lnTo>
                  <a:pt x="250" y="5"/>
                </a:lnTo>
                <a:lnTo>
                  <a:pt x="244" y="1"/>
                </a:lnTo>
                <a:lnTo>
                  <a:pt x="240" y="0"/>
                </a:lnTo>
                <a:lnTo>
                  <a:pt x="205" y="0"/>
                </a:lnTo>
                <a:lnTo>
                  <a:pt x="17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8"/>
          <p:cNvSpPr>
            <a:spLocks/>
          </p:cNvSpPr>
          <p:nvPr/>
        </p:nvSpPr>
        <p:spPr bwMode="auto">
          <a:xfrm>
            <a:off x="8488980" y="933450"/>
            <a:ext cx="470353" cy="1505127"/>
          </a:xfrm>
          <a:custGeom>
            <a:avLst/>
            <a:gdLst>
              <a:gd name="T0" fmla="*/ 24 w 489"/>
              <a:gd name="T1" fmla="*/ 39 h 1568"/>
              <a:gd name="T2" fmla="*/ 6 w 489"/>
              <a:gd name="T3" fmla="*/ 68 h 1568"/>
              <a:gd name="T4" fmla="*/ 0 w 489"/>
              <a:gd name="T5" fmla="*/ 115 h 1568"/>
              <a:gd name="T6" fmla="*/ 9 w 489"/>
              <a:gd name="T7" fmla="*/ 136 h 1568"/>
              <a:gd name="T8" fmla="*/ 29 w 489"/>
              <a:gd name="T9" fmla="*/ 163 h 1568"/>
              <a:gd name="T10" fmla="*/ 24 w 489"/>
              <a:gd name="T11" fmla="*/ 207 h 1568"/>
              <a:gd name="T12" fmla="*/ 39 w 489"/>
              <a:gd name="T13" fmla="*/ 212 h 1568"/>
              <a:gd name="T14" fmla="*/ 64 w 489"/>
              <a:gd name="T15" fmla="*/ 246 h 1568"/>
              <a:gd name="T16" fmla="*/ 103 w 489"/>
              <a:gd name="T17" fmla="*/ 255 h 1568"/>
              <a:gd name="T18" fmla="*/ 99 w 489"/>
              <a:gd name="T19" fmla="*/ 266 h 1568"/>
              <a:gd name="T20" fmla="*/ 112 w 489"/>
              <a:gd name="T21" fmla="*/ 271 h 1568"/>
              <a:gd name="T22" fmla="*/ 143 w 489"/>
              <a:gd name="T23" fmla="*/ 286 h 1568"/>
              <a:gd name="T24" fmla="*/ 134 w 489"/>
              <a:gd name="T25" fmla="*/ 324 h 1568"/>
              <a:gd name="T26" fmla="*/ 131 w 489"/>
              <a:gd name="T27" fmla="*/ 391 h 1568"/>
              <a:gd name="T28" fmla="*/ 118 w 489"/>
              <a:gd name="T29" fmla="*/ 633 h 1568"/>
              <a:gd name="T30" fmla="*/ 125 w 489"/>
              <a:gd name="T31" fmla="*/ 731 h 1568"/>
              <a:gd name="T32" fmla="*/ 128 w 489"/>
              <a:gd name="T33" fmla="*/ 803 h 1568"/>
              <a:gd name="T34" fmla="*/ 128 w 489"/>
              <a:gd name="T35" fmla="*/ 864 h 1568"/>
              <a:gd name="T36" fmla="*/ 138 w 489"/>
              <a:gd name="T37" fmla="*/ 906 h 1568"/>
              <a:gd name="T38" fmla="*/ 149 w 489"/>
              <a:gd name="T39" fmla="*/ 1013 h 1568"/>
              <a:gd name="T40" fmla="*/ 143 w 489"/>
              <a:gd name="T41" fmla="*/ 1177 h 1568"/>
              <a:gd name="T42" fmla="*/ 170 w 489"/>
              <a:gd name="T43" fmla="*/ 1400 h 1568"/>
              <a:gd name="T44" fmla="*/ 186 w 489"/>
              <a:gd name="T45" fmla="*/ 1421 h 1568"/>
              <a:gd name="T46" fmla="*/ 183 w 489"/>
              <a:gd name="T47" fmla="*/ 1432 h 1568"/>
              <a:gd name="T48" fmla="*/ 177 w 489"/>
              <a:gd name="T49" fmla="*/ 1444 h 1568"/>
              <a:gd name="T50" fmla="*/ 181 w 489"/>
              <a:gd name="T51" fmla="*/ 1465 h 1568"/>
              <a:gd name="T52" fmla="*/ 172 w 489"/>
              <a:gd name="T53" fmla="*/ 1481 h 1568"/>
              <a:gd name="T54" fmla="*/ 122 w 489"/>
              <a:gd name="T55" fmla="*/ 1502 h 1568"/>
              <a:gd name="T56" fmla="*/ 93 w 489"/>
              <a:gd name="T57" fmla="*/ 1518 h 1568"/>
              <a:gd name="T58" fmla="*/ 99 w 489"/>
              <a:gd name="T59" fmla="*/ 1542 h 1568"/>
              <a:gd name="T60" fmla="*/ 161 w 489"/>
              <a:gd name="T61" fmla="*/ 1566 h 1568"/>
              <a:gd name="T62" fmla="*/ 319 w 489"/>
              <a:gd name="T63" fmla="*/ 1559 h 1568"/>
              <a:gd name="T64" fmla="*/ 370 w 489"/>
              <a:gd name="T65" fmla="*/ 1560 h 1568"/>
              <a:gd name="T66" fmla="*/ 384 w 489"/>
              <a:gd name="T67" fmla="*/ 1547 h 1568"/>
              <a:gd name="T68" fmla="*/ 409 w 489"/>
              <a:gd name="T69" fmla="*/ 1544 h 1568"/>
              <a:gd name="T70" fmla="*/ 448 w 489"/>
              <a:gd name="T71" fmla="*/ 1540 h 1568"/>
              <a:gd name="T72" fmla="*/ 458 w 489"/>
              <a:gd name="T73" fmla="*/ 1533 h 1568"/>
              <a:gd name="T74" fmla="*/ 446 w 489"/>
              <a:gd name="T75" fmla="*/ 1460 h 1568"/>
              <a:gd name="T76" fmla="*/ 428 w 489"/>
              <a:gd name="T77" fmla="*/ 1439 h 1568"/>
              <a:gd name="T78" fmla="*/ 407 w 489"/>
              <a:gd name="T79" fmla="*/ 1412 h 1568"/>
              <a:gd name="T80" fmla="*/ 414 w 489"/>
              <a:gd name="T81" fmla="*/ 1395 h 1568"/>
              <a:gd name="T82" fmla="*/ 423 w 489"/>
              <a:gd name="T83" fmla="*/ 1359 h 1568"/>
              <a:gd name="T84" fmla="*/ 406 w 489"/>
              <a:gd name="T85" fmla="*/ 1332 h 1568"/>
              <a:gd name="T86" fmla="*/ 399 w 489"/>
              <a:gd name="T87" fmla="*/ 1316 h 1568"/>
              <a:gd name="T88" fmla="*/ 405 w 489"/>
              <a:gd name="T89" fmla="*/ 1283 h 1568"/>
              <a:gd name="T90" fmla="*/ 382 w 489"/>
              <a:gd name="T91" fmla="*/ 1158 h 1568"/>
              <a:gd name="T92" fmla="*/ 404 w 489"/>
              <a:gd name="T93" fmla="*/ 1011 h 1568"/>
              <a:gd name="T94" fmla="*/ 449 w 489"/>
              <a:gd name="T95" fmla="*/ 838 h 1568"/>
              <a:gd name="T96" fmla="*/ 486 w 489"/>
              <a:gd name="T97" fmla="*/ 831 h 1568"/>
              <a:gd name="T98" fmla="*/ 485 w 489"/>
              <a:gd name="T99" fmla="*/ 784 h 1568"/>
              <a:gd name="T100" fmla="*/ 469 w 489"/>
              <a:gd name="T101" fmla="*/ 636 h 1568"/>
              <a:gd name="T102" fmla="*/ 438 w 489"/>
              <a:gd name="T103" fmla="*/ 419 h 1568"/>
              <a:gd name="T104" fmla="*/ 410 w 489"/>
              <a:gd name="T105" fmla="*/ 278 h 1568"/>
              <a:gd name="T106" fmla="*/ 377 w 489"/>
              <a:gd name="T107" fmla="*/ 227 h 1568"/>
              <a:gd name="T108" fmla="*/ 266 w 489"/>
              <a:gd name="T109" fmla="*/ 133 h 1568"/>
              <a:gd name="T110" fmla="*/ 241 w 489"/>
              <a:gd name="T111" fmla="*/ 100 h 1568"/>
              <a:gd name="T112" fmla="*/ 220 w 489"/>
              <a:gd name="T113" fmla="*/ 96 h 1568"/>
              <a:gd name="T114" fmla="*/ 195 w 489"/>
              <a:gd name="T115" fmla="*/ 54 h 1568"/>
              <a:gd name="T116" fmla="*/ 163 w 489"/>
              <a:gd name="T117" fmla="*/ 15 h 1568"/>
              <a:gd name="T118" fmla="*/ 117 w 489"/>
              <a:gd name="T119" fmla="*/ 1 h 1568"/>
              <a:gd name="T120" fmla="*/ 83 w 489"/>
              <a:gd name="T121" fmla="*/ 5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9" h="1568">
                <a:moveTo>
                  <a:pt x="83" y="5"/>
                </a:moveTo>
                <a:lnTo>
                  <a:pt x="83" y="5"/>
                </a:lnTo>
                <a:lnTo>
                  <a:pt x="64" y="17"/>
                </a:lnTo>
                <a:lnTo>
                  <a:pt x="24" y="39"/>
                </a:lnTo>
                <a:lnTo>
                  <a:pt x="24" y="39"/>
                </a:lnTo>
                <a:lnTo>
                  <a:pt x="19" y="42"/>
                </a:lnTo>
                <a:lnTo>
                  <a:pt x="16" y="46"/>
                </a:lnTo>
                <a:lnTo>
                  <a:pt x="13" y="51"/>
                </a:lnTo>
                <a:lnTo>
                  <a:pt x="11" y="55"/>
                </a:lnTo>
                <a:lnTo>
                  <a:pt x="6" y="68"/>
                </a:lnTo>
                <a:lnTo>
                  <a:pt x="3" y="80"/>
                </a:lnTo>
                <a:lnTo>
                  <a:pt x="1" y="101"/>
                </a:lnTo>
                <a:lnTo>
                  <a:pt x="0" y="113"/>
                </a:lnTo>
                <a:lnTo>
                  <a:pt x="0" y="113"/>
                </a:lnTo>
                <a:lnTo>
                  <a:pt x="0" y="115"/>
                </a:lnTo>
                <a:lnTo>
                  <a:pt x="1" y="117"/>
                </a:lnTo>
                <a:lnTo>
                  <a:pt x="5" y="120"/>
                </a:lnTo>
                <a:lnTo>
                  <a:pt x="9" y="123"/>
                </a:lnTo>
                <a:lnTo>
                  <a:pt x="9" y="123"/>
                </a:lnTo>
                <a:lnTo>
                  <a:pt x="9" y="136"/>
                </a:lnTo>
                <a:lnTo>
                  <a:pt x="11" y="147"/>
                </a:lnTo>
                <a:lnTo>
                  <a:pt x="12" y="150"/>
                </a:lnTo>
                <a:lnTo>
                  <a:pt x="14" y="153"/>
                </a:lnTo>
                <a:lnTo>
                  <a:pt x="29" y="163"/>
                </a:lnTo>
                <a:lnTo>
                  <a:pt x="29" y="163"/>
                </a:lnTo>
                <a:lnTo>
                  <a:pt x="24" y="185"/>
                </a:lnTo>
                <a:lnTo>
                  <a:pt x="22" y="200"/>
                </a:lnTo>
                <a:lnTo>
                  <a:pt x="22" y="205"/>
                </a:lnTo>
                <a:lnTo>
                  <a:pt x="23" y="207"/>
                </a:lnTo>
                <a:lnTo>
                  <a:pt x="24" y="207"/>
                </a:lnTo>
                <a:lnTo>
                  <a:pt x="24" y="207"/>
                </a:lnTo>
                <a:lnTo>
                  <a:pt x="29" y="208"/>
                </a:lnTo>
                <a:lnTo>
                  <a:pt x="34" y="209"/>
                </a:lnTo>
                <a:lnTo>
                  <a:pt x="39" y="212"/>
                </a:lnTo>
                <a:lnTo>
                  <a:pt x="39" y="212"/>
                </a:lnTo>
                <a:lnTo>
                  <a:pt x="48" y="227"/>
                </a:lnTo>
                <a:lnTo>
                  <a:pt x="56" y="239"/>
                </a:lnTo>
                <a:lnTo>
                  <a:pt x="60" y="244"/>
                </a:lnTo>
                <a:lnTo>
                  <a:pt x="64" y="246"/>
                </a:lnTo>
                <a:lnTo>
                  <a:pt x="64" y="246"/>
                </a:lnTo>
                <a:lnTo>
                  <a:pt x="69" y="248"/>
                </a:lnTo>
                <a:lnTo>
                  <a:pt x="75" y="249"/>
                </a:lnTo>
                <a:lnTo>
                  <a:pt x="88" y="251"/>
                </a:lnTo>
                <a:lnTo>
                  <a:pt x="99" y="254"/>
                </a:lnTo>
                <a:lnTo>
                  <a:pt x="103" y="255"/>
                </a:lnTo>
                <a:lnTo>
                  <a:pt x="103" y="255"/>
                </a:lnTo>
                <a:lnTo>
                  <a:pt x="103" y="256"/>
                </a:lnTo>
                <a:lnTo>
                  <a:pt x="103" y="256"/>
                </a:lnTo>
                <a:lnTo>
                  <a:pt x="101" y="261"/>
                </a:lnTo>
                <a:lnTo>
                  <a:pt x="99" y="266"/>
                </a:lnTo>
                <a:lnTo>
                  <a:pt x="101" y="270"/>
                </a:lnTo>
                <a:lnTo>
                  <a:pt x="102" y="271"/>
                </a:lnTo>
                <a:lnTo>
                  <a:pt x="103" y="271"/>
                </a:lnTo>
                <a:lnTo>
                  <a:pt x="103" y="271"/>
                </a:lnTo>
                <a:lnTo>
                  <a:pt x="112" y="271"/>
                </a:lnTo>
                <a:lnTo>
                  <a:pt x="124" y="275"/>
                </a:lnTo>
                <a:lnTo>
                  <a:pt x="136" y="280"/>
                </a:lnTo>
                <a:lnTo>
                  <a:pt x="141" y="282"/>
                </a:lnTo>
                <a:lnTo>
                  <a:pt x="143" y="286"/>
                </a:lnTo>
                <a:lnTo>
                  <a:pt x="143" y="286"/>
                </a:lnTo>
                <a:lnTo>
                  <a:pt x="143" y="290"/>
                </a:lnTo>
                <a:lnTo>
                  <a:pt x="141" y="295"/>
                </a:lnTo>
                <a:lnTo>
                  <a:pt x="138" y="307"/>
                </a:lnTo>
                <a:lnTo>
                  <a:pt x="135" y="315"/>
                </a:lnTo>
                <a:lnTo>
                  <a:pt x="134" y="324"/>
                </a:lnTo>
                <a:lnTo>
                  <a:pt x="133" y="334"/>
                </a:lnTo>
                <a:lnTo>
                  <a:pt x="133" y="345"/>
                </a:lnTo>
                <a:lnTo>
                  <a:pt x="133" y="345"/>
                </a:lnTo>
                <a:lnTo>
                  <a:pt x="133" y="362"/>
                </a:lnTo>
                <a:lnTo>
                  <a:pt x="131" y="391"/>
                </a:lnTo>
                <a:lnTo>
                  <a:pt x="126" y="465"/>
                </a:lnTo>
                <a:lnTo>
                  <a:pt x="122" y="541"/>
                </a:lnTo>
                <a:lnTo>
                  <a:pt x="118" y="596"/>
                </a:lnTo>
                <a:lnTo>
                  <a:pt x="118" y="596"/>
                </a:lnTo>
                <a:lnTo>
                  <a:pt x="118" y="633"/>
                </a:lnTo>
                <a:lnTo>
                  <a:pt x="119" y="670"/>
                </a:lnTo>
                <a:lnTo>
                  <a:pt x="120" y="700"/>
                </a:lnTo>
                <a:lnTo>
                  <a:pt x="123" y="715"/>
                </a:lnTo>
                <a:lnTo>
                  <a:pt x="123" y="715"/>
                </a:lnTo>
                <a:lnTo>
                  <a:pt x="125" y="731"/>
                </a:lnTo>
                <a:lnTo>
                  <a:pt x="126" y="758"/>
                </a:lnTo>
                <a:lnTo>
                  <a:pt x="128" y="785"/>
                </a:lnTo>
                <a:lnTo>
                  <a:pt x="128" y="799"/>
                </a:lnTo>
                <a:lnTo>
                  <a:pt x="128" y="799"/>
                </a:lnTo>
                <a:lnTo>
                  <a:pt x="128" y="803"/>
                </a:lnTo>
                <a:lnTo>
                  <a:pt x="130" y="807"/>
                </a:lnTo>
                <a:lnTo>
                  <a:pt x="133" y="813"/>
                </a:lnTo>
                <a:lnTo>
                  <a:pt x="133" y="813"/>
                </a:lnTo>
                <a:lnTo>
                  <a:pt x="130" y="842"/>
                </a:lnTo>
                <a:lnTo>
                  <a:pt x="128" y="864"/>
                </a:lnTo>
                <a:lnTo>
                  <a:pt x="128" y="882"/>
                </a:lnTo>
                <a:lnTo>
                  <a:pt x="128" y="882"/>
                </a:lnTo>
                <a:lnTo>
                  <a:pt x="129" y="889"/>
                </a:lnTo>
                <a:lnTo>
                  <a:pt x="131" y="895"/>
                </a:lnTo>
                <a:lnTo>
                  <a:pt x="138" y="906"/>
                </a:lnTo>
                <a:lnTo>
                  <a:pt x="145" y="914"/>
                </a:lnTo>
                <a:lnTo>
                  <a:pt x="147" y="917"/>
                </a:lnTo>
                <a:lnTo>
                  <a:pt x="162" y="922"/>
                </a:lnTo>
                <a:lnTo>
                  <a:pt x="162" y="922"/>
                </a:lnTo>
                <a:lnTo>
                  <a:pt x="149" y="1013"/>
                </a:lnTo>
                <a:lnTo>
                  <a:pt x="140" y="1082"/>
                </a:lnTo>
                <a:lnTo>
                  <a:pt x="138" y="1108"/>
                </a:lnTo>
                <a:lnTo>
                  <a:pt x="138" y="1124"/>
                </a:lnTo>
                <a:lnTo>
                  <a:pt x="138" y="1124"/>
                </a:lnTo>
                <a:lnTo>
                  <a:pt x="143" y="1177"/>
                </a:lnTo>
                <a:lnTo>
                  <a:pt x="151" y="1269"/>
                </a:lnTo>
                <a:lnTo>
                  <a:pt x="156" y="1317"/>
                </a:lnTo>
                <a:lnTo>
                  <a:pt x="161" y="1361"/>
                </a:lnTo>
                <a:lnTo>
                  <a:pt x="166" y="1390"/>
                </a:lnTo>
                <a:lnTo>
                  <a:pt x="170" y="1400"/>
                </a:lnTo>
                <a:lnTo>
                  <a:pt x="172" y="1405"/>
                </a:lnTo>
                <a:lnTo>
                  <a:pt x="172" y="1405"/>
                </a:lnTo>
                <a:lnTo>
                  <a:pt x="177" y="1409"/>
                </a:lnTo>
                <a:lnTo>
                  <a:pt x="181" y="1414"/>
                </a:lnTo>
                <a:lnTo>
                  <a:pt x="186" y="1421"/>
                </a:lnTo>
                <a:lnTo>
                  <a:pt x="188" y="1427"/>
                </a:lnTo>
                <a:lnTo>
                  <a:pt x="188" y="1428"/>
                </a:lnTo>
                <a:lnTo>
                  <a:pt x="187" y="1430"/>
                </a:lnTo>
                <a:lnTo>
                  <a:pt x="187" y="1430"/>
                </a:lnTo>
                <a:lnTo>
                  <a:pt x="183" y="1432"/>
                </a:lnTo>
                <a:lnTo>
                  <a:pt x="178" y="1434"/>
                </a:lnTo>
                <a:lnTo>
                  <a:pt x="176" y="1437"/>
                </a:lnTo>
                <a:lnTo>
                  <a:pt x="175" y="1439"/>
                </a:lnTo>
                <a:lnTo>
                  <a:pt x="175" y="1442"/>
                </a:lnTo>
                <a:lnTo>
                  <a:pt x="177" y="1444"/>
                </a:lnTo>
                <a:lnTo>
                  <a:pt x="177" y="1444"/>
                </a:lnTo>
                <a:lnTo>
                  <a:pt x="179" y="1448"/>
                </a:lnTo>
                <a:lnTo>
                  <a:pt x="181" y="1453"/>
                </a:lnTo>
                <a:lnTo>
                  <a:pt x="181" y="1459"/>
                </a:lnTo>
                <a:lnTo>
                  <a:pt x="181" y="1465"/>
                </a:lnTo>
                <a:lnTo>
                  <a:pt x="178" y="1475"/>
                </a:lnTo>
                <a:lnTo>
                  <a:pt x="177" y="1479"/>
                </a:lnTo>
                <a:lnTo>
                  <a:pt x="177" y="1479"/>
                </a:lnTo>
                <a:lnTo>
                  <a:pt x="176" y="1479"/>
                </a:lnTo>
                <a:lnTo>
                  <a:pt x="172" y="1481"/>
                </a:lnTo>
                <a:lnTo>
                  <a:pt x="162" y="1487"/>
                </a:lnTo>
                <a:lnTo>
                  <a:pt x="147" y="1499"/>
                </a:lnTo>
                <a:lnTo>
                  <a:pt x="147" y="1499"/>
                </a:lnTo>
                <a:lnTo>
                  <a:pt x="140" y="1500"/>
                </a:lnTo>
                <a:lnTo>
                  <a:pt x="122" y="1502"/>
                </a:lnTo>
                <a:lnTo>
                  <a:pt x="112" y="1505"/>
                </a:lnTo>
                <a:lnTo>
                  <a:pt x="103" y="1508"/>
                </a:lnTo>
                <a:lnTo>
                  <a:pt x="97" y="1512"/>
                </a:lnTo>
                <a:lnTo>
                  <a:pt x="94" y="1516"/>
                </a:lnTo>
                <a:lnTo>
                  <a:pt x="93" y="1518"/>
                </a:lnTo>
                <a:lnTo>
                  <a:pt x="93" y="1518"/>
                </a:lnTo>
                <a:lnTo>
                  <a:pt x="93" y="1524"/>
                </a:lnTo>
                <a:lnTo>
                  <a:pt x="94" y="1531"/>
                </a:lnTo>
                <a:lnTo>
                  <a:pt x="96" y="1537"/>
                </a:lnTo>
                <a:lnTo>
                  <a:pt x="99" y="1542"/>
                </a:lnTo>
                <a:lnTo>
                  <a:pt x="106" y="1550"/>
                </a:lnTo>
                <a:lnTo>
                  <a:pt x="108" y="1553"/>
                </a:lnTo>
                <a:lnTo>
                  <a:pt x="108" y="1553"/>
                </a:lnTo>
                <a:lnTo>
                  <a:pt x="138" y="1560"/>
                </a:lnTo>
                <a:lnTo>
                  <a:pt x="161" y="1566"/>
                </a:lnTo>
                <a:lnTo>
                  <a:pt x="173" y="1568"/>
                </a:lnTo>
                <a:lnTo>
                  <a:pt x="182" y="1568"/>
                </a:lnTo>
                <a:lnTo>
                  <a:pt x="182" y="1568"/>
                </a:lnTo>
                <a:lnTo>
                  <a:pt x="267" y="1561"/>
                </a:lnTo>
                <a:lnTo>
                  <a:pt x="319" y="1559"/>
                </a:lnTo>
                <a:lnTo>
                  <a:pt x="349" y="1558"/>
                </a:lnTo>
                <a:lnTo>
                  <a:pt x="349" y="1558"/>
                </a:lnTo>
                <a:lnTo>
                  <a:pt x="361" y="1559"/>
                </a:lnTo>
                <a:lnTo>
                  <a:pt x="368" y="1560"/>
                </a:lnTo>
                <a:lnTo>
                  <a:pt x="370" y="1560"/>
                </a:lnTo>
                <a:lnTo>
                  <a:pt x="374" y="1559"/>
                </a:lnTo>
                <a:lnTo>
                  <a:pt x="377" y="1556"/>
                </a:lnTo>
                <a:lnTo>
                  <a:pt x="379" y="1553"/>
                </a:lnTo>
                <a:lnTo>
                  <a:pt x="379" y="1553"/>
                </a:lnTo>
                <a:lnTo>
                  <a:pt x="384" y="1547"/>
                </a:lnTo>
                <a:lnTo>
                  <a:pt x="386" y="1543"/>
                </a:lnTo>
                <a:lnTo>
                  <a:pt x="389" y="1543"/>
                </a:lnTo>
                <a:lnTo>
                  <a:pt x="389" y="1543"/>
                </a:lnTo>
                <a:lnTo>
                  <a:pt x="389" y="1543"/>
                </a:lnTo>
                <a:lnTo>
                  <a:pt x="409" y="1544"/>
                </a:lnTo>
                <a:lnTo>
                  <a:pt x="425" y="1545"/>
                </a:lnTo>
                <a:lnTo>
                  <a:pt x="432" y="1544"/>
                </a:lnTo>
                <a:lnTo>
                  <a:pt x="438" y="1543"/>
                </a:lnTo>
                <a:lnTo>
                  <a:pt x="438" y="1543"/>
                </a:lnTo>
                <a:lnTo>
                  <a:pt x="448" y="1540"/>
                </a:lnTo>
                <a:lnTo>
                  <a:pt x="454" y="1539"/>
                </a:lnTo>
                <a:lnTo>
                  <a:pt x="458" y="1537"/>
                </a:lnTo>
                <a:lnTo>
                  <a:pt x="458" y="1536"/>
                </a:lnTo>
                <a:lnTo>
                  <a:pt x="458" y="1533"/>
                </a:lnTo>
                <a:lnTo>
                  <a:pt x="458" y="1533"/>
                </a:lnTo>
                <a:lnTo>
                  <a:pt x="448" y="1484"/>
                </a:lnTo>
                <a:lnTo>
                  <a:pt x="448" y="1469"/>
                </a:lnTo>
                <a:lnTo>
                  <a:pt x="448" y="1469"/>
                </a:lnTo>
                <a:lnTo>
                  <a:pt x="448" y="1464"/>
                </a:lnTo>
                <a:lnTo>
                  <a:pt x="446" y="1460"/>
                </a:lnTo>
                <a:lnTo>
                  <a:pt x="443" y="1457"/>
                </a:lnTo>
                <a:lnTo>
                  <a:pt x="438" y="1449"/>
                </a:lnTo>
                <a:lnTo>
                  <a:pt x="438" y="1449"/>
                </a:lnTo>
                <a:lnTo>
                  <a:pt x="434" y="1444"/>
                </a:lnTo>
                <a:lnTo>
                  <a:pt x="428" y="1439"/>
                </a:lnTo>
                <a:lnTo>
                  <a:pt x="422" y="1433"/>
                </a:lnTo>
                <a:lnTo>
                  <a:pt x="415" y="1427"/>
                </a:lnTo>
                <a:lnTo>
                  <a:pt x="410" y="1421"/>
                </a:lnTo>
                <a:lnTo>
                  <a:pt x="409" y="1416"/>
                </a:lnTo>
                <a:lnTo>
                  <a:pt x="407" y="1412"/>
                </a:lnTo>
                <a:lnTo>
                  <a:pt x="407" y="1409"/>
                </a:lnTo>
                <a:lnTo>
                  <a:pt x="409" y="1405"/>
                </a:lnTo>
                <a:lnTo>
                  <a:pt x="410" y="1400"/>
                </a:lnTo>
                <a:lnTo>
                  <a:pt x="414" y="1395"/>
                </a:lnTo>
                <a:lnTo>
                  <a:pt x="414" y="1395"/>
                </a:lnTo>
                <a:lnTo>
                  <a:pt x="420" y="1386"/>
                </a:lnTo>
                <a:lnTo>
                  <a:pt x="423" y="1378"/>
                </a:lnTo>
                <a:lnTo>
                  <a:pt x="426" y="1372"/>
                </a:lnTo>
                <a:lnTo>
                  <a:pt x="425" y="1364"/>
                </a:lnTo>
                <a:lnTo>
                  <a:pt x="423" y="1359"/>
                </a:lnTo>
                <a:lnTo>
                  <a:pt x="421" y="1353"/>
                </a:lnTo>
                <a:lnTo>
                  <a:pt x="414" y="1341"/>
                </a:lnTo>
                <a:lnTo>
                  <a:pt x="414" y="1341"/>
                </a:lnTo>
                <a:lnTo>
                  <a:pt x="410" y="1336"/>
                </a:lnTo>
                <a:lnTo>
                  <a:pt x="406" y="1332"/>
                </a:lnTo>
                <a:lnTo>
                  <a:pt x="401" y="1328"/>
                </a:lnTo>
                <a:lnTo>
                  <a:pt x="400" y="1326"/>
                </a:lnTo>
                <a:lnTo>
                  <a:pt x="399" y="1325"/>
                </a:lnTo>
                <a:lnTo>
                  <a:pt x="399" y="1321"/>
                </a:lnTo>
                <a:lnTo>
                  <a:pt x="399" y="1316"/>
                </a:lnTo>
                <a:lnTo>
                  <a:pt x="399" y="1316"/>
                </a:lnTo>
                <a:lnTo>
                  <a:pt x="401" y="1305"/>
                </a:lnTo>
                <a:lnTo>
                  <a:pt x="404" y="1296"/>
                </a:lnTo>
                <a:lnTo>
                  <a:pt x="405" y="1288"/>
                </a:lnTo>
                <a:lnTo>
                  <a:pt x="405" y="1283"/>
                </a:lnTo>
                <a:lnTo>
                  <a:pt x="404" y="1277"/>
                </a:lnTo>
                <a:lnTo>
                  <a:pt x="404" y="1277"/>
                </a:lnTo>
                <a:lnTo>
                  <a:pt x="398" y="1248"/>
                </a:lnTo>
                <a:lnTo>
                  <a:pt x="389" y="1203"/>
                </a:lnTo>
                <a:lnTo>
                  <a:pt x="382" y="1158"/>
                </a:lnTo>
                <a:lnTo>
                  <a:pt x="379" y="1142"/>
                </a:lnTo>
                <a:lnTo>
                  <a:pt x="379" y="1134"/>
                </a:lnTo>
                <a:lnTo>
                  <a:pt x="379" y="1134"/>
                </a:lnTo>
                <a:lnTo>
                  <a:pt x="391" y="1071"/>
                </a:lnTo>
                <a:lnTo>
                  <a:pt x="404" y="1011"/>
                </a:lnTo>
                <a:lnTo>
                  <a:pt x="404" y="1011"/>
                </a:lnTo>
                <a:lnTo>
                  <a:pt x="425" y="922"/>
                </a:lnTo>
                <a:lnTo>
                  <a:pt x="443" y="838"/>
                </a:lnTo>
                <a:lnTo>
                  <a:pt x="443" y="838"/>
                </a:lnTo>
                <a:lnTo>
                  <a:pt x="449" y="838"/>
                </a:lnTo>
                <a:lnTo>
                  <a:pt x="463" y="838"/>
                </a:lnTo>
                <a:lnTo>
                  <a:pt x="470" y="837"/>
                </a:lnTo>
                <a:lnTo>
                  <a:pt x="478" y="836"/>
                </a:lnTo>
                <a:lnTo>
                  <a:pt x="484" y="833"/>
                </a:lnTo>
                <a:lnTo>
                  <a:pt x="486" y="831"/>
                </a:lnTo>
                <a:lnTo>
                  <a:pt x="487" y="828"/>
                </a:lnTo>
                <a:lnTo>
                  <a:pt x="487" y="828"/>
                </a:lnTo>
                <a:lnTo>
                  <a:pt x="489" y="822"/>
                </a:lnTo>
                <a:lnTo>
                  <a:pt x="489" y="812"/>
                </a:lnTo>
                <a:lnTo>
                  <a:pt x="485" y="784"/>
                </a:lnTo>
                <a:lnTo>
                  <a:pt x="479" y="739"/>
                </a:lnTo>
                <a:lnTo>
                  <a:pt x="475" y="710"/>
                </a:lnTo>
                <a:lnTo>
                  <a:pt x="473" y="675"/>
                </a:lnTo>
                <a:lnTo>
                  <a:pt x="473" y="675"/>
                </a:lnTo>
                <a:lnTo>
                  <a:pt x="469" y="636"/>
                </a:lnTo>
                <a:lnTo>
                  <a:pt x="464" y="593"/>
                </a:lnTo>
                <a:lnTo>
                  <a:pt x="453" y="510"/>
                </a:lnTo>
                <a:lnTo>
                  <a:pt x="443" y="445"/>
                </a:lnTo>
                <a:lnTo>
                  <a:pt x="438" y="419"/>
                </a:lnTo>
                <a:lnTo>
                  <a:pt x="438" y="419"/>
                </a:lnTo>
                <a:lnTo>
                  <a:pt x="436" y="399"/>
                </a:lnTo>
                <a:lnTo>
                  <a:pt x="427" y="354"/>
                </a:lnTo>
                <a:lnTo>
                  <a:pt x="422" y="328"/>
                </a:lnTo>
                <a:lnTo>
                  <a:pt x="416" y="302"/>
                </a:lnTo>
                <a:lnTo>
                  <a:pt x="410" y="278"/>
                </a:lnTo>
                <a:lnTo>
                  <a:pt x="404" y="261"/>
                </a:lnTo>
                <a:lnTo>
                  <a:pt x="404" y="261"/>
                </a:lnTo>
                <a:lnTo>
                  <a:pt x="400" y="254"/>
                </a:lnTo>
                <a:lnTo>
                  <a:pt x="394" y="245"/>
                </a:lnTo>
                <a:lnTo>
                  <a:pt x="377" y="227"/>
                </a:lnTo>
                <a:lnTo>
                  <a:pt x="357" y="206"/>
                </a:lnTo>
                <a:lnTo>
                  <a:pt x="336" y="186"/>
                </a:lnTo>
                <a:lnTo>
                  <a:pt x="298" y="152"/>
                </a:lnTo>
                <a:lnTo>
                  <a:pt x="280" y="138"/>
                </a:lnTo>
                <a:lnTo>
                  <a:pt x="266" y="133"/>
                </a:lnTo>
                <a:lnTo>
                  <a:pt x="266" y="133"/>
                </a:lnTo>
                <a:lnTo>
                  <a:pt x="262" y="127"/>
                </a:lnTo>
                <a:lnTo>
                  <a:pt x="252" y="113"/>
                </a:lnTo>
                <a:lnTo>
                  <a:pt x="247" y="106"/>
                </a:lnTo>
                <a:lnTo>
                  <a:pt x="241" y="100"/>
                </a:lnTo>
                <a:lnTo>
                  <a:pt x="236" y="95"/>
                </a:lnTo>
                <a:lnTo>
                  <a:pt x="231" y="94"/>
                </a:lnTo>
                <a:lnTo>
                  <a:pt x="231" y="94"/>
                </a:lnTo>
                <a:lnTo>
                  <a:pt x="224" y="95"/>
                </a:lnTo>
                <a:lnTo>
                  <a:pt x="220" y="96"/>
                </a:lnTo>
                <a:lnTo>
                  <a:pt x="216" y="99"/>
                </a:lnTo>
                <a:lnTo>
                  <a:pt x="216" y="99"/>
                </a:lnTo>
                <a:lnTo>
                  <a:pt x="214" y="91"/>
                </a:lnTo>
                <a:lnTo>
                  <a:pt x="207" y="75"/>
                </a:lnTo>
                <a:lnTo>
                  <a:pt x="195" y="54"/>
                </a:lnTo>
                <a:lnTo>
                  <a:pt x="189" y="43"/>
                </a:lnTo>
                <a:lnTo>
                  <a:pt x="182" y="34"/>
                </a:lnTo>
                <a:lnTo>
                  <a:pt x="182" y="34"/>
                </a:lnTo>
                <a:lnTo>
                  <a:pt x="171" y="22"/>
                </a:lnTo>
                <a:lnTo>
                  <a:pt x="163" y="15"/>
                </a:lnTo>
                <a:lnTo>
                  <a:pt x="154" y="11"/>
                </a:lnTo>
                <a:lnTo>
                  <a:pt x="138" y="5"/>
                </a:lnTo>
                <a:lnTo>
                  <a:pt x="138" y="5"/>
                </a:lnTo>
                <a:lnTo>
                  <a:pt x="128" y="2"/>
                </a:lnTo>
                <a:lnTo>
                  <a:pt x="117" y="1"/>
                </a:lnTo>
                <a:lnTo>
                  <a:pt x="108" y="0"/>
                </a:lnTo>
                <a:lnTo>
                  <a:pt x="99" y="1"/>
                </a:lnTo>
                <a:lnTo>
                  <a:pt x="88" y="4"/>
                </a:lnTo>
                <a:lnTo>
                  <a:pt x="83" y="5"/>
                </a:lnTo>
                <a:lnTo>
                  <a:pt x="83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938296" y="771091"/>
            <a:ext cx="518923" cy="1709050"/>
          </a:xfrm>
          <a:custGeom>
            <a:avLst/>
            <a:gdLst>
              <a:gd name="T0" fmla="*/ 130 w 535"/>
              <a:gd name="T1" fmla="*/ 138 h 1762"/>
              <a:gd name="T2" fmla="*/ 135 w 535"/>
              <a:gd name="T3" fmla="*/ 74 h 1762"/>
              <a:gd name="T4" fmla="*/ 161 w 535"/>
              <a:gd name="T5" fmla="*/ 25 h 1762"/>
              <a:gd name="T6" fmla="*/ 196 w 535"/>
              <a:gd name="T7" fmla="*/ 5 h 1762"/>
              <a:gd name="T8" fmla="*/ 224 w 535"/>
              <a:gd name="T9" fmla="*/ 0 h 1762"/>
              <a:gd name="T10" fmla="*/ 292 w 535"/>
              <a:gd name="T11" fmla="*/ 12 h 1762"/>
              <a:gd name="T12" fmla="*/ 329 w 535"/>
              <a:gd name="T13" fmla="*/ 44 h 1762"/>
              <a:gd name="T14" fmla="*/ 346 w 535"/>
              <a:gd name="T15" fmla="*/ 89 h 1762"/>
              <a:gd name="T16" fmla="*/ 366 w 535"/>
              <a:gd name="T17" fmla="*/ 97 h 1762"/>
              <a:gd name="T18" fmla="*/ 387 w 535"/>
              <a:gd name="T19" fmla="*/ 110 h 1762"/>
              <a:gd name="T20" fmla="*/ 384 w 535"/>
              <a:gd name="T21" fmla="*/ 123 h 1762"/>
              <a:gd name="T22" fmla="*/ 359 w 535"/>
              <a:gd name="T23" fmla="*/ 141 h 1762"/>
              <a:gd name="T24" fmla="*/ 352 w 535"/>
              <a:gd name="T25" fmla="*/ 190 h 1762"/>
              <a:gd name="T26" fmla="*/ 350 w 535"/>
              <a:gd name="T27" fmla="*/ 244 h 1762"/>
              <a:gd name="T28" fmla="*/ 343 w 535"/>
              <a:gd name="T29" fmla="*/ 277 h 1762"/>
              <a:gd name="T30" fmla="*/ 329 w 535"/>
              <a:gd name="T31" fmla="*/ 290 h 1762"/>
              <a:gd name="T32" fmla="*/ 321 w 535"/>
              <a:gd name="T33" fmla="*/ 334 h 1762"/>
              <a:gd name="T34" fmla="*/ 387 w 535"/>
              <a:gd name="T35" fmla="*/ 448 h 1762"/>
              <a:gd name="T36" fmla="*/ 408 w 535"/>
              <a:gd name="T37" fmla="*/ 725 h 1762"/>
              <a:gd name="T38" fmla="*/ 419 w 535"/>
              <a:gd name="T39" fmla="*/ 733 h 1762"/>
              <a:gd name="T40" fmla="*/ 436 w 535"/>
              <a:gd name="T41" fmla="*/ 773 h 1762"/>
              <a:gd name="T42" fmla="*/ 435 w 535"/>
              <a:gd name="T43" fmla="*/ 811 h 1762"/>
              <a:gd name="T44" fmla="*/ 423 w 535"/>
              <a:gd name="T45" fmla="*/ 835 h 1762"/>
              <a:gd name="T46" fmla="*/ 414 w 535"/>
              <a:gd name="T47" fmla="*/ 863 h 1762"/>
              <a:gd name="T48" fmla="*/ 397 w 535"/>
              <a:gd name="T49" fmla="*/ 1428 h 1762"/>
              <a:gd name="T50" fmla="*/ 430 w 535"/>
              <a:gd name="T51" fmla="*/ 1572 h 1762"/>
              <a:gd name="T52" fmla="*/ 441 w 535"/>
              <a:gd name="T53" fmla="*/ 1677 h 1762"/>
              <a:gd name="T54" fmla="*/ 481 w 535"/>
              <a:gd name="T55" fmla="*/ 1691 h 1762"/>
              <a:gd name="T56" fmla="*/ 534 w 535"/>
              <a:gd name="T57" fmla="*/ 1708 h 1762"/>
              <a:gd name="T58" fmla="*/ 534 w 535"/>
              <a:gd name="T59" fmla="*/ 1721 h 1762"/>
              <a:gd name="T60" fmla="*/ 522 w 535"/>
              <a:gd name="T61" fmla="*/ 1736 h 1762"/>
              <a:gd name="T62" fmla="*/ 304 w 535"/>
              <a:gd name="T63" fmla="*/ 1745 h 1762"/>
              <a:gd name="T64" fmla="*/ 302 w 535"/>
              <a:gd name="T65" fmla="*/ 1710 h 1762"/>
              <a:gd name="T66" fmla="*/ 279 w 535"/>
              <a:gd name="T67" fmla="*/ 1663 h 1762"/>
              <a:gd name="T68" fmla="*/ 258 w 535"/>
              <a:gd name="T69" fmla="*/ 1418 h 1762"/>
              <a:gd name="T70" fmla="*/ 252 w 535"/>
              <a:gd name="T71" fmla="*/ 1384 h 1762"/>
              <a:gd name="T72" fmla="*/ 246 w 535"/>
              <a:gd name="T73" fmla="*/ 1389 h 1762"/>
              <a:gd name="T74" fmla="*/ 237 w 535"/>
              <a:gd name="T75" fmla="*/ 1498 h 1762"/>
              <a:gd name="T76" fmla="*/ 237 w 535"/>
              <a:gd name="T77" fmla="*/ 1560 h 1762"/>
              <a:gd name="T78" fmla="*/ 228 w 535"/>
              <a:gd name="T79" fmla="*/ 1694 h 1762"/>
              <a:gd name="T80" fmla="*/ 235 w 535"/>
              <a:gd name="T81" fmla="*/ 1710 h 1762"/>
              <a:gd name="T82" fmla="*/ 250 w 535"/>
              <a:gd name="T83" fmla="*/ 1718 h 1762"/>
              <a:gd name="T84" fmla="*/ 253 w 535"/>
              <a:gd name="T85" fmla="*/ 1734 h 1762"/>
              <a:gd name="T86" fmla="*/ 236 w 535"/>
              <a:gd name="T87" fmla="*/ 1753 h 1762"/>
              <a:gd name="T88" fmla="*/ 196 w 535"/>
              <a:gd name="T89" fmla="*/ 1762 h 1762"/>
              <a:gd name="T90" fmla="*/ 90 w 535"/>
              <a:gd name="T91" fmla="*/ 1720 h 1762"/>
              <a:gd name="T92" fmla="*/ 81 w 535"/>
              <a:gd name="T93" fmla="*/ 1680 h 1762"/>
              <a:gd name="T94" fmla="*/ 90 w 535"/>
              <a:gd name="T95" fmla="*/ 1512 h 1762"/>
              <a:gd name="T96" fmla="*/ 97 w 535"/>
              <a:gd name="T97" fmla="*/ 1476 h 1762"/>
              <a:gd name="T98" fmla="*/ 83 w 535"/>
              <a:gd name="T99" fmla="*/ 1413 h 1762"/>
              <a:gd name="T100" fmla="*/ 84 w 535"/>
              <a:gd name="T101" fmla="*/ 1369 h 1762"/>
              <a:gd name="T102" fmla="*/ 41 w 535"/>
              <a:gd name="T103" fmla="*/ 1206 h 1762"/>
              <a:gd name="T104" fmla="*/ 0 w 535"/>
              <a:gd name="T105" fmla="*/ 1204 h 1762"/>
              <a:gd name="T106" fmla="*/ 34 w 535"/>
              <a:gd name="T107" fmla="*/ 940 h 1762"/>
              <a:gd name="T108" fmla="*/ 45 w 535"/>
              <a:gd name="T109" fmla="*/ 878 h 1762"/>
              <a:gd name="T110" fmla="*/ 58 w 535"/>
              <a:gd name="T111" fmla="*/ 584 h 1762"/>
              <a:gd name="T112" fmla="*/ 75 w 535"/>
              <a:gd name="T113" fmla="*/ 396 h 1762"/>
              <a:gd name="T114" fmla="*/ 92 w 535"/>
              <a:gd name="T115" fmla="*/ 352 h 1762"/>
              <a:gd name="T116" fmla="*/ 116 w 535"/>
              <a:gd name="T117" fmla="*/ 328 h 1762"/>
              <a:gd name="T118" fmla="*/ 160 w 535"/>
              <a:gd name="T119" fmla="*/ 250 h 1762"/>
              <a:gd name="T120" fmla="*/ 151 w 535"/>
              <a:gd name="T121" fmla="*/ 259 h 1762"/>
              <a:gd name="T122" fmla="*/ 147 w 535"/>
              <a:gd name="T123" fmla="*/ 235 h 1762"/>
              <a:gd name="T124" fmla="*/ 129 w 535"/>
              <a:gd name="T125" fmla="*/ 179 h 1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5" h="1762">
                <a:moveTo>
                  <a:pt x="129" y="179"/>
                </a:moveTo>
                <a:lnTo>
                  <a:pt x="132" y="145"/>
                </a:lnTo>
                <a:lnTo>
                  <a:pt x="132" y="145"/>
                </a:lnTo>
                <a:lnTo>
                  <a:pt x="130" y="138"/>
                </a:lnTo>
                <a:lnTo>
                  <a:pt x="130" y="123"/>
                </a:lnTo>
                <a:lnTo>
                  <a:pt x="130" y="101"/>
                </a:lnTo>
                <a:lnTo>
                  <a:pt x="133" y="88"/>
                </a:lnTo>
                <a:lnTo>
                  <a:pt x="135" y="74"/>
                </a:lnTo>
                <a:lnTo>
                  <a:pt x="139" y="61"/>
                </a:lnTo>
                <a:lnTo>
                  <a:pt x="144" y="48"/>
                </a:lnTo>
                <a:lnTo>
                  <a:pt x="152" y="36"/>
                </a:lnTo>
                <a:lnTo>
                  <a:pt x="161" y="25"/>
                </a:lnTo>
                <a:lnTo>
                  <a:pt x="173" y="16"/>
                </a:lnTo>
                <a:lnTo>
                  <a:pt x="181" y="12"/>
                </a:lnTo>
                <a:lnTo>
                  <a:pt x="188" y="8"/>
                </a:lnTo>
                <a:lnTo>
                  <a:pt x="196" y="5"/>
                </a:lnTo>
                <a:lnTo>
                  <a:pt x="205" y="3"/>
                </a:lnTo>
                <a:lnTo>
                  <a:pt x="214" y="1"/>
                </a:lnTo>
                <a:lnTo>
                  <a:pt x="224" y="0"/>
                </a:lnTo>
                <a:lnTo>
                  <a:pt x="224" y="0"/>
                </a:lnTo>
                <a:lnTo>
                  <a:pt x="245" y="0"/>
                </a:lnTo>
                <a:lnTo>
                  <a:pt x="263" y="3"/>
                </a:lnTo>
                <a:lnTo>
                  <a:pt x="279" y="6"/>
                </a:lnTo>
                <a:lnTo>
                  <a:pt x="292" y="12"/>
                </a:lnTo>
                <a:lnTo>
                  <a:pt x="303" y="19"/>
                </a:lnTo>
                <a:lnTo>
                  <a:pt x="313" y="27"/>
                </a:lnTo>
                <a:lnTo>
                  <a:pt x="321" y="36"/>
                </a:lnTo>
                <a:lnTo>
                  <a:pt x="329" y="44"/>
                </a:lnTo>
                <a:lnTo>
                  <a:pt x="334" y="53"/>
                </a:lnTo>
                <a:lnTo>
                  <a:pt x="338" y="62"/>
                </a:lnTo>
                <a:lnTo>
                  <a:pt x="343" y="77"/>
                </a:lnTo>
                <a:lnTo>
                  <a:pt x="346" y="89"/>
                </a:lnTo>
                <a:lnTo>
                  <a:pt x="347" y="93"/>
                </a:lnTo>
                <a:lnTo>
                  <a:pt x="347" y="93"/>
                </a:lnTo>
                <a:lnTo>
                  <a:pt x="352" y="94"/>
                </a:lnTo>
                <a:lnTo>
                  <a:pt x="366" y="97"/>
                </a:lnTo>
                <a:lnTo>
                  <a:pt x="374" y="99"/>
                </a:lnTo>
                <a:lnTo>
                  <a:pt x="381" y="103"/>
                </a:lnTo>
                <a:lnTo>
                  <a:pt x="386" y="107"/>
                </a:lnTo>
                <a:lnTo>
                  <a:pt x="387" y="110"/>
                </a:lnTo>
                <a:lnTo>
                  <a:pt x="388" y="112"/>
                </a:lnTo>
                <a:lnTo>
                  <a:pt x="388" y="112"/>
                </a:lnTo>
                <a:lnTo>
                  <a:pt x="387" y="117"/>
                </a:lnTo>
                <a:lnTo>
                  <a:pt x="384" y="123"/>
                </a:lnTo>
                <a:lnTo>
                  <a:pt x="379" y="128"/>
                </a:lnTo>
                <a:lnTo>
                  <a:pt x="374" y="133"/>
                </a:lnTo>
                <a:lnTo>
                  <a:pt x="364" y="138"/>
                </a:lnTo>
                <a:lnTo>
                  <a:pt x="359" y="141"/>
                </a:lnTo>
                <a:lnTo>
                  <a:pt x="359" y="141"/>
                </a:lnTo>
                <a:lnTo>
                  <a:pt x="356" y="163"/>
                </a:lnTo>
                <a:lnTo>
                  <a:pt x="353" y="179"/>
                </a:lnTo>
                <a:lnTo>
                  <a:pt x="352" y="190"/>
                </a:lnTo>
                <a:lnTo>
                  <a:pt x="352" y="190"/>
                </a:lnTo>
                <a:lnTo>
                  <a:pt x="352" y="199"/>
                </a:lnTo>
                <a:lnTo>
                  <a:pt x="352" y="215"/>
                </a:lnTo>
                <a:lnTo>
                  <a:pt x="350" y="244"/>
                </a:lnTo>
                <a:lnTo>
                  <a:pt x="350" y="244"/>
                </a:lnTo>
                <a:lnTo>
                  <a:pt x="348" y="253"/>
                </a:lnTo>
                <a:lnTo>
                  <a:pt x="347" y="266"/>
                </a:lnTo>
                <a:lnTo>
                  <a:pt x="343" y="277"/>
                </a:lnTo>
                <a:lnTo>
                  <a:pt x="341" y="283"/>
                </a:lnTo>
                <a:lnTo>
                  <a:pt x="337" y="285"/>
                </a:lnTo>
                <a:lnTo>
                  <a:pt x="337" y="285"/>
                </a:lnTo>
                <a:lnTo>
                  <a:pt x="329" y="290"/>
                </a:lnTo>
                <a:lnTo>
                  <a:pt x="323" y="297"/>
                </a:lnTo>
                <a:lnTo>
                  <a:pt x="315" y="304"/>
                </a:lnTo>
                <a:lnTo>
                  <a:pt x="321" y="334"/>
                </a:lnTo>
                <a:lnTo>
                  <a:pt x="321" y="334"/>
                </a:lnTo>
                <a:lnTo>
                  <a:pt x="351" y="378"/>
                </a:lnTo>
                <a:lnTo>
                  <a:pt x="382" y="423"/>
                </a:lnTo>
                <a:lnTo>
                  <a:pt x="382" y="423"/>
                </a:lnTo>
                <a:lnTo>
                  <a:pt x="387" y="448"/>
                </a:lnTo>
                <a:lnTo>
                  <a:pt x="395" y="498"/>
                </a:lnTo>
                <a:lnTo>
                  <a:pt x="408" y="571"/>
                </a:lnTo>
                <a:lnTo>
                  <a:pt x="414" y="667"/>
                </a:lnTo>
                <a:lnTo>
                  <a:pt x="408" y="725"/>
                </a:lnTo>
                <a:lnTo>
                  <a:pt x="408" y="725"/>
                </a:lnTo>
                <a:lnTo>
                  <a:pt x="410" y="726"/>
                </a:lnTo>
                <a:lnTo>
                  <a:pt x="414" y="729"/>
                </a:lnTo>
                <a:lnTo>
                  <a:pt x="419" y="733"/>
                </a:lnTo>
                <a:lnTo>
                  <a:pt x="423" y="739"/>
                </a:lnTo>
                <a:lnTo>
                  <a:pt x="428" y="747"/>
                </a:lnTo>
                <a:lnTo>
                  <a:pt x="432" y="759"/>
                </a:lnTo>
                <a:lnTo>
                  <a:pt x="436" y="773"/>
                </a:lnTo>
                <a:lnTo>
                  <a:pt x="436" y="773"/>
                </a:lnTo>
                <a:lnTo>
                  <a:pt x="437" y="788"/>
                </a:lnTo>
                <a:lnTo>
                  <a:pt x="437" y="801"/>
                </a:lnTo>
                <a:lnTo>
                  <a:pt x="435" y="811"/>
                </a:lnTo>
                <a:lnTo>
                  <a:pt x="432" y="820"/>
                </a:lnTo>
                <a:lnTo>
                  <a:pt x="430" y="827"/>
                </a:lnTo>
                <a:lnTo>
                  <a:pt x="427" y="831"/>
                </a:lnTo>
                <a:lnTo>
                  <a:pt x="423" y="835"/>
                </a:lnTo>
                <a:lnTo>
                  <a:pt x="423" y="835"/>
                </a:lnTo>
                <a:lnTo>
                  <a:pt x="418" y="848"/>
                </a:lnTo>
                <a:lnTo>
                  <a:pt x="414" y="863"/>
                </a:lnTo>
                <a:lnTo>
                  <a:pt x="414" y="863"/>
                </a:lnTo>
                <a:lnTo>
                  <a:pt x="423" y="1191"/>
                </a:lnTo>
                <a:lnTo>
                  <a:pt x="391" y="1210"/>
                </a:lnTo>
                <a:lnTo>
                  <a:pt x="397" y="1428"/>
                </a:lnTo>
                <a:lnTo>
                  <a:pt x="397" y="1428"/>
                </a:lnTo>
                <a:lnTo>
                  <a:pt x="414" y="1498"/>
                </a:lnTo>
                <a:lnTo>
                  <a:pt x="424" y="1547"/>
                </a:lnTo>
                <a:lnTo>
                  <a:pt x="430" y="1572"/>
                </a:lnTo>
                <a:lnTo>
                  <a:pt x="430" y="1572"/>
                </a:lnTo>
                <a:lnTo>
                  <a:pt x="435" y="1627"/>
                </a:lnTo>
                <a:lnTo>
                  <a:pt x="440" y="1676"/>
                </a:lnTo>
                <a:lnTo>
                  <a:pt x="440" y="1676"/>
                </a:lnTo>
                <a:lnTo>
                  <a:pt x="441" y="1677"/>
                </a:lnTo>
                <a:lnTo>
                  <a:pt x="449" y="1681"/>
                </a:lnTo>
                <a:lnTo>
                  <a:pt x="462" y="1686"/>
                </a:lnTo>
                <a:lnTo>
                  <a:pt x="481" y="1691"/>
                </a:lnTo>
                <a:lnTo>
                  <a:pt x="481" y="1691"/>
                </a:lnTo>
                <a:lnTo>
                  <a:pt x="502" y="1695"/>
                </a:lnTo>
                <a:lnTo>
                  <a:pt x="519" y="1700"/>
                </a:lnTo>
                <a:lnTo>
                  <a:pt x="530" y="1705"/>
                </a:lnTo>
                <a:lnTo>
                  <a:pt x="534" y="1708"/>
                </a:lnTo>
                <a:lnTo>
                  <a:pt x="535" y="1710"/>
                </a:lnTo>
                <a:lnTo>
                  <a:pt x="535" y="1710"/>
                </a:lnTo>
                <a:lnTo>
                  <a:pt x="535" y="1716"/>
                </a:lnTo>
                <a:lnTo>
                  <a:pt x="534" y="1721"/>
                </a:lnTo>
                <a:lnTo>
                  <a:pt x="530" y="1727"/>
                </a:lnTo>
                <a:lnTo>
                  <a:pt x="526" y="1732"/>
                </a:lnTo>
                <a:lnTo>
                  <a:pt x="526" y="1732"/>
                </a:lnTo>
                <a:lnTo>
                  <a:pt x="522" y="1736"/>
                </a:lnTo>
                <a:lnTo>
                  <a:pt x="517" y="1739"/>
                </a:lnTo>
                <a:lnTo>
                  <a:pt x="506" y="1743"/>
                </a:lnTo>
                <a:lnTo>
                  <a:pt x="490" y="1745"/>
                </a:lnTo>
                <a:lnTo>
                  <a:pt x="304" y="1745"/>
                </a:lnTo>
                <a:lnTo>
                  <a:pt x="304" y="1745"/>
                </a:lnTo>
                <a:lnTo>
                  <a:pt x="303" y="1735"/>
                </a:lnTo>
                <a:lnTo>
                  <a:pt x="302" y="1723"/>
                </a:lnTo>
                <a:lnTo>
                  <a:pt x="302" y="1710"/>
                </a:lnTo>
                <a:lnTo>
                  <a:pt x="302" y="1710"/>
                </a:lnTo>
                <a:lnTo>
                  <a:pt x="302" y="1680"/>
                </a:lnTo>
                <a:lnTo>
                  <a:pt x="302" y="1663"/>
                </a:lnTo>
                <a:lnTo>
                  <a:pt x="279" y="1663"/>
                </a:lnTo>
                <a:lnTo>
                  <a:pt x="259" y="1454"/>
                </a:lnTo>
                <a:lnTo>
                  <a:pt x="259" y="1454"/>
                </a:lnTo>
                <a:lnTo>
                  <a:pt x="259" y="1442"/>
                </a:lnTo>
                <a:lnTo>
                  <a:pt x="258" y="1418"/>
                </a:lnTo>
                <a:lnTo>
                  <a:pt x="258" y="1405"/>
                </a:lnTo>
                <a:lnTo>
                  <a:pt x="255" y="1393"/>
                </a:lnTo>
                <a:lnTo>
                  <a:pt x="253" y="1385"/>
                </a:lnTo>
                <a:lnTo>
                  <a:pt x="252" y="1384"/>
                </a:lnTo>
                <a:lnTo>
                  <a:pt x="250" y="1383"/>
                </a:lnTo>
                <a:lnTo>
                  <a:pt x="250" y="1383"/>
                </a:lnTo>
                <a:lnTo>
                  <a:pt x="249" y="1385"/>
                </a:lnTo>
                <a:lnTo>
                  <a:pt x="246" y="1389"/>
                </a:lnTo>
                <a:lnTo>
                  <a:pt x="244" y="1403"/>
                </a:lnTo>
                <a:lnTo>
                  <a:pt x="241" y="1424"/>
                </a:lnTo>
                <a:lnTo>
                  <a:pt x="240" y="1449"/>
                </a:lnTo>
                <a:lnTo>
                  <a:pt x="237" y="1498"/>
                </a:lnTo>
                <a:lnTo>
                  <a:pt x="237" y="1527"/>
                </a:lnTo>
                <a:lnTo>
                  <a:pt x="237" y="1527"/>
                </a:lnTo>
                <a:lnTo>
                  <a:pt x="237" y="1540"/>
                </a:lnTo>
                <a:lnTo>
                  <a:pt x="237" y="1560"/>
                </a:lnTo>
                <a:lnTo>
                  <a:pt x="234" y="1612"/>
                </a:lnTo>
                <a:lnTo>
                  <a:pt x="228" y="1689"/>
                </a:lnTo>
                <a:lnTo>
                  <a:pt x="228" y="1689"/>
                </a:lnTo>
                <a:lnTo>
                  <a:pt x="228" y="1694"/>
                </a:lnTo>
                <a:lnTo>
                  <a:pt x="230" y="1701"/>
                </a:lnTo>
                <a:lnTo>
                  <a:pt x="232" y="1707"/>
                </a:lnTo>
                <a:lnTo>
                  <a:pt x="235" y="1710"/>
                </a:lnTo>
                <a:lnTo>
                  <a:pt x="235" y="1710"/>
                </a:lnTo>
                <a:lnTo>
                  <a:pt x="237" y="1712"/>
                </a:lnTo>
                <a:lnTo>
                  <a:pt x="244" y="1713"/>
                </a:lnTo>
                <a:lnTo>
                  <a:pt x="246" y="1716"/>
                </a:lnTo>
                <a:lnTo>
                  <a:pt x="250" y="1718"/>
                </a:lnTo>
                <a:lnTo>
                  <a:pt x="252" y="1723"/>
                </a:lnTo>
                <a:lnTo>
                  <a:pt x="253" y="1730"/>
                </a:lnTo>
                <a:lnTo>
                  <a:pt x="253" y="1730"/>
                </a:lnTo>
                <a:lnTo>
                  <a:pt x="253" y="1734"/>
                </a:lnTo>
                <a:lnTo>
                  <a:pt x="253" y="1736"/>
                </a:lnTo>
                <a:lnTo>
                  <a:pt x="249" y="1743"/>
                </a:lnTo>
                <a:lnTo>
                  <a:pt x="243" y="1748"/>
                </a:lnTo>
                <a:lnTo>
                  <a:pt x="236" y="1753"/>
                </a:lnTo>
                <a:lnTo>
                  <a:pt x="222" y="1760"/>
                </a:lnTo>
                <a:lnTo>
                  <a:pt x="215" y="1762"/>
                </a:lnTo>
                <a:lnTo>
                  <a:pt x="215" y="1762"/>
                </a:lnTo>
                <a:lnTo>
                  <a:pt x="196" y="1762"/>
                </a:lnTo>
                <a:lnTo>
                  <a:pt x="156" y="1761"/>
                </a:lnTo>
                <a:lnTo>
                  <a:pt x="99" y="1758"/>
                </a:lnTo>
                <a:lnTo>
                  <a:pt x="90" y="1720"/>
                </a:lnTo>
                <a:lnTo>
                  <a:pt x="90" y="1720"/>
                </a:lnTo>
                <a:lnTo>
                  <a:pt x="85" y="1716"/>
                </a:lnTo>
                <a:lnTo>
                  <a:pt x="80" y="1710"/>
                </a:lnTo>
                <a:lnTo>
                  <a:pt x="80" y="1710"/>
                </a:lnTo>
                <a:lnTo>
                  <a:pt x="81" y="1680"/>
                </a:lnTo>
                <a:lnTo>
                  <a:pt x="83" y="1614"/>
                </a:lnTo>
                <a:lnTo>
                  <a:pt x="86" y="1547"/>
                </a:lnTo>
                <a:lnTo>
                  <a:pt x="88" y="1522"/>
                </a:lnTo>
                <a:lnTo>
                  <a:pt x="90" y="1512"/>
                </a:lnTo>
                <a:lnTo>
                  <a:pt x="90" y="1512"/>
                </a:lnTo>
                <a:lnTo>
                  <a:pt x="93" y="1503"/>
                </a:lnTo>
                <a:lnTo>
                  <a:pt x="94" y="1491"/>
                </a:lnTo>
                <a:lnTo>
                  <a:pt x="97" y="1476"/>
                </a:lnTo>
                <a:lnTo>
                  <a:pt x="97" y="1476"/>
                </a:lnTo>
                <a:lnTo>
                  <a:pt x="89" y="1445"/>
                </a:lnTo>
                <a:lnTo>
                  <a:pt x="84" y="1423"/>
                </a:lnTo>
                <a:lnTo>
                  <a:pt x="83" y="1413"/>
                </a:lnTo>
                <a:lnTo>
                  <a:pt x="84" y="1406"/>
                </a:lnTo>
                <a:lnTo>
                  <a:pt x="84" y="1406"/>
                </a:lnTo>
                <a:lnTo>
                  <a:pt x="84" y="1393"/>
                </a:lnTo>
                <a:lnTo>
                  <a:pt x="84" y="1369"/>
                </a:lnTo>
                <a:lnTo>
                  <a:pt x="83" y="1302"/>
                </a:lnTo>
                <a:lnTo>
                  <a:pt x="80" y="1210"/>
                </a:lnTo>
                <a:lnTo>
                  <a:pt x="80" y="1210"/>
                </a:lnTo>
                <a:lnTo>
                  <a:pt x="41" y="1206"/>
                </a:lnTo>
                <a:lnTo>
                  <a:pt x="14" y="1204"/>
                </a:lnTo>
                <a:lnTo>
                  <a:pt x="4" y="1204"/>
                </a:lnTo>
                <a:lnTo>
                  <a:pt x="0" y="1204"/>
                </a:lnTo>
                <a:lnTo>
                  <a:pt x="0" y="1204"/>
                </a:lnTo>
                <a:lnTo>
                  <a:pt x="4" y="1166"/>
                </a:lnTo>
                <a:lnTo>
                  <a:pt x="14" y="1078"/>
                </a:lnTo>
                <a:lnTo>
                  <a:pt x="27" y="980"/>
                </a:lnTo>
                <a:lnTo>
                  <a:pt x="34" y="940"/>
                </a:lnTo>
                <a:lnTo>
                  <a:pt x="39" y="915"/>
                </a:lnTo>
                <a:lnTo>
                  <a:pt x="39" y="915"/>
                </a:lnTo>
                <a:lnTo>
                  <a:pt x="43" y="897"/>
                </a:lnTo>
                <a:lnTo>
                  <a:pt x="45" y="878"/>
                </a:lnTo>
                <a:lnTo>
                  <a:pt x="49" y="846"/>
                </a:lnTo>
                <a:lnTo>
                  <a:pt x="52" y="824"/>
                </a:lnTo>
                <a:lnTo>
                  <a:pt x="52" y="815"/>
                </a:lnTo>
                <a:lnTo>
                  <a:pt x="58" y="584"/>
                </a:lnTo>
                <a:lnTo>
                  <a:pt x="58" y="584"/>
                </a:lnTo>
                <a:lnTo>
                  <a:pt x="66" y="489"/>
                </a:lnTo>
                <a:lnTo>
                  <a:pt x="72" y="421"/>
                </a:lnTo>
                <a:lnTo>
                  <a:pt x="75" y="396"/>
                </a:lnTo>
                <a:lnTo>
                  <a:pt x="77" y="382"/>
                </a:lnTo>
                <a:lnTo>
                  <a:pt x="77" y="382"/>
                </a:lnTo>
                <a:lnTo>
                  <a:pt x="83" y="368"/>
                </a:lnTo>
                <a:lnTo>
                  <a:pt x="92" y="352"/>
                </a:lnTo>
                <a:lnTo>
                  <a:pt x="97" y="346"/>
                </a:lnTo>
                <a:lnTo>
                  <a:pt x="102" y="338"/>
                </a:lnTo>
                <a:lnTo>
                  <a:pt x="108" y="333"/>
                </a:lnTo>
                <a:lnTo>
                  <a:pt x="116" y="328"/>
                </a:lnTo>
                <a:lnTo>
                  <a:pt x="116" y="328"/>
                </a:lnTo>
                <a:lnTo>
                  <a:pt x="150" y="306"/>
                </a:lnTo>
                <a:lnTo>
                  <a:pt x="170" y="292"/>
                </a:lnTo>
                <a:lnTo>
                  <a:pt x="160" y="250"/>
                </a:lnTo>
                <a:lnTo>
                  <a:pt x="160" y="250"/>
                </a:lnTo>
                <a:lnTo>
                  <a:pt x="156" y="255"/>
                </a:lnTo>
                <a:lnTo>
                  <a:pt x="154" y="259"/>
                </a:lnTo>
                <a:lnTo>
                  <a:pt x="151" y="259"/>
                </a:lnTo>
                <a:lnTo>
                  <a:pt x="151" y="259"/>
                </a:lnTo>
                <a:lnTo>
                  <a:pt x="150" y="255"/>
                </a:lnTo>
                <a:lnTo>
                  <a:pt x="148" y="246"/>
                </a:lnTo>
                <a:lnTo>
                  <a:pt x="147" y="235"/>
                </a:lnTo>
                <a:lnTo>
                  <a:pt x="132" y="235"/>
                </a:lnTo>
                <a:lnTo>
                  <a:pt x="141" y="199"/>
                </a:lnTo>
                <a:lnTo>
                  <a:pt x="129" y="203"/>
                </a:lnTo>
                <a:lnTo>
                  <a:pt x="129" y="179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2817030" y="778979"/>
            <a:ext cx="535606" cy="1680159"/>
          </a:xfrm>
          <a:custGeom>
            <a:avLst/>
            <a:gdLst>
              <a:gd name="T0" fmla="*/ 169 w 482"/>
              <a:gd name="T1" fmla="*/ 53 h 1512"/>
              <a:gd name="T2" fmla="*/ 200 w 482"/>
              <a:gd name="T3" fmla="*/ 12 h 1512"/>
              <a:gd name="T4" fmla="*/ 241 w 482"/>
              <a:gd name="T5" fmla="*/ 0 h 1512"/>
              <a:gd name="T6" fmla="*/ 291 w 482"/>
              <a:gd name="T7" fmla="*/ 9 h 1512"/>
              <a:gd name="T8" fmla="*/ 329 w 482"/>
              <a:gd name="T9" fmla="*/ 48 h 1512"/>
              <a:gd name="T10" fmla="*/ 344 w 482"/>
              <a:gd name="T11" fmla="*/ 114 h 1512"/>
              <a:gd name="T12" fmla="*/ 364 w 482"/>
              <a:gd name="T13" fmla="*/ 134 h 1512"/>
              <a:gd name="T14" fmla="*/ 348 w 482"/>
              <a:gd name="T15" fmla="*/ 155 h 1512"/>
              <a:gd name="T16" fmla="*/ 299 w 482"/>
              <a:gd name="T17" fmla="*/ 276 h 1512"/>
              <a:gd name="T18" fmla="*/ 312 w 482"/>
              <a:gd name="T19" fmla="*/ 358 h 1512"/>
              <a:gd name="T20" fmla="*/ 346 w 482"/>
              <a:gd name="T21" fmla="*/ 403 h 1512"/>
              <a:gd name="T22" fmla="*/ 357 w 482"/>
              <a:gd name="T23" fmla="*/ 441 h 1512"/>
              <a:gd name="T24" fmla="*/ 405 w 482"/>
              <a:gd name="T25" fmla="*/ 523 h 1512"/>
              <a:gd name="T26" fmla="*/ 431 w 482"/>
              <a:gd name="T27" fmla="*/ 505 h 1512"/>
              <a:gd name="T28" fmla="*/ 453 w 482"/>
              <a:gd name="T29" fmla="*/ 505 h 1512"/>
              <a:gd name="T30" fmla="*/ 473 w 482"/>
              <a:gd name="T31" fmla="*/ 512 h 1512"/>
              <a:gd name="T32" fmla="*/ 482 w 482"/>
              <a:gd name="T33" fmla="*/ 543 h 1512"/>
              <a:gd name="T34" fmla="*/ 477 w 482"/>
              <a:gd name="T35" fmla="*/ 569 h 1512"/>
              <a:gd name="T36" fmla="*/ 430 w 482"/>
              <a:gd name="T37" fmla="*/ 598 h 1512"/>
              <a:gd name="T38" fmla="*/ 344 w 482"/>
              <a:gd name="T39" fmla="*/ 761 h 1512"/>
              <a:gd name="T40" fmla="*/ 364 w 482"/>
              <a:gd name="T41" fmla="*/ 1014 h 1512"/>
              <a:gd name="T42" fmla="*/ 418 w 482"/>
              <a:gd name="T43" fmla="*/ 1391 h 1512"/>
              <a:gd name="T44" fmla="*/ 450 w 482"/>
              <a:gd name="T45" fmla="*/ 1419 h 1512"/>
              <a:gd name="T46" fmla="*/ 463 w 482"/>
              <a:gd name="T47" fmla="*/ 1435 h 1512"/>
              <a:gd name="T48" fmla="*/ 433 w 482"/>
              <a:gd name="T49" fmla="*/ 1471 h 1512"/>
              <a:gd name="T50" fmla="*/ 307 w 482"/>
              <a:gd name="T51" fmla="*/ 1493 h 1512"/>
              <a:gd name="T52" fmla="*/ 284 w 482"/>
              <a:gd name="T53" fmla="*/ 1485 h 1512"/>
              <a:gd name="T54" fmla="*/ 222 w 482"/>
              <a:gd name="T55" fmla="*/ 1428 h 1512"/>
              <a:gd name="T56" fmla="*/ 236 w 482"/>
              <a:gd name="T57" fmla="*/ 1455 h 1512"/>
              <a:gd name="T58" fmla="*/ 235 w 482"/>
              <a:gd name="T59" fmla="*/ 1490 h 1512"/>
              <a:gd name="T60" fmla="*/ 206 w 482"/>
              <a:gd name="T61" fmla="*/ 1512 h 1512"/>
              <a:gd name="T62" fmla="*/ 88 w 482"/>
              <a:gd name="T63" fmla="*/ 1506 h 1512"/>
              <a:gd name="T64" fmla="*/ 88 w 482"/>
              <a:gd name="T65" fmla="*/ 1312 h 1512"/>
              <a:gd name="T66" fmla="*/ 110 w 482"/>
              <a:gd name="T67" fmla="*/ 1159 h 1512"/>
              <a:gd name="T68" fmla="*/ 95 w 482"/>
              <a:gd name="T69" fmla="*/ 908 h 1512"/>
              <a:gd name="T70" fmla="*/ 75 w 482"/>
              <a:gd name="T71" fmla="*/ 863 h 1512"/>
              <a:gd name="T72" fmla="*/ 52 w 482"/>
              <a:gd name="T73" fmla="*/ 788 h 1512"/>
              <a:gd name="T74" fmla="*/ 24 w 482"/>
              <a:gd name="T75" fmla="*/ 787 h 1512"/>
              <a:gd name="T76" fmla="*/ 0 w 482"/>
              <a:gd name="T77" fmla="*/ 752 h 1512"/>
              <a:gd name="T78" fmla="*/ 49 w 482"/>
              <a:gd name="T79" fmla="*/ 680 h 1512"/>
              <a:gd name="T80" fmla="*/ 55 w 482"/>
              <a:gd name="T81" fmla="*/ 635 h 1512"/>
              <a:gd name="T82" fmla="*/ 36 w 482"/>
              <a:gd name="T83" fmla="*/ 610 h 1512"/>
              <a:gd name="T84" fmla="*/ 58 w 482"/>
              <a:gd name="T85" fmla="*/ 567 h 1512"/>
              <a:gd name="T86" fmla="*/ 58 w 482"/>
              <a:gd name="T87" fmla="*/ 423 h 1512"/>
              <a:gd name="T88" fmla="*/ 86 w 482"/>
              <a:gd name="T89" fmla="*/ 258 h 1512"/>
              <a:gd name="T90" fmla="*/ 115 w 482"/>
              <a:gd name="T91" fmla="*/ 231 h 1512"/>
              <a:gd name="T92" fmla="*/ 168 w 482"/>
              <a:gd name="T93" fmla="*/ 222 h 1512"/>
              <a:gd name="T94" fmla="*/ 161 w 482"/>
              <a:gd name="T95" fmla="*/ 192 h 1512"/>
              <a:gd name="T96" fmla="*/ 165 w 482"/>
              <a:gd name="T97" fmla="*/ 176 h 1512"/>
              <a:gd name="T98" fmla="*/ 156 w 482"/>
              <a:gd name="T99" fmla="*/ 163 h 1512"/>
              <a:gd name="T100" fmla="*/ 155 w 482"/>
              <a:gd name="T101" fmla="*/ 147 h 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82" h="1512">
                <a:moveTo>
                  <a:pt x="161" y="141"/>
                </a:moveTo>
                <a:lnTo>
                  <a:pt x="161" y="78"/>
                </a:lnTo>
                <a:lnTo>
                  <a:pt x="161" y="78"/>
                </a:lnTo>
                <a:lnTo>
                  <a:pt x="164" y="65"/>
                </a:lnTo>
                <a:lnTo>
                  <a:pt x="169" y="53"/>
                </a:lnTo>
                <a:lnTo>
                  <a:pt x="177" y="39"/>
                </a:lnTo>
                <a:lnTo>
                  <a:pt x="181" y="31"/>
                </a:lnTo>
                <a:lnTo>
                  <a:pt x="187" y="25"/>
                </a:lnTo>
                <a:lnTo>
                  <a:pt x="193" y="18"/>
                </a:lnTo>
                <a:lnTo>
                  <a:pt x="200" y="12"/>
                </a:lnTo>
                <a:lnTo>
                  <a:pt x="209" y="7"/>
                </a:lnTo>
                <a:lnTo>
                  <a:pt x="219" y="4"/>
                </a:lnTo>
                <a:lnTo>
                  <a:pt x="230" y="2"/>
                </a:lnTo>
                <a:lnTo>
                  <a:pt x="241" y="0"/>
                </a:lnTo>
                <a:lnTo>
                  <a:pt x="241" y="0"/>
                </a:lnTo>
                <a:lnTo>
                  <a:pt x="254" y="0"/>
                </a:lnTo>
                <a:lnTo>
                  <a:pt x="264" y="2"/>
                </a:lnTo>
                <a:lnTo>
                  <a:pt x="275" y="3"/>
                </a:lnTo>
                <a:lnTo>
                  <a:pt x="284" y="5"/>
                </a:lnTo>
                <a:lnTo>
                  <a:pt x="291" y="9"/>
                </a:lnTo>
                <a:lnTo>
                  <a:pt x="298" y="12"/>
                </a:lnTo>
                <a:lnTo>
                  <a:pt x="310" y="20"/>
                </a:lnTo>
                <a:lnTo>
                  <a:pt x="319" y="29"/>
                </a:lnTo>
                <a:lnTo>
                  <a:pt x="325" y="39"/>
                </a:lnTo>
                <a:lnTo>
                  <a:pt x="329" y="48"/>
                </a:lnTo>
                <a:lnTo>
                  <a:pt x="331" y="58"/>
                </a:lnTo>
                <a:lnTo>
                  <a:pt x="331" y="58"/>
                </a:lnTo>
                <a:lnTo>
                  <a:pt x="341" y="113"/>
                </a:lnTo>
                <a:lnTo>
                  <a:pt x="341" y="113"/>
                </a:lnTo>
                <a:lnTo>
                  <a:pt x="344" y="114"/>
                </a:lnTo>
                <a:lnTo>
                  <a:pt x="352" y="118"/>
                </a:lnTo>
                <a:lnTo>
                  <a:pt x="356" y="122"/>
                </a:lnTo>
                <a:lnTo>
                  <a:pt x="360" y="125"/>
                </a:lnTo>
                <a:lnTo>
                  <a:pt x="362" y="129"/>
                </a:lnTo>
                <a:lnTo>
                  <a:pt x="364" y="134"/>
                </a:lnTo>
                <a:lnTo>
                  <a:pt x="364" y="134"/>
                </a:lnTo>
                <a:lnTo>
                  <a:pt x="361" y="141"/>
                </a:lnTo>
                <a:lnTo>
                  <a:pt x="359" y="146"/>
                </a:lnTo>
                <a:lnTo>
                  <a:pt x="353" y="151"/>
                </a:lnTo>
                <a:lnTo>
                  <a:pt x="348" y="155"/>
                </a:lnTo>
                <a:lnTo>
                  <a:pt x="339" y="162"/>
                </a:lnTo>
                <a:lnTo>
                  <a:pt x="334" y="164"/>
                </a:lnTo>
                <a:lnTo>
                  <a:pt x="331" y="222"/>
                </a:lnTo>
                <a:lnTo>
                  <a:pt x="321" y="257"/>
                </a:lnTo>
                <a:lnTo>
                  <a:pt x="299" y="276"/>
                </a:lnTo>
                <a:lnTo>
                  <a:pt x="286" y="285"/>
                </a:lnTo>
                <a:lnTo>
                  <a:pt x="286" y="315"/>
                </a:lnTo>
                <a:lnTo>
                  <a:pt x="286" y="315"/>
                </a:lnTo>
                <a:lnTo>
                  <a:pt x="301" y="340"/>
                </a:lnTo>
                <a:lnTo>
                  <a:pt x="312" y="358"/>
                </a:lnTo>
                <a:lnTo>
                  <a:pt x="319" y="367"/>
                </a:lnTo>
                <a:lnTo>
                  <a:pt x="319" y="367"/>
                </a:lnTo>
                <a:lnTo>
                  <a:pt x="325" y="373"/>
                </a:lnTo>
                <a:lnTo>
                  <a:pt x="335" y="387"/>
                </a:lnTo>
                <a:lnTo>
                  <a:pt x="346" y="403"/>
                </a:lnTo>
                <a:lnTo>
                  <a:pt x="348" y="409"/>
                </a:lnTo>
                <a:lnTo>
                  <a:pt x="351" y="414"/>
                </a:lnTo>
                <a:lnTo>
                  <a:pt x="351" y="414"/>
                </a:lnTo>
                <a:lnTo>
                  <a:pt x="353" y="426"/>
                </a:lnTo>
                <a:lnTo>
                  <a:pt x="357" y="441"/>
                </a:lnTo>
                <a:lnTo>
                  <a:pt x="364" y="462"/>
                </a:lnTo>
                <a:lnTo>
                  <a:pt x="366" y="523"/>
                </a:lnTo>
                <a:lnTo>
                  <a:pt x="401" y="527"/>
                </a:lnTo>
                <a:lnTo>
                  <a:pt x="401" y="527"/>
                </a:lnTo>
                <a:lnTo>
                  <a:pt x="405" y="523"/>
                </a:lnTo>
                <a:lnTo>
                  <a:pt x="413" y="514"/>
                </a:lnTo>
                <a:lnTo>
                  <a:pt x="418" y="509"/>
                </a:lnTo>
                <a:lnTo>
                  <a:pt x="423" y="506"/>
                </a:lnTo>
                <a:lnTo>
                  <a:pt x="427" y="503"/>
                </a:lnTo>
                <a:lnTo>
                  <a:pt x="431" y="505"/>
                </a:lnTo>
                <a:lnTo>
                  <a:pt x="431" y="505"/>
                </a:lnTo>
                <a:lnTo>
                  <a:pt x="433" y="506"/>
                </a:lnTo>
                <a:lnTo>
                  <a:pt x="437" y="506"/>
                </a:lnTo>
                <a:lnTo>
                  <a:pt x="445" y="506"/>
                </a:lnTo>
                <a:lnTo>
                  <a:pt x="453" y="505"/>
                </a:lnTo>
                <a:lnTo>
                  <a:pt x="453" y="505"/>
                </a:lnTo>
                <a:lnTo>
                  <a:pt x="457" y="505"/>
                </a:lnTo>
                <a:lnTo>
                  <a:pt x="464" y="507"/>
                </a:lnTo>
                <a:lnTo>
                  <a:pt x="470" y="510"/>
                </a:lnTo>
                <a:lnTo>
                  <a:pt x="473" y="512"/>
                </a:lnTo>
                <a:lnTo>
                  <a:pt x="477" y="516"/>
                </a:lnTo>
                <a:lnTo>
                  <a:pt x="479" y="520"/>
                </a:lnTo>
                <a:lnTo>
                  <a:pt x="479" y="520"/>
                </a:lnTo>
                <a:lnTo>
                  <a:pt x="481" y="530"/>
                </a:lnTo>
                <a:lnTo>
                  <a:pt x="482" y="543"/>
                </a:lnTo>
                <a:lnTo>
                  <a:pt x="482" y="554"/>
                </a:lnTo>
                <a:lnTo>
                  <a:pt x="482" y="561"/>
                </a:lnTo>
                <a:lnTo>
                  <a:pt x="482" y="561"/>
                </a:lnTo>
                <a:lnTo>
                  <a:pt x="480" y="565"/>
                </a:lnTo>
                <a:lnTo>
                  <a:pt x="477" y="569"/>
                </a:lnTo>
                <a:lnTo>
                  <a:pt x="467" y="577"/>
                </a:lnTo>
                <a:lnTo>
                  <a:pt x="446" y="591"/>
                </a:lnTo>
                <a:lnTo>
                  <a:pt x="446" y="591"/>
                </a:lnTo>
                <a:lnTo>
                  <a:pt x="439" y="595"/>
                </a:lnTo>
                <a:lnTo>
                  <a:pt x="430" y="598"/>
                </a:lnTo>
                <a:lnTo>
                  <a:pt x="414" y="600"/>
                </a:lnTo>
                <a:lnTo>
                  <a:pt x="414" y="600"/>
                </a:lnTo>
                <a:lnTo>
                  <a:pt x="353" y="607"/>
                </a:lnTo>
                <a:lnTo>
                  <a:pt x="344" y="761"/>
                </a:lnTo>
                <a:lnTo>
                  <a:pt x="344" y="761"/>
                </a:lnTo>
                <a:lnTo>
                  <a:pt x="338" y="777"/>
                </a:lnTo>
                <a:lnTo>
                  <a:pt x="338" y="777"/>
                </a:lnTo>
                <a:lnTo>
                  <a:pt x="341" y="816"/>
                </a:lnTo>
                <a:lnTo>
                  <a:pt x="350" y="897"/>
                </a:lnTo>
                <a:lnTo>
                  <a:pt x="364" y="1014"/>
                </a:lnTo>
                <a:lnTo>
                  <a:pt x="386" y="1094"/>
                </a:lnTo>
                <a:lnTo>
                  <a:pt x="386" y="1094"/>
                </a:lnTo>
                <a:lnTo>
                  <a:pt x="411" y="1364"/>
                </a:lnTo>
                <a:lnTo>
                  <a:pt x="411" y="1364"/>
                </a:lnTo>
                <a:lnTo>
                  <a:pt x="418" y="1391"/>
                </a:lnTo>
                <a:lnTo>
                  <a:pt x="424" y="1413"/>
                </a:lnTo>
                <a:lnTo>
                  <a:pt x="424" y="1413"/>
                </a:lnTo>
                <a:lnTo>
                  <a:pt x="430" y="1413"/>
                </a:lnTo>
                <a:lnTo>
                  <a:pt x="444" y="1417"/>
                </a:lnTo>
                <a:lnTo>
                  <a:pt x="450" y="1419"/>
                </a:lnTo>
                <a:lnTo>
                  <a:pt x="457" y="1423"/>
                </a:lnTo>
                <a:lnTo>
                  <a:pt x="460" y="1428"/>
                </a:lnTo>
                <a:lnTo>
                  <a:pt x="462" y="1432"/>
                </a:lnTo>
                <a:lnTo>
                  <a:pt x="463" y="1435"/>
                </a:lnTo>
                <a:lnTo>
                  <a:pt x="463" y="1435"/>
                </a:lnTo>
                <a:lnTo>
                  <a:pt x="462" y="1439"/>
                </a:lnTo>
                <a:lnTo>
                  <a:pt x="460" y="1442"/>
                </a:lnTo>
                <a:lnTo>
                  <a:pt x="454" y="1451"/>
                </a:lnTo>
                <a:lnTo>
                  <a:pt x="444" y="1460"/>
                </a:lnTo>
                <a:lnTo>
                  <a:pt x="433" y="1471"/>
                </a:lnTo>
                <a:lnTo>
                  <a:pt x="414" y="1486"/>
                </a:lnTo>
                <a:lnTo>
                  <a:pt x="405" y="1493"/>
                </a:lnTo>
                <a:lnTo>
                  <a:pt x="405" y="1493"/>
                </a:lnTo>
                <a:lnTo>
                  <a:pt x="348" y="1493"/>
                </a:lnTo>
                <a:lnTo>
                  <a:pt x="307" y="1493"/>
                </a:lnTo>
                <a:lnTo>
                  <a:pt x="293" y="1491"/>
                </a:lnTo>
                <a:lnTo>
                  <a:pt x="289" y="1490"/>
                </a:lnTo>
                <a:lnTo>
                  <a:pt x="286" y="1489"/>
                </a:lnTo>
                <a:lnTo>
                  <a:pt x="286" y="1489"/>
                </a:lnTo>
                <a:lnTo>
                  <a:pt x="284" y="1485"/>
                </a:lnTo>
                <a:lnTo>
                  <a:pt x="281" y="1476"/>
                </a:lnTo>
                <a:lnTo>
                  <a:pt x="275" y="1453"/>
                </a:lnTo>
                <a:lnTo>
                  <a:pt x="267" y="1422"/>
                </a:lnTo>
                <a:lnTo>
                  <a:pt x="241" y="1169"/>
                </a:lnTo>
                <a:lnTo>
                  <a:pt x="222" y="1428"/>
                </a:lnTo>
                <a:lnTo>
                  <a:pt x="222" y="1428"/>
                </a:lnTo>
                <a:lnTo>
                  <a:pt x="224" y="1432"/>
                </a:lnTo>
                <a:lnTo>
                  <a:pt x="230" y="1441"/>
                </a:lnTo>
                <a:lnTo>
                  <a:pt x="233" y="1448"/>
                </a:lnTo>
                <a:lnTo>
                  <a:pt x="236" y="1455"/>
                </a:lnTo>
                <a:lnTo>
                  <a:pt x="237" y="1464"/>
                </a:lnTo>
                <a:lnTo>
                  <a:pt x="239" y="1473"/>
                </a:lnTo>
                <a:lnTo>
                  <a:pt x="239" y="1473"/>
                </a:lnTo>
                <a:lnTo>
                  <a:pt x="237" y="1482"/>
                </a:lnTo>
                <a:lnTo>
                  <a:pt x="235" y="1490"/>
                </a:lnTo>
                <a:lnTo>
                  <a:pt x="231" y="1497"/>
                </a:lnTo>
                <a:lnTo>
                  <a:pt x="226" y="1502"/>
                </a:lnTo>
                <a:lnTo>
                  <a:pt x="221" y="1506"/>
                </a:lnTo>
                <a:lnTo>
                  <a:pt x="214" y="1508"/>
                </a:lnTo>
                <a:lnTo>
                  <a:pt x="206" y="1512"/>
                </a:lnTo>
                <a:lnTo>
                  <a:pt x="206" y="1512"/>
                </a:lnTo>
                <a:lnTo>
                  <a:pt x="199" y="1512"/>
                </a:lnTo>
                <a:lnTo>
                  <a:pt x="184" y="1512"/>
                </a:lnTo>
                <a:lnTo>
                  <a:pt x="143" y="1510"/>
                </a:lnTo>
                <a:lnTo>
                  <a:pt x="88" y="1506"/>
                </a:lnTo>
                <a:lnTo>
                  <a:pt x="81" y="1495"/>
                </a:lnTo>
                <a:lnTo>
                  <a:pt x="81" y="1406"/>
                </a:lnTo>
                <a:lnTo>
                  <a:pt x="68" y="1406"/>
                </a:lnTo>
                <a:lnTo>
                  <a:pt x="68" y="1406"/>
                </a:lnTo>
                <a:lnTo>
                  <a:pt x="88" y="1312"/>
                </a:lnTo>
                <a:lnTo>
                  <a:pt x="101" y="1245"/>
                </a:lnTo>
                <a:lnTo>
                  <a:pt x="107" y="1213"/>
                </a:lnTo>
                <a:lnTo>
                  <a:pt x="107" y="1213"/>
                </a:lnTo>
                <a:lnTo>
                  <a:pt x="107" y="1195"/>
                </a:lnTo>
                <a:lnTo>
                  <a:pt x="110" y="1159"/>
                </a:lnTo>
                <a:lnTo>
                  <a:pt x="113" y="1107"/>
                </a:lnTo>
                <a:lnTo>
                  <a:pt x="116" y="937"/>
                </a:lnTo>
                <a:lnTo>
                  <a:pt x="116" y="937"/>
                </a:lnTo>
                <a:lnTo>
                  <a:pt x="110" y="929"/>
                </a:lnTo>
                <a:lnTo>
                  <a:pt x="95" y="908"/>
                </a:lnTo>
                <a:lnTo>
                  <a:pt x="89" y="897"/>
                </a:lnTo>
                <a:lnTo>
                  <a:pt x="81" y="884"/>
                </a:lnTo>
                <a:lnTo>
                  <a:pt x="77" y="874"/>
                </a:lnTo>
                <a:lnTo>
                  <a:pt x="75" y="863"/>
                </a:lnTo>
                <a:lnTo>
                  <a:pt x="75" y="863"/>
                </a:lnTo>
                <a:lnTo>
                  <a:pt x="72" y="841"/>
                </a:lnTo>
                <a:lnTo>
                  <a:pt x="70" y="816"/>
                </a:lnTo>
                <a:lnTo>
                  <a:pt x="64" y="783"/>
                </a:lnTo>
                <a:lnTo>
                  <a:pt x="64" y="783"/>
                </a:lnTo>
                <a:lnTo>
                  <a:pt x="52" y="788"/>
                </a:lnTo>
                <a:lnTo>
                  <a:pt x="41" y="792"/>
                </a:lnTo>
                <a:lnTo>
                  <a:pt x="33" y="792"/>
                </a:lnTo>
                <a:lnTo>
                  <a:pt x="33" y="792"/>
                </a:lnTo>
                <a:lnTo>
                  <a:pt x="30" y="791"/>
                </a:lnTo>
                <a:lnTo>
                  <a:pt x="24" y="787"/>
                </a:lnTo>
                <a:lnTo>
                  <a:pt x="14" y="777"/>
                </a:lnTo>
                <a:lnTo>
                  <a:pt x="1" y="761"/>
                </a:lnTo>
                <a:lnTo>
                  <a:pt x="1" y="761"/>
                </a:lnTo>
                <a:lnTo>
                  <a:pt x="0" y="759"/>
                </a:lnTo>
                <a:lnTo>
                  <a:pt x="0" y="752"/>
                </a:lnTo>
                <a:lnTo>
                  <a:pt x="0" y="743"/>
                </a:lnTo>
                <a:lnTo>
                  <a:pt x="1" y="739"/>
                </a:lnTo>
                <a:lnTo>
                  <a:pt x="4" y="736"/>
                </a:lnTo>
                <a:lnTo>
                  <a:pt x="4" y="736"/>
                </a:lnTo>
                <a:lnTo>
                  <a:pt x="49" y="680"/>
                </a:lnTo>
                <a:lnTo>
                  <a:pt x="49" y="680"/>
                </a:lnTo>
                <a:lnTo>
                  <a:pt x="52" y="672"/>
                </a:lnTo>
                <a:lnTo>
                  <a:pt x="54" y="657"/>
                </a:lnTo>
                <a:lnTo>
                  <a:pt x="55" y="641"/>
                </a:lnTo>
                <a:lnTo>
                  <a:pt x="55" y="635"/>
                </a:lnTo>
                <a:lnTo>
                  <a:pt x="55" y="632"/>
                </a:lnTo>
                <a:lnTo>
                  <a:pt x="55" y="632"/>
                </a:lnTo>
                <a:lnTo>
                  <a:pt x="36" y="610"/>
                </a:lnTo>
                <a:lnTo>
                  <a:pt x="36" y="610"/>
                </a:lnTo>
                <a:lnTo>
                  <a:pt x="36" y="610"/>
                </a:lnTo>
                <a:lnTo>
                  <a:pt x="35" y="608"/>
                </a:lnTo>
                <a:lnTo>
                  <a:pt x="37" y="604"/>
                </a:lnTo>
                <a:lnTo>
                  <a:pt x="43" y="594"/>
                </a:lnTo>
                <a:lnTo>
                  <a:pt x="43" y="594"/>
                </a:lnTo>
                <a:lnTo>
                  <a:pt x="58" y="567"/>
                </a:lnTo>
                <a:lnTo>
                  <a:pt x="64" y="552"/>
                </a:lnTo>
                <a:lnTo>
                  <a:pt x="64" y="552"/>
                </a:lnTo>
                <a:lnTo>
                  <a:pt x="62" y="492"/>
                </a:lnTo>
                <a:lnTo>
                  <a:pt x="58" y="423"/>
                </a:lnTo>
                <a:lnTo>
                  <a:pt x="58" y="423"/>
                </a:lnTo>
                <a:lnTo>
                  <a:pt x="61" y="396"/>
                </a:lnTo>
                <a:lnTo>
                  <a:pt x="67" y="347"/>
                </a:lnTo>
                <a:lnTo>
                  <a:pt x="75" y="279"/>
                </a:lnTo>
                <a:lnTo>
                  <a:pt x="75" y="279"/>
                </a:lnTo>
                <a:lnTo>
                  <a:pt x="86" y="258"/>
                </a:lnTo>
                <a:lnTo>
                  <a:pt x="95" y="243"/>
                </a:lnTo>
                <a:lnTo>
                  <a:pt x="99" y="238"/>
                </a:lnTo>
                <a:lnTo>
                  <a:pt x="103" y="235"/>
                </a:lnTo>
                <a:lnTo>
                  <a:pt x="103" y="235"/>
                </a:lnTo>
                <a:lnTo>
                  <a:pt x="115" y="231"/>
                </a:lnTo>
                <a:lnTo>
                  <a:pt x="132" y="229"/>
                </a:lnTo>
                <a:lnTo>
                  <a:pt x="159" y="225"/>
                </a:lnTo>
                <a:lnTo>
                  <a:pt x="159" y="225"/>
                </a:lnTo>
                <a:lnTo>
                  <a:pt x="162" y="223"/>
                </a:lnTo>
                <a:lnTo>
                  <a:pt x="168" y="222"/>
                </a:lnTo>
                <a:lnTo>
                  <a:pt x="174" y="218"/>
                </a:lnTo>
                <a:lnTo>
                  <a:pt x="174" y="218"/>
                </a:lnTo>
                <a:lnTo>
                  <a:pt x="169" y="212"/>
                </a:lnTo>
                <a:lnTo>
                  <a:pt x="165" y="204"/>
                </a:lnTo>
                <a:lnTo>
                  <a:pt x="161" y="192"/>
                </a:lnTo>
                <a:lnTo>
                  <a:pt x="161" y="192"/>
                </a:lnTo>
                <a:lnTo>
                  <a:pt x="160" y="187"/>
                </a:lnTo>
                <a:lnTo>
                  <a:pt x="161" y="182"/>
                </a:lnTo>
                <a:lnTo>
                  <a:pt x="162" y="178"/>
                </a:lnTo>
                <a:lnTo>
                  <a:pt x="165" y="176"/>
                </a:lnTo>
                <a:lnTo>
                  <a:pt x="169" y="172"/>
                </a:lnTo>
                <a:lnTo>
                  <a:pt x="170" y="171"/>
                </a:lnTo>
                <a:lnTo>
                  <a:pt x="170" y="171"/>
                </a:lnTo>
                <a:lnTo>
                  <a:pt x="162" y="167"/>
                </a:lnTo>
                <a:lnTo>
                  <a:pt x="156" y="163"/>
                </a:lnTo>
                <a:lnTo>
                  <a:pt x="152" y="158"/>
                </a:lnTo>
                <a:lnTo>
                  <a:pt x="152" y="158"/>
                </a:lnTo>
                <a:lnTo>
                  <a:pt x="151" y="155"/>
                </a:lnTo>
                <a:lnTo>
                  <a:pt x="151" y="153"/>
                </a:lnTo>
                <a:lnTo>
                  <a:pt x="155" y="147"/>
                </a:lnTo>
                <a:lnTo>
                  <a:pt x="161" y="141"/>
                </a:lnTo>
                <a:lnTo>
                  <a:pt x="161" y="141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>
            <a:off x="2771017" y="2668120"/>
            <a:ext cx="673100" cy="1739900"/>
          </a:xfrm>
          <a:custGeom>
            <a:avLst/>
            <a:gdLst>
              <a:gd name="T0" fmla="*/ 119 w 424"/>
              <a:gd name="T1" fmla="*/ 90 h 1096"/>
              <a:gd name="T2" fmla="*/ 101 w 424"/>
              <a:gd name="T3" fmla="*/ 98 h 1096"/>
              <a:gd name="T4" fmla="*/ 90 w 424"/>
              <a:gd name="T5" fmla="*/ 138 h 1096"/>
              <a:gd name="T6" fmla="*/ 65 w 424"/>
              <a:gd name="T7" fmla="*/ 183 h 1096"/>
              <a:gd name="T8" fmla="*/ 57 w 424"/>
              <a:gd name="T9" fmla="*/ 192 h 1096"/>
              <a:gd name="T10" fmla="*/ 30 w 424"/>
              <a:gd name="T11" fmla="*/ 241 h 1096"/>
              <a:gd name="T12" fmla="*/ 1 w 424"/>
              <a:gd name="T13" fmla="*/ 323 h 1096"/>
              <a:gd name="T14" fmla="*/ 23 w 424"/>
              <a:gd name="T15" fmla="*/ 361 h 1096"/>
              <a:gd name="T16" fmla="*/ 94 w 424"/>
              <a:gd name="T17" fmla="*/ 364 h 1096"/>
              <a:gd name="T18" fmla="*/ 134 w 424"/>
              <a:gd name="T19" fmla="*/ 446 h 1096"/>
              <a:gd name="T20" fmla="*/ 112 w 424"/>
              <a:gd name="T21" fmla="*/ 536 h 1096"/>
              <a:gd name="T22" fmla="*/ 112 w 424"/>
              <a:gd name="T23" fmla="*/ 762 h 1096"/>
              <a:gd name="T24" fmla="*/ 127 w 424"/>
              <a:gd name="T25" fmla="*/ 971 h 1096"/>
              <a:gd name="T26" fmla="*/ 138 w 424"/>
              <a:gd name="T27" fmla="*/ 1001 h 1096"/>
              <a:gd name="T28" fmla="*/ 105 w 424"/>
              <a:gd name="T29" fmla="*/ 1060 h 1096"/>
              <a:gd name="T30" fmla="*/ 76 w 424"/>
              <a:gd name="T31" fmla="*/ 1068 h 1096"/>
              <a:gd name="T32" fmla="*/ 76 w 424"/>
              <a:gd name="T33" fmla="*/ 1096 h 1096"/>
              <a:gd name="T34" fmla="*/ 134 w 424"/>
              <a:gd name="T35" fmla="*/ 1092 h 1096"/>
              <a:gd name="T36" fmla="*/ 226 w 424"/>
              <a:gd name="T37" fmla="*/ 1075 h 1096"/>
              <a:gd name="T38" fmla="*/ 252 w 424"/>
              <a:gd name="T39" fmla="*/ 1095 h 1096"/>
              <a:gd name="T40" fmla="*/ 352 w 424"/>
              <a:gd name="T41" fmla="*/ 1075 h 1096"/>
              <a:gd name="T42" fmla="*/ 345 w 424"/>
              <a:gd name="T43" fmla="*/ 1002 h 1096"/>
              <a:gd name="T44" fmla="*/ 337 w 424"/>
              <a:gd name="T45" fmla="*/ 938 h 1096"/>
              <a:gd name="T46" fmla="*/ 327 w 424"/>
              <a:gd name="T47" fmla="*/ 859 h 1096"/>
              <a:gd name="T48" fmla="*/ 320 w 424"/>
              <a:gd name="T49" fmla="*/ 537 h 1096"/>
              <a:gd name="T50" fmla="*/ 376 w 424"/>
              <a:gd name="T51" fmla="*/ 408 h 1096"/>
              <a:gd name="T52" fmla="*/ 420 w 424"/>
              <a:gd name="T53" fmla="*/ 401 h 1096"/>
              <a:gd name="T54" fmla="*/ 417 w 424"/>
              <a:gd name="T55" fmla="*/ 333 h 1096"/>
              <a:gd name="T56" fmla="*/ 391 w 424"/>
              <a:gd name="T57" fmla="*/ 244 h 1096"/>
              <a:gd name="T58" fmla="*/ 328 w 424"/>
              <a:gd name="T59" fmla="*/ 180 h 1096"/>
              <a:gd name="T60" fmla="*/ 304 w 424"/>
              <a:gd name="T61" fmla="*/ 157 h 1096"/>
              <a:gd name="T62" fmla="*/ 281 w 424"/>
              <a:gd name="T63" fmla="*/ 121 h 1096"/>
              <a:gd name="T64" fmla="*/ 288 w 424"/>
              <a:gd name="T65" fmla="*/ 97 h 1096"/>
              <a:gd name="T66" fmla="*/ 281 w 424"/>
              <a:gd name="T67" fmla="*/ 29 h 1096"/>
              <a:gd name="T68" fmla="*/ 233 w 424"/>
              <a:gd name="T69" fmla="*/ 4 h 1096"/>
              <a:gd name="T70" fmla="*/ 184 w 424"/>
              <a:gd name="T71" fmla="*/ 4 h 1096"/>
              <a:gd name="T72" fmla="*/ 157 w 424"/>
              <a:gd name="T73" fmla="*/ 31 h 1096"/>
              <a:gd name="T74" fmla="*/ 134 w 424"/>
              <a:gd name="T75" fmla="*/ 46 h 1096"/>
              <a:gd name="T76" fmla="*/ 119 w 424"/>
              <a:gd name="T77" fmla="*/ 75 h 1096"/>
              <a:gd name="T78" fmla="*/ 158 w 424"/>
              <a:gd name="T79" fmla="*/ 85 h 1096"/>
              <a:gd name="T80" fmla="*/ 177 w 424"/>
              <a:gd name="T81" fmla="*/ 139 h 1096"/>
              <a:gd name="T82" fmla="*/ 195 w 424"/>
              <a:gd name="T83" fmla="*/ 165 h 1096"/>
              <a:gd name="T84" fmla="*/ 221 w 424"/>
              <a:gd name="T85" fmla="*/ 180 h 1096"/>
              <a:gd name="T86" fmla="*/ 204 w 424"/>
              <a:gd name="T87" fmla="*/ 183 h 1096"/>
              <a:gd name="T88" fmla="*/ 169 w 424"/>
              <a:gd name="T89" fmla="*/ 194 h 1096"/>
              <a:gd name="T90" fmla="*/ 94 w 424"/>
              <a:gd name="T91" fmla="*/ 244 h 1096"/>
              <a:gd name="T92" fmla="*/ 98 w 424"/>
              <a:gd name="T93" fmla="*/ 215 h 1096"/>
              <a:gd name="T94" fmla="*/ 119 w 424"/>
              <a:gd name="T95" fmla="*/ 164 h 1096"/>
              <a:gd name="T96" fmla="*/ 147 w 424"/>
              <a:gd name="T97" fmla="*/ 136 h 1096"/>
              <a:gd name="T98" fmla="*/ 162 w 424"/>
              <a:gd name="T99" fmla="*/ 125 h 1096"/>
              <a:gd name="T100" fmla="*/ 147 w 424"/>
              <a:gd name="T101" fmla="*/ 130 h 1096"/>
              <a:gd name="T102" fmla="*/ 127 w 424"/>
              <a:gd name="T103" fmla="*/ 119 h 1096"/>
              <a:gd name="T104" fmla="*/ 147 w 424"/>
              <a:gd name="T105" fmla="*/ 112 h 1096"/>
              <a:gd name="T106" fmla="*/ 213 w 424"/>
              <a:gd name="T107" fmla="*/ 820 h 1096"/>
              <a:gd name="T108" fmla="*/ 244 w 424"/>
              <a:gd name="T109" fmla="*/ 963 h 1096"/>
              <a:gd name="T110" fmla="*/ 273 w 424"/>
              <a:gd name="T111" fmla="*/ 987 h 1096"/>
              <a:gd name="T112" fmla="*/ 262 w 424"/>
              <a:gd name="T113" fmla="*/ 1042 h 1096"/>
              <a:gd name="T114" fmla="*/ 204 w 424"/>
              <a:gd name="T115" fmla="*/ 1000 h 1096"/>
              <a:gd name="T116" fmla="*/ 207 w 424"/>
              <a:gd name="T117" fmla="*/ 987 h 1096"/>
              <a:gd name="T118" fmla="*/ 219 w 424"/>
              <a:gd name="T119" fmla="*/ 967 h 1096"/>
              <a:gd name="T120" fmla="*/ 215 w 424"/>
              <a:gd name="T121" fmla="*/ 927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24" h="1096">
                <a:moveTo>
                  <a:pt x="127" y="93"/>
                </a:moveTo>
                <a:lnTo>
                  <a:pt x="127" y="93"/>
                </a:lnTo>
                <a:lnTo>
                  <a:pt x="123" y="91"/>
                </a:lnTo>
                <a:lnTo>
                  <a:pt x="120" y="91"/>
                </a:lnTo>
                <a:lnTo>
                  <a:pt x="119" y="90"/>
                </a:lnTo>
                <a:lnTo>
                  <a:pt x="119" y="90"/>
                </a:lnTo>
                <a:lnTo>
                  <a:pt x="113" y="93"/>
                </a:lnTo>
                <a:lnTo>
                  <a:pt x="109" y="97"/>
                </a:lnTo>
                <a:lnTo>
                  <a:pt x="105" y="97"/>
                </a:lnTo>
                <a:lnTo>
                  <a:pt x="105" y="97"/>
                </a:lnTo>
                <a:lnTo>
                  <a:pt x="102" y="97"/>
                </a:lnTo>
                <a:lnTo>
                  <a:pt x="101" y="98"/>
                </a:lnTo>
                <a:lnTo>
                  <a:pt x="98" y="101"/>
                </a:lnTo>
                <a:lnTo>
                  <a:pt x="94" y="112"/>
                </a:lnTo>
                <a:lnTo>
                  <a:pt x="94" y="112"/>
                </a:lnTo>
                <a:lnTo>
                  <a:pt x="91" y="119"/>
                </a:lnTo>
                <a:lnTo>
                  <a:pt x="90" y="128"/>
                </a:lnTo>
                <a:lnTo>
                  <a:pt x="90" y="138"/>
                </a:lnTo>
                <a:lnTo>
                  <a:pt x="90" y="143"/>
                </a:lnTo>
                <a:lnTo>
                  <a:pt x="90" y="143"/>
                </a:lnTo>
                <a:lnTo>
                  <a:pt x="89" y="150"/>
                </a:lnTo>
                <a:lnTo>
                  <a:pt x="83" y="160"/>
                </a:lnTo>
                <a:lnTo>
                  <a:pt x="76" y="172"/>
                </a:lnTo>
                <a:lnTo>
                  <a:pt x="65" y="183"/>
                </a:lnTo>
                <a:lnTo>
                  <a:pt x="65" y="183"/>
                </a:lnTo>
                <a:lnTo>
                  <a:pt x="61" y="184"/>
                </a:lnTo>
                <a:lnTo>
                  <a:pt x="59" y="185"/>
                </a:lnTo>
                <a:lnTo>
                  <a:pt x="59" y="187"/>
                </a:lnTo>
                <a:lnTo>
                  <a:pt x="59" y="187"/>
                </a:lnTo>
                <a:lnTo>
                  <a:pt x="57" y="192"/>
                </a:lnTo>
                <a:lnTo>
                  <a:pt x="53" y="202"/>
                </a:lnTo>
                <a:lnTo>
                  <a:pt x="48" y="215"/>
                </a:lnTo>
                <a:lnTo>
                  <a:pt x="48" y="215"/>
                </a:lnTo>
                <a:lnTo>
                  <a:pt x="41" y="225"/>
                </a:lnTo>
                <a:lnTo>
                  <a:pt x="30" y="241"/>
                </a:lnTo>
                <a:lnTo>
                  <a:pt x="30" y="241"/>
                </a:lnTo>
                <a:lnTo>
                  <a:pt x="23" y="254"/>
                </a:lnTo>
                <a:lnTo>
                  <a:pt x="14" y="275"/>
                </a:lnTo>
                <a:lnTo>
                  <a:pt x="5" y="300"/>
                </a:lnTo>
                <a:lnTo>
                  <a:pt x="3" y="312"/>
                </a:lnTo>
                <a:lnTo>
                  <a:pt x="1" y="323"/>
                </a:lnTo>
                <a:lnTo>
                  <a:pt x="1" y="323"/>
                </a:lnTo>
                <a:lnTo>
                  <a:pt x="0" y="333"/>
                </a:lnTo>
                <a:lnTo>
                  <a:pt x="1" y="341"/>
                </a:lnTo>
                <a:lnTo>
                  <a:pt x="4" y="346"/>
                </a:lnTo>
                <a:lnTo>
                  <a:pt x="8" y="353"/>
                </a:lnTo>
                <a:lnTo>
                  <a:pt x="14" y="357"/>
                </a:lnTo>
                <a:lnTo>
                  <a:pt x="23" y="361"/>
                </a:lnTo>
                <a:lnTo>
                  <a:pt x="34" y="364"/>
                </a:lnTo>
                <a:lnTo>
                  <a:pt x="48" y="367"/>
                </a:lnTo>
                <a:lnTo>
                  <a:pt x="48" y="367"/>
                </a:lnTo>
                <a:lnTo>
                  <a:pt x="63" y="367"/>
                </a:lnTo>
                <a:lnTo>
                  <a:pt x="79" y="367"/>
                </a:lnTo>
                <a:lnTo>
                  <a:pt x="94" y="364"/>
                </a:lnTo>
                <a:lnTo>
                  <a:pt x="109" y="361"/>
                </a:lnTo>
                <a:lnTo>
                  <a:pt x="132" y="355"/>
                </a:lnTo>
                <a:lnTo>
                  <a:pt x="140" y="352"/>
                </a:lnTo>
                <a:lnTo>
                  <a:pt x="140" y="352"/>
                </a:lnTo>
                <a:lnTo>
                  <a:pt x="134" y="446"/>
                </a:lnTo>
                <a:lnTo>
                  <a:pt x="134" y="446"/>
                </a:lnTo>
                <a:lnTo>
                  <a:pt x="129" y="466"/>
                </a:lnTo>
                <a:lnTo>
                  <a:pt x="124" y="494"/>
                </a:lnTo>
                <a:lnTo>
                  <a:pt x="117" y="521"/>
                </a:lnTo>
                <a:lnTo>
                  <a:pt x="114" y="530"/>
                </a:lnTo>
                <a:lnTo>
                  <a:pt x="112" y="536"/>
                </a:lnTo>
                <a:lnTo>
                  <a:pt x="112" y="536"/>
                </a:lnTo>
                <a:lnTo>
                  <a:pt x="110" y="543"/>
                </a:lnTo>
                <a:lnTo>
                  <a:pt x="109" y="555"/>
                </a:lnTo>
                <a:lnTo>
                  <a:pt x="108" y="592"/>
                </a:lnTo>
                <a:lnTo>
                  <a:pt x="108" y="644"/>
                </a:lnTo>
                <a:lnTo>
                  <a:pt x="108" y="644"/>
                </a:lnTo>
                <a:lnTo>
                  <a:pt x="112" y="762"/>
                </a:lnTo>
                <a:lnTo>
                  <a:pt x="116" y="895"/>
                </a:lnTo>
                <a:lnTo>
                  <a:pt x="116" y="895"/>
                </a:lnTo>
                <a:lnTo>
                  <a:pt x="117" y="915"/>
                </a:lnTo>
                <a:lnTo>
                  <a:pt x="121" y="940"/>
                </a:lnTo>
                <a:lnTo>
                  <a:pt x="127" y="971"/>
                </a:lnTo>
                <a:lnTo>
                  <a:pt x="127" y="971"/>
                </a:lnTo>
                <a:lnTo>
                  <a:pt x="129" y="975"/>
                </a:lnTo>
                <a:lnTo>
                  <a:pt x="136" y="982"/>
                </a:lnTo>
                <a:lnTo>
                  <a:pt x="147" y="991"/>
                </a:lnTo>
                <a:lnTo>
                  <a:pt x="147" y="991"/>
                </a:lnTo>
                <a:lnTo>
                  <a:pt x="142" y="997"/>
                </a:lnTo>
                <a:lnTo>
                  <a:pt x="138" y="1001"/>
                </a:lnTo>
                <a:lnTo>
                  <a:pt x="134" y="1002"/>
                </a:lnTo>
                <a:lnTo>
                  <a:pt x="134" y="1002"/>
                </a:lnTo>
                <a:lnTo>
                  <a:pt x="131" y="1005"/>
                </a:lnTo>
                <a:lnTo>
                  <a:pt x="127" y="1012"/>
                </a:lnTo>
                <a:lnTo>
                  <a:pt x="117" y="1032"/>
                </a:lnTo>
                <a:lnTo>
                  <a:pt x="105" y="1060"/>
                </a:lnTo>
                <a:lnTo>
                  <a:pt x="105" y="1060"/>
                </a:lnTo>
                <a:lnTo>
                  <a:pt x="94" y="1064"/>
                </a:lnTo>
                <a:lnTo>
                  <a:pt x="86" y="1066"/>
                </a:lnTo>
                <a:lnTo>
                  <a:pt x="79" y="1068"/>
                </a:lnTo>
                <a:lnTo>
                  <a:pt x="79" y="1068"/>
                </a:lnTo>
                <a:lnTo>
                  <a:pt x="76" y="1068"/>
                </a:lnTo>
                <a:lnTo>
                  <a:pt x="75" y="1070"/>
                </a:lnTo>
                <a:lnTo>
                  <a:pt x="72" y="1079"/>
                </a:lnTo>
                <a:lnTo>
                  <a:pt x="72" y="1079"/>
                </a:lnTo>
                <a:lnTo>
                  <a:pt x="72" y="1084"/>
                </a:lnTo>
                <a:lnTo>
                  <a:pt x="74" y="1090"/>
                </a:lnTo>
                <a:lnTo>
                  <a:pt x="76" y="1096"/>
                </a:lnTo>
                <a:lnTo>
                  <a:pt x="76" y="1096"/>
                </a:lnTo>
                <a:lnTo>
                  <a:pt x="101" y="1096"/>
                </a:lnTo>
                <a:lnTo>
                  <a:pt x="120" y="1095"/>
                </a:lnTo>
                <a:lnTo>
                  <a:pt x="128" y="1094"/>
                </a:lnTo>
                <a:lnTo>
                  <a:pt x="134" y="1092"/>
                </a:lnTo>
                <a:lnTo>
                  <a:pt x="134" y="1092"/>
                </a:lnTo>
                <a:lnTo>
                  <a:pt x="144" y="1088"/>
                </a:lnTo>
                <a:lnTo>
                  <a:pt x="161" y="1085"/>
                </a:lnTo>
                <a:lnTo>
                  <a:pt x="180" y="1081"/>
                </a:lnTo>
                <a:lnTo>
                  <a:pt x="180" y="1081"/>
                </a:lnTo>
                <a:lnTo>
                  <a:pt x="226" y="1075"/>
                </a:lnTo>
                <a:lnTo>
                  <a:pt x="226" y="1075"/>
                </a:lnTo>
                <a:lnTo>
                  <a:pt x="228" y="1076"/>
                </a:lnTo>
                <a:lnTo>
                  <a:pt x="228" y="1077"/>
                </a:lnTo>
                <a:lnTo>
                  <a:pt x="226" y="1085"/>
                </a:lnTo>
                <a:lnTo>
                  <a:pt x="223" y="1096"/>
                </a:lnTo>
                <a:lnTo>
                  <a:pt x="223" y="1096"/>
                </a:lnTo>
                <a:lnTo>
                  <a:pt x="252" y="1095"/>
                </a:lnTo>
                <a:lnTo>
                  <a:pt x="274" y="1095"/>
                </a:lnTo>
                <a:lnTo>
                  <a:pt x="292" y="1092"/>
                </a:lnTo>
                <a:lnTo>
                  <a:pt x="292" y="1092"/>
                </a:lnTo>
                <a:lnTo>
                  <a:pt x="327" y="1083"/>
                </a:lnTo>
                <a:lnTo>
                  <a:pt x="352" y="1075"/>
                </a:lnTo>
                <a:lnTo>
                  <a:pt x="352" y="1075"/>
                </a:lnTo>
                <a:lnTo>
                  <a:pt x="352" y="1065"/>
                </a:lnTo>
                <a:lnTo>
                  <a:pt x="352" y="1053"/>
                </a:lnTo>
                <a:lnTo>
                  <a:pt x="352" y="1053"/>
                </a:lnTo>
                <a:lnTo>
                  <a:pt x="352" y="1046"/>
                </a:lnTo>
                <a:lnTo>
                  <a:pt x="349" y="1031"/>
                </a:lnTo>
                <a:lnTo>
                  <a:pt x="345" y="1002"/>
                </a:lnTo>
                <a:lnTo>
                  <a:pt x="345" y="1002"/>
                </a:lnTo>
                <a:lnTo>
                  <a:pt x="342" y="974"/>
                </a:lnTo>
                <a:lnTo>
                  <a:pt x="338" y="949"/>
                </a:lnTo>
                <a:lnTo>
                  <a:pt x="338" y="949"/>
                </a:lnTo>
                <a:lnTo>
                  <a:pt x="337" y="944"/>
                </a:lnTo>
                <a:lnTo>
                  <a:pt x="337" y="938"/>
                </a:lnTo>
                <a:lnTo>
                  <a:pt x="338" y="920"/>
                </a:lnTo>
                <a:lnTo>
                  <a:pt x="338" y="920"/>
                </a:lnTo>
                <a:lnTo>
                  <a:pt x="337" y="905"/>
                </a:lnTo>
                <a:lnTo>
                  <a:pt x="333" y="888"/>
                </a:lnTo>
                <a:lnTo>
                  <a:pt x="327" y="859"/>
                </a:lnTo>
                <a:lnTo>
                  <a:pt x="327" y="859"/>
                </a:lnTo>
                <a:lnTo>
                  <a:pt x="320" y="791"/>
                </a:lnTo>
                <a:lnTo>
                  <a:pt x="320" y="791"/>
                </a:lnTo>
                <a:lnTo>
                  <a:pt x="319" y="683"/>
                </a:lnTo>
                <a:lnTo>
                  <a:pt x="320" y="571"/>
                </a:lnTo>
                <a:lnTo>
                  <a:pt x="320" y="571"/>
                </a:lnTo>
                <a:lnTo>
                  <a:pt x="320" y="537"/>
                </a:lnTo>
                <a:lnTo>
                  <a:pt x="320" y="507"/>
                </a:lnTo>
                <a:lnTo>
                  <a:pt x="341" y="402"/>
                </a:lnTo>
                <a:lnTo>
                  <a:pt x="341" y="402"/>
                </a:lnTo>
                <a:lnTo>
                  <a:pt x="363" y="406"/>
                </a:lnTo>
                <a:lnTo>
                  <a:pt x="363" y="406"/>
                </a:lnTo>
                <a:lnTo>
                  <a:pt x="376" y="408"/>
                </a:lnTo>
                <a:lnTo>
                  <a:pt x="402" y="409"/>
                </a:lnTo>
                <a:lnTo>
                  <a:pt x="402" y="409"/>
                </a:lnTo>
                <a:lnTo>
                  <a:pt x="409" y="409"/>
                </a:lnTo>
                <a:lnTo>
                  <a:pt x="414" y="408"/>
                </a:lnTo>
                <a:lnTo>
                  <a:pt x="417" y="405"/>
                </a:lnTo>
                <a:lnTo>
                  <a:pt x="420" y="401"/>
                </a:lnTo>
                <a:lnTo>
                  <a:pt x="422" y="393"/>
                </a:lnTo>
                <a:lnTo>
                  <a:pt x="424" y="385"/>
                </a:lnTo>
                <a:lnTo>
                  <a:pt x="424" y="385"/>
                </a:lnTo>
                <a:lnTo>
                  <a:pt x="424" y="378"/>
                </a:lnTo>
                <a:lnTo>
                  <a:pt x="422" y="365"/>
                </a:lnTo>
                <a:lnTo>
                  <a:pt x="417" y="333"/>
                </a:lnTo>
                <a:lnTo>
                  <a:pt x="412" y="299"/>
                </a:lnTo>
                <a:lnTo>
                  <a:pt x="409" y="281"/>
                </a:lnTo>
                <a:lnTo>
                  <a:pt x="409" y="281"/>
                </a:lnTo>
                <a:lnTo>
                  <a:pt x="408" y="274"/>
                </a:lnTo>
                <a:lnTo>
                  <a:pt x="403" y="266"/>
                </a:lnTo>
                <a:lnTo>
                  <a:pt x="391" y="244"/>
                </a:lnTo>
                <a:lnTo>
                  <a:pt x="378" y="222"/>
                </a:lnTo>
                <a:lnTo>
                  <a:pt x="367" y="209"/>
                </a:lnTo>
                <a:lnTo>
                  <a:pt x="367" y="209"/>
                </a:lnTo>
                <a:lnTo>
                  <a:pt x="356" y="200"/>
                </a:lnTo>
                <a:lnTo>
                  <a:pt x="341" y="190"/>
                </a:lnTo>
                <a:lnTo>
                  <a:pt x="328" y="180"/>
                </a:lnTo>
                <a:lnTo>
                  <a:pt x="320" y="172"/>
                </a:lnTo>
                <a:lnTo>
                  <a:pt x="320" y="172"/>
                </a:lnTo>
                <a:lnTo>
                  <a:pt x="311" y="164"/>
                </a:lnTo>
                <a:lnTo>
                  <a:pt x="305" y="158"/>
                </a:lnTo>
                <a:lnTo>
                  <a:pt x="305" y="158"/>
                </a:lnTo>
                <a:lnTo>
                  <a:pt x="304" y="157"/>
                </a:lnTo>
                <a:lnTo>
                  <a:pt x="300" y="157"/>
                </a:lnTo>
                <a:lnTo>
                  <a:pt x="294" y="158"/>
                </a:lnTo>
                <a:lnTo>
                  <a:pt x="294" y="158"/>
                </a:lnTo>
                <a:lnTo>
                  <a:pt x="286" y="139"/>
                </a:lnTo>
                <a:lnTo>
                  <a:pt x="282" y="127"/>
                </a:lnTo>
                <a:lnTo>
                  <a:pt x="281" y="121"/>
                </a:lnTo>
                <a:lnTo>
                  <a:pt x="281" y="119"/>
                </a:lnTo>
                <a:lnTo>
                  <a:pt x="281" y="119"/>
                </a:lnTo>
                <a:lnTo>
                  <a:pt x="282" y="109"/>
                </a:lnTo>
                <a:lnTo>
                  <a:pt x="285" y="104"/>
                </a:lnTo>
                <a:lnTo>
                  <a:pt x="288" y="97"/>
                </a:lnTo>
                <a:lnTo>
                  <a:pt x="288" y="97"/>
                </a:lnTo>
                <a:lnTo>
                  <a:pt x="289" y="94"/>
                </a:lnTo>
                <a:lnTo>
                  <a:pt x="290" y="90"/>
                </a:lnTo>
                <a:lnTo>
                  <a:pt x="289" y="82"/>
                </a:lnTo>
                <a:lnTo>
                  <a:pt x="288" y="72"/>
                </a:lnTo>
                <a:lnTo>
                  <a:pt x="292" y="61"/>
                </a:lnTo>
                <a:lnTo>
                  <a:pt x="281" y="29"/>
                </a:lnTo>
                <a:lnTo>
                  <a:pt x="281" y="29"/>
                </a:lnTo>
                <a:lnTo>
                  <a:pt x="277" y="26"/>
                </a:lnTo>
                <a:lnTo>
                  <a:pt x="266" y="19"/>
                </a:lnTo>
                <a:lnTo>
                  <a:pt x="251" y="10"/>
                </a:lnTo>
                <a:lnTo>
                  <a:pt x="243" y="7"/>
                </a:lnTo>
                <a:lnTo>
                  <a:pt x="233" y="4"/>
                </a:lnTo>
                <a:lnTo>
                  <a:pt x="233" y="4"/>
                </a:lnTo>
                <a:lnTo>
                  <a:pt x="217" y="0"/>
                </a:lnTo>
                <a:lnTo>
                  <a:pt x="202" y="0"/>
                </a:lnTo>
                <a:lnTo>
                  <a:pt x="191" y="1"/>
                </a:lnTo>
                <a:lnTo>
                  <a:pt x="184" y="4"/>
                </a:lnTo>
                <a:lnTo>
                  <a:pt x="184" y="4"/>
                </a:lnTo>
                <a:lnTo>
                  <a:pt x="180" y="5"/>
                </a:lnTo>
                <a:lnTo>
                  <a:pt x="177" y="8"/>
                </a:lnTo>
                <a:lnTo>
                  <a:pt x="170" y="18"/>
                </a:lnTo>
                <a:lnTo>
                  <a:pt x="162" y="29"/>
                </a:lnTo>
                <a:lnTo>
                  <a:pt x="162" y="29"/>
                </a:lnTo>
                <a:lnTo>
                  <a:pt x="157" y="31"/>
                </a:lnTo>
                <a:lnTo>
                  <a:pt x="153" y="34"/>
                </a:lnTo>
                <a:lnTo>
                  <a:pt x="151" y="35"/>
                </a:lnTo>
                <a:lnTo>
                  <a:pt x="151" y="35"/>
                </a:lnTo>
                <a:lnTo>
                  <a:pt x="150" y="38"/>
                </a:lnTo>
                <a:lnTo>
                  <a:pt x="146" y="40"/>
                </a:lnTo>
                <a:lnTo>
                  <a:pt x="134" y="46"/>
                </a:lnTo>
                <a:lnTo>
                  <a:pt x="134" y="46"/>
                </a:lnTo>
                <a:lnTo>
                  <a:pt x="129" y="49"/>
                </a:lnTo>
                <a:lnTo>
                  <a:pt x="127" y="53"/>
                </a:lnTo>
                <a:lnTo>
                  <a:pt x="123" y="63"/>
                </a:lnTo>
                <a:lnTo>
                  <a:pt x="119" y="75"/>
                </a:lnTo>
                <a:lnTo>
                  <a:pt x="119" y="75"/>
                </a:lnTo>
                <a:lnTo>
                  <a:pt x="135" y="76"/>
                </a:lnTo>
                <a:lnTo>
                  <a:pt x="147" y="78"/>
                </a:lnTo>
                <a:lnTo>
                  <a:pt x="155" y="79"/>
                </a:lnTo>
                <a:lnTo>
                  <a:pt x="155" y="79"/>
                </a:lnTo>
                <a:lnTo>
                  <a:pt x="157" y="80"/>
                </a:lnTo>
                <a:lnTo>
                  <a:pt x="158" y="85"/>
                </a:lnTo>
                <a:lnTo>
                  <a:pt x="161" y="95"/>
                </a:lnTo>
                <a:lnTo>
                  <a:pt x="164" y="106"/>
                </a:lnTo>
                <a:lnTo>
                  <a:pt x="165" y="112"/>
                </a:lnTo>
                <a:lnTo>
                  <a:pt x="165" y="112"/>
                </a:lnTo>
                <a:lnTo>
                  <a:pt x="173" y="128"/>
                </a:lnTo>
                <a:lnTo>
                  <a:pt x="177" y="139"/>
                </a:lnTo>
                <a:lnTo>
                  <a:pt x="180" y="147"/>
                </a:lnTo>
                <a:lnTo>
                  <a:pt x="180" y="147"/>
                </a:lnTo>
                <a:lnTo>
                  <a:pt x="181" y="153"/>
                </a:lnTo>
                <a:lnTo>
                  <a:pt x="185" y="158"/>
                </a:lnTo>
                <a:lnTo>
                  <a:pt x="189" y="162"/>
                </a:lnTo>
                <a:lnTo>
                  <a:pt x="195" y="165"/>
                </a:lnTo>
                <a:lnTo>
                  <a:pt x="195" y="165"/>
                </a:lnTo>
                <a:lnTo>
                  <a:pt x="208" y="170"/>
                </a:lnTo>
                <a:lnTo>
                  <a:pt x="219" y="172"/>
                </a:lnTo>
                <a:lnTo>
                  <a:pt x="219" y="172"/>
                </a:lnTo>
                <a:lnTo>
                  <a:pt x="219" y="177"/>
                </a:lnTo>
                <a:lnTo>
                  <a:pt x="221" y="180"/>
                </a:lnTo>
                <a:lnTo>
                  <a:pt x="223" y="183"/>
                </a:lnTo>
                <a:lnTo>
                  <a:pt x="223" y="183"/>
                </a:lnTo>
                <a:lnTo>
                  <a:pt x="223" y="184"/>
                </a:lnTo>
                <a:lnTo>
                  <a:pt x="222" y="184"/>
                </a:lnTo>
                <a:lnTo>
                  <a:pt x="215" y="184"/>
                </a:lnTo>
                <a:lnTo>
                  <a:pt x="204" y="183"/>
                </a:lnTo>
                <a:lnTo>
                  <a:pt x="204" y="183"/>
                </a:lnTo>
                <a:lnTo>
                  <a:pt x="200" y="184"/>
                </a:lnTo>
                <a:lnTo>
                  <a:pt x="191" y="187"/>
                </a:lnTo>
                <a:lnTo>
                  <a:pt x="176" y="191"/>
                </a:lnTo>
                <a:lnTo>
                  <a:pt x="176" y="191"/>
                </a:lnTo>
                <a:lnTo>
                  <a:pt x="169" y="194"/>
                </a:lnTo>
                <a:lnTo>
                  <a:pt x="157" y="200"/>
                </a:lnTo>
                <a:lnTo>
                  <a:pt x="129" y="215"/>
                </a:lnTo>
                <a:lnTo>
                  <a:pt x="129" y="215"/>
                </a:lnTo>
                <a:lnTo>
                  <a:pt x="119" y="224"/>
                </a:lnTo>
                <a:lnTo>
                  <a:pt x="106" y="233"/>
                </a:lnTo>
                <a:lnTo>
                  <a:pt x="94" y="244"/>
                </a:lnTo>
                <a:lnTo>
                  <a:pt x="94" y="244"/>
                </a:lnTo>
                <a:lnTo>
                  <a:pt x="94" y="229"/>
                </a:lnTo>
                <a:lnTo>
                  <a:pt x="95" y="220"/>
                </a:lnTo>
                <a:lnTo>
                  <a:pt x="97" y="217"/>
                </a:lnTo>
                <a:lnTo>
                  <a:pt x="98" y="215"/>
                </a:lnTo>
                <a:lnTo>
                  <a:pt x="98" y="215"/>
                </a:lnTo>
                <a:lnTo>
                  <a:pt x="99" y="214"/>
                </a:lnTo>
                <a:lnTo>
                  <a:pt x="101" y="210"/>
                </a:lnTo>
                <a:lnTo>
                  <a:pt x="106" y="196"/>
                </a:lnTo>
                <a:lnTo>
                  <a:pt x="116" y="169"/>
                </a:lnTo>
                <a:lnTo>
                  <a:pt x="116" y="169"/>
                </a:lnTo>
                <a:lnTo>
                  <a:pt x="119" y="164"/>
                </a:lnTo>
                <a:lnTo>
                  <a:pt x="120" y="161"/>
                </a:lnTo>
                <a:lnTo>
                  <a:pt x="127" y="158"/>
                </a:lnTo>
                <a:lnTo>
                  <a:pt x="127" y="158"/>
                </a:lnTo>
                <a:lnTo>
                  <a:pt x="131" y="154"/>
                </a:lnTo>
                <a:lnTo>
                  <a:pt x="138" y="147"/>
                </a:lnTo>
                <a:lnTo>
                  <a:pt x="147" y="136"/>
                </a:lnTo>
                <a:lnTo>
                  <a:pt x="147" y="136"/>
                </a:lnTo>
                <a:lnTo>
                  <a:pt x="151" y="134"/>
                </a:lnTo>
                <a:lnTo>
                  <a:pt x="157" y="131"/>
                </a:lnTo>
                <a:lnTo>
                  <a:pt x="161" y="128"/>
                </a:lnTo>
                <a:lnTo>
                  <a:pt x="162" y="127"/>
                </a:lnTo>
                <a:lnTo>
                  <a:pt x="162" y="125"/>
                </a:lnTo>
                <a:lnTo>
                  <a:pt x="162" y="125"/>
                </a:lnTo>
                <a:lnTo>
                  <a:pt x="161" y="124"/>
                </a:lnTo>
                <a:lnTo>
                  <a:pt x="159" y="124"/>
                </a:lnTo>
                <a:lnTo>
                  <a:pt x="154" y="125"/>
                </a:lnTo>
                <a:lnTo>
                  <a:pt x="150" y="127"/>
                </a:lnTo>
                <a:lnTo>
                  <a:pt x="147" y="130"/>
                </a:lnTo>
                <a:lnTo>
                  <a:pt x="147" y="130"/>
                </a:lnTo>
                <a:lnTo>
                  <a:pt x="147" y="130"/>
                </a:lnTo>
                <a:lnTo>
                  <a:pt x="144" y="131"/>
                </a:lnTo>
                <a:lnTo>
                  <a:pt x="139" y="131"/>
                </a:lnTo>
                <a:lnTo>
                  <a:pt x="129" y="130"/>
                </a:lnTo>
                <a:lnTo>
                  <a:pt x="127" y="119"/>
                </a:lnTo>
                <a:lnTo>
                  <a:pt x="144" y="119"/>
                </a:lnTo>
                <a:lnTo>
                  <a:pt x="144" y="119"/>
                </a:lnTo>
                <a:lnTo>
                  <a:pt x="147" y="117"/>
                </a:lnTo>
                <a:lnTo>
                  <a:pt x="147" y="116"/>
                </a:lnTo>
                <a:lnTo>
                  <a:pt x="147" y="113"/>
                </a:lnTo>
                <a:lnTo>
                  <a:pt x="147" y="112"/>
                </a:lnTo>
                <a:lnTo>
                  <a:pt x="147" y="112"/>
                </a:lnTo>
                <a:lnTo>
                  <a:pt x="149" y="110"/>
                </a:lnTo>
                <a:lnTo>
                  <a:pt x="149" y="108"/>
                </a:lnTo>
                <a:lnTo>
                  <a:pt x="147" y="104"/>
                </a:lnTo>
                <a:lnTo>
                  <a:pt x="127" y="93"/>
                </a:lnTo>
                <a:close/>
                <a:moveTo>
                  <a:pt x="213" y="820"/>
                </a:moveTo>
                <a:lnTo>
                  <a:pt x="215" y="813"/>
                </a:lnTo>
                <a:lnTo>
                  <a:pt x="226" y="901"/>
                </a:lnTo>
                <a:lnTo>
                  <a:pt x="226" y="901"/>
                </a:lnTo>
                <a:lnTo>
                  <a:pt x="233" y="926"/>
                </a:lnTo>
                <a:lnTo>
                  <a:pt x="238" y="946"/>
                </a:lnTo>
                <a:lnTo>
                  <a:pt x="244" y="963"/>
                </a:lnTo>
                <a:lnTo>
                  <a:pt x="244" y="963"/>
                </a:lnTo>
                <a:lnTo>
                  <a:pt x="248" y="968"/>
                </a:lnTo>
                <a:lnTo>
                  <a:pt x="252" y="974"/>
                </a:lnTo>
                <a:lnTo>
                  <a:pt x="258" y="978"/>
                </a:lnTo>
                <a:lnTo>
                  <a:pt x="263" y="982"/>
                </a:lnTo>
                <a:lnTo>
                  <a:pt x="273" y="987"/>
                </a:lnTo>
                <a:lnTo>
                  <a:pt x="277" y="989"/>
                </a:lnTo>
                <a:lnTo>
                  <a:pt x="262" y="1002"/>
                </a:lnTo>
                <a:lnTo>
                  <a:pt x="262" y="1002"/>
                </a:lnTo>
                <a:lnTo>
                  <a:pt x="263" y="1021"/>
                </a:lnTo>
                <a:lnTo>
                  <a:pt x="262" y="1042"/>
                </a:lnTo>
                <a:lnTo>
                  <a:pt x="262" y="1042"/>
                </a:lnTo>
                <a:lnTo>
                  <a:pt x="249" y="1055"/>
                </a:lnTo>
                <a:lnTo>
                  <a:pt x="237" y="1068"/>
                </a:lnTo>
                <a:lnTo>
                  <a:pt x="230" y="1064"/>
                </a:lnTo>
                <a:lnTo>
                  <a:pt x="223" y="995"/>
                </a:lnTo>
                <a:lnTo>
                  <a:pt x="223" y="995"/>
                </a:lnTo>
                <a:lnTo>
                  <a:pt x="204" y="1000"/>
                </a:lnTo>
                <a:lnTo>
                  <a:pt x="204" y="1000"/>
                </a:lnTo>
                <a:lnTo>
                  <a:pt x="204" y="998"/>
                </a:lnTo>
                <a:lnTo>
                  <a:pt x="204" y="995"/>
                </a:lnTo>
                <a:lnTo>
                  <a:pt x="204" y="991"/>
                </a:lnTo>
                <a:lnTo>
                  <a:pt x="204" y="991"/>
                </a:lnTo>
                <a:lnTo>
                  <a:pt x="207" y="987"/>
                </a:lnTo>
                <a:lnTo>
                  <a:pt x="208" y="983"/>
                </a:lnTo>
                <a:lnTo>
                  <a:pt x="213" y="980"/>
                </a:lnTo>
                <a:lnTo>
                  <a:pt x="213" y="980"/>
                </a:lnTo>
                <a:lnTo>
                  <a:pt x="215" y="979"/>
                </a:lnTo>
                <a:lnTo>
                  <a:pt x="217" y="975"/>
                </a:lnTo>
                <a:lnTo>
                  <a:pt x="219" y="967"/>
                </a:lnTo>
                <a:lnTo>
                  <a:pt x="219" y="967"/>
                </a:lnTo>
                <a:lnTo>
                  <a:pt x="221" y="961"/>
                </a:lnTo>
                <a:lnTo>
                  <a:pt x="221" y="953"/>
                </a:lnTo>
                <a:lnTo>
                  <a:pt x="219" y="938"/>
                </a:lnTo>
                <a:lnTo>
                  <a:pt x="219" y="938"/>
                </a:lnTo>
                <a:lnTo>
                  <a:pt x="215" y="927"/>
                </a:lnTo>
                <a:lnTo>
                  <a:pt x="213" y="922"/>
                </a:lnTo>
                <a:lnTo>
                  <a:pt x="213" y="916"/>
                </a:lnTo>
                <a:lnTo>
                  <a:pt x="213" y="916"/>
                </a:lnTo>
                <a:lnTo>
                  <a:pt x="213" y="820"/>
                </a:lnTo>
                <a:lnTo>
                  <a:pt x="213" y="8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3"/>
          <p:cNvSpPr>
            <a:spLocks noEditPoints="1"/>
          </p:cNvSpPr>
          <p:nvPr/>
        </p:nvSpPr>
        <p:spPr bwMode="auto">
          <a:xfrm>
            <a:off x="6560456" y="2711191"/>
            <a:ext cx="601744" cy="1696829"/>
          </a:xfrm>
          <a:custGeom>
            <a:avLst/>
            <a:gdLst>
              <a:gd name="T0" fmla="*/ 76 w 272"/>
              <a:gd name="T1" fmla="*/ 128 h 767"/>
              <a:gd name="T2" fmla="*/ 52 w 272"/>
              <a:gd name="T3" fmla="*/ 143 h 767"/>
              <a:gd name="T4" fmla="*/ 14 w 272"/>
              <a:gd name="T5" fmla="*/ 227 h 767"/>
              <a:gd name="T6" fmla="*/ 5 w 272"/>
              <a:gd name="T7" fmla="*/ 254 h 767"/>
              <a:gd name="T8" fmla="*/ 0 w 272"/>
              <a:gd name="T9" fmla="*/ 285 h 767"/>
              <a:gd name="T10" fmla="*/ 21 w 272"/>
              <a:gd name="T11" fmla="*/ 309 h 767"/>
              <a:gd name="T12" fmla="*/ 47 w 272"/>
              <a:gd name="T13" fmla="*/ 326 h 767"/>
              <a:gd name="T14" fmla="*/ 71 w 272"/>
              <a:gd name="T15" fmla="*/ 379 h 767"/>
              <a:gd name="T16" fmla="*/ 91 w 272"/>
              <a:gd name="T17" fmla="*/ 483 h 767"/>
              <a:gd name="T18" fmla="*/ 108 w 272"/>
              <a:gd name="T19" fmla="*/ 591 h 767"/>
              <a:gd name="T20" fmla="*/ 113 w 272"/>
              <a:gd name="T21" fmla="*/ 614 h 767"/>
              <a:gd name="T22" fmla="*/ 127 w 272"/>
              <a:gd name="T23" fmla="*/ 696 h 767"/>
              <a:gd name="T24" fmla="*/ 122 w 272"/>
              <a:gd name="T25" fmla="*/ 708 h 767"/>
              <a:gd name="T26" fmla="*/ 118 w 272"/>
              <a:gd name="T27" fmla="*/ 717 h 767"/>
              <a:gd name="T28" fmla="*/ 97 w 272"/>
              <a:gd name="T29" fmla="*/ 732 h 767"/>
              <a:gd name="T30" fmla="*/ 75 w 272"/>
              <a:gd name="T31" fmla="*/ 744 h 767"/>
              <a:gd name="T32" fmla="*/ 81 w 272"/>
              <a:gd name="T33" fmla="*/ 760 h 767"/>
              <a:gd name="T34" fmla="*/ 118 w 272"/>
              <a:gd name="T35" fmla="*/ 760 h 767"/>
              <a:gd name="T36" fmla="*/ 147 w 272"/>
              <a:gd name="T37" fmla="*/ 759 h 767"/>
              <a:gd name="T38" fmla="*/ 181 w 272"/>
              <a:gd name="T39" fmla="*/ 749 h 767"/>
              <a:gd name="T40" fmla="*/ 179 w 272"/>
              <a:gd name="T41" fmla="*/ 718 h 767"/>
              <a:gd name="T42" fmla="*/ 175 w 272"/>
              <a:gd name="T43" fmla="*/ 679 h 767"/>
              <a:gd name="T44" fmla="*/ 165 w 272"/>
              <a:gd name="T45" fmla="*/ 594 h 767"/>
              <a:gd name="T46" fmla="*/ 171 w 272"/>
              <a:gd name="T47" fmla="*/ 553 h 767"/>
              <a:gd name="T48" fmla="*/ 179 w 272"/>
              <a:gd name="T49" fmla="*/ 621 h 767"/>
              <a:gd name="T50" fmla="*/ 185 w 272"/>
              <a:gd name="T51" fmla="*/ 694 h 767"/>
              <a:gd name="T52" fmla="*/ 193 w 272"/>
              <a:gd name="T53" fmla="*/ 718 h 767"/>
              <a:gd name="T54" fmla="*/ 207 w 272"/>
              <a:gd name="T55" fmla="*/ 757 h 767"/>
              <a:gd name="T56" fmla="*/ 231 w 272"/>
              <a:gd name="T57" fmla="*/ 767 h 767"/>
              <a:gd name="T58" fmla="*/ 254 w 272"/>
              <a:gd name="T59" fmla="*/ 755 h 767"/>
              <a:gd name="T60" fmla="*/ 256 w 272"/>
              <a:gd name="T61" fmla="*/ 741 h 767"/>
              <a:gd name="T62" fmla="*/ 241 w 272"/>
              <a:gd name="T63" fmla="*/ 726 h 767"/>
              <a:gd name="T64" fmla="*/ 240 w 272"/>
              <a:gd name="T65" fmla="*/ 708 h 767"/>
              <a:gd name="T66" fmla="*/ 241 w 272"/>
              <a:gd name="T67" fmla="*/ 693 h 767"/>
              <a:gd name="T68" fmla="*/ 241 w 272"/>
              <a:gd name="T69" fmla="*/ 673 h 767"/>
              <a:gd name="T70" fmla="*/ 228 w 272"/>
              <a:gd name="T71" fmla="*/ 564 h 767"/>
              <a:gd name="T72" fmla="*/ 227 w 272"/>
              <a:gd name="T73" fmla="*/ 504 h 767"/>
              <a:gd name="T74" fmla="*/ 230 w 272"/>
              <a:gd name="T75" fmla="*/ 393 h 767"/>
              <a:gd name="T76" fmla="*/ 237 w 272"/>
              <a:gd name="T77" fmla="*/ 369 h 767"/>
              <a:gd name="T78" fmla="*/ 240 w 272"/>
              <a:gd name="T79" fmla="*/ 344 h 767"/>
              <a:gd name="T80" fmla="*/ 260 w 272"/>
              <a:gd name="T81" fmla="*/ 308 h 767"/>
              <a:gd name="T82" fmla="*/ 272 w 272"/>
              <a:gd name="T83" fmla="*/ 269 h 767"/>
              <a:gd name="T84" fmla="*/ 245 w 272"/>
              <a:gd name="T85" fmla="*/ 172 h 767"/>
              <a:gd name="T86" fmla="*/ 241 w 272"/>
              <a:gd name="T87" fmla="*/ 155 h 767"/>
              <a:gd name="T88" fmla="*/ 219 w 272"/>
              <a:gd name="T89" fmla="*/ 125 h 767"/>
              <a:gd name="T90" fmla="*/ 193 w 272"/>
              <a:gd name="T91" fmla="*/ 118 h 767"/>
              <a:gd name="T92" fmla="*/ 185 w 272"/>
              <a:gd name="T93" fmla="*/ 100 h 767"/>
              <a:gd name="T94" fmla="*/ 164 w 272"/>
              <a:gd name="T95" fmla="*/ 90 h 767"/>
              <a:gd name="T96" fmla="*/ 174 w 272"/>
              <a:gd name="T97" fmla="*/ 73 h 767"/>
              <a:gd name="T98" fmla="*/ 165 w 272"/>
              <a:gd name="T99" fmla="*/ 52 h 767"/>
              <a:gd name="T100" fmla="*/ 162 w 272"/>
              <a:gd name="T101" fmla="*/ 22 h 767"/>
              <a:gd name="T102" fmla="*/ 129 w 272"/>
              <a:gd name="T103" fmla="*/ 1 h 767"/>
              <a:gd name="T104" fmla="*/ 104 w 272"/>
              <a:gd name="T105" fmla="*/ 5 h 767"/>
              <a:gd name="T106" fmla="*/ 82 w 272"/>
              <a:gd name="T107" fmla="*/ 25 h 767"/>
              <a:gd name="T108" fmla="*/ 80 w 272"/>
              <a:gd name="T109" fmla="*/ 63 h 767"/>
              <a:gd name="T110" fmla="*/ 75 w 272"/>
              <a:gd name="T111" fmla="*/ 68 h 767"/>
              <a:gd name="T112" fmla="*/ 83 w 272"/>
              <a:gd name="T113" fmla="*/ 87 h 767"/>
              <a:gd name="T114" fmla="*/ 95 w 272"/>
              <a:gd name="T115" fmla="*/ 104 h 767"/>
              <a:gd name="T116" fmla="*/ 71 w 272"/>
              <a:gd name="T117" fmla="*/ 241 h 767"/>
              <a:gd name="T118" fmla="*/ 77 w 272"/>
              <a:gd name="T119" fmla="*/ 278 h 767"/>
              <a:gd name="T120" fmla="*/ 73 w 272"/>
              <a:gd name="T121" fmla="*/ 301 h 767"/>
              <a:gd name="T122" fmla="*/ 67 w 272"/>
              <a:gd name="T123" fmla="*/ 296 h 767"/>
              <a:gd name="T124" fmla="*/ 69 w 272"/>
              <a:gd name="T125" fmla="*/ 273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2" h="767">
                <a:moveTo>
                  <a:pt x="97" y="114"/>
                </a:moveTo>
                <a:lnTo>
                  <a:pt x="97" y="114"/>
                </a:lnTo>
                <a:lnTo>
                  <a:pt x="89" y="118"/>
                </a:lnTo>
                <a:lnTo>
                  <a:pt x="81" y="123"/>
                </a:lnTo>
                <a:lnTo>
                  <a:pt x="76" y="128"/>
                </a:lnTo>
                <a:lnTo>
                  <a:pt x="76" y="128"/>
                </a:lnTo>
                <a:lnTo>
                  <a:pt x="71" y="132"/>
                </a:lnTo>
                <a:lnTo>
                  <a:pt x="63" y="135"/>
                </a:lnTo>
                <a:lnTo>
                  <a:pt x="57" y="139"/>
                </a:lnTo>
                <a:lnTo>
                  <a:pt x="52" y="143"/>
                </a:lnTo>
                <a:lnTo>
                  <a:pt x="52" y="143"/>
                </a:lnTo>
                <a:lnTo>
                  <a:pt x="44" y="157"/>
                </a:lnTo>
                <a:lnTo>
                  <a:pt x="33" y="184"/>
                </a:lnTo>
                <a:lnTo>
                  <a:pt x="21" y="210"/>
                </a:lnTo>
                <a:lnTo>
                  <a:pt x="14" y="227"/>
                </a:lnTo>
                <a:lnTo>
                  <a:pt x="14" y="227"/>
                </a:lnTo>
                <a:lnTo>
                  <a:pt x="10" y="235"/>
                </a:lnTo>
                <a:lnTo>
                  <a:pt x="8" y="241"/>
                </a:lnTo>
                <a:lnTo>
                  <a:pt x="7" y="247"/>
                </a:lnTo>
                <a:lnTo>
                  <a:pt x="5" y="254"/>
                </a:lnTo>
                <a:lnTo>
                  <a:pt x="5" y="254"/>
                </a:lnTo>
                <a:lnTo>
                  <a:pt x="2" y="261"/>
                </a:lnTo>
                <a:lnTo>
                  <a:pt x="0" y="271"/>
                </a:lnTo>
                <a:lnTo>
                  <a:pt x="0" y="282"/>
                </a:lnTo>
                <a:lnTo>
                  <a:pt x="0" y="285"/>
                </a:lnTo>
                <a:lnTo>
                  <a:pt x="1" y="287"/>
                </a:lnTo>
                <a:lnTo>
                  <a:pt x="1" y="287"/>
                </a:lnTo>
                <a:lnTo>
                  <a:pt x="12" y="299"/>
                </a:lnTo>
                <a:lnTo>
                  <a:pt x="21" y="309"/>
                </a:lnTo>
                <a:lnTo>
                  <a:pt x="21" y="309"/>
                </a:lnTo>
                <a:lnTo>
                  <a:pt x="22" y="311"/>
                </a:lnTo>
                <a:lnTo>
                  <a:pt x="26" y="313"/>
                </a:lnTo>
                <a:lnTo>
                  <a:pt x="35" y="320"/>
                </a:lnTo>
                <a:lnTo>
                  <a:pt x="35" y="320"/>
                </a:lnTo>
                <a:lnTo>
                  <a:pt x="47" y="326"/>
                </a:lnTo>
                <a:lnTo>
                  <a:pt x="53" y="329"/>
                </a:lnTo>
                <a:lnTo>
                  <a:pt x="62" y="327"/>
                </a:lnTo>
                <a:lnTo>
                  <a:pt x="73" y="335"/>
                </a:lnTo>
                <a:lnTo>
                  <a:pt x="80" y="339"/>
                </a:lnTo>
                <a:lnTo>
                  <a:pt x="71" y="379"/>
                </a:lnTo>
                <a:lnTo>
                  <a:pt x="80" y="383"/>
                </a:lnTo>
                <a:lnTo>
                  <a:pt x="80" y="383"/>
                </a:lnTo>
                <a:lnTo>
                  <a:pt x="85" y="431"/>
                </a:lnTo>
                <a:lnTo>
                  <a:pt x="89" y="466"/>
                </a:lnTo>
                <a:lnTo>
                  <a:pt x="91" y="483"/>
                </a:lnTo>
                <a:lnTo>
                  <a:pt x="91" y="483"/>
                </a:lnTo>
                <a:lnTo>
                  <a:pt x="99" y="522"/>
                </a:lnTo>
                <a:lnTo>
                  <a:pt x="105" y="562"/>
                </a:lnTo>
                <a:lnTo>
                  <a:pt x="105" y="562"/>
                </a:lnTo>
                <a:lnTo>
                  <a:pt x="108" y="591"/>
                </a:lnTo>
                <a:lnTo>
                  <a:pt x="108" y="591"/>
                </a:lnTo>
                <a:lnTo>
                  <a:pt x="110" y="605"/>
                </a:lnTo>
                <a:lnTo>
                  <a:pt x="111" y="611"/>
                </a:lnTo>
                <a:lnTo>
                  <a:pt x="113" y="614"/>
                </a:lnTo>
                <a:lnTo>
                  <a:pt x="113" y="614"/>
                </a:lnTo>
                <a:lnTo>
                  <a:pt x="116" y="630"/>
                </a:lnTo>
                <a:lnTo>
                  <a:pt x="122" y="656"/>
                </a:lnTo>
                <a:lnTo>
                  <a:pt x="127" y="693"/>
                </a:lnTo>
                <a:lnTo>
                  <a:pt x="127" y="693"/>
                </a:lnTo>
                <a:lnTo>
                  <a:pt x="127" y="696"/>
                </a:lnTo>
                <a:lnTo>
                  <a:pt x="123" y="701"/>
                </a:lnTo>
                <a:lnTo>
                  <a:pt x="123" y="701"/>
                </a:lnTo>
                <a:lnTo>
                  <a:pt x="122" y="703"/>
                </a:lnTo>
                <a:lnTo>
                  <a:pt x="122" y="705"/>
                </a:lnTo>
                <a:lnTo>
                  <a:pt x="122" y="708"/>
                </a:lnTo>
                <a:lnTo>
                  <a:pt x="122" y="708"/>
                </a:lnTo>
                <a:lnTo>
                  <a:pt x="122" y="712"/>
                </a:lnTo>
                <a:lnTo>
                  <a:pt x="120" y="715"/>
                </a:lnTo>
                <a:lnTo>
                  <a:pt x="118" y="717"/>
                </a:lnTo>
                <a:lnTo>
                  <a:pt x="118" y="717"/>
                </a:lnTo>
                <a:lnTo>
                  <a:pt x="108" y="722"/>
                </a:lnTo>
                <a:lnTo>
                  <a:pt x="99" y="726"/>
                </a:lnTo>
                <a:lnTo>
                  <a:pt x="99" y="726"/>
                </a:lnTo>
                <a:lnTo>
                  <a:pt x="97" y="730"/>
                </a:lnTo>
                <a:lnTo>
                  <a:pt x="97" y="732"/>
                </a:lnTo>
                <a:lnTo>
                  <a:pt x="97" y="732"/>
                </a:lnTo>
                <a:lnTo>
                  <a:pt x="94" y="734"/>
                </a:lnTo>
                <a:lnTo>
                  <a:pt x="85" y="736"/>
                </a:lnTo>
                <a:lnTo>
                  <a:pt x="77" y="741"/>
                </a:lnTo>
                <a:lnTo>
                  <a:pt x="75" y="744"/>
                </a:lnTo>
                <a:lnTo>
                  <a:pt x="73" y="746"/>
                </a:lnTo>
                <a:lnTo>
                  <a:pt x="73" y="746"/>
                </a:lnTo>
                <a:lnTo>
                  <a:pt x="75" y="753"/>
                </a:lnTo>
                <a:lnTo>
                  <a:pt x="77" y="758"/>
                </a:lnTo>
                <a:lnTo>
                  <a:pt x="81" y="760"/>
                </a:lnTo>
                <a:lnTo>
                  <a:pt x="87" y="763"/>
                </a:lnTo>
                <a:lnTo>
                  <a:pt x="87" y="763"/>
                </a:lnTo>
                <a:lnTo>
                  <a:pt x="95" y="763"/>
                </a:lnTo>
                <a:lnTo>
                  <a:pt x="103" y="762"/>
                </a:lnTo>
                <a:lnTo>
                  <a:pt x="118" y="760"/>
                </a:lnTo>
                <a:lnTo>
                  <a:pt x="118" y="760"/>
                </a:lnTo>
                <a:lnTo>
                  <a:pt x="134" y="760"/>
                </a:lnTo>
                <a:lnTo>
                  <a:pt x="143" y="760"/>
                </a:lnTo>
                <a:lnTo>
                  <a:pt x="147" y="759"/>
                </a:lnTo>
                <a:lnTo>
                  <a:pt x="147" y="759"/>
                </a:lnTo>
                <a:lnTo>
                  <a:pt x="152" y="758"/>
                </a:lnTo>
                <a:lnTo>
                  <a:pt x="161" y="758"/>
                </a:lnTo>
                <a:lnTo>
                  <a:pt x="174" y="757"/>
                </a:lnTo>
                <a:lnTo>
                  <a:pt x="174" y="757"/>
                </a:lnTo>
                <a:lnTo>
                  <a:pt x="181" y="749"/>
                </a:lnTo>
                <a:lnTo>
                  <a:pt x="181" y="749"/>
                </a:lnTo>
                <a:lnTo>
                  <a:pt x="181" y="744"/>
                </a:lnTo>
                <a:lnTo>
                  <a:pt x="181" y="734"/>
                </a:lnTo>
                <a:lnTo>
                  <a:pt x="179" y="718"/>
                </a:lnTo>
                <a:lnTo>
                  <a:pt x="179" y="718"/>
                </a:lnTo>
                <a:lnTo>
                  <a:pt x="180" y="710"/>
                </a:lnTo>
                <a:lnTo>
                  <a:pt x="179" y="701"/>
                </a:lnTo>
                <a:lnTo>
                  <a:pt x="179" y="701"/>
                </a:lnTo>
                <a:lnTo>
                  <a:pt x="177" y="691"/>
                </a:lnTo>
                <a:lnTo>
                  <a:pt x="175" y="679"/>
                </a:lnTo>
                <a:lnTo>
                  <a:pt x="175" y="679"/>
                </a:lnTo>
                <a:lnTo>
                  <a:pt x="172" y="656"/>
                </a:lnTo>
                <a:lnTo>
                  <a:pt x="170" y="633"/>
                </a:lnTo>
                <a:lnTo>
                  <a:pt x="170" y="633"/>
                </a:lnTo>
                <a:lnTo>
                  <a:pt x="165" y="594"/>
                </a:lnTo>
                <a:lnTo>
                  <a:pt x="161" y="557"/>
                </a:lnTo>
                <a:lnTo>
                  <a:pt x="161" y="491"/>
                </a:lnTo>
                <a:lnTo>
                  <a:pt x="161" y="491"/>
                </a:lnTo>
                <a:lnTo>
                  <a:pt x="167" y="528"/>
                </a:lnTo>
                <a:lnTo>
                  <a:pt x="171" y="553"/>
                </a:lnTo>
                <a:lnTo>
                  <a:pt x="174" y="569"/>
                </a:lnTo>
                <a:lnTo>
                  <a:pt x="174" y="569"/>
                </a:lnTo>
                <a:lnTo>
                  <a:pt x="174" y="580"/>
                </a:lnTo>
                <a:lnTo>
                  <a:pt x="176" y="597"/>
                </a:lnTo>
                <a:lnTo>
                  <a:pt x="179" y="621"/>
                </a:lnTo>
                <a:lnTo>
                  <a:pt x="179" y="621"/>
                </a:lnTo>
                <a:lnTo>
                  <a:pt x="183" y="659"/>
                </a:lnTo>
                <a:lnTo>
                  <a:pt x="185" y="683"/>
                </a:lnTo>
                <a:lnTo>
                  <a:pt x="185" y="694"/>
                </a:lnTo>
                <a:lnTo>
                  <a:pt x="185" y="694"/>
                </a:lnTo>
                <a:lnTo>
                  <a:pt x="185" y="698"/>
                </a:lnTo>
                <a:lnTo>
                  <a:pt x="186" y="705"/>
                </a:lnTo>
                <a:lnTo>
                  <a:pt x="189" y="715"/>
                </a:lnTo>
                <a:lnTo>
                  <a:pt x="189" y="715"/>
                </a:lnTo>
                <a:lnTo>
                  <a:pt x="193" y="718"/>
                </a:lnTo>
                <a:lnTo>
                  <a:pt x="195" y="721"/>
                </a:lnTo>
                <a:lnTo>
                  <a:pt x="195" y="721"/>
                </a:lnTo>
                <a:lnTo>
                  <a:pt x="199" y="736"/>
                </a:lnTo>
                <a:lnTo>
                  <a:pt x="203" y="749"/>
                </a:lnTo>
                <a:lnTo>
                  <a:pt x="207" y="757"/>
                </a:lnTo>
                <a:lnTo>
                  <a:pt x="207" y="757"/>
                </a:lnTo>
                <a:lnTo>
                  <a:pt x="212" y="760"/>
                </a:lnTo>
                <a:lnTo>
                  <a:pt x="217" y="764"/>
                </a:lnTo>
                <a:lnTo>
                  <a:pt x="223" y="767"/>
                </a:lnTo>
                <a:lnTo>
                  <a:pt x="231" y="767"/>
                </a:lnTo>
                <a:lnTo>
                  <a:pt x="231" y="767"/>
                </a:lnTo>
                <a:lnTo>
                  <a:pt x="236" y="765"/>
                </a:lnTo>
                <a:lnTo>
                  <a:pt x="241" y="764"/>
                </a:lnTo>
                <a:lnTo>
                  <a:pt x="250" y="759"/>
                </a:lnTo>
                <a:lnTo>
                  <a:pt x="254" y="755"/>
                </a:lnTo>
                <a:lnTo>
                  <a:pt x="256" y="752"/>
                </a:lnTo>
                <a:lnTo>
                  <a:pt x="258" y="748"/>
                </a:lnTo>
                <a:lnTo>
                  <a:pt x="258" y="745"/>
                </a:lnTo>
                <a:lnTo>
                  <a:pt x="258" y="745"/>
                </a:lnTo>
                <a:lnTo>
                  <a:pt x="256" y="741"/>
                </a:lnTo>
                <a:lnTo>
                  <a:pt x="254" y="739"/>
                </a:lnTo>
                <a:lnTo>
                  <a:pt x="249" y="735"/>
                </a:lnTo>
                <a:lnTo>
                  <a:pt x="245" y="731"/>
                </a:lnTo>
                <a:lnTo>
                  <a:pt x="242" y="730"/>
                </a:lnTo>
                <a:lnTo>
                  <a:pt x="241" y="726"/>
                </a:lnTo>
                <a:lnTo>
                  <a:pt x="241" y="726"/>
                </a:lnTo>
                <a:lnTo>
                  <a:pt x="240" y="720"/>
                </a:lnTo>
                <a:lnTo>
                  <a:pt x="240" y="715"/>
                </a:lnTo>
                <a:lnTo>
                  <a:pt x="240" y="708"/>
                </a:lnTo>
                <a:lnTo>
                  <a:pt x="240" y="708"/>
                </a:lnTo>
                <a:lnTo>
                  <a:pt x="241" y="710"/>
                </a:lnTo>
                <a:lnTo>
                  <a:pt x="242" y="710"/>
                </a:lnTo>
                <a:lnTo>
                  <a:pt x="244" y="705"/>
                </a:lnTo>
                <a:lnTo>
                  <a:pt x="244" y="705"/>
                </a:lnTo>
                <a:lnTo>
                  <a:pt x="241" y="693"/>
                </a:lnTo>
                <a:lnTo>
                  <a:pt x="240" y="683"/>
                </a:lnTo>
                <a:lnTo>
                  <a:pt x="240" y="683"/>
                </a:lnTo>
                <a:lnTo>
                  <a:pt x="240" y="679"/>
                </a:lnTo>
                <a:lnTo>
                  <a:pt x="240" y="677"/>
                </a:lnTo>
                <a:lnTo>
                  <a:pt x="241" y="673"/>
                </a:lnTo>
                <a:lnTo>
                  <a:pt x="241" y="665"/>
                </a:lnTo>
                <a:lnTo>
                  <a:pt x="241" y="665"/>
                </a:lnTo>
                <a:lnTo>
                  <a:pt x="240" y="641"/>
                </a:lnTo>
                <a:lnTo>
                  <a:pt x="235" y="600"/>
                </a:lnTo>
                <a:lnTo>
                  <a:pt x="228" y="564"/>
                </a:lnTo>
                <a:lnTo>
                  <a:pt x="226" y="544"/>
                </a:lnTo>
                <a:lnTo>
                  <a:pt x="226" y="544"/>
                </a:lnTo>
                <a:lnTo>
                  <a:pt x="225" y="541"/>
                </a:lnTo>
                <a:lnTo>
                  <a:pt x="225" y="532"/>
                </a:lnTo>
                <a:lnTo>
                  <a:pt x="227" y="504"/>
                </a:lnTo>
                <a:lnTo>
                  <a:pt x="228" y="477"/>
                </a:lnTo>
                <a:lnTo>
                  <a:pt x="230" y="461"/>
                </a:lnTo>
                <a:lnTo>
                  <a:pt x="230" y="461"/>
                </a:lnTo>
                <a:lnTo>
                  <a:pt x="230" y="419"/>
                </a:lnTo>
                <a:lnTo>
                  <a:pt x="230" y="393"/>
                </a:lnTo>
                <a:lnTo>
                  <a:pt x="231" y="379"/>
                </a:lnTo>
                <a:lnTo>
                  <a:pt x="231" y="379"/>
                </a:lnTo>
                <a:lnTo>
                  <a:pt x="235" y="374"/>
                </a:lnTo>
                <a:lnTo>
                  <a:pt x="237" y="369"/>
                </a:lnTo>
                <a:lnTo>
                  <a:pt x="237" y="369"/>
                </a:lnTo>
                <a:lnTo>
                  <a:pt x="241" y="362"/>
                </a:lnTo>
                <a:lnTo>
                  <a:pt x="242" y="358"/>
                </a:lnTo>
                <a:lnTo>
                  <a:pt x="241" y="353"/>
                </a:lnTo>
                <a:lnTo>
                  <a:pt x="241" y="353"/>
                </a:lnTo>
                <a:lnTo>
                  <a:pt x="240" y="344"/>
                </a:lnTo>
                <a:lnTo>
                  <a:pt x="240" y="339"/>
                </a:lnTo>
                <a:lnTo>
                  <a:pt x="240" y="339"/>
                </a:lnTo>
                <a:lnTo>
                  <a:pt x="244" y="334"/>
                </a:lnTo>
                <a:lnTo>
                  <a:pt x="254" y="317"/>
                </a:lnTo>
                <a:lnTo>
                  <a:pt x="260" y="308"/>
                </a:lnTo>
                <a:lnTo>
                  <a:pt x="265" y="297"/>
                </a:lnTo>
                <a:lnTo>
                  <a:pt x="269" y="287"/>
                </a:lnTo>
                <a:lnTo>
                  <a:pt x="272" y="275"/>
                </a:lnTo>
                <a:lnTo>
                  <a:pt x="272" y="275"/>
                </a:lnTo>
                <a:lnTo>
                  <a:pt x="272" y="269"/>
                </a:lnTo>
                <a:lnTo>
                  <a:pt x="270" y="262"/>
                </a:lnTo>
                <a:lnTo>
                  <a:pt x="268" y="245"/>
                </a:lnTo>
                <a:lnTo>
                  <a:pt x="263" y="226"/>
                </a:lnTo>
                <a:lnTo>
                  <a:pt x="256" y="205"/>
                </a:lnTo>
                <a:lnTo>
                  <a:pt x="245" y="172"/>
                </a:lnTo>
                <a:lnTo>
                  <a:pt x="240" y="157"/>
                </a:lnTo>
                <a:lnTo>
                  <a:pt x="240" y="157"/>
                </a:lnTo>
                <a:lnTo>
                  <a:pt x="240" y="157"/>
                </a:lnTo>
                <a:lnTo>
                  <a:pt x="241" y="157"/>
                </a:lnTo>
                <a:lnTo>
                  <a:pt x="241" y="155"/>
                </a:lnTo>
                <a:lnTo>
                  <a:pt x="237" y="147"/>
                </a:lnTo>
                <a:lnTo>
                  <a:pt x="237" y="147"/>
                </a:lnTo>
                <a:lnTo>
                  <a:pt x="230" y="134"/>
                </a:lnTo>
                <a:lnTo>
                  <a:pt x="226" y="130"/>
                </a:lnTo>
                <a:lnTo>
                  <a:pt x="219" y="125"/>
                </a:lnTo>
                <a:lnTo>
                  <a:pt x="219" y="125"/>
                </a:lnTo>
                <a:lnTo>
                  <a:pt x="211" y="121"/>
                </a:lnTo>
                <a:lnTo>
                  <a:pt x="203" y="119"/>
                </a:lnTo>
                <a:lnTo>
                  <a:pt x="193" y="118"/>
                </a:lnTo>
                <a:lnTo>
                  <a:pt x="193" y="118"/>
                </a:lnTo>
                <a:lnTo>
                  <a:pt x="191" y="109"/>
                </a:lnTo>
                <a:lnTo>
                  <a:pt x="189" y="102"/>
                </a:lnTo>
                <a:lnTo>
                  <a:pt x="188" y="100"/>
                </a:lnTo>
                <a:lnTo>
                  <a:pt x="185" y="100"/>
                </a:lnTo>
                <a:lnTo>
                  <a:pt x="185" y="100"/>
                </a:lnTo>
                <a:lnTo>
                  <a:pt x="170" y="99"/>
                </a:lnTo>
                <a:lnTo>
                  <a:pt x="157" y="100"/>
                </a:lnTo>
                <a:lnTo>
                  <a:pt x="161" y="90"/>
                </a:lnTo>
                <a:lnTo>
                  <a:pt x="161" y="90"/>
                </a:lnTo>
                <a:lnTo>
                  <a:pt x="164" y="90"/>
                </a:lnTo>
                <a:lnTo>
                  <a:pt x="165" y="90"/>
                </a:lnTo>
                <a:lnTo>
                  <a:pt x="167" y="87"/>
                </a:lnTo>
                <a:lnTo>
                  <a:pt x="167" y="87"/>
                </a:lnTo>
                <a:lnTo>
                  <a:pt x="170" y="82"/>
                </a:lnTo>
                <a:lnTo>
                  <a:pt x="174" y="73"/>
                </a:lnTo>
                <a:lnTo>
                  <a:pt x="174" y="73"/>
                </a:lnTo>
                <a:lnTo>
                  <a:pt x="174" y="68"/>
                </a:lnTo>
                <a:lnTo>
                  <a:pt x="174" y="63"/>
                </a:lnTo>
                <a:lnTo>
                  <a:pt x="171" y="58"/>
                </a:lnTo>
                <a:lnTo>
                  <a:pt x="165" y="52"/>
                </a:lnTo>
                <a:lnTo>
                  <a:pt x="165" y="52"/>
                </a:lnTo>
                <a:lnTo>
                  <a:pt x="165" y="41"/>
                </a:lnTo>
                <a:lnTo>
                  <a:pt x="164" y="25"/>
                </a:lnTo>
                <a:lnTo>
                  <a:pt x="164" y="25"/>
                </a:lnTo>
                <a:lnTo>
                  <a:pt x="162" y="22"/>
                </a:lnTo>
                <a:lnTo>
                  <a:pt x="158" y="19"/>
                </a:lnTo>
                <a:lnTo>
                  <a:pt x="150" y="10"/>
                </a:lnTo>
                <a:lnTo>
                  <a:pt x="143" y="6"/>
                </a:lnTo>
                <a:lnTo>
                  <a:pt x="137" y="3"/>
                </a:lnTo>
                <a:lnTo>
                  <a:pt x="129" y="1"/>
                </a:lnTo>
                <a:lnTo>
                  <a:pt x="123" y="0"/>
                </a:lnTo>
                <a:lnTo>
                  <a:pt x="123" y="0"/>
                </a:lnTo>
                <a:lnTo>
                  <a:pt x="116" y="0"/>
                </a:lnTo>
                <a:lnTo>
                  <a:pt x="110" y="2"/>
                </a:lnTo>
                <a:lnTo>
                  <a:pt x="104" y="5"/>
                </a:lnTo>
                <a:lnTo>
                  <a:pt x="99" y="8"/>
                </a:lnTo>
                <a:lnTo>
                  <a:pt x="89" y="16"/>
                </a:lnTo>
                <a:lnTo>
                  <a:pt x="83" y="21"/>
                </a:lnTo>
                <a:lnTo>
                  <a:pt x="83" y="21"/>
                </a:lnTo>
                <a:lnTo>
                  <a:pt x="82" y="25"/>
                </a:lnTo>
                <a:lnTo>
                  <a:pt x="81" y="29"/>
                </a:lnTo>
                <a:lnTo>
                  <a:pt x="80" y="40"/>
                </a:lnTo>
                <a:lnTo>
                  <a:pt x="80" y="53"/>
                </a:lnTo>
                <a:lnTo>
                  <a:pt x="80" y="63"/>
                </a:lnTo>
                <a:lnTo>
                  <a:pt x="80" y="63"/>
                </a:lnTo>
                <a:lnTo>
                  <a:pt x="78" y="63"/>
                </a:lnTo>
                <a:lnTo>
                  <a:pt x="77" y="62"/>
                </a:lnTo>
                <a:lnTo>
                  <a:pt x="76" y="63"/>
                </a:lnTo>
                <a:lnTo>
                  <a:pt x="76" y="63"/>
                </a:lnTo>
                <a:lnTo>
                  <a:pt x="75" y="68"/>
                </a:lnTo>
                <a:lnTo>
                  <a:pt x="76" y="74"/>
                </a:lnTo>
                <a:lnTo>
                  <a:pt x="80" y="82"/>
                </a:lnTo>
                <a:lnTo>
                  <a:pt x="81" y="86"/>
                </a:lnTo>
                <a:lnTo>
                  <a:pt x="83" y="87"/>
                </a:lnTo>
                <a:lnTo>
                  <a:pt x="83" y="87"/>
                </a:lnTo>
                <a:lnTo>
                  <a:pt x="91" y="91"/>
                </a:lnTo>
                <a:lnTo>
                  <a:pt x="91" y="91"/>
                </a:lnTo>
                <a:lnTo>
                  <a:pt x="92" y="96"/>
                </a:lnTo>
                <a:lnTo>
                  <a:pt x="94" y="100"/>
                </a:lnTo>
                <a:lnTo>
                  <a:pt x="95" y="104"/>
                </a:lnTo>
                <a:lnTo>
                  <a:pt x="95" y="104"/>
                </a:lnTo>
                <a:lnTo>
                  <a:pt x="100" y="110"/>
                </a:lnTo>
                <a:lnTo>
                  <a:pt x="104" y="114"/>
                </a:lnTo>
                <a:lnTo>
                  <a:pt x="97" y="114"/>
                </a:lnTo>
                <a:close/>
                <a:moveTo>
                  <a:pt x="71" y="241"/>
                </a:moveTo>
                <a:lnTo>
                  <a:pt x="71" y="241"/>
                </a:lnTo>
                <a:lnTo>
                  <a:pt x="72" y="254"/>
                </a:lnTo>
                <a:lnTo>
                  <a:pt x="75" y="265"/>
                </a:lnTo>
                <a:lnTo>
                  <a:pt x="77" y="278"/>
                </a:lnTo>
                <a:lnTo>
                  <a:pt x="77" y="278"/>
                </a:lnTo>
                <a:lnTo>
                  <a:pt x="82" y="294"/>
                </a:lnTo>
                <a:lnTo>
                  <a:pt x="83" y="298"/>
                </a:lnTo>
                <a:lnTo>
                  <a:pt x="83" y="299"/>
                </a:lnTo>
                <a:lnTo>
                  <a:pt x="83" y="299"/>
                </a:lnTo>
                <a:lnTo>
                  <a:pt x="73" y="301"/>
                </a:lnTo>
                <a:lnTo>
                  <a:pt x="67" y="303"/>
                </a:lnTo>
                <a:lnTo>
                  <a:pt x="67" y="303"/>
                </a:lnTo>
                <a:lnTo>
                  <a:pt x="68" y="301"/>
                </a:lnTo>
                <a:lnTo>
                  <a:pt x="68" y="298"/>
                </a:lnTo>
                <a:lnTo>
                  <a:pt x="67" y="296"/>
                </a:lnTo>
                <a:lnTo>
                  <a:pt x="63" y="289"/>
                </a:lnTo>
                <a:lnTo>
                  <a:pt x="63" y="289"/>
                </a:lnTo>
                <a:lnTo>
                  <a:pt x="67" y="284"/>
                </a:lnTo>
                <a:lnTo>
                  <a:pt x="68" y="279"/>
                </a:lnTo>
                <a:lnTo>
                  <a:pt x="69" y="273"/>
                </a:lnTo>
                <a:lnTo>
                  <a:pt x="69" y="273"/>
                </a:lnTo>
                <a:lnTo>
                  <a:pt x="69" y="254"/>
                </a:lnTo>
                <a:lnTo>
                  <a:pt x="71" y="241"/>
                </a:lnTo>
                <a:lnTo>
                  <a:pt x="71" y="2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692818" y="2723571"/>
            <a:ext cx="620542" cy="1701164"/>
          </a:xfrm>
          <a:custGeom>
            <a:avLst/>
            <a:gdLst>
              <a:gd name="T0" fmla="*/ 153 w 437"/>
              <a:gd name="T1" fmla="*/ 13 h 1198"/>
              <a:gd name="T2" fmla="*/ 134 w 437"/>
              <a:gd name="T3" fmla="*/ 33 h 1198"/>
              <a:gd name="T4" fmla="*/ 137 w 437"/>
              <a:gd name="T5" fmla="*/ 86 h 1198"/>
              <a:gd name="T6" fmla="*/ 124 w 437"/>
              <a:gd name="T7" fmla="*/ 99 h 1198"/>
              <a:gd name="T8" fmla="*/ 130 w 437"/>
              <a:gd name="T9" fmla="*/ 135 h 1198"/>
              <a:gd name="T10" fmla="*/ 144 w 437"/>
              <a:gd name="T11" fmla="*/ 146 h 1198"/>
              <a:gd name="T12" fmla="*/ 152 w 437"/>
              <a:gd name="T13" fmla="*/ 163 h 1198"/>
              <a:gd name="T14" fmla="*/ 146 w 437"/>
              <a:gd name="T15" fmla="*/ 183 h 1198"/>
              <a:gd name="T16" fmla="*/ 62 w 437"/>
              <a:gd name="T17" fmla="*/ 224 h 1198"/>
              <a:gd name="T18" fmla="*/ 29 w 437"/>
              <a:gd name="T19" fmla="*/ 256 h 1198"/>
              <a:gd name="T20" fmla="*/ 0 w 437"/>
              <a:gd name="T21" fmla="*/ 339 h 1198"/>
              <a:gd name="T22" fmla="*/ 39 w 437"/>
              <a:gd name="T23" fmla="*/ 391 h 1198"/>
              <a:gd name="T24" fmla="*/ 69 w 437"/>
              <a:gd name="T25" fmla="*/ 399 h 1198"/>
              <a:gd name="T26" fmla="*/ 75 w 437"/>
              <a:gd name="T27" fmla="*/ 429 h 1198"/>
              <a:gd name="T28" fmla="*/ 63 w 437"/>
              <a:gd name="T29" fmla="*/ 521 h 1198"/>
              <a:gd name="T30" fmla="*/ 55 w 437"/>
              <a:gd name="T31" fmla="*/ 578 h 1198"/>
              <a:gd name="T32" fmla="*/ 85 w 437"/>
              <a:gd name="T33" fmla="*/ 609 h 1198"/>
              <a:gd name="T34" fmla="*/ 111 w 437"/>
              <a:gd name="T35" fmla="*/ 616 h 1198"/>
              <a:gd name="T36" fmla="*/ 149 w 437"/>
              <a:gd name="T37" fmla="*/ 926 h 1198"/>
              <a:gd name="T38" fmla="*/ 186 w 437"/>
              <a:gd name="T39" fmla="*/ 1067 h 1198"/>
              <a:gd name="T40" fmla="*/ 137 w 437"/>
              <a:gd name="T41" fmla="*/ 1159 h 1198"/>
              <a:gd name="T42" fmla="*/ 141 w 437"/>
              <a:gd name="T43" fmla="*/ 1179 h 1198"/>
              <a:gd name="T44" fmla="*/ 230 w 437"/>
              <a:gd name="T45" fmla="*/ 1183 h 1198"/>
              <a:gd name="T46" fmla="*/ 285 w 437"/>
              <a:gd name="T47" fmla="*/ 1180 h 1198"/>
              <a:gd name="T48" fmla="*/ 290 w 437"/>
              <a:gd name="T49" fmla="*/ 1054 h 1198"/>
              <a:gd name="T50" fmla="*/ 275 w 437"/>
              <a:gd name="T51" fmla="*/ 981 h 1198"/>
              <a:gd name="T52" fmla="*/ 290 w 437"/>
              <a:gd name="T53" fmla="*/ 914 h 1198"/>
              <a:gd name="T54" fmla="*/ 337 w 437"/>
              <a:gd name="T55" fmla="*/ 1051 h 1198"/>
              <a:gd name="T56" fmla="*/ 351 w 437"/>
              <a:gd name="T57" fmla="*/ 1128 h 1198"/>
              <a:gd name="T58" fmla="*/ 348 w 437"/>
              <a:gd name="T59" fmla="*/ 1192 h 1198"/>
              <a:gd name="T60" fmla="*/ 399 w 437"/>
              <a:gd name="T61" fmla="*/ 1197 h 1198"/>
              <a:gd name="T62" fmla="*/ 437 w 437"/>
              <a:gd name="T63" fmla="*/ 1189 h 1198"/>
              <a:gd name="T64" fmla="*/ 419 w 437"/>
              <a:gd name="T65" fmla="*/ 1134 h 1198"/>
              <a:gd name="T66" fmla="*/ 419 w 437"/>
              <a:gd name="T67" fmla="*/ 1067 h 1198"/>
              <a:gd name="T68" fmla="*/ 414 w 437"/>
              <a:gd name="T69" fmla="*/ 978 h 1198"/>
              <a:gd name="T70" fmla="*/ 394 w 437"/>
              <a:gd name="T71" fmla="*/ 871 h 1198"/>
              <a:gd name="T72" fmla="*/ 399 w 437"/>
              <a:gd name="T73" fmla="*/ 632 h 1198"/>
              <a:gd name="T74" fmla="*/ 405 w 437"/>
              <a:gd name="T75" fmla="*/ 615 h 1198"/>
              <a:gd name="T76" fmla="*/ 406 w 437"/>
              <a:gd name="T77" fmla="*/ 540 h 1198"/>
              <a:gd name="T78" fmla="*/ 406 w 437"/>
              <a:gd name="T79" fmla="*/ 423 h 1198"/>
              <a:gd name="T80" fmla="*/ 412 w 437"/>
              <a:gd name="T81" fmla="*/ 362 h 1198"/>
              <a:gd name="T82" fmla="*/ 415 w 437"/>
              <a:gd name="T83" fmla="*/ 325 h 1198"/>
              <a:gd name="T84" fmla="*/ 394 w 437"/>
              <a:gd name="T85" fmla="*/ 295 h 1198"/>
              <a:gd name="T86" fmla="*/ 366 w 437"/>
              <a:gd name="T87" fmla="*/ 256 h 1198"/>
              <a:gd name="T88" fmla="*/ 308 w 437"/>
              <a:gd name="T89" fmla="*/ 215 h 1198"/>
              <a:gd name="T90" fmla="*/ 297 w 437"/>
              <a:gd name="T91" fmla="*/ 184 h 1198"/>
              <a:gd name="T92" fmla="*/ 293 w 437"/>
              <a:gd name="T93" fmla="*/ 171 h 1198"/>
              <a:gd name="T94" fmla="*/ 253 w 437"/>
              <a:gd name="T95" fmla="*/ 129 h 1198"/>
              <a:gd name="T96" fmla="*/ 265 w 437"/>
              <a:gd name="T97" fmla="*/ 123 h 1198"/>
              <a:gd name="T98" fmla="*/ 265 w 437"/>
              <a:gd name="T99" fmla="*/ 92 h 1198"/>
              <a:gd name="T100" fmla="*/ 253 w 437"/>
              <a:gd name="T101" fmla="*/ 50 h 1198"/>
              <a:gd name="T102" fmla="*/ 229 w 437"/>
              <a:gd name="T103" fmla="*/ 10 h 1198"/>
              <a:gd name="T104" fmla="*/ 180 w 437"/>
              <a:gd name="T105" fmla="*/ 7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37" h="1198">
                <a:moveTo>
                  <a:pt x="180" y="7"/>
                </a:moveTo>
                <a:lnTo>
                  <a:pt x="180" y="7"/>
                </a:lnTo>
                <a:lnTo>
                  <a:pt x="173" y="7"/>
                </a:lnTo>
                <a:lnTo>
                  <a:pt x="161" y="10"/>
                </a:lnTo>
                <a:lnTo>
                  <a:pt x="153" y="13"/>
                </a:lnTo>
                <a:lnTo>
                  <a:pt x="147" y="16"/>
                </a:lnTo>
                <a:lnTo>
                  <a:pt x="141" y="20"/>
                </a:lnTo>
                <a:lnTo>
                  <a:pt x="137" y="25"/>
                </a:lnTo>
                <a:lnTo>
                  <a:pt x="137" y="25"/>
                </a:lnTo>
                <a:lnTo>
                  <a:pt x="134" y="33"/>
                </a:lnTo>
                <a:lnTo>
                  <a:pt x="132" y="40"/>
                </a:lnTo>
                <a:lnTo>
                  <a:pt x="134" y="62"/>
                </a:lnTo>
                <a:lnTo>
                  <a:pt x="135" y="79"/>
                </a:lnTo>
                <a:lnTo>
                  <a:pt x="137" y="86"/>
                </a:lnTo>
                <a:lnTo>
                  <a:pt x="137" y="86"/>
                </a:lnTo>
                <a:lnTo>
                  <a:pt x="130" y="89"/>
                </a:lnTo>
                <a:lnTo>
                  <a:pt x="126" y="94"/>
                </a:lnTo>
                <a:lnTo>
                  <a:pt x="124" y="95"/>
                </a:lnTo>
                <a:lnTo>
                  <a:pt x="124" y="99"/>
                </a:lnTo>
                <a:lnTo>
                  <a:pt x="124" y="99"/>
                </a:lnTo>
                <a:lnTo>
                  <a:pt x="126" y="108"/>
                </a:lnTo>
                <a:lnTo>
                  <a:pt x="126" y="118"/>
                </a:lnTo>
                <a:lnTo>
                  <a:pt x="127" y="129"/>
                </a:lnTo>
                <a:lnTo>
                  <a:pt x="129" y="132"/>
                </a:lnTo>
                <a:lnTo>
                  <a:pt x="130" y="135"/>
                </a:lnTo>
                <a:lnTo>
                  <a:pt x="130" y="135"/>
                </a:lnTo>
                <a:lnTo>
                  <a:pt x="135" y="140"/>
                </a:lnTo>
                <a:lnTo>
                  <a:pt x="137" y="141"/>
                </a:lnTo>
                <a:lnTo>
                  <a:pt x="137" y="141"/>
                </a:lnTo>
                <a:lnTo>
                  <a:pt x="144" y="146"/>
                </a:lnTo>
                <a:lnTo>
                  <a:pt x="147" y="151"/>
                </a:lnTo>
                <a:lnTo>
                  <a:pt x="149" y="154"/>
                </a:lnTo>
                <a:lnTo>
                  <a:pt x="149" y="154"/>
                </a:lnTo>
                <a:lnTo>
                  <a:pt x="150" y="158"/>
                </a:lnTo>
                <a:lnTo>
                  <a:pt x="152" y="163"/>
                </a:lnTo>
                <a:lnTo>
                  <a:pt x="155" y="166"/>
                </a:lnTo>
                <a:lnTo>
                  <a:pt x="155" y="166"/>
                </a:lnTo>
                <a:lnTo>
                  <a:pt x="153" y="166"/>
                </a:lnTo>
                <a:lnTo>
                  <a:pt x="152" y="171"/>
                </a:lnTo>
                <a:lnTo>
                  <a:pt x="146" y="183"/>
                </a:lnTo>
                <a:lnTo>
                  <a:pt x="137" y="203"/>
                </a:lnTo>
                <a:lnTo>
                  <a:pt x="137" y="203"/>
                </a:lnTo>
                <a:lnTo>
                  <a:pt x="69" y="221"/>
                </a:lnTo>
                <a:lnTo>
                  <a:pt x="69" y="221"/>
                </a:lnTo>
                <a:lnTo>
                  <a:pt x="62" y="224"/>
                </a:lnTo>
                <a:lnTo>
                  <a:pt x="52" y="227"/>
                </a:lnTo>
                <a:lnTo>
                  <a:pt x="43" y="233"/>
                </a:lnTo>
                <a:lnTo>
                  <a:pt x="39" y="239"/>
                </a:lnTo>
                <a:lnTo>
                  <a:pt x="39" y="239"/>
                </a:lnTo>
                <a:lnTo>
                  <a:pt x="29" y="256"/>
                </a:lnTo>
                <a:lnTo>
                  <a:pt x="14" y="288"/>
                </a:lnTo>
                <a:lnTo>
                  <a:pt x="6" y="305"/>
                </a:lnTo>
                <a:lnTo>
                  <a:pt x="2" y="321"/>
                </a:lnTo>
                <a:lnTo>
                  <a:pt x="0" y="334"/>
                </a:lnTo>
                <a:lnTo>
                  <a:pt x="0" y="339"/>
                </a:lnTo>
                <a:lnTo>
                  <a:pt x="2" y="344"/>
                </a:lnTo>
                <a:lnTo>
                  <a:pt x="2" y="344"/>
                </a:lnTo>
                <a:lnTo>
                  <a:pt x="22" y="373"/>
                </a:lnTo>
                <a:lnTo>
                  <a:pt x="34" y="387"/>
                </a:lnTo>
                <a:lnTo>
                  <a:pt x="39" y="391"/>
                </a:lnTo>
                <a:lnTo>
                  <a:pt x="45" y="393"/>
                </a:lnTo>
                <a:lnTo>
                  <a:pt x="45" y="393"/>
                </a:lnTo>
                <a:lnTo>
                  <a:pt x="63" y="397"/>
                </a:lnTo>
                <a:lnTo>
                  <a:pt x="69" y="399"/>
                </a:lnTo>
                <a:lnTo>
                  <a:pt x="69" y="399"/>
                </a:lnTo>
                <a:lnTo>
                  <a:pt x="72" y="402"/>
                </a:lnTo>
                <a:lnTo>
                  <a:pt x="74" y="406"/>
                </a:lnTo>
                <a:lnTo>
                  <a:pt x="75" y="411"/>
                </a:lnTo>
                <a:lnTo>
                  <a:pt x="75" y="411"/>
                </a:lnTo>
                <a:lnTo>
                  <a:pt x="75" y="429"/>
                </a:lnTo>
                <a:lnTo>
                  <a:pt x="74" y="462"/>
                </a:lnTo>
                <a:lnTo>
                  <a:pt x="69" y="497"/>
                </a:lnTo>
                <a:lnTo>
                  <a:pt x="66" y="511"/>
                </a:lnTo>
                <a:lnTo>
                  <a:pt x="63" y="521"/>
                </a:lnTo>
                <a:lnTo>
                  <a:pt x="63" y="521"/>
                </a:lnTo>
                <a:lnTo>
                  <a:pt x="57" y="537"/>
                </a:lnTo>
                <a:lnTo>
                  <a:pt x="54" y="554"/>
                </a:lnTo>
                <a:lnTo>
                  <a:pt x="51" y="570"/>
                </a:lnTo>
                <a:lnTo>
                  <a:pt x="51" y="570"/>
                </a:lnTo>
                <a:lnTo>
                  <a:pt x="55" y="578"/>
                </a:lnTo>
                <a:lnTo>
                  <a:pt x="60" y="584"/>
                </a:lnTo>
                <a:lnTo>
                  <a:pt x="63" y="589"/>
                </a:lnTo>
                <a:lnTo>
                  <a:pt x="63" y="589"/>
                </a:lnTo>
                <a:lnTo>
                  <a:pt x="75" y="601"/>
                </a:lnTo>
                <a:lnTo>
                  <a:pt x="85" y="609"/>
                </a:lnTo>
                <a:lnTo>
                  <a:pt x="89" y="612"/>
                </a:lnTo>
                <a:lnTo>
                  <a:pt x="94" y="613"/>
                </a:lnTo>
                <a:lnTo>
                  <a:pt x="94" y="613"/>
                </a:lnTo>
                <a:lnTo>
                  <a:pt x="103" y="615"/>
                </a:lnTo>
                <a:lnTo>
                  <a:pt x="111" y="616"/>
                </a:lnTo>
                <a:lnTo>
                  <a:pt x="118" y="619"/>
                </a:lnTo>
                <a:lnTo>
                  <a:pt x="118" y="619"/>
                </a:lnTo>
                <a:lnTo>
                  <a:pt x="132" y="756"/>
                </a:lnTo>
                <a:lnTo>
                  <a:pt x="149" y="926"/>
                </a:lnTo>
                <a:lnTo>
                  <a:pt x="149" y="926"/>
                </a:lnTo>
                <a:lnTo>
                  <a:pt x="152" y="944"/>
                </a:lnTo>
                <a:lnTo>
                  <a:pt x="157" y="966"/>
                </a:lnTo>
                <a:lnTo>
                  <a:pt x="169" y="1010"/>
                </a:lnTo>
                <a:lnTo>
                  <a:pt x="181" y="1048"/>
                </a:lnTo>
                <a:lnTo>
                  <a:pt x="186" y="1067"/>
                </a:lnTo>
                <a:lnTo>
                  <a:pt x="186" y="1067"/>
                </a:lnTo>
                <a:lnTo>
                  <a:pt x="189" y="1096"/>
                </a:lnTo>
                <a:lnTo>
                  <a:pt x="192" y="1122"/>
                </a:lnTo>
                <a:lnTo>
                  <a:pt x="161" y="1152"/>
                </a:lnTo>
                <a:lnTo>
                  <a:pt x="137" y="1159"/>
                </a:lnTo>
                <a:lnTo>
                  <a:pt x="137" y="1159"/>
                </a:lnTo>
                <a:lnTo>
                  <a:pt x="137" y="1162"/>
                </a:lnTo>
                <a:lnTo>
                  <a:pt x="137" y="1171"/>
                </a:lnTo>
                <a:lnTo>
                  <a:pt x="138" y="1175"/>
                </a:lnTo>
                <a:lnTo>
                  <a:pt x="141" y="1179"/>
                </a:lnTo>
                <a:lnTo>
                  <a:pt x="144" y="1182"/>
                </a:lnTo>
                <a:lnTo>
                  <a:pt x="149" y="1183"/>
                </a:lnTo>
                <a:lnTo>
                  <a:pt x="149" y="1183"/>
                </a:lnTo>
                <a:lnTo>
                  <a:pt x="201" y="1183"/>
                </a:lnTo>
                <a:lnTo>
                  <a:pt x="230" y="1183"/>
                </a:lnTo>
                <a:lnTo>
                  <a:pt x="247" y="1183"/>
                </a:lnTo>
                <a:lnTo>
                  <a:pt x="247" y="1183"/>
                </a:lnTo>
                <a:lnTo>
                  <a:pt x="258" y="1183"/>
                </a:lnTo>
                <a:lnTo>
                  <a:pt x="271" y="1182"/>
                </a:lnTo>
                <a:lnTo>
                  <a:pt x="285" y="1180"/>
                </a:lnTo>
                <a:lnTo>
                  <a:pt x="288" y="1179"/>
                </a:lnTo>
                <a:lnTo>
                  <a:pt x="290" y="1177"/>
                </a:lnTo>
                <a:lnTo>
                  <a:pt x="290" y="1177"/>
                </a:lnTo>
                <a:lnTo>
                  <a:pt x="278" y="1097"/>
                </a:lnTo>
                <a:lnTo>
                  <a:pt x="290" y="1054"/>
                </a:lnTo>
                <a:lnTo>
                  <a:pt x="290" y="1054"/>
                </a:lnTo>
                <a:lnTo>
                  <a:pt x="285" y="1030"/>
                </a:lnTo>
                <a:lnTo>
                  <a:pt x="278" y="999"/>
                </a:lnTo>
                <a:lnTo>
                  <a:pt x="278" y="999"/>
                </a:lnTo>
                <a:lnTo>
                  <a:pt x="275" y="981"/>
                </a:lnTo>
                <a:lnTo>
                  <a:pt x="270" y="950"/>
                </a:lnTo>
                <a:lnTo>
                  <a:pt x="265" y="907"/>
                </a:lnTo>
                <a:lnTo>
                  <a:pt x="259" y="760"/>
                </a:lnTo>
                <a:lnTo>
                  <a:pt x="259" y="760"/>
                </a:lnTo>
                <a:lnTo>
                  <a:pt x="290" y="914"/>
                </a:lnTo>
                <a:lnTo>
                  <a:pt x="308" y="987"/>
                </a:lnTo>
                <a:lnTo>
                  <a:pt x="308" y="987"/>
                </a:lnTo>
                <a:lnTo>
                  <a:pt x="314" y="1002"/>
                </a:lnTo>
                <a:lnTo>
                  <a:pt x="325" y="1025"/>
                </a:lnTo>
                <a:lnTo>
                  <a:pt x="337" y="1051"/>
                </a:lnTo>
                <a:lnTo>
                  <a:pt x="345" y="1073"/>
                </a:lnTo>
                <a:lnTo>
                  <a:pt x="345" y="1073"/>
                </a:lnTo>
                <a:lnTo>
                  <a:pt x="348" y="1091"/>
                </a:lnTo>
                <a:lnTo>
                  <a:pt x="351" y="1110"/>
                </a:lnTo>
                <a:lnTo>
                  <a:pt x="351" y="1128"/>
                </a:lnTo>
                <a:lnTo>
                  <a:pt x="351" y="1140"/>
                </a:lnTo>
                <a:lnTo>
                  <a:pt x="351" y="1140"/>
                </a:lnTo>
                <a:lnTo>
                  <a:pt x="348" y="1169"/>
                </a:lnTo>
                <a:lnTo>
                  <a:pt x="347" y="1186"/>
                </a:lnTo>
                <a:lnTo>
                  <a:pt x="348" y="1192"/>
                </a:lnTo>
                <a:lnTo>
                  <a:pt x="351" y="1195"/>
                </a:lnTo>
                <a:lnTo>
                  <a:pt x="351" y="1195"/>
                </a:lnTo>
                <a:lnTo>
                  <a:pt x="357" y="1197"/>
                </a:lnTo>
                <a:lnTo>
                  <a:pt x="368" y="1198"/>
                </a:lnTo>
                <a:lnTo>
                  <a:pt x="399" y="1197"/>
                </a:lnTo>
                <a:lnTo>
                  <a:pt x="412" y="1197"/>
                </a:lnTo>
                <a:lnTo>
                  <a:pt x="426" y="1195"/>
                </a:lnTo>
                <a:lnTo>
                  <a:pt x="434" y="1192"/>
                </a:lnTo>
                <a:lnTo>
                  <a:pt x="437" y="1191"/>
                </a:lnTo>
                <a:lnTo>
                  <a:pt x="437" y="1189"/>
                </a:lnTo>
                <a:lnTo>
                  <a:pt x="437" y="1189"/>
                </a:lnTo>
                <a:lnTo>
                  <a:pt x="434" y="1179"/>
                </a:lnTo>
                <a:lnTo>
                  <a:pt x="428" y="1165"/>
                </a:lnTo>
                <a:lnTo>
                  <a:pt x="419" y="1146"/>
                </a:lnTo>
                <a:lnTo>
                  <a:pt x="419" y="1134"/>
                </a:lnTo>
                <a:lnTo>
                  <a:pt x="425" y="1122"/>
                </a:lnTo>
                <a:lnTo>
                  <a:pt x="425" y="1122"/>
                </a:lnTo>
                <a:lnTo>
                  <a:pt x="423" y="1100"/>
                </a:lnTo>
                <a:lnTo>
                  <a:pt x="422" y="1082"/>
                </a:lnTo>
                <a:lnTo>
                  <a:pt x="419" y="1067"/>
                </a:lnTo>
                <a:lnTo>
                  <a:pt x="419" y="1067"/>
                </a:lnTo>
                <a:lnTo>
                  <a:pt x="417" y="1058"/>
                </a:lnTo>
                <a:lnTo>
                  <a:pt x="415" y="1045"/>
                </a:lnTo>
                <a:lnTo>
                  <a:pt x="414" y="1012"/>
                </a:lnTo>
                <a:lnTo>
                  <a:pt x="414" y="978"/>
                </a:lnTo>
                <a:lnTo>
                  <a:pt x="412" y="956"/>
                </a:lnTo>
                <a:lnTo>
                  <a:pt x="412" y="956"/>
                </a:lnTo>
                <a:lnTo>
                  <a:pt x="403" y="910"/>
                </a:lnTo>
                <a:lnTo>
                  <a:pt x="394" y="871"/>
                </a:lnTo>
                <a:lnTo>
                  <a:pt x="394" y="871"/>
                </a:lnTo>
                <a:lnTo>
                  <a:pt x="391" y="780"/>
                </a:lnTo>
                <a:lnTo>
                  <a:pt x="388" y="693"/>
                </a:lnTo>
                <a:lnTo>
                  <a:pt x="388" y="638"/>
                </a:lnTo>
                <a:lnTo>
                  <a:pt x="388" y="638"/>
                </a:lnTo>
                <a:lnTo>
                  <a:pt x="399" y="632"/>
                </a:lnTo>
                <a:lnTo>
                  <a:pt x="405" y="626"/>
                </a:lnTo>
                <a:lnTo>
                  <a:pt x="406" y="622"/>
                </a:lnTo>
                <a:lnTo>
                  <a:pt x="406" y="619"/>
                </a:lnTo>
                <a:lnTo>
                  <a:pt x="406" y="619"/>
                </a:lnTo>
                <a:lnTo>
                  <a:pt x="405" y="615"/>
                </a:lnTo>
                <a:lnTo>
                  <a:pt x="405" y="606"/>
                </a:lnTo>
                <a:lnTo>
                  <a:pt x="406" y="581"/>
                </a:lnTo>
                <a:lnTo>
                  <a:pt x="406" y="555"/>
                </a:lnTo>
                <a:lnTo>
                  <a:pt x="406" y="540"/>
                </a:lnTo>
                <a:lnTo>
                  <a:pt x="406" y="540"/>
                </a:lnTo>
                <a:lnTo>
                  <a:pt x="406" y="489"/>
                </a:lnTo>
                <a:lnTo>
                  <a:pt x="406" y="442"/>
                </a:lnTo>
                <a:lnTo>
                  <a:pt x="406" y="442"/>
                </a:lnTo>
                <a:lnTo>
                  <a:pt x="406" y="429"/>
                </a:lnTo>
                <a:lnTo>
                  <a:pt x="406" y="423"/>
                </a:lnTo>
                <a:lnTo>
                  <a:pt x="406" y="417"/>
                </a:lnTo>
                <a:lnTo>
                  <a:pt x="406" y="417"/>
                </a:lnTo>
                <a:lnTo>
                  <a:pt x="409" y="402"/>
                </a:lnTo>
                <a:lnTo>
                  <a:pt x="412" y="383"/>
                </a:lnTo>
                <a:lnTo>
                  <a:pt x="412" y="362"/>
                </a:lnTo>
                <a:lnTo>
                  <a:pt x="412" y="362"/>
                </a:lnTo>
                <a:lnTo>
                  <a:pt x="412" y="351"/>
                </a:lnTo>
                <a:lnTo>
                  <a:pt x="414" y="344"/>
                </a:lnTo>
                <a:lnTo>
                  <a:pt x="415" y="331"/>
                </a:lnTo>
                <a:lnTo>
                  <a:pt x="415" y="325"/>
                </a:lnTo>
                <a:lnTo>
                  <a:pt x="415" y="321"/>
                </a:lnTo>
                <a:lnTo>
                  <a:pt x="412" y="315"/>
                </a:lnTo>
                <a:lnTo>
                  <a:pt x="406" y="307"/>
                </a:lnTo>
                <a:lnTo>
                  <a:pt x="406" y="307"/>
                </a:lnTo>
                <a:lnTo>
                  <a:pt x="394" y="295"/>
                </a:lnTo>
                <a:lnTo>
                  <a:pt x="388" y="287"/>
                </a:lnTo>
                <a:lnTo>
                  <a:pt x="382" y="281"/>
                </a:lnTo>
                <a:lnTo>
                  <a:pt x="376" y="270"/>
                </a:lnTo>
                <a:lnTo>
                  <a:pt x="376" y="270"/>
                </a:lnTo>
                <a:lnTo>
                  <a:pt x="366" y="256"/>
                </a:lnTo>
                <a:lnTo>
                  <a:pt x="356" y="241"/>
                </a:lnTo>
                <a:lnTo>
                  <a:pt x="345" y="227"/>
                </a:lnTo>
                <a:lnTo>
                  <a:pt x="333" y="221"/>
                </a:lnTo>
                <a:lnTo>
                  <a:pt x="308" y="215"/>
                </a:lnTo>
                <a:lnTo>
                  <a:pt x="308" y="215"/>
                </a:lnTo>
                <a:lnTo>
                  <a:pt x="302" y="207"/>
                </a:lnTo>
                <a:lnTo>
                  <a:pt x="297" y="201"/>
                </a:lnTo>
                <a:lnTo>
                  <a:pt x="296" y="197"/>
                </a:lnTo>
                <a:lnTo>
                  <a:pt x="296" y="197"/>
                </a:lnTo>
                <a:lnTo>
                  <a:pt x="297" y="184"/>
                </a:lnTo>
                <a:lnTo>
                  <a:pt x="297" y="178"/>
                </a:lnTo>
                <a:lnTo>
                  <a:pt x="296" y="172"/>
                </a:lnTo>
                <a:lnTo>
                  <a:pt x="296" y="172"/>
                </a:lnTo>
                <a:lnTo>
                  <a:pt x="294" y="171"/>
                </a:lnTo>
                <a:lnTo>
                  <a:pt x="293" y="171"/>
                </a:lnTo>
                <a:lnTo>
                  <a:pt x="288" y="174"/>
                </a:lnTo>
                <a:lnTo>
                  <a:pt x="284" y="178"/>
                </a:lnTo>
                <a:lnTo>
                  <a:pt x="284" y="148"/>
                </a:lnTo>
                <a:lnTo>
                  <a:pt x="253" y="148"/>
                </a:lnTo>
                <a:lnTo>
                  <a:pt x="253" y="129"/>
                </a:lnTo>
                <a:lnTo>
                  <a:pt x="253" y="129"/>
                </a:lnTo>
                <a:lnTo>
                  <a:pt x="258" y="128"/>
                </a:lnTo>
                <a:lnTo>
                  <a:pt x="262" y="126"/>
                </a:lnTo>
                <a:lnTo>
                  <a:pt x="265" y="123"/>
                </a:lnTo>
                <a:lnTo>
                  <a:pt x="265" y="123"/>
                </a:lnTo>
                <a:lnTo>
                  <a:pt x="267" y="120"/>
                </a:lnTo>
                <a:lnTo>
                  <a:pt x="267" y="117"/>
                </a:lnTo>
                <a:lnTo>
                  <a:pt x="268" y="106"/>
                </a:lnTo>
                <a:lnTo>
                  <a:pt x="267" y="97"/>
                </a:lnTo>
                <a:lnTo>
                  <a:pt x="265" y="92"/>
                </a:lnTo>
                <a:lnTo>
                  <a:pt x="265" y="92"/>
                </a:lnTo>
                <a:lnTo>
                  <a:pt x="253" y="86"/>
                </a:lnTo>
                <a:lnTo>
                  <a:pt x="253" y="86"/>
                </a:lnTo>
                <a:lnTo>
                  <a:pt x="253" y="69"/>
                </a:lnTo>
                <a:lnTo>
                  <a:pt x="253" y="50"/>
                </a:lnTo>
                <a:lnTo>
                  <a:pt x="253" y="50"/>
                </a:lnTo>
                <a:lnTo>
                  <a:pt x="247" y="39"/>
                </a:lnTo>
                <a:lnTo>
                  <a:pt x="235" y="19"/>
                </a:lnTo>
                <a:lnTo>
                  <a:pt x="235" y="19"/>
                </a:lnTo>
                <a:lnTo>
                  <a:pt x="229" y="10"/>
                </a:lnTo>
                <a:lnTo>
                  <a:pt x="222" y="4"/>
                </a:lnTo>
                <a:lnTo>
                  <a:pt x="216" y="0"/>
                </a:lnTo>
                <a:lnTo>
                  <a:pt x="210" y="0"/>
                </a:lnTo>
                <a:lnTo>
                  <a:pt x="210" y="0"/>
                </a:lnTo>
                <a:lnTo>
                  <a:pt x="180" y="7"/>
                </a:lnTo>
                <a:lnTo>
                  <a:pt x="180" y="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/>
          <p:cNvSpPr>
            <a:spLocks/>
          </p:cNvSpPr>
          <p:nvPr/>
        </p:nvSpPr>
        <p:spPr bwMode="auto">
          <a:xfrm>
            <a:off x="2934799" y="4702089"/>
            <a:ext cx="509318" cy="1648232"/>
          </a:xfrm>
          <a:custGeom>
            <a:avLst/>
            <a:gdLst>
              <a:gd name="T0" fmla="*/ 262 w 1228"/>
              <a:gd name="T1" fmla="*/ 1737 h 3974"/>
              <a:gd name="T2" fmla="*/ 248 w 1228"/>
              <a:gd name="T3" fmla="*/ 1923 h 3974"/>
              <a:gd name="T4" fmla="*/ 238 w 1228"/>
              <a:gd name="T5" fmla="*/ 2479 h 3974"/>
              <a:gd name="T6" fmla="*/ 356 w 1228"/>
              <a:gd name="T7" fmla="*/ 2855 h 3974"/>
              <a:gd name="T8" fmla="*/ 382 w 1228"/>
              <a:gd name="T9" fmla="*/ 2963 h 3974"/>
              <a:gd name="T10" fmla="*/ 450 w 1228"/>
              <a:gd name="T11" fmla="*/ 3294 h 3974"/>
              <a:gd name="T12" fmla="*/ 400 w 1228"/>
              <a:gd name="T13" fmla="*/ 3428 h 3974"/>
              <a:gd name="T14" fmla="*/ 384 w 1228"/>
              <a:gd name="T15" fmla="*/ 3486 h 3974"/>
              <a:gd name="T16" fmla="*/ 272 w 1228"/>
              <a:gd name="T17" fmla="*/ 3538 h 3974"/>
              <a:gd name="T18" fmla="*/ 182 w 1228"/>
              <a:gd name="T19" fmla="*/ 3540 h 3974"/>
              <a:gd name="T20" fmla="*/ 180 w 1228"/>
              <a:gd name="T21" fmla="*/ 3648 h 3974"/>
              <a:gd name="T22" fmla="*/ 306 w 1228"/>
              <a:gd name="T23" fmla="*/ 3790 h 3974"/>
              <a:gd name="T24" fmla="*/ 384 w 1228"/>
              <a:gd name="T25" fmla="*/ 3836 h 3974"/>
              <a:gd name="T26" fmla="*/ 482 w 1228"/>
              <a:gd name="T27" fmla="*/ 3810 h 3974"/>
              <a:gd name="T28" fmla="*/ 524 w 1228"/>
              <a:gd name="T29" fmla="*/ 3732 h 3974"/>
              <a:gd name="T30" fmla="*/ 552 w 1228"/>
              <a:gd name="T31" fmla="*/ 3780 h 3974"/>
              <a:gd name="T32" fmla="*/ 614 w 1228"/>
              <a:gd name="T33" fmla="*/ 3836 h 3974"/>
              <a:gd name="T34" fmla="*/ 632 w 1228"/>
              <a:gd name="T35" fmla="*/ 3948 h 3974"/>
              <a:gd name="T36" fmla="*/ 726 w 1228"/>
              <a:gd name="T37" fmla="*/ 3970 h 3974"/>
              <a:gd name="T38" fmla="*/ 810 w 1228"/>
              <a:gd name="T39" fmla="*/ 3888 h 3974"/>
              <a:gd name="T40" fmla="*/ 954 w 1228"/>
              <a:gd name="T41" fmla="*/ 3794 h 3974"/>
              <a:gd name="T42" fmla="*/ 956 w 1228"/>
              <a:gd name="T43" fmla="*/ 3668 h 3974"/>
              <a:gd name="T44" fmla="*/ 900 w 1228"/>
              <a:gd name="T45" fmla="*/ 3650 h 3974"/>
              <a:gd name="T46" fmla="*/ 854 w 1228"/>
              <a:gd name="T47" fmla="*/ 3594 h 3974"/>
              <a:gd name="T48" fmla="*/ 842 w 1228"/>
              <a:gd name="T49" fmla="*/ 3504 h 3974"/>
              <a:gd name="T50" fmla="*/ 802 w 1228"/>
              <a:gd name="T51" fmla="*/ 3390 h 3974"/>
              <a:gd name="T52" fmla="*/ 776 w 1228"/>
              <a:gd name="T53" fmla="*/ 3196 h 3974"/>
              <a:gd name="T54" fmla="*/ 814 w 1228"/>
              <a:gd name="T55" fmla="*/ 3092 h 3974"/>
              <a:gd name="T56" fmla="*/ 834 w 1228"/>
              <a:gd name="T57" fmla="*/ 2873 h 3974"/>
              <a:gd name="T58" fmla="*/ 958 w 1228"/>
              <a:gd name="T59" fmla="*/ 2561 h 3974"/>
              <a:gd name="T60" fmla="*/ 1012 w 1228"/>
              <a:gd name="T61" fmla="*/ 2259 h 3974"/>
              <a:gd name="T62" fmla="*/ 1028 w 1228"/>
              <a:gd name="T63" fmla="*/ 2063 h 3974"/>
              <a:gd name="T64" fmla="*/ 1016 w 1228"/>
              <a:gd name="T65" fmla="*/ 1999 h 3974"/>
              <a:gd name="T66" fmla="*/ 1116 w 1228"/>
              <a:gd name="T67" fmla="*/ 1849 h 3974"/>
              <a:gd name="T68" fmla="*/ 1148 w 1228"/>
              <a:gd name="T69" fmla="*/ 1471 h 3974"/>
              <a:gd name="T70" fmla="*/ 1222 w 1228"/>
              <a:gd name="T71" fmla="*/ 1377 h 3974"/>
              <a:gd name="T72" fmla="*/ 1210 w 1228"/>
              <a:gd name="T73" fmla="*/ 1181 h 3974"/>
              <a:gd name="T74" fmla="*/ 1228 w 1228"/>
              <a:gd name="T75" fmla="*/ 976 h 3974"/>
              <a:gd name="T76" fmla="*/ 1186 w 1228"/>
              <a:gd name="T77" fmla="*/ 764 h 3974"/>
              <a:gd name="T78" fmla="*/ 964 w 1228"/>
              <a:gd name="T79" fmla="*/ 612 h 3974"/>
              <a:gd name="T80" fmla="*/ 800 w 1228"/>
              <a:gd name="T81" fmla="*/ 504 h 3974"/>
              <a:gd name="T82" fmla="*/ 798 w 1228"/>
              <a:gd name="T83" fmla="*/ 414 h 3974"/>
              <a:gd name="T84" fmla="*/ 832 w 1228"/>
              <a:gd name="T85" fmla="*/ 290 h 3974"/>
              <a:gd name="T86" fmla="*/ 820 w 1228"/>
              <a:gd name="T87" fmla="*/ 216 h 3974"/>
              <a:gd name="T88" fmla="*/ 778 w 1228"/>
              <a:gd name="T89" fmla="*/ 84 h 3974"/>
              <a:gd name="T90" fmla="*/ 636 w 1228"/>
              <a:gd name="T91" fmla="*/ 2 h 3974"/>
              <a:gd name="T92" fmla="*/ 418 w 1228"/>
              <a:gd name="T93" fmla="*/ 56 h 3974"/>
              <a:gd name="T94" fmla="*/ 346 w 1228"/>
              <a:gd name="T95" fmla="*/ 180 h 3974"/>
              <a:gd name="T96" fmla="*/ 390 w 1228"/>
              <a:gd name="T97" fmla="*/ 458 h 3974"/>
              <a:gd name="T98" fmla="*/ 342 w 1228"/>
              <a:gd name="T99" fmla="*/ 626 h 3974"/>
              <a:gd name="T100" fmla="*/ 110 w 1228"/>
              <a:gd name="T101" fmla="*/ 780 h 3974"/>
              <a:gd name="T102" fmla="*/ 54 w 1228"/>
              <a:gd name="T103" fmla="*/ 1023 h 3974"/>
              <a:gd name="T104" fmla="*/ 4 w 1228"/>
              <a:gd name="T105" fmla="*/ 1269 h 3974"/>
              <a:gd name="T106" fmla="*/ 8 w 1228"/>
              <a:gd name="T107" fmla="*/ 1395 h 3974"/>
              <a:gd name="T108" fmla="*/ 56 w 1228"/>
              <a:gd name="T109" fmla="*/ 1527 h 3974"/>
              <a:gd name="T110" fmla="*/ 166 w 1228"/>
              <a:gd name="T111" fmla="*/ 1575 h 3974"/>
              <a:gd name="T112" fmla="*/ 290 w 1228"/>
              <a:gd name="T113" fmla="*/ 148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28" h="3974">
                <a:moveTo>
                  <a:pt x="290" y="1481"/>
                </a:moveTo>
                <a:lnTo>
                  <a:pt x="310" y="1529"/>
                </a:lnTo>
                <a:lnTo>
                  <a:pt x="320" y="1565"/>
                </a:lnTo>
                <a:lnTo>
                  <a:pt x="270" y="1663"/>
                </a:lnTo>
                <a:lnTo>
                  <a:pt x="270" y="1663"/>
                </a:lnTo>
                <a:lnTo>
                  <a:pt x="266" y="1681"/>
                </a:lnTo>
                <a:lnTo>
                  <a:pt x="262" y="1697"/>
                </a:lnTo>
                <a:lnTo>
                  <a:pt x="262" y="1711"/>
                </a:lnTo>
                <a:lnTo>
                  <a:pt x="262" y="1737"/>
                </a:lnTo>
                <a:lnTo>
                  <a:pt x="262" y="1737"/>
                </a:lnTo>
                <a:lnTo>
                  <a:pt x="244" y="1789"/>
                </a:lnTo>
                <a:lnTo>
                  <a:pt x="232" y="1829"/>
                </a:lnTo>
                <a:lnTo>
                  <a:pt x="226" y="1855"/>
                </a:lnTo>
                <a:lnTo>
                  <a:pt x="226" y="1855"/>
                </a:lnTo>
                <a:lnTo>
                  <a:pt x="226" y="1865"/>
                </a:lnTo>
                <a:lnTo>
                  <a:pt x="228" y="1873"/>
                </a:lnTo>
                <a:lnTo>
                  <a:pt x="234" y="1881"/>
                </a:lnTo>
                <a:lnTo>
                  <a:pt x="248" y="1923"/>
                </a:lnTo>
                <a:lnTo>
                  <a:pt x="248" y="1993"/>
                </a:lnTo>
                <a:lnTo>
                  <a:pt x="220" y="2125"/>
                </a:lnTo>
                <a:lnTo>
                  <a:pt x="220" y="2125"/>
                </a:lnTo>
                <a:lnTo>
                  <a:pt x="216" y="2217"/>
                </a:lnTo>
                <a:lnTo>
                  <a:pt x="212" y="2335"/>
                </a:lnTo>
                <a:lnTo>
                  <a:pt x="212" y="2335"/>
                </a:lnTo>
                <a:lnTo>
                  <a:pt x="214" y="2355"/>
                </a:lnTo>
                <a:lnTo>
                  <a:pt x="220" y="2389"/>
                </a:lnTo>
                <a:lnTo>
                  <a:pt x="238" y="2479"/>
                </a:lnTo>
                <a:lnTo>
                  <a:pt x="258" y="2571"/>
                </a:lnTo>
                <a:lnTo>
                  <a:pt x="268" y="2607"/>
                </a:lnTo>
                <a:lnTo>
                  <a:pt x="276" y="2633"/>
                </a:lnTo>
                <a:lnTo>
                  <a:pt x="276" y="2633"/>
                </a:lnTo>
                <a:lnTo>
                  <a:pt x="318" y="2753"/>
                </a:lnTo>
                <a:lnTo>
                  <a:pt x="348" y="2843"/>
                </a:lnTo>
                <a:lnTo>
                  <a:pt x="348" y="2843"/>
                </a:lnTo>
                <a:lnTo>
                  <a:pt x="352" y="2851"/>
                </a:lnTo>
                <a:lnTo>
                  <a:pt x="356" y="2855"/>
                </a:lnTo>
                <a:lnTo>
                  <a:pt x="358" y="2857"/>
                </a:lnTo>
                <a:lnTo>
                  <a:pt x="358" y="2859"/>
                </a:lnTo>
                <a:lnTo>
                  <a:pt x="358" y="2859"/>
                </a:lnTo>
                <a:lnTo>
                  <a:pt x="362" y="2895"/>
                </a:lnTo>
                <a:lnTo>
                  <a:pt x="366" y="2923"/>
                </a:lnTo>
                <a:lnTo>
                  <a:pt x="368" y="2935"/>
                </a:lnTo>
                <a:lnTo>
                  <a:pt x="372" y="2945"/>
                </a:lnTo>
                <a:lnTo>
                  <a:pt x="372" y="2945"/>
                </a:lnTo>
                <a:lnTo>
                  <a:pt x="382" y="2963"/>
                </a:lnTo>
                <a:lnTo>
                  <a:pt x="394" y="2978"/>
                </a:lnTo>
                <a:lnTo>
                  <a:pt x="408" y="2994"/>
                </a:lnTo>
                <a:lnTo>
                  <a:pt x="408" y="2994"/>
                </a:lnTo>
                <a:lnTo>
                  <a:pt x="410" y="3140"/>
                </a:lnTo>
                <a:lnTo>
                  <a:pt x="410" y="3140"/>
                </a:lnTo>
                <a:lnTo>
                  <a:pt x="412" y="3156"/>
                </a:lnTo>
                <a:lnTo>
                  <a:pt x="416" y="3178"/>
                </a:lnTo>
                <a:lnTo>
                  <a:pt x="430" y="3228"/>
                </a:lnTo>
                <a:lnTo>
                  <a:pt x="450" y="3294"/>
                </a:lnTo>
                <a:lnTo>
                  <a:pt x="462" y="3336"/>
                </a:lnTo>
                <a:lnTo>
                  <a:pt x="452" y="3410"/>
                </a:lnTo>
                <a:lnTo>
                  <a:pt x="450" y="3424"/>
                </a:lnTo>
                <a:lnTo>
                  <a:pt x="450" y="3424"/>
                </a:lnTo>
                <a:lnTo>
                  <a:pt x="444" y="3424"/>
                </a:lnTo>
                <a:lnTo>
                  <a:pt x="430" y="3422"/>
                </a:lnTo>
                <a:lnTo>
                  <a:pt x="414" y="3422"/>
                </a:lnTo>
                <a:lnTo>
                  <a:pt x="406" y="3424"/>
                </a:lnTo>
                <a:lnTo>
                  <a:pt x="400" y="3428"/>
                </a:lnTo>
                <a:lnTo>
                  <a:pt x="400" y="3428"/>
                </a:lnTo>
                <a:lnTo>
                  <a:pt x="396" y="3434"/>
                </a:lnTo>
                <a:lnTo>
                  <a:pt x="392" y="3438"/>
                </a:lnTo>
                <a:lnTo>
                  <a:pt x="390" y="3448"/>
                </a:lnTo>
                <a:lnTo>
                  <a:pt x="388" y="3458"/>
                </a:lnTo>
                <a:lnTo>
                  <a:pt x="390" y="3468"/>
                </a:lnTo>
                <a:lnTo>
                  <a:pt x="390" y="3468"/>
                </a:lnTo>
                <a:lnTo>
                  <a:pt x="388" y="3476"/>
                </a:lnTo>
                <a:lnTo>
                  <a:pt x="384" y="3486"/>
                </a:lnTo>
                <a:lnTo>
                  <a:pt x="374" y="3512"/>
                </a:lnTo>
                <a:lnTo>
                  <a:pt x="358" y="3546"/>
                </a:lnTo>
                <a:lnTo>
                  <a:pt x="322" y="3570"/>
                </a:lnTo>
                <a:lnTo>
                  <a:pt x="282" y="3574"/>
                </a:lnTo>
                <a:lnTo>
                  <a:pt x="282" y="3574"/>
                </a:lnTo>
                <a:lnTo>
                  <a:pt x="282" y="3566"/>
                </a:lnTo>
                <a:lnTo>
                  <a:pt x="280" y="3556"/>
                </a:lnTo>
                <a:lnTo>
                  <a:pt x="278" y="3548"/>
                </a:lnTo>
                <a:lnTo>
                  <a:pt x="272" y="3538"/>
                </a:lnTo>
                <a:lnTo>
                  <a:pt x="266" y="3528"/>
                </a:lnTo>
                <a:lnTo>
                  <a:pt x="256" y="3522"/>
                </a:lnTo>
                <a:lnTo>
                  <a:pt x="242" y="3518"/>
                </a:lnTo>
                <a:lnTo>
                  <a:pt x="242" y="3518"/>
                </a:lnTo>
                <a:lnTo>
                  <a:pt x="228" y="3518"/>
                </a:lnTo>
                <a:lnTo>
                  <a:pt x="216" y="3520"/>
                </a:lnTo>
                <a:lnTo>
                  <a:pt x="202" y="3526"/>
                </a:lnTo>
                <a:lnTo>
                  <a:pt x="192" y="3532"/>
                </a:lnTo>
                <a:lnTo>
                  <a:pt x="182" y="3540"/>
                </a:lnTo>
                <a:lnTo>
                  <a:pt x="174" y="3550"/>
                </a:lnTo>
                <a:lnTo>
                  <a:pt x="168" y="3562"/>
                </a:lnTo>
                <a:lnTo>
                  <a:pt x="164" y="3574"/>
                </a:lnTo>
                <a:lnTo>
                  <a:pt x="164" y="3574"/>
                </a:lnTo>
                <a:lnTo>
                  <a:pt x="162" y="3588"/>
                </a:lnTo>
                <a:lnTo>
                  <a:pt x="162" y="3602"/>
                </a:lnTo>
                <a:lnTo>
                  <a:pt x="166" y="3616"/>
                </a:lnTo>
                <a:lnTo>
                  <a:pt x="170" y="3628"/>
                </a:lnTo>
                <a:lnTo>
                  <a:pt x="180" y="3648"/>
                </a:lnTo>
                <a:lnTo>
                  <a:pt x="188" y="3658"/>
                </a:lnTo>
                <a:lnTo>
                  <a:pt x="188" y="3658"/>
                </a:lnTo>
                <a:lnTo>
                  <a:pt x="256" y="3718"/>
                </a:lnTo>
                <a:lnTo>
                  <a:pt x="290" y="3742"/>
                </a:lnTo>
                <a:lnTo>
                  <a:pt x="290" y="3742"/>
                </a:lnTo>
                <a:lnTo>
                  <a:pt x="296" y="3772"/>
                </a:lnTo>
                <a:lnTo>
                  <a:pt x="296" y="3772"/>
                </a:lnTo>
                <a:lnTo>
                  <a:pt x="298" y="3780"/>
                </a:lnTo>
                <a:lnTo>
                  <a:pt x="306" y="3790"/>
                </a:lnTo>
                <a:lnTo>
                  <a:pt x="316" y="3800"/>
                </a:lnTo>
                <a:lnTo>
                  <a:pt x="326" y="3810"/>
                </a:lnTo>
                <a:lnTo>
                  <a:pt x="338" y="3820"/>
                </a:lnTo>
                <a:lnTo>
                  <a:pt x="350" y="3828"/>
                </a:lnTo>
                <a:lnTo>
                  <a:pt x="362" y="3832"/>
                </a:lnTo>
                <a:lnTo>
                  <a:pt x="370" y="3834"/>
                </a:lnTo>
                <a:lnTo>
                  <a:pt x="370" y="3834"/>
                </a:lnTo>
                <a:lnTo>
                  <a:pt x="378" y="3834"/>
                </a:lnTo>
                <a:lnTo>
                  <a:pt x="384" y="3836"/>
                </a:lnTo>
                <a:lnTo>
                  <a:pt x="398" y="3840"/>
                </a:lnTo>
                <a:lnTo>
                  <a:pt x="412" y="3844"/>
                </a:lnTo>
                <a:lnTo>
                  <a:pt x="420" y="3844"/>
                </a:lnTo>
                <a:lnTo>
                  <a:pt x="428" y="3844"/>
                </a:lnTo>
                <a:lnTo>
                  <a:pt x="428" y="3844"/>
                </a:lnTo>
                <a:lnTo>
                  <a:pt x="438" y="3840"/>
                </a:lnTo>
                <a:lnTo>
                  <a:pt x="448" y="3836"/>
                </a:lnTo>
                <a:lnTo>
                  <a:pt x="466" y="3824"/>
                </a:lnTo>
                <a:lnTo>
                  <a:pt x="482" y="3810"/>
                </a:lnTo>
                <a:lnTo>
                  <a:pt x="482" y="3810"/>
                </a:lnTo>
                <a:lnTo>
                  <a:pt x="498" y="3796"/>
                </a:lnTo>
                <a:lnTo>
                  <a:pt x="508" y="3782"/>
                </a:lnTo>
                <a:lnTo>
                  <a:pt x="512" y="3776"/>
                </a:lnTo>
                <a:lnTo>
                  <a:pt x="512" y="3770"/>
                </a:lnTo>
                <a:lnTo>
                  <a:pt x="512" y="3770"/>
                </a:lnTo>
                <a:lnTo>
                  <a:pt x="516" y="3758"/>
                </a:lnTo>
                <a:lnTo>
                  <a:pt x="520" y="3746"/>
                </a:lnTo>
                <a:lnTo>
                  <a:pt x="524" y="3732"/>
                </a:lnTo>
                <a:lnTo>
                  <a:pt x="540" y="3714"/>
                </a:lnTo>
                <a:lnTo>
                  <a:pt x="552" y="3724"/>
                </a:lnTo>
                <a:lnTo>
                  <a:pt x="548" y="3736"/>
                </a:lnTo>
                <a:lnTo>
                  <a:pt x="548" y="3736"/>
                </a:lnTo>
                <a:lnTo>
                  <a:pt x="548" y="3738"/>
                </a:lnTo>
                <a:lnTo>
                  <a:pt x="546" y="3746"/>
                </a:lnTo>
                <a:lnTo>
                  <a:pt x="546" y="3760"/>
                </a:lnTo>
                <a:lnTo>
                  <a:pt x="548" y="3770"/>
                </a:lnTo>
                <a:lnTo>
                  <a:pt x="552" y="3780"/>
                </a:lnTo>
                <a:lnTo>
                  <a:pt x="552" y="3780"/>
                </a:lnTo>
                <a:lnTo>
                  <a:pt x="558" y="3790"/>
                </a:lnTo>
                <a:lnTo>
                  <a:pt x="564" y="3798"/>
                </a:lnTo>
                <a:lnTo>
                  <a:pt x="574" y="3810"/>
                </a:lnTo>
                <a:lnTo>
                  <a:pt x="582" y="3818"/>
                </a:lnTo>
                <a:lnTo>
                  <a:pt x="586" y="3818"/>
                </a:lnTo>
                <a:lnTo>
                  <a:pt x="616" y="3818"/>
                </a:lnTo>
                <a:lnTo>
                  <a:pt x="616" y="3818"/>
                </a:lnTo>
                <a:lnTo>
                  <a:pt x="614" y="3836"/>
                </a:lnTo>
                <a:lnTo>
                  <a:pt x="612" y="3864"/>
                </a:lnTo>
                <a:lnTo>
                  <a:pt x="612" y="3864"/>
                </a:lnTo>
                <a:lnTo>
                  <a:pt x="614" y="3874"/>
                </a:lnTo>
                <a:lnTo>
                  <a:pt x="618" y="3880"/>
                </a:lnTo>
                <a:lnTo>
                  <a:pt x="622" y="3886"/>
                </a:lnTo>
                <a:lnTo>
                  <a:pt x="622" y="3886"/>
                </a:lnTo>
                <a:lnTo>
                  <a:pt x="626" y="3916"/>
                </a:lnTo>
                <a:lnTo>
                  <a:pt x="632" y="3948"/>
                </a:lnTo>
                <a:lnTo>
                  <a:pt x="632" y="3948"/>
                </a:lnTo>
                <a:lnTo>
                  <a:pt x="634" y="3952"/>
                </a:lnTo>
                <a:lnTo>
                  <a:pt x="640" y="3956"/>
                </a:lnTo>
                <a:lnTo>
                  <a:pt x="660" y="3964"/>
                </a:lnTo>
                <a:lnTo>
                  <a:pt x="674" y="3970"/>
                </a:lnTo>
                <a:lnTo>
                  <a:pt x="688" y="3972"/>
                </a:lnTo>
                <a:lnTo>
                  <a:pt x="700" y="3974"/>
                </a:lnTo>
                <a:lnTo>
                  <a:pt x="714" y="3972"/>
                </a:lnTo>
                <a:lnTo>
                  <a:pt x="714" y="3972"/>
                </a:lnTo>
                <a:lnTo>
                  <a:pt x="726" y="3970"/>
                </a:lnTo>
                <a:lnTo>
                  <a:pt x="738" y="3966"/>
                </a:lnTo>
                <a:lnTo>
                  <a:pt x="758" y="3956"/>
                </a:lnTo>
                <a:lnTo>
                  <a:pt x="772" y="3946"/>
                </a:lnTo>
                <a:lnTo>
                  <a:pt x="778" y="3942"/>
                </a:lnTo>
                <a:lnTo>
                  <a:pt x="778" y="3942"/>
                </a:lnTo>
                <a:lnTo>
                  <a:pt x="782" y="3930"/>
                </a:lnTo>
                <a:lnTo>
                  <a:pt x="794" y="3910"/>
                </a:lnTo>
                <a:lnTo>
                  <a:pt x="800" y="3898"/>
                </a:lnTo>
                <a:lnTo>
                  <a:pt x="810" y="3888"/>
                </a:lnTo>
                <a:lnTo>
                  <a:pt x="820" y="3878"/>
                </a:lnTo>
                <a:lnTo>
                  <a:pt x="830" y="3872"/>
                </a:lnTo>
                <a:lnTo>
                  <a:pt x="830" y="3872"/>
                </a:lnTo>
                <a:lnTo>
                  <a:pt x="860" y="3858"/>
                </a:lnTo>
                <a:lnTo>
                  <a:pt x="898" y="3840"/>
                </a:lnTo>
                <a:lnTo>
                  <a:pt x="916" y="3828"/>
                </a:lnTo>
                <a:lnTo>
                  <a:pt x="934" y="3816"/>
                </a:lnTo>
                <a:lnTo>
                  <a:pt x="948" y="3802"/>
                </a:lnTo>
                <a:lnTo>
                  <a:pt x="954" y="3794"/>
                </a:lnTo>
                <a:lnTo>
                  <a:pt x="958" y="3788"/>
                </a:lnTo>
                <a:lnTo>
                  <a:pt x="958" y="3788"/>
                </a:lnTo>
                <a:lnTo>
                  <a:pt x="962" y="3770"/>
                </a:lnTo>
                <a:lnTo>
                  <a:pt x="966" y="3752"/>
                </a:lnTo>
                <a:lnTo>
                  <a:pt x="966" y="3732"/>
                </a:lnTo>
                <a:lnTo>
                  <a:pt x="964" y="3712"/>
                </a:lnTo>
                <a:lnTo>
                  <a:pt x="958" y="3682"/>
                </a:lnTo>
                <a:lnTo>
                  <a:pt x="956" y="3668"/>
                </a:lnTo>
                <a:lnTo>
                  <a:pt x="956" y="3668"/>
                </a:lnTo>
                <a:lnTo>
                  <a:pt x="954" y="3664"/>
                </a:lnTo>
                <a:lnTo>
                  <a:pt x="948" y="3656"/>
                </a:lnTo>
                <a:lnTo>
                  <a:pt x="940" y="3648"/>
                </a:lnTo>
                <a:lnTo>
                  <a:pt x="934" y="3644"/>
                </a:lnTo>
                <a:lnTo>
                  <a:pt x="928" y="3642"/>
                </a:lnTo>
                <a:lnTo>
                  <a:pt x="928" y="3642"/>
                </a:lnTo>
                <a:lnTo>
                  <a:pt x="920" y="3642"/>
                </a:lnTo>
                <a:lnTo>
                  <a:pt x="914" y="3644"/>
                </a:lnTo>
                <a:lnTo>
                  <a:pt x="900" y="3650"/>
                </a:lnTo>
                <a:lnTo>
                  <a:pt x="884" y="3658"/>
                </a:lnTo>
                <a:lnTo>
                  <a:pt x="884" y="3658"/>
                </a:lnTo>
                <a:lnTo>
                  <a:pt x="864" y="3640"/>
                </a:lnTo>
                <a:lnTo>
                  <a:pt x="852" y="3626"/>
                </a:lnTo>
                <a:lnTo>
                  <a:pt x="846" y="3618"/>
                </a:lnTo>
                <a:lnTo>
                  <a:pt x="844" y="3614"/>
                </a:lnTo>
                <a:lnTo>
                  <a:pt x="844" y="3614"/>
                </a:lnTo>
                <a:lnTo>
                  <a:pt x="848" y="3606"/>
                </a:lnTo>
                <a:lnTo>
                  <a:pt x="854" y="3594"/>
                </a:lnTo>
                <a:lnTo>
                  <a:pt x="862" y="3580"/>
                </a:lnTo>
                <a:lnTo>
                  <a:pt x="864" y="3570"/>
                </a:lnTo>
                <a:lnTo>
                  <a:pt x="866" y="3560"/>
                </a:lnTo>
                <a:lnTo>
                  <a:pt x="866" y="3560"/>
                </a:lnTo>
                <a:lnTo>
                  <a:pt x="864" y="3548"/>
                </a:lnTo>
                <a:lnTo>
                  <a:pt x="862" y="3538"/>
                </a:lnTo>
                <a:lnTo>
                  <a:pt x="858" y="3528"/>
                </a:lnTo>
                <a:lnTo>
                  <a:pt x="852" y="3518"/>
                </a:lnTo>
                <a:lnTo>
                  <a:pt x="842" y="3504"/>
                </a:lnTo>
                <a:lnTo>
                  <a:pt x="838" y="3498"/>
                </a:lnTo>
                <a:lnTo>
                  <a:pt x="838" y="3498"/>
                </a:lnTo>
                <a:lnTo>
                  <a:pt x="836" y="3486"/>
                </a:lnTo>
                <a:lnTo>
                  <a:pt x="830" y="3456"/>
                </a:lnTo>
                <a:lnTo>
                  <a:pt x="824" y="3440"/>
                </a:lnTo>
                <a:lnTo>
                  <a:pt x="818" y="3422"/>
                </a:lnTo>
                <a:lnTo>
                  <a:pt x="810" y="3404"/>
                </a:lnTo>
                <a:lnTo>
                  <a:pt x="802" y="3390"/>
                </a:lnTo>
                <a:lnTo>
                  <a:pt x="802" y="3390"/>
                </a:lnTo>
                <a:lnTo>
                  <a:pt x="782" y="3358"/>
                </a:lnTo>
                <a:lnTo>
                  <a:pt x="762" y="3324"/>
                </a:lnTo>
                <a:lnTo>
                  <a:pt x="744" y="3286"/>
                </a:lnTo>
                <a:lnTo>
                  <a:pt x="744" y="3286"/>
                </a:lnTo>
                <a:lnTo>
                  <a:pt x="760" y="3250"/>
                </a:lnTo>
                <a:lnTo>
                  <a:pt x="770" y="3220"/>
                </a:lnTo>
                <a:lnTo>
                  <a:pt x="774" y="3208"/>
                </a:lnTo>
                <a:lnTo>
                  <a:pt x="776" y="3196"/>
                </a:lnTo>
                <a:lnTo>
                  <a:pt x="776" y="3196"/>
                </a:lnTo>
                <a:lnTo>
                  <a:pt x="778" y="3170"/>
                </a:lnTo>
                <a:lnTo>
                  <a:pt x="786" y="3142"/>
                </a:lnTo>
                <a:lnTo>
                  <a:pt x="792" y="3116"/>
                </a:lnTo>
                <a:lnTo>
                  <a:pt x="798" y="3106"/>
                </a:lnTo>
                <a:lnTo>
                  <a:pt x="798" y="3106"/>
                </a:lnTo>
                <a:lnTo>
                  <a:pt x="806" y="3102"/>
                </a:lnTo>
                <a:lnTo>
                  <a:pt x="812" y="3098"/>
                </a:lnTo>
                <a:lnTo>
                  <a:pt x="814" y="3092"/>
                </a:lnTo>
                <a:lnTo>
                  <a:pt x="814" y="3092"/>
                </a:lnTo>
                <a:lnTo>
                  <a:pt x="818" y="3068"/>
                </a:lnTo>
                <a:lnTo>
                  <a:pt x="822" y="3022"/>
                </a:lnTo>
                <a:lnTo>
                  <a:pt x="826" y="2959"/>
                </a:lnTo>
                <a:lnTo>
                  <a:pt x="826" y="2959"/>
                </a:lnTo>
                <a:lnTo>
                  <a:pt x="830" y="2947"/>
                </a:lnTo>
                <a:lnTo>
                  <a:pt x="832" y="2937"/>
                </a:lnTo>
                <a:lnTo>
                  <a:pt x="834" y="2925"/>
                </a:lnTo>
                <a:lnTo>
                  <a:pt x="834" y="2873"/>
                </a:lnTo>
                <a:lnTo>
                  <a:pt x="834" y="2873"/>
                </a:lnTo>
                <a:lnTo>
                  <a:pt x="846" y="2851"/>
                </a:lnTo>
                <a:lnTo>
                  <a:pt x="856" y="2833"/>
                </a:lnTo>
                <a:lnTo>
                  <a:pt x="860" y="2821"/>
                </a:lnTo>
                <a:lnTo>
                  <a:pt x="860" y="2779"/>
                </a:lnTo>
                <a:lnTo>
                  <a:pt x="860" y="2779"/>
                </a:lnTo>
                <a:lnTo>
                  <a:pt x="898" y="2699"/>
                </a:lnTo>
                <a:lnTo>
                  <a:pt x="930" y="2627"/>
                </a:lnTo>
                <a:lnTo>
                  <a:pt x="958" y="2561"/>
                </a:lnTo>
                <a:lnTo>
                  <a:pt x="958" y="2561"/>
                </a:lnTo>
                <a:lnTo>
                  <a:pt x="968" y="2531"/>
                </a:lnTo>
                <a:lnTo>
                  <a:pt x="978" y="2499"/>
                </a:lnTo>
                <a:lnTo>
                  <a:pt x="994" y="2437"/>
                </a:lnTo>
                <a:lnTo>
                  <a:pt x="1004" y="2387"/>
                </a:lnTo>
                <a:lnTo>
                  <a:pt x="1008" y="2361"/>
                </a:lnTo>
                <a:lnTo>
                  <a:pt x="1008" y="2281"/>
                </a:lnTo>
                <a:lnTo>
                  <a:pt x="1008" y="2281"/>
                </a:lnTo>
                <a:lnTo>
                  <a:pt x="1012" y="2259"/>
                </a:lnTo>
                <a:lnTo>
                  <a:pt x="1012" y="2259"/>
                </a:lnTo>
                <a:lnTo>
                  <a:pt x="1016" y="2233"/>
                </a:lnTo>
                <a:lnTo>
                  <a:pt x="1020" y="2211"/>
                </a:lnTo>
                <a:lnTo>
                  <a:pt x="1022" y="2189"/>
                </a:lnTo>
                <a:lnTo>
                  <a:pt x="1022" y="2189"/>
                </a:lnTo>
                <a:lnTo>
                  <a:pt x="1020" y="2167"/>
                </a:lnTo>
                <a:lnTo>
                  <a:pt x="1018" y="2145"/>
                </a:lnTo>
                <a:lnTo>
                  <a:pt x="1016" y="2123"/>
                </a:lnTo>
                <a:lnTo>
                  <a:pt x="1016" y="2123"/>
                </a:lnTo>
                <a:lnTo>
                  <a:pt x="1028" y="2063"/>
                </a:lnTo>
                <a:lnTo>
                  <a:pt x="1028" y="2063"/>
                </a:lnTo>
                <a:lnTo>
                  <a:pt x="1030" y="2057"/>
                </a:lnTo>
                <a:lnTo>
                  <a:pt x="1028" y="2051"/>
                </a:lnTo>
                <a:lnTo>
                  <a:pt x="1026" y="2049"/>
                </a:lnTo>
                <a:lnTo>
                  <a:pt x="1024" y="2047"/>
                </a:lnTo>
                <a:lnTo>
                  <a:pt x="1018" y="2045"/>
                </a:lnTo>
                <a:lnTo>
                  <a:pt x="1016" y="2043"/>
                </a:lnTo>
                <a:lnTo>
                  <a:pt x="1016" y="1999"/>
                </a:lnTo>
                <a:lnTo>
                  <a:pt x="1016" y="1999"/>
                </a:lnTo>
                <a:lnTo>
                  <a:pt x="1038" y="1981"/>
                </a:lnTo>
                <a:lnTo>
                  <a:pt x="1058" y="1963"/>
                </a:lnTo>
                <a:lnTo>
                  <a:pt x="1076" y="1945"/>
                </a:lnTo>
                <a:lnTo>
                  <a:pt x="1076" y="1945"/>
                </a:lnTo>
                <a:lnTo>
                  <a:pt x="1084" y="1933"/>
                </a:lnTo>
                <a:lnTo>
                  <a:pt x="1090" y="1919"/>
                </a:lnTo>
                <a:lnTo>
                  <a:pt x="1104" y="1887"/>
                </a:lnTo>
                <a:lnTo>
                  <a:pt x="1116" y="1849"/>
                </a:lnTo>
                <a:lnTo>
                  <a:pt x="1116" y="1849"/>
                </a:lnTo>
                <a:lnTo>
                  <a:pt x="1116" y="1807"/>
                </a:lnTo>
                <a:lnTo>
                  <a:pt x="1116" y="1751"/>
                </a:lnTo>
                <a:lnTo>
                  <a:pt x="1116" y="1751"/>
                </a:lnTo>
                <a:lnTo>
                  <a:pt x="1104" y="1617"/>
                </a:lnTo>
                <a:lnTo>
                  <a:pt x="1100" y="1489"/>
                </a:lnTo>
                <a:lnTo>
                  <a:pt x="1100" y="1489"/>
                </a:lnTo>
                <a:lnTo>
                  <a:pt x="1110" y="1485"/>
                </a:lnTo>
                <a:lnTo>
                  <a:pt x="1134" y="1477"/>
                </a:lnTo>
                <a:lnTo>
                  <a:pt x="1148" y="1471"/>
                </a:lnTo>
                <a:lnTo>
                  <a:pt x="1160" y="1465"/>
                </a:lnTo>
                <a:lnTo>
                  <a:pt x="1170" y="1459"/>
                </a:lnTo>
                <a:lnTo>
                  <a:pt x="1178" y="1451"/>
                </a:lnTo>
                <a:lnTo>
                  <a:pt x="1178" y="1451"/>
                </a:lnTo>
                <a:lnTo>
                  <a:pt x="1188" y="1431"/>
                </a:lnTo>
                <a:lnTo>
                  <a:pt x="1204" y="1409"/>
                </a:lnTo>
                <a:lnTo>
                  <a:pt x="1216" y="1389"/>
                </a:lnTo>
                <a:lnTo>
                  <a:pt x="1222" y="1377"/>
                </a:lnTo>
                <a:lnTo>
                  <a:pt x="1222" y="1377"/>
                </a:lnTo>
                <a:lnTo>
                  <a:pt x="1220" y="1313"/>
                </a:lnTo>
                <a:lnTo>
                  <a:pt x="1220" y="1313"/>
                </a:lnTo>
                <a:lnTo>
                  <a:pt x="1224" y="1279"/>
                </a:lnTo>
                <a:lnTo>
                  <a:pt x="1228" y="1249"/>
                </a:lnTo>
                <a:lnTo>
                  <a:pt x="1228" y="1227"/>
                </a:lnTo>
                <a:lnTo>
                  <a:pt x="1228" y="1227"/>
                </a:lnTo>
                <a:lnTo>
                  <a:pt x="1224" y="1211"/>
                </a:lnTo>
                <a:lnTo>
                  <a:pt x="1218" y="1195"/>
                </a:lnTo>
                <a:lnTo>
                  <a:pt x="1210" y="1181"/>
                </a:lnTo>
                <a:lnTo>
                  <a:pt x="1210" y="1181"/>
                </a:lnTo>
                <a:lnTo>
                  <a:pt x="1208" y="1127"/>
                </a:lnTo>
                <a:lnTo>
                  <a:pt x="1208" y="1081"/>
                </a:lnTo>
                <a:lnTo>
                  <a:pt x="1208" y="1047"/>
                </a:lnTo>
                <a:lnTo>
                  <a:pt x="1208" y="1047"/>
                </a:lnTo>
                <a:lnTo>
                  <a:pt x="1214" y="1023"/>
                </a:lnTo>
                <a:lnTo>
                  <a:pt x="1220" y="1005"/>
                </a:lnTo>
                <a:lnTo>
                  <a:pt x="1226" y="989"/>
                </a:lnTo>
                <a:lnTo>
                  <a:pt x="1228" y="976"/>
                </a:lnTo>
                <a:lnTo>
                  <a:pt x="1228" y="976"/>
                </a:lnTo>
                <a:lnTo>
                  <a:pt x="1224" y="954"/>
                </a:lnTo>
                <a:lnTo>
                  <a:pt x="1216" y="924"/>
                </a:lnTo>
                <a:lnTo>
                  <a:pt x="1206" y="884"/>
                </a:lnTo>
                <a:lnTo>
                  <a:pt x="1206" y="884"/>
                </a:lnTo>
                <a:lnTo>
                  <a:pt x="1200" y="834"/>
                </a:lnTo>
                <a:lnTo>
                  <a:pt x="1194" y="794"/>
                </a:lnTo>
                <a:lnTo>
                  <a:pt x="1190" y="778"/>
                </a:lnTo>
                <a:lnTo>
                  <a:pt x="1186" y="764"/>
                </a:lnTo>
                <a:lnTo>
                  <a:pt x="1186" y="764"/>
                </a:lnTo>
                <a:lnTo>
                  <a:pt x="1166" y="716"/>
                </a:lnTo>
                <a:lnTo>
                  <a:pt x="1158" y="698"/>
                </a:lnTo>
                <a:lnTo>
                  <a:pt x="1152" y="690"/>
                </a:lnTo>
                <a:lnTo>
                  <a:pt x="1130" y="678"/>
                </a:lnTo>
                <a:lnTo>
                  <a:pt x="1040" y="636"/>
                </a:lnTo>
                <a:lnTo>
                  <a:pt x="966" y="614"/>
                </a:lnTo>
                <a:lnTo>
                  <a:pt x="966" y="614"/>
                </a:lnTo>
                <a:lnTo>
                  <a:pt x="964" y="612"/>
                </a:lnTo>
                <a:lnTo>
                  <a:pt x="956" y="608"/>
                </a:lnTo>
                <a:lnTo>
                  <a:pt x="940" y="600"/>
                </a:lnTo>
                <a:lnTo>
                  <a:pt x="910" y="590"/>
                </a:lnTo>
                <a:lnTo>
                  <a:pt x="910" y="590"/>
                </a:lnTo>
                <a:lnTo>
                  <a:pt x="854" y="572"/>
                </a:lnTo>
                <a:lnTo>
                  <a:pt x="804" y="524"/>
                </a:lnTo>
                <a:lnTo>
                  <a:pt x="804" y="524"/>
                </a:lnTo>
                <a:lnTo>
                  <a:pt x="802" y="514"/>
                </a:lnTo>
                <a:lnTo>
                  <a:pt x="800" y="504"/>
                </a:lnTo>
                <a:lnTo>
                  <a:pt x="794" y="496"/>
                </a:lnTo>
                <a:lnTo>
                  <a:pt x="794" y="496"/>
                </a:lnTo>
                <a:lnTo>
                  <a:pt x="766" y="478"/>
                </a:lnTo>
                <a:lnTo>
                  <a:pt x="768" y="422"/>
                </a:lnTo>
                <a:lnTo>
                  <a:pt x="768" y="422"/>
                </a:lnTo>
                <a:lnTo>
                  <a:pt x="772" y="422"/>
                </a:lnTo>
                <a:lnTo>
                  <a:pt x="784" y="420"/>
                </a:lnTo>
                <a:lnTo>
                  <a:pt x="792" y="418"/>
                </a:lnTo>
                <a:lnTo>
                  <a:pt x="798" y="414"/>
                </a:lnTo>
                <a:lnTo>
                  <a:pt x="804" y="408"/>
                </a:lnTo>
                <a:lnTo>
                  <a:pt x="808" y="400"/>
                </a:lnTo>
                <a:lnTo>
                  <a:pt x="808" y="400"/>
                </a:lnTo>
                <a:lnTo>
                  <a:pt x="828" y="344"/>
                </a:lnTo>
                <a:lnTo>
                  <a:pt x="836" y="314"/>
                </a:lnTo>
                <a:lnTo>
                  <a:pt x="838" y="302"/>
                </a:lnTo>
                <a:lnTo>
                  <a:pt x="836" y="294"/>
                </a:lnTo>
                <a:lnTo>
                  <a:pt x="836" y="294"/>
                </a:lnTo>
                <a:lnTo>
                  <a:pt x="832" y="290"/>
                </a:lnTo>
                <a:lnTo>
                  <a:pt x="828" y="286"/>
                </a:lnTo>
                <a:lnTo>
                  <a:pt x="818" y="282"/>
                </a:lnTo>
                <a:lnTo>
                  <a:pt x="808" y="282"/>
                </a:lnTo>
                <a:lnTo>
                  <a:pt x="804" y="282"/>
                </a:lnTo>
                <a:lnTo>
                  <a:pt x="804" y="282"/>
                </a:lnTo>
                <a:lnTo>
                  <a:pt x="808" y="268"/>
                </a:lnTo>
                <a:lnTo>
                  <a:pt x="816" y="232"/>
                </a:lnTo>
                <a:lnTo>
                  <a:pt x="816" y="232"/>
                </a:lnTo>
                <a:lnTo>
                  <a:pt x="820" y="216"/>
                </a:lnTo>
                <a:lnTo>
                  <a:pt x="820" y="200"/>
                </a:lnTo>
                <a:lnTo>
                  <a:pt x="818" y="170"/>
                </a:lnTo>
                <a:lnTo>
                  <a:pt x="818" y="170"/>
                </a:lnTo>
                <a:lnTo>
                  <a:pt x="816" y="152"/>
                </a:lnTo>
                <a:lnTo>
                  <a:pt x="810" y="138"/>
                </a:lnTo>
                <a:lnTo>
                  <a:pt x="802" y="122"/>
                </a:lnTo>
                <a:lnTo>
                  <a:pt x="802" y="122"/>
                </a:lnTo>
                <a:lnTo>
                  <a:pt x="794" y="110"/>
                </a:lnTo>
                <a:lnTo>
                  <a:pt x="778" y="84"/>
                </a:lnTo>
                <a:lnTo>
                  <a:pt x="756" y="56"/>
                </a:lnTo>
                <a:lnTo>
                  <a:pt x="746" y="46"/>
                </a:lnTo>
                <a:lnTo>
                  <a:pt x="736" y="38"/>
                </a:lnTo>
                <a:lnTo>
                  <a:pt x="736" y="38"/>
                </a:lnTo>
                <a:lnTo>
                  <a:pt x="714" y="26"/>
                </a:lnTo>
                <a:lnTo>
                  <a:pt x="698" y="18"/>
                </a:lnTo>
                <a:lnTo>
                  <a:pt x="680" y="12"/>
                </a:lnTo>
                <a:lnTo>
                  <a:pt x="660" y="6"/>
                </a:lnTo>
                <a:lnTo>
                  <a:pt x="636" y="2"/>
                </a:lnTo>
                <a:lnTo>
                  <a:pt x="610" y="0"/>
                </a:lnTo>
                <a:lnTo>
                  <a:pt x="580" y="2"/>
                </a:lnTo>
                <a:lnTo>
                  <a:pt x="580" y="2"/>
                </a:lnTo>
                <a:lnTo>
                  <a:pt x="550" y="6"/>
                </a:lnTo>
                <a:lnTo>
                  <a:pt x="520" y="12"/>
                </a:lnTo>
                <a:lnTo>
                  <a:pt x="490" y="20"/>
                </a:lnTo>
                <a:lnTo>
                  <a:pt x="464" y="32"/>
                </a:lnTo>
                <a:lnTo>
                  <a:pt x="440" y="44"/>
                </a:lnTo>
                <a:lnTo>
                  <a:pt x="418" y="56"/>
                </a:lnTo>
                <a:lnTo>
                  <a:pt x="400" y="72"/>
                </a:lnTo>
                <a:lnTo>
                  <a:pt x="386" y="88"/>
                </a:lnTo>
                <a:lnTo>
                  <a:pt x="386" y="88"/>
                </a:lnTo>
                <a:lnTo>
                  <a:pt x="374" y="106"/>
                </a:lnTo>
                <a:lnTo>
                  <a:pt x="364" y="122"/>
                </a:lnTo>
                <a:lnTo>
                  <a:pt x="358" y="138"/>
                </a:lnTo>
                <a:lnTo>
                  <a:pt x="352" y="154"/>
                </a:lnTo>
                <a:lnTo>
                  <a:pt x="348" y="168"/>
                </a:lnTo>
                <a:lnTo>
                  <a:pt x="346" y="180"/>
                </a:lnTo>
                <a:lnTo>
                  <a:pt x="346" y="202"/>
                </a:lnTo>
                <a:lnTo>
                  <a:pt x="346" y="202"/>
                </a:lnTo>
                <a:lnTo>
                  <a:pt x="350" y="224"/>
                </a:lnTo>
                <a:lnTo>
                  <a:pt x="358" y="254"/>
                </a:lnTo>
                <a:lnTo>
                  <a:pt x="368" y="290"/>
                </a:lnTo>
                <a:lnTo>
                  <a:pt x="380" y="350"/>
                </a:lnTo>
                <a:lnTo>
                  <a:pt x="390" y="448"/>
                </a:lnTo>
                <a:lnTo>
                  <a:pt x="390" y="448"/>
                </a:lnTo>
                <a:lnTo>
                  <a:pt x="390" y="458"/>
                </a:lnTo>
                <a:lnTo>
                  <a:pt x="394" y="466"/>
                </a:lnTo>
                <a:lnTo>
                  <a:pt x="400" y="478"/>
                </a:lnTo>
                <a:lnTo>
                  <a:pt x="400" y="478"/>
                </a:lnTo>
                <a:lnTo>
                  <a:pt x="412" y="492"/>
                </a:lnTo>
                <a:lnTo>
                  <a:pt x="426" y="514"/>
                </a:lnTo>
                <a:lnTo>
                  <a:pt x="446" y="542"/>
                </a:lnTo>
                <a:lnTo>
                  <a:pt x="412" y="600"/>
                </a:lnTo>
                <a:lnTo>
                  <a:pt x="412" y="600"/>
                </a:lnTo>
                <a:lnTo>
                  <a:pt x="342" y="626"/>
                </a:lnTo>
                <a:lnTo>
                  <a:pt x="232" y="672"/>
                </a:lnTo>
                <a:lnTo>
                  <a:pt x="232" y="672"/>
                </a:lnTo>
                <a:lnTo>
                  <a:pt x="192" y="692"/>
                </a:lnTo>
                <a:lnTo>
                  <a:pt x="160" y="710"/>
                </a:lnTo>
                <a:lnTo>
                  <a:pt x="136" y="728"/>
                </a:lnTo>
                <a:lnTo>
                  <a:pt x="128" y="736"/>
                </a:lnTo>
                <a:lnTo>
                  <a:pt x="122" y="744"/>
                </a:lnTo>
                <a:lnTo>
                  <a:pt x="122" y="744"/>
                </a:lnTo>
                <a:lnTo>
                  <a:pt x="110" y="780"/>
                </a:lnTo>
                <a:lnTo>
                  <a:pt x="90" y="842"/>
                </a:lnTo>
                <a:lnTo>
                  <a:pt x="74" y="906"/>
                </a:lnTo>
                <a:lnTo>
                  <a:pt x="68" y="930"/>
                </a:lnTo>
                <a:lnTo>
                  <a:pt x="66" y="942"/>
                </a:lnTo>
                <a:lnTo>
                  <a:pt x="66" y="942"/>
                </a:lnTo>
                <a:lnTo>
                  <a:pt x="64" y="962"/>
                </a:lnTo>
                <a:lnTo>
                  <a:pt x="62" y="983"/>
                </a:lnTo>
                <a:lnTo>
                  <a:pt x="54" y="1023"/>
                </a:lnTo>
                <a:lnTo>
                  <a:pt x="54" y="1023"/>
                </a:lnTo>
                <a:lnTo>
                  <a:pt x="50" y="1049"/>
                </a:lnTo>
                <a:lnTo>
                  <a:pt x="44" y="1097"/>
                </a:lnTo>
                <a:lnTo>
                  <a:pt x="38" y="1145"/>
                </a:lnTo>
                <a:lnTo>
                  <a:pt x="34" y="1165"/>
                </a:lnTo>
                <a:lnTo>
                  <a:pt x="30" y="1179"/>
                </a:lnTo>
                <a:lnTo>
                  <a:pt x="30" y="1179"/>
                </a:lnTo>
                <a:lnTo>
                  <a:pt x="22" y="1203"/>
                </a:lnTo>
                <a:lnTo>
                  <a:pt x="12" y="1235"/>
                </a:lnTo>
                <a:lnTo>
                  <a:pt x="4" y="1269"/>
                </a:lnTo>
                <a:lnTo>
                  <a:pt x="2" y="1283"/>
                </a:lnTo>
                <a:lnTo>
                  <a:pt x="0" y="1297"/>
                </a:lnTo>
                <a:lnTo>
                  <a:pt x="0" y="1297"/>
                </a:lnTo>
                <a:lnTo>
                  <a:pt x="2" y="1319"/>
                </a:lnTo>
                <a:lnTo>
                  <a:pt x="6" y="1341"/>
                </a:lnTo>
                <a:lnTo>
                  <a:pt x="8" y="1359"/>
                </a:lnTo>
                <a:lnTo>
                  <a:pt x="10" y="1375"/>
                </a:lnTo>
                <a:lnTo>
                  <a:pt x="10" y="1375"/>
                </a:lnTo>
                <a:lnTo>
                  <a:pt x="8" y="1395"/>
                </a:lnTo>
                <a:lnTo>
                  <a:pt x="6" y="1423"/>
                </a:lnTo>
                <a:lnTo>
                  <a:pt x="4" y="1449"/>
                </a:lnTo>
                <a:lnTo>
                  <a:pt x="6" y="1461"/>
                </a:lnTo>
                <a:lnTo>
                  <a:pt x="8" y="1469"/>
                </a:lnTo>
                <a:lnTo>
                  <a:pt x="8" y="1469"/>
                </a:lnTo>
                <a:lnTo>
                  <a:pt x="18" y="1485"/>
                </a:lnTo>
                <a:lnTo>
                  <a:pt x="32" y="1501"/>
                </a:lnTo>
                <a:lnTo>
                  <a:pt x="56" y="1527"/>
                </a:lnTo>
                <a:lnTo>
                  <a:pt x="56" y="1527"/>
                </a:lnTo>
                <a:lnTo>
                  <a:pt x="62" y="1535"/>
                </a:lnTo>
                <a:lnTo>
                  <a:pt x="70" y="1545"/>
                </a:lnTo>
                <a:lnTo>
                  <a:pt x="82" y="1553"/>
                </a:lnTo>
                <a:lnTo>
                  <a:pt x="102" y="1563"/>
                </a:lnTo>
                <a:lnTo>
                  <a:pt x="102" y="1563"/>
                </a:lnTo>
                <a:lnTo>
                  <a:pt x="124" y="1571"/>
                </a:lnTo>
                <a:lnTo>
                  <a:pt x="144" y="1575"/>
                </a:lnTo>
                <a:lnTo>
                  <a:pt x="154" y="1575"/>
                </a:lnTo>
                <a:lnTo>
                  <a:pt x="166" y="1575"/>
                </a:lnTo>
                <a:lnTo>
                  <a:pt x="190" y="1569"/>
                </a:lnTo>
                <a:lnTo>
                  <a:pt x="190" y="1569"/>
                </a:lnTo>
                <a:lnTo>
                  <a:pt x="212" y="1561"/>
                </a:lnTo>
                <a:lnTo>
                  <a:pt x="226" y="1553"/>
                </a:lnTo>
                <a:lnTo>
                  <a:pt x="234" y="1545"/>
                </a:lnTo>
                <a:lnTo>
                  <a:pt x="242" y="1535"/>
                </a:lnTo>
                <a:lnTo>
                  <a:pt x="242" y="1535"/>
                </a:lnTo>
                <a:lnTo>
                  <a:pt x="290" y="1481"/>
                </a:lnTo>
                <a:lnTo>
                  <a:pt x="290" y="148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1"/>
          <p:cNvSpPr>
            <a:spLocks noEditPoints="1"/>
          </p:cNvSpPr>
          <p:nvPr/>
        </p:nvSpPr>
        <p:spPr bwMode="auto">
          <a:xfrm>
            <a:off x="1089004" y="4644134"/>
            <a:ext cx="593789" cy="1684737"/>
          </a:xfrm>
          <a:custGeom>
            <a:avLst/>
            <a:gdLst>
              <a:gd name="T0" fmla="*/ 76 w 424"/>
              <a:gd name="T1" fmla="*/ 72 h 1203"/>
              <a:gd name="T2" fmla="*/ 88 w 424"/>
              <a:gd name="T3" fmla="*/ 30 h 1203"/>
              <a:gd name="T4" fmla="*/ 74 w 424"/>
              <a:gd name="T5" fmla="*/ 56 h 1203"/>
              <a:gd name="T6" fmla="*/ 76 w 424"/>
              <a:gd name="T7" fmla="*/ 72 h 1203"/>
              <a:gd name="T8" fmla="*/ 82 w 424"/>
              <a:gd name="T9" fmla="*/ 96 h 1203"/>
              <a:gd name="T10" fmla="*/ 72 w 424"/>
              <a:gd name="T11" fmla="*/ 128 h 1203"/>
              <a:gd name="T12" fmla="*/ 84 w 424"/>
              <a:gd name="T13" fmla="*/ 148 h 1203"/>
              <a:gd name="T14" fmla="*/ 88 w 424"/>
              <a:gd name="T15" fmla="*/ 172 h 1203"/>
              <a:gd name="T16" fmla="*/ 128 w 424"/>
              <a:gd name="T17" fmla="*/ 216 h 1203"/>
              <a:gd name="T18" fmla="*/ 66 w 424"/>
              <a:gd name="T19" fmla="*/ 292 h 1203"/>
              <a:gd name="T20" fmla="*/ 42 w 424"/>
              <a:gd name="T21" fmla="*/ 360 h 1203"/>
              <a:gd name="T22" fmla="*/ 28 w 424"/>
              <a:gd name="T23" fmla="*/ 404 h 1203"/>
              <a:gd name="T24" fmla="*/ 38 w 424"/>
              <a:gd name="T25" fmla="*/ 442 h 1203"/>
              <a:gd name="T26" fmla="*/ 76 w 424"/>
              <a:gd name="T27" fmla="*/ 456 h 1203"/>
              <a:gd name="T28" fmla="*/ 70 w 424"/>
              <a:gd name="T29" fmla="*/ 546 h 1203"/>
              <a:gd name="T30" fmla="*/ 90 w 424"/>
              <a:gd name="T31" fmla="*/ 586 h 1203"/>
              <a:gd name="T32" fmla="*/ 82 w 424"/>
              <a:gd name="T33" fmla="*/ 599 h 1203"/>
              <a:gd name="T34" fmla="*/ 78 w 424"/>
              <a:gd name="T35" fmla="*/ 761 h 1203"/>
              <a:gd name="T36" fmla="*/ 84 w 424"/>
              <a:gd name="T37" fmla="*/ 1039 h 1203"/>
              <a:gd name="T38" fmla="*/ 54 w 424"/>
              <a:gd name="T39" fmla="*/ 1143 h 1203"/>
              <a:gd name="T40" fmla="*/ 38 w 424"/>
              <a:gd name="T41" fmla="*/ 1161 h 1203"/>
              <a:gd name="T42" fmla="*/ 4 w 424"/>
              <a:gd name="T43" fmla="*/ 1171 h 1203"/>
              <a:gd name="T44" fmla="*/ 18 w 424"/>
              <a:gd name="T45" fmla="*/ 1199 h 1203"/>
              <a:gd name="T46" fmla="*/ 142 w 424"/>
              <a:gd name="T47" fmla="*/ 1161 h 1203"/>
              <a:gd name="T48" fmla="*/ 142 w 424"/>
              <a:gd name="T49" fmla="*/ 1137 h 1203"/>
              <a:gd name="T50" fmla="*/ 152 w 424"/>
              <a:gd name="T51" fmla="*/ 1099 h 1203"/>
              <a:gd name="T52" fmla="*/ 168 w 424"/>
              <a:gd name="T53" fmla="*/ 951 h 1203"/>
              <a:gd name="T54" fmla="*/ 174 w 424"/>
              <a:gd name="T55" fmla="*/ 931 h 1203"/>
              <a:gd name="T56" fmla="*/ 176 w 424"/>
              <a:gd name="T57" fmla="*/ 855 h 1203"/>
              <a:gd name="T58" fmla="*/ 188 w 424"/>
              <a:gd name="T59" fmla="*/ 905 h 1203"/>
              <a:gd name="T60" fmla="*/ 202 w 424"/>
              <a:gd name="T61" fmla="*/ 935 h 1203"/>
              <a:gd name="T62" fmla="*/ 220 w 424"/>
              <a:gd name="T63" fmla="*/ 1063 h 1203"/>
              <a:gd name="T64" fmla="*/ 214 w 424"/>
              <a:gd name="T65" fmla="*/ 1097 h 1203"/>
              <a:gd name="T66" fmla="*/ 206 w 424"/>
              <a:gd name="T67" fmla="*/ 1129 h 1203"/>
              <a:gd name="T68" fmla="*/ 170 w 424"/>
              <a:gd name="T69" fmla="*/ 1155 h 1203"/>
              <a:gd name="T70" fmla="*/ 166 w 424"/>
              <a:gd name="T71" fmla="*/ 1181 h 1203"/>
              <a:gd name="T72" fmla="*/ 280 w 424"/>
              <a:gd name="T73" fmla="*/ 1189 h 1203"/>
              <a:gd name="T74" fmla="*/ 280 w 424"/>
              <a:gd name="T75" fmla="*/ 1137 h 1203"/>
              <a:gd name="T76" fmla="*/ 278 w 424"/>
              <a:gd name="T77" fmla="*/ 1117 h 1203"/>
              <a:gd name="T78" fmla="*/ 294 w 424"/>
              <a:gd name="T79" fmla="*/ 1081 h 1203"/>
              <a:gd name="T80" fmla="*/ 288 w 424"/>
              <a:gd name="T81" fmla="*/ 985 h 1203"/>
              <a:gd name="T82" fmla="*/ 270 w 424"/>
              <a:gd name="T83" fmla="*/ 875 h 1203"/>
              <a:gd name="T84" fmla="*/ 268 w 424"/>
              <a:gd name="T85" fmla="*/ 711 h 1203"/>
              <a:gd name="T86" fmla="*/ 280 w 424"/>
              <a:gd name="T87" fmla="*/ 623 h 1203"/>
              <a:gd name="T88" fmla="*/ 392 w 424"/>
              <a:gd name="T89" fmla="*/ 584 h 1203"/>
              <a:gd name="T90" fmla="*/ 424 w 424"/>
              <a:gd name="T91" fmla="*/ 544 h 1203"/>
              <a:gd name="T92" fmla="*/ 378 w 424"/>
              <a:gd name="T93" fmla="*/ 424 h 1203"/>
              <a:gd name="T94" fmla="*/ 326 w 424"/>
              <a:gd name="T95" fmla="*/ 362 h 1203"/>
              <a:gd name="T96" fmla="*/ 238 w 424"/>
              <a:gd name="T97" fmla="*/ 192 h 1203"/>
              <a:gd name="T98" fmla="*/ 210 w 424"/>
              <a:gd name="T99" fmla="*/ 180 h 1203"/>
              <a:gd name="T100" fmla="*/ 202 w 424"/>
              <a:gd name="T101" fmla="*/ 166 h 1203"/>
              <a:gd name="T102" fmla="*/ 204 w 424"/>
              <a:gd name="T103" fmla="*/ 154 h 1203"/>
              <a:gd name="T104" fmla="*/ 208 w 424"/>
              <a:gd name="T105" fmla="*/ 148 h 1203"/>
              <a:gd name="T106" fmla="*/ 226 w 424"/>
              <a:gd name="T107" fmla="*/ 116 h 1203"/>
              <a:gd name="T108" fmla="*/ 226 w 424"/>
              <a:gd name="T109" fmla="*/ 50 h 1203"/>
              <a:gd name="T110" fmla="*/ 200 w 424"/>
              <a:gd name="T111" fmla="*/ 18 h 1203"/>
              <a:gd name="T112" fmla="*/ 174 w 424"/>
              <a:gd name="T113" fmla="*/ 4 h 1203"/>
              <a:gd name="T114" fmla="*/ 142 w 424"/>
              <a:gd name="T115" fmla="*/ 0 h 1203"/>
              <a:gd name="T116" fmla="*/ 88 w 424"/>
              <a:gd name="T117" fmla="*/ 30 h 1203"/>
              <a:gd name="T118" fmla="*/ 308 w 424"/>
              <a:gd name="T119" fmla="*/ 344 h 1203"/>
              <a:gd name="T120" fmla="*/ 292 w 424"/>
              <a:gd name="T121" fmla="*/ 338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24" h="1203">
                <a:moveTo>
                  <a:pt x="68" y="44"/>
                </a:moveTo>
                <a:lnTo>
                  <a:pt x="68" y="44"/>
                </a:lnTo>
                <a:lnTo>
                  <a:pt x="68" y="44"/>
                </a:lnTo>
                <a:lnTo>
                  <a:pt x="68" y="44"/>
                </a:lnTo>
                <a:lnTo>
                  <a:pt x="68" y="44"/>
                </a:lnTo>
                <a:lnTo>
                  <a:pt x="68" y="44"/>
                </a:lnTo>
                <a:close/>
                <a:moveTo>
                  <a:pt x="76" y="72"/>
                </a:moveTo>
                <a:lnTo>
                  <a:pt x="76" y="72"/>
                </a:lnTo>
                <a:lnTo>
                  <a:pt x="76" y="72"/>
                </a:lnTo>
                <a:lnTo>
                  <a:pt x="76" y="72"/>
                </a:lnTo>
                <a:lnTo>
                  <a:pt x="76" y="72"/>
                </a:lnTo>
                <a:lnTo>
                  <a:pt x="76" y="72"/>
                </a:lnTo>
                <a:close/>
                <a:moveTo>
                  <a:pt x="88" y="30"/>
                </a:moveTo>
                <a:lnTo>
                  <a:pt x="88" y="30"/>
                </a:lnTo>
                <a:lnTo>
                  <a:pt x="68" y="44"/>
                </a:lnTo>
                <a:lnTo>
                  <a:pt x="68" y="44"/>
                </a:lnTo>
                <a:lnTo>
                  <a:pt x="82" y="42"/>
                </a:lnTo>
                <a:lnTo>
                  <a:pt x="82" y="42"/>
                </a:lnTo>
                <a:lnTo>
                  <a:pt x="68" y="62"/>
                </a:lnTo>
                <a:lnTo>
                  <a:pt x="68" y="62"/>
                </a:lnTo>
                <a:lnTo>
                  <a:pt x="74" y="56"/>
                </a:lnTo>
                <a:lnTo>
                  <a:pt x="78" y="54"/>
                </a:lnTo>
                <a:lnTo>
                  <a:pt x="78" y="54"/>
                </a:lnTo>
                <a:lnTo>
                  <a:pt x="78" y="56"/>
                </a:lnTo>
                <a:lnTo>
                  <a:pt x="78" y="56"/>
                </a:lnTo>
                <a:lnTo>
                  <a:pt x="76" y="64"/>
                </a:lnTo>
                <a:lnTo>
                  <a:pt x="76" y="72"/>
                </a:lnTo>
                <a:lnTo>
                  <a:pt x="76" y="72"/>
                </a:lnTo>
                <a:lnTo>
                  <a:pt x="82" y="76"/>
                </a:lnTo>
                <a:lnTo>
                  <a:pt x="82" y="76"/>
                </a:lnTo>
                <a:lnTo>
                  <a:pt x="78" y="84"/>
                </a:lnTo>
                <a:lnTo>
                  <a:pt x="78" y="90"/>
                </a:lnTo>
                <a:lnTo>
                  <a:pt x="80" y="92"/>
                </a:lnTo>
                <a:lnTo>
                  <a:pt x="82" y="96"/>
                </a:lnTo>
                <a:lnTo>
                  <a:pt x="82" y="96"/>
                </a:lnTo>
                <a:lnTo>
                  <a:pt x="86" y="102"/>
                </a:lnTo>
                <a:lnTo>
                  <a:pt x="86" y="108"/>
                </a:lnTo>
                <a:lnTo>
                  <a:pt x="84" y="114"/>
                </a:lnTo>
                <a:lnTo>
                  <a:pt x="84" y="114"/>
                </a:lnTo>
                <a:lnTo>
                  <a:pt x="78" y="118"/>
                </a:lnTo>
                <a:lnTo>
                  <a:pt x="74" y="124"/>
                </a:lnTo>
                <a:lnTo>
                  <a:pt x="72" y="128"/>
                </a:lnTo>
                <a:lnTo>
                  <a:pt x="72" y="128"/>
                </a:lnTo>
                <a:lnTo>
                  <a:pt x="76" y="130"/>
                </a:lnTo>
                <a:lnTo>
                  <a:pt x="80" y="134"/>
                </a:lnTo>
                <a:lnTo>
                  <a:pt x="84" y="136"/>
                </a:lnTo>
                <a:lnTo>
                  <a:pt x="84" y="136"/>
                </a:lnTo>
                <a:lnTo>
                  <a:pt x="84" y="142"/>
                </a:lnTo>
                <a:lnTo>
                  <a:pt x="84" y="148"/>
                </a:lnTo>
                <a:lnTo>
                  <a:pt x="84" y="150"/>
                </a:lnTo>
                <a:lnTo>
                  <a:pt x="84" y="150"/>
                </a:lnTo>
                <a:lnTo>
                  <a:pt x="84" y="154"/>
                </a:lnTo>
                <a:lnTo>
                  <a:pt x="84" y="160"/>
                </a:lnTo>
                <a:lnTo>
                  <a:pt x="84" y="170"/>
                </a:lnTo>
                <a:lnTo>
                  <a:pt x="84" y="170"/>
                </a:lnTo>
                <a:lnTo>
                  <a:pt x="88" y="172"/>
                </a:lnTo>
                <a:lnTo>
                  <a:pt x="98" y="178"/>
                </a:lnTo>
                <a:lnTo>
                  <a:pt x="98" y="178"/>
                </a:lnTo>
                <a:lnTo>
                  <a:pt x="106" y="180"/>
                </a:lnTo>
                <a:lnTo>
                  <a:pt x="114" y="182"/>
                </a:lnTo>
                <a:lnTo>
                  <a:pt x="122" y="182"/>
                </a:lnTo>
                <a:lnTo>
                  <a:pt x="140" y="208"/>
                </a:lnTo>
                <a:lnTo>
                  <a:pt x="128" y="216"/>
                </a:lnTo>
                <a:lnTo>
                  <a:pt x="128" y="216"/>
                </a:lnTo>
                <a:lnTo>
                  <a:pt x="98" y="232"/>
                </a:lnTo>
                <a:lnTo>
                  <a:pt x="98" y="232"/>
                </a:lnTo>
                <a:lnTo>
                  <a:pt x="82" y="254"/>
                </a:lnTo>
                <a:lnTo>
                  <a:pt x="68" y="278"/>
                </a:lnTo>
                <a:lnTo>
                  <a:pt x="68" y="278"/>
                </a:lnTo>
                <a:lnTo>
                  <a:pt x="66" y="292"/>
                </a:lnTo>
                <a:lnTo>
                  <a:pt x="64" y="306"/>
                </a:lnTo>
                <a:lnTo>
                  <a:pt x="64" y="306"/>
                </a:lnTo>
                <a:lnTo>
                  <a:pt x="56" y="328"/>
                </a:lnTo>
                <a:lnTo>
                  <a:pt x="46" y="350"/>
                </a:lnTo>
                <a:lnTo>
                  <a:pt x="46" y="350"/>
                </a:lnTo>
                <a:lnTo>
                  <a:pt x="42" y="360"/>
                </a:lnTo>
                <a:lnTo>
                  <a:pt x="42" y="360"/>
                </a:lnTo>
                <a:lnTo>
                  <a:pt x="38" y="366"/>
                </a:lnTo>
                <a:lnTo>
                  <a:pt x="32" y="376"/>
                </a:lnTo>
                <a:lnTo>
                  <a:pt x="32" y="376"/>
                </a:lnTo>
                <a:lnTo>
                  <a:pt x="28" y="390"/>
                </a:lnTo>
                <a:lnTo>
                  <a:pt x="26" y="402"/>
                </a:lnTo>
                <a:lnTo>
                  <a:pt x="26" y="402"/>
                </a:lnTo>
                <a:lnTo>
                  <a:pt x="28" y="404"/>
                </a:lnTo>
                <a:lnTo>
                  <a:pt x="30" y="410"/>
                </a:lnTo>
                <a:lnTo>
                  <a:pt x="30" y="410"/>
                </a:lnTo>
                <a:lnTo>
                  <a:pt x="34" y="418"/>
                </a:lnTo>
                <a:lnTo>
                  <a:pt x="38" y="424"/>
                </a:lnTo>
                <a:lnTo>
                  <a:pt x="38" y="424"/>
                </a:lnTo>
                <a:lnTo>
                  <a:pt x="38" y="434"/>
                </a:lnTo>
                <a:lnTo>
                  <a:pt x="38" y="442"/>
                </a:lnTo>
                <a:lnTo>
                  <a:pt x="38" y="448"/>
                </a:lnTo>
                <a:lnTo>
                  <a:pt x="38" y="448"/>
                </a:lnTo>
                <a:lnTo>
                  <a:pt x="44" y="450"/>
                </a:lnTo>
                <a:lnTo>
                  <a:pt x="54" y="452"/>
                </a:lnTo>
                <a:lnTo>
                  <a:pt x="68" y="456"/>
                </a:lnTo>
                <a:lnTo>
                  <a:pt x="68" y="456"/>
                </a:lnTo>
                <a:lnTo>
                  <a:pt x="76" y="456"/>
                </a:lnTo>
                <a:lnTo>
                  <a:pt x="84" y="456"/>
                </a:lnTo>
                <a:lnTo>
                  <a:pt x="84" y="456"/>
                </a:lnTo>
                <a:lnTo>
                  <a:pt x="78" y="490"/>
                </a:lnTo>
                <a:lnTo>
                  <a:pt x="72" y="534"/>
                </a:lnTo>
                <a:lnTo>
                  <a:pt x="72" y="534"/>
                </a:lnTo>
                <a:lnTo>
                  <a:pt x="72" y="540"/>
                </a:lnTo>
                <a:lnTo>
                  <a:pt x="70" y="546"/>
                </a:lnTo>
                <a:lnTo>
                  <a:pt x="70" y="548"/>
                </a:lnTo>
                <a:lnTo>
                  <a:pt x="70" y="554"/>
                </a:lnTo>
                <a:lnTo>
                  <a:pt x="70" y="554"/>
                </a:lnTo>
                <a:lnTo>
                  <a:pt x="82" y="580"/>
                </a:lnTo>
                <a:lnTo>
                  <a:pt x="82" y="580"/>
                </a:lnTo>
                <a:lnTo>
                  <a:pt x="90" y="586"/>
                </a:lnTo>
                <a:lnTo>
                  <a:pt x="90" y="586"/>
                </a:lnTo>
                <a:lnTo>
                  <a:pt x="90" y="586"/>
                </a:lnTo>
                <a:lnTo>
                  <a:pt x="90" y="586"/>
                </a:lnTo>
                <a:lnTo>
                  <a:pt x="90" y="586"/>
                </a:lnTo>
                <a:lnTo>
                  <a:pt x="90" y="586"/>
                </a:lnTo>
                <a:lnTo>
                  <a:pt x="86" y="592"/>
                </a:lnTo>
                <a:lnTo>
                  <a:pt x="82" y="599"/>
                </a:lnTo>
                <a:lnTo>
                  <a:pt x="82" y="599"/>
                </a:lnTo>
                <a:lnTo>
                  <a:pt x="76" y="631"/>
                </a:lnTo>
                <a:lnTo>
                  <a:pt x="76" y="631"/>
                </a:lnTo>
                <a:lnTo>
                  <a:pt x="72" y="643"/>
                </a:lnTo>
                <a:lnTo>
                  <a:pt x="72" y="643"/>
                </a:lnTo>
                <a:lnTo>
                  <a:pt x="76" y="695"/>
                </a:lnTo>
                <a:lnTo>
                  <a:pt x="78" y="761"/>
                </a:lnTo>
                <a:lnTo>
                  <a:pt x="78" y="761"/>
                </a:lnTo>
                <a:lnTo>
                  <a:pt x="82" y="811"/>
                </a:lnTo>
                <a:lnTo>
                  <a:pt x="84" y="847"/>
                </a:lnTo>
                <a:lnTo>
                  <a:pt x="84" y="847"/>
                </a:lnTo>
                <a:lnTo>
                  <a:pt x="86" y="931"/>
                </a:lnTo>
                <a:lnTo>
                  <a:pt x="88" y="1017"/>
                </a:lnTo>
                <a:lnTo>
                  <a:pt x="88" y="1017"/>
                </a:lnTo>
                <a:lnTo>
                  <a:pt x="84" y="1039"/>
                </a:lnTo>
                <a:lnTo>
                  <a:pt x="82" y="1059"/>
                </a:lnTo>
                <a:lnTo>
                  <a:pt x="72" y="1111"/>
                </a:lnTo>
                <a:lnTo>
                  <a:pt x="70" y="1129"/>
                </a:lnTo>
                <a:lnTo>
                  <a:pt x="70" y="1129"/>
                </a:lnTo>
                <a:lnTo>
                  <a:pt x="58" y="1141"/>
                </a:lnTo>
                <a:lnTo>
                  <a:pt x="58" y="1141"/>
                </a:lnTo>
                <a:lnTo>
                  <a:pt x="54" y="1143"/>
                </a:lnTo>
                <a:lnTo>
                  <a:pt x="48" y="1145"/>
                </a:lnTo>
                <a:lnTo>
                  <a:pt x="42" y="1147"/>
                </a:lnTo>
                <a:lnTo>
                  <a:pt x="38" y="1149"/>
                </a:lnTo>
                <a:lnTo>
                  <a:pt x="38" y="1149"/>
                </a:lnTo>
                <a:lnTo>
                  <a:pt x="38" y="1153"/>
                </a:lnTo>
                <a:lnTo>
                  <a:pt x="38" y="1157"/>
                </a:lnTo>
                <a:lnTo>
                  <a:pt x="38" y="1161"/>
                </a:lnTo>
                <a:lnTo>
                  <a:pt x="38" y="1161"/>
                </a:lnTo>
                <a:lnTo>
                  <a:pt x="34" y="1159"/>
                </a:lnTo>
                <a:lnTo>
                  <a:pt x="24" y="1161"/>
                </a:lnTo>
                <a:lnTo>
                  <a:pt x="24" y="1161"/>
                </a:lnTo>
                <a:lnTo>
                  <a:pt x="16" y="1163"/>
                </a:lnTo>
                <a:lnTo>
                  <a:pt x="10" y="1167"/>
                </a:lnTo>
                <a:lnTo>
                  <a:pt x="4" y="1171"/>
                </a:lnTo>
                <a:lnTo>
                  <a:pt x="0" y="1177"/>
                </a:lnTo>
                <a:lnTo>
                  <a:pt x="0" y="1177"/>
                </a:lnTo>
                <a:lnTo>
                  <a:pt x="2" y="1181"/>
                </a:lnTo>
                <a:lnTo>
                  <a:pt x="4" y="1185"/>
                </a:lnTo>
                <a:lnTo>
                  <a:pt x="10" y="1191"/>
                </a:lnTo>
                <a:lnTo>
                  <a:pt x="18" y="1199"/>
                </a:lnTo>
                <a:lnTo>
                  <a:pt x="18" y="1199"/>
                </a:lnTo>
                <a:lnTo>
                  <a:pt x="76" y="1201"/>
                </a:lnTo>
                <a:lnTo>
                  <a:pt x="134" y="1203"/>
                </a:lnTo>
                <a:lnTo>
                  <a:pt x="134" y="1203"/>
                </a:lnTo>
                <a:lnTo>
                  <a:pt x="136" y="1201"/>
                </a:lnTo>
                <a:lnTo>
                  <a:pt x="140" y="1201"/>
                </a:lnTo>
                <a:lnTo>
                  <a:pt x="142" y="1161"/>
                </a:lnTo>
                <a:lnTo>
                  <a:pt x="142" y="1161"/>
                </a:lnTo>
                <a:lnTo>
                  <a:pt x="146" y="1157"/>
                </a:lnTo>
                <a:lnTo>
                  <a:pt x="148" y="1153"/>
                </a:lnTo>
                <a:lnTo>
                  <a:pt x="148" y="1151"/>
                </a:lnTo>
                <a:lnTo>
                  <a:pt x="148" y="1151"/>
                </a:lnTo>
                <a:lnTo>
                  <a:pt x="144" y="1145"/>
                </a:lnTo>
                <a:lnTo>
                  <a:pt x="142" y="1137"/>
                </a:lnTo>
                <a:lnTo>
                  <a:pt x="142" y="1137"/>
                </a:lnTo>
                <a:lnTo>
                  <a:pt x="148" y="1131"/>
                </a:lnTo>
                <a:lnTo>
                  <a:pt x="148" y="1131"/>
                </a:lnTo>
                <a:lnTo>
                  <a:pt x="148" y="1125"/>
                </a:lnTo>
                <a:lnTo>
                  <a:pt x="144" y="1117"/>
                </a:lnTo>
                <a:lnTo>
                  <a:pt x="144" y="1117"/>
                </a:lnTo>
                <a:lnTo>
                  <a:pt x="146" y="1111"/>
                </a:lnTo>
                <a:lnTo>
                  <a:pt x="152" y="1099"/>
                </a:lnTo>
                <a:lnTo>
                  <a:pt x="160" y="1079"/>
                </a:lnTo>
                <a:lnTo>
                  <a:pt x="160" y="1079"/>
                </a:lnTo>
                <a:lnTo>
                  <a:pt x="166" y="1037"/>
                </a:lnTo>
                <a:lnTo>
                  <a:pt x="170" y="997"/>
                </a:lnTo>
                <a:lnTo>
                  <a:pt x="170" y="997"/>
                </a:lnTo>
                <a:lnTo>
                  <a:pt x="168" y="973"/>
                </a:lnTo>
                <a:lnTo>
                  <a:pt x="168" y="951"/>
                </a:lnTo>
                <a:lnTo>
                  <a:pt x="168" y="951"/>
                </a:lnTo>
                <a:lnTo>
                  <a:pt x="172" y="949"/>
                </a:lnTo>
                <a:lnTo>
                  <a:pt x="174" y="947"/>
                </a:lnTo>
                <a:lnTo>
                  <a:pt x="174" y="945"/>
                </a:lnTo>
                <a:lnTo>
                  <a:pt x="174" y="945"/>
                </a:lnTo>
                <a:lnTo>
                  <a:pt x="170" y="935"/>
                </a:lnTo>
                <a:lnTo>
                  <a:pt x="174" y="931"/>
                </a:lnTo>
                <a:lnTo>
                  <a:pt x="170" y="893"/>
                </a:lnTo>
                <a:lnTo>
                  <a:pt x="170" y="893"/>
                </a:lnTo>
                <a:lnTo>
                  <a:pt x="172" y="889"/>
                </a:lnTo>
                <a:lnTo>
                  <a:pt x="174" y="885"/>
                </a:lnTo>
                <a:lnTo>
                  <a:pt x="174" y="885"/>
                </a:lnTo>
                <a:lnTo>
                  <a:pt x="174" y="871"/>
                </a:lnTo>
                <a:lnTo>
                  <a:pt x="176" y="855"/>
                </a:lnTo>
                <a:lnTo>
                  <a:pt x="176" y="855"/>
                </a:lnTo>
                <a:lnTo>
                  <a:pt x="176" y="855"/>
                </a:lnTo>
                <a:lnTo>
                  <a:pt x="176" y="855"/>
                </a:lnTo>
                <a:lnTo>
                  <a:pt x="176" y="855"/>
                </a:lnTo>
                <a:lnTo>
                  <a:pt x="176" y="855"/>
                </a:lnTo>
                <a:lnTo>
                  <a:pt x="188" y="905"/>
                </a:lnTo>
                <a:lnTo>
                  <a:pt x="188" y="905"/>
                </a:lnTo>
                <a:lnTo>
                  <a:pt x="190" y="909"/>
                </a:lnTo>
                <a:lnTo>
                  <a:pt x="194" y="911"/>
                </a:lnTo>
                <a:lnTo>
                  <a:pt x="196" y="915"/>
                </a:lnTo>
                <a:lnTo>
                  <a:pt x="196" y="915"/>
                </a:lnTo>
                <a:lnTo>
                  <a:pt x="200" y="925"/>
                </a:lnTo>
                <a:lnTo>
                  <a:pt x="202" y="935"/>
                </a:lnTo>
                <a:lnTo>
                  <a:pt x="202" y="935"/>
                </a:lnTo>
                <a:lnTo>
                  <a:pt x="204" y="943"/>
                </a:lnTo>
                <a:lnTo>
                  <a:pt x="206" y="951"/>
                </a:lnTo>
                <a:lnTo>
                  <a:pt x="206" y="951"/>
                </a:lnTo>
                <a:lnTo>
                  <a:pt x="208" y="959"/>
                </a:lnTo>
                <a:lnTo>
                  <a:pt x="212" y="967"/>
                </a:lnTo>
                <a:lnTo>
                  <a:pt x="212" y="967"/>
                </a:lnTo>
                <a:lnTo>
                  <a:pt x="220" y="1063"/>
                </a:lnTo>
                <a:lnTo>
                  <a:pt x="220" y="1063"/>
                </a:lnTo>
                <a:lnTo>
                  <a:pt x="222" y="1091"/>
                </a:lnTo>
                <a:lnTo>
                  <a:pt x="222" y="1091"/>
                </a:lnTo>
                <a:lnTo>
                  <a:pt x="220" y="1093"/>
                </a:lnTo>
                <a:lnTo>
                  <a:pt x="216" y="1093"/>
                </a:lnTo>
                <a:lnTo>
                  <a:pt x="214" y="1097"/>
                </a:lnTo>
                <a:lnTo>
                  <a:pt x="214" y="1097"/>
                </a:lnTo>
                <a:lnTo>
                  <a:pt x="212" y="1103"/>
                </a:lnTo>
                <a:lnTo>
                  <a:pt x="212" y="1109"/>
                </a:lnTo>
                <a:lnTo>
                  <a:pt x="212" y="1109"/>
                </a:lnTo>
                <a:lnTo>
                  <a:pt x="206" y="1121"/>
                </a:lnTo>
                <a:lnTo>
                  <a:pt x="206" y="1121"/>
                </a:lnTo>
                <a:lnTo>
                  <a:pt x="204" y="1125"/>
                </a:lnTo>
                <a:lnTo>
                  <a:pt x="206" y="1129"/>
                </a:lnTo>
                <a:lnTo>
                  <a:pt x="206" y="1129"/>
                </a:lnTo>
                <a:lnTo>
                  <a:pt x="196" y="1135"/>
                </a:lnTo>
                <a:lnTo>
                  <a:pt x="182" y="1143"/>
                </a:lnTo>
                <a:lnTo>
                  <a:pt x="182" y="1143"/>
                </a:lnTo>
                <a:lnTo>
                  <a:pt x="178" y="1145"/>
                </a:lnTo>
                <a:lnTo>
                  <a:pt x="176" y="1149"/>
                </a:lnTo>
                <a:lnTo>
                  <a:pt x="170" y="1155"/>
                </a:lnTo>
                <a:lnTo>
                  <a:pt x="170" y="1155"/>
                </a:lnTo>
                <a:lnTo>
                  <a:pt x="166" y="1159"/>
                </a:lnTo>
                <a:lnTo>
                  <a:pt x="162" y="1165"/>
                </a:lnTo>
                <a:lnTo>
                  <a:pt x="160" y="1173"/>
                </a:lnTo>
                <a:lnTo>
                  <a:pt x="162" y="1177"/>
                </a:lnTo>
                <a:lnTo>
                  <a:pt x="166" y="1181"/>
                </a:lnTo>
                <a:lnTo>
                  <a:pt x="166" y="1181"/>
                </a:lnTo>
                <a:lnTo>
                  <a:pt x="172" y="1183"/>
                </a:lnTo>
                <a:lnTo>
                  <a:pt x="182" y="1185"/>
                </a:lnTo>
                <a:lnTo>
                  <a:pt x="208" y="1189"/>
                </a:lnTo>
                <a:lnTo>
                  <a:pt x="248" y="1193"/>
                </a:lnTo>
                <a:lnTo>
                  <a:pt x="248" y="1193"/>
                </a:lnTo>
                <a:lnTo>
                  <a:pt x="268" y="1191"/>
                </a:lnTo>
                <a:lnTo>
                  <a:pt x="280" y="1189"/>
                </a:lnTo>
                <a:lnTo>
                  <a:pt x="280" y="1189"/>
                </a:lnTo>
                <a:lnTo>
                  <a:pt x="284" y="1177"/>
                </a:lnTo>
                <a:lnTo>
                  <a:pt x="284" y="1177"/>
                </a:lnTo>
                <a:lnTo>
                  <a:pt x="282" y="1165"/>
                </a:lnTo>
                <a:lnTo>
                  <a:pt x="280" y="1151"/>
                </a:lnTo>
                <a:lnTo>
                  <a:pt x="280" y="1151"/>
                </a:lnTo>
                <a:lnTo>
                  <a:pt x="280" y="1137"/>
                </a:lnTo>
                <a:lnTo>
                  <a:pt x="280" y="1137"/>
                </a:lnTo>
                <a:lnTo>
                  <a:pt x="280" y="1131"/>
                </a:lnTo>
                <a:lnTo>
                  <a:pt x="280" y="1131"/>
                </a:lnTo>
                <a:lnTo>
                  <a:pt x="278" y="1127"/>
                </a:lnTo>
                <a:lnTo>
                  <a:pt x="278" y="1121"/>
                </a:lnTo>
                <a:lnTo>
                  <a:pt x="278" y="1121"/>
                </a:lnTo>
                <a:lnTo>
                  <a:pt x="278" y="1117"/>
                </a:lnTo>
                <a:lnTo>
                  <a:pt x="286" y="1111"/>
                </a:lnTo>
                <a:lnTo>
                  <a:pt x="286" y="1111"/>
                </a:lnTo>
                <a:lnTo>
                  <a:pt x="290" y="1107"/>
                </a:lnTo>
                <a:lnTo>
                  <a:pt x="292" y="1101"/>
                </a:lnTo>
                <a:lnTo>
                  <a:pt x="294" y="1089"/>
                </a:lnTo>
                <a:lnTo>
                  <a:pt x="294" y="1089"/>
                </a:lnTo>
                <a:lnTo>
                  <a:pt x="294" y="1081"/>
                </a:lnTo>
                <a:lnTo>
                  <a:pt x="292" y="1071"/>
                </a:lnTo>
                <a:lnTo>
                  <a:pt x="288" y="1061"/>
                </a:lnTo>
                <a:lnTo>
                  <a:pt x="286" y="1049"/>
                </a:lnTo>
                <a:lnTo>
                  <a:pt x="286" y="1049"/>
                </a:lnTo>
                <a:lnTo>
                  <a:pt x="286" y="1031"/>
                </a:lnTo>
                <a:lnTo>
                  <a:pt x="286" y="1011"/>
                </a:lnTo>
                <a:lnTo>
                  <a:pt x="288" y="985"/>
                </a:lnTo>
                <a:lnTo>
                  <a:pt x="288" y="985"/>
                </a:lnTo>
                <a:lnTo>
                  <a:pt x="286" y="943"/>
                </a:lnTo>
                <a:lnTo>
                  <a:pt x="282" y="913"/>
                </a:lnTo>
                <a:lnTo>
                  <a:pt x="280" y="901"/>
                </a:lnTo>
                <a:lnTo>
                  <a:pt x="278" y="893"/>
                </a:lnTo>
                <a:lnTo>
                  <a:pt x="278" y="893"/>
                </a:lnTo>
                <a:lnTo>
                  <a:pt x="270" y="875"/>
                </a:lnTo>
                <a:lnTo>
                  <a:pt x="264" y="847"/>
                </a:lnTo>
                <a:lnTo>
                  <a:pt x="254" y="813"/>
                </a:lnTo>
                <a:lnTo>
                  <a:pt x="254" y="813"/>
                </a:lnTo>
                <a:lnTo>
                  <a:pt x="258" y="781"/>
                </a:lnTo>
                <a:lnTo>
                  <a:pt x="266" y="731"/>
                </a:lnTo>
                <a:lnTo>
                  <a:pt x="266" y="731"/>
                </a:lnTo>
                <a:lnTo>
                  <a:pt x="268" y="711"/>
                </a:lnTo>
                <a:lnTo>
                  <a:pt x="268" y="689"/>
                </a:lnTo>
                <a:lnTo>
                  <a:pt x="268" y="671"/>
                </a:lnTo>
                <a:lnTo>
                  <a:pt x="268" y="663"/>
                </a:lnTo>
                <a:lnTo>
                  <a:pt x="268" y="663"/>
                </a:lnTo>
                <a:lnTo>
                  <a:pt x="276" y="641"/>
                </a:lnTo>
                <a:lnTo>
                  <a:pt x="280" y="623"/>
                </a:lnTo>
                <a:lnTo>
                  <a:pt x="280" y="623"/>
                </a:lnTo>
                <a:lnTo>
                  <a:pt x="292" y="621"/>
                </a:lnTo>
                <a:lnTo>
                  <a:pt x="320" y="617"/>
                </a:lnTo>
                <a:lnTo>
                  <a:pt x="352" y="609"/>
                </a:lnTo>
                <a:lnTo>
                  <a:pt x="364" y="603"/>
                </a:lnTo>
                <a:lnTo>
                  <a:pt x="376" y="598"/>
                </a:lnTo>
                <a:lnTo>
                  <a:pt x="376" y="598"/>
                </a:lnTo>
                <a:lnTo>
                  <a:pt x="392" y="584"/>
                </a:lnTo>
                <a:lnTo>
                  <a:pt x="406" y="574"/>
                </a:lnTo>
                <a:lnTo>
                  <a:pt x="418" y="566"/>
                </a:lnTo>
                <a:lnTo>
                  <a:pt x="422" y="562"/>
                </a:lnTo>
                <a:lnTo>
                  <a:pt x="424" y="556"/>
                </a:lnTo>
                <a:lnTo>
                  <a:pt x="424" y="556"/>
                </a:lnTo>
                <a:lnTo>
                  <a:pt x="424" y="552"/>
                </a:lnTo>
                <a:lnTo>
                  <a:pt x="424" y="544"/>
                </a:lnTo>
                <a:lnTo>
                  <a:pt x="418" y="526"/>
                </a:lnTo>
                <a:lnTo>
                  <a:pt x="410" y="504"/>
                </a:lnTo>
                <a:lnTo>
                  <a:pt x="410" y="504"/>
                </a:lnTo>
                <a:lnTo>
                  <a:pt x="396" y="466"/>
                </a:lnTo>
                <a:lnTo>
                  <a:pt x="386" y="438"/>
                </a:lnTo>
                <a:lnTo>
                  <a:pt x="382" y="428"/>
                </a:lnTo>
                <a:lnTo>
                  <a:pt x="378" y="424"/>
                </a:lnTo>
                <a:lnTo>
                  <a:pt x="378" y="424"/>
                </a:lnTo>
                <a:lnTo>
                  <a:pt x="370" y="418"/>
                </a:lnTo>
                <a:lnTo>
                  <a:pt x="358" y="406"/>
                </a:lnTo>
                <a:lnTo>
                  <a:pt x="346" y="394"/>
                </a:lnTo>
                <a:lnTo>
                  <a:pt x="340" y="386"/>
                </a:lnTo>
                <a:lnTo>
                  <a:pt x="340" y="386"/>
                </a:lnTo>
                <a:lnTo>
                  <a:pt x="326" y="362"/>
                </a:lnTo>
                <a:lnTo>
                  <a:pt x="312" y="340"/>
                </a:lnTo>
                <a:lnTo>
                  <a:pt x="312" y="340"/>
                </a:lnTo>
                <a:lnTo>
                  <a:pt x="288" y="274"/>
                </a:lnTo>
                <a:lnTo>
                  <a:pt x="288" y="274"/>
                </a:lnTo>
                <a:lnTo>
                  <a:pt x="278" y="244"/>
                </a:lnTo>
                <a:lnTo>
                  <a:pt x="266" y="214"/>
                </a:lnTo>
                <a:lnTo>
                  <a:pt x="238" y="192"/>
                </a:lnTo>
                <a:lnTo>
                  <a:pt x="226" y="192"/>
                </a:lnTo>
                <a:lnTo>
                  <a:pt x="226" y="192"/>
                </a:lnTo>
                <a:lnTo>
                  <a:pt x="224" y="186"/>
                </a:lnTo>
                <a:lnTo>
                  <a:pt x="224" y="184"/>
                </a:lnTo>
                <a:lnTo>
                  <a:pt x="222" y="182"/>
                </a:lnTo>
                <a:lnTo>
                  <a:pt x="222" y="182"/>
                </a:lnTo>
                <a:lnTo>
                  <a:pt x="210" y="180"/>
                </a:lnTo>
                <a:lnTo>
                  <a:pt x="200" y="176"/>
                </a:lnTo>
                <a:lnTo>
                  <a:pt x="200" y="176"/>
                </a:lnTo>
                <a:lnTo>
                  <a:pt x="202" y="166"/>
                </a:lnTo>
                <a:lnTo>
                  <a:pt x="202" y="166"/>
                </a:lnTo>
                <a:lnTo>
                  <a:pt x="202" y="166"/>
                </a:lnTo>
                <a:lnTo>
                  <a:pt x="202" y="166"/>
                </a:lnTo>
                <a:lnTo>
                  <a:pt x="202" y="166"/>
                </a:lnTo>
                <a:lnTo>
                  <a:pt x="202" y="166"/>
                </a:lnTo>
                <a:lnTo>
                  <a:pt x="206" y="166"/>
                </a:lnTo>
                <a:lnTo>
                  <a:pt x="206" y="166"/>
                </a:lnTo>
                <a:lnTo>
                  <a:pt x="206" y="164"/>
                </a:lnTo>
                <a:lnTo>
                  <a:pt x="206" y="160"/>
                </a:lnTo>
                <a:lnTo>
                  <a:pt x="206" y="160"/>
                </a:lnTo>
                <a:lnTo>
                  <a:pt x="204" y="154"/>
                </a:lnTo>
                <a:lnTo>
                  <a:pt x="204" y="152"/>
                </a:lnTo>
                <a:lnTo>
                  <a:pt x="206" y="154"/>
                </a:lnTo>
                <a:lnTo>
                  <a:pt x="206" y="154"/>
                </a:lnTo>
                <a:lnTo>
                  <a:pt x="206" y="154"/>
                </a:lnTo>
                <a:lnTo>
                  <a:pt x="208" y="154"/>
                </a:lnTo>
                <a:lnTo>
                  <a:pt x="208" y="148"/>
                </a:lnTo>
                <a:lnTo>
                  <a:pt x="208" y="148"/>
                </a:lnTo>
                <a:lnTo>
                  <a:pt x="208" y="142"/>
                </a:lnTo>
                <a:lnTo>
                  <a:pt x="210" y="136"/>
                </a:lnTo>
                <a:lnTo>
                  <a:pt x="214" y="128"/>
                </a:lnTo>
                <a:lnTo>
                  <a:pt x="214" y="128"/>
                </a:lnTo>
                <a:lnTo>
                  <a:pt x="220" y="122"/>
                </a:lnTo>
                <a:lnTo>
                  <a:pt x="226" y="116"/>
                </a:lnTo>
                <a:lnTo>
                  <a:pt x="226" y="116"/>
                </a:lnTo>
                <a:lnTo>
                  <a:pt x="232" y="88"/>
                </a:lnTo>
                <a:lnTo>
                  <a:pt x="232" y="88"/>
                </a:lnTo>
                <a:lnTo>
                  <a:pt x="234" y="80"/>
                </a:lnTo>
                <a:lnTo>
                  <a:pt x="238" y="70"/>
                </a:lnTo>
                <a:lnTo>
                  <a:pt x="238" y="70"/>
                </a:lnTo>
                <a:lnTo>
                  <a:pt x="232" y="64"/>
                </a:lnTo>
                <a:lnTo>
                  <a:pt x="226" y="50"/>
                </a:lnTo>
                <a:lnTo>
                  <a:pt x="226" y="50"/>
                </a:lnTo>
                <a:lnTo>
                  <a:pt x="218" y="38"/>
                </a:lnTo>
                <a:lnTo>
                  <a:pt x="214" y="32"/>
                </a:lnTo>
                <a:lnTo>
                  <a:pt x="214" y="32"/>
                </a:lnTo>
                <a:lnTo>
                  <a:pt x="206" y="24"/>
                </a:lnTo>
                <a:lnTo>
                  <a:pt x="200" y="18"/>
                </a:lnTo>
                <a:lnTo>
                  <a:pt x="200" y="18"/>
                </a:lnTo>
                <a:lnTo>
                  <a:pt x="198" y="20"/>
                </a:lnTo>
                <a:lnTo>
                  <a:pt x="196" y="18"/>
                </a:lnTo>
                <a:lnTo>
                  <a:pt x="190" y="16"/>
                </a:lnTo>
                <a:lnTo>
                  <a:pt x="190" y="16"/>
                </a:lnTo>
                <a:lnTo>
                  <a:pt x="182" y="8"/>
                </a:lnTo>
                <a:lnTo>
                  <a:pt x="174" y="4"/>
                </a:lnTo>
                <a:lnTo>
                  <a:pt x="174" y="4"/>
                </a:lnTo>
                <a:lnTo>
                  <a:pt x="168" y="2"/>
                </a:lnTo>
                <a:lnTo>
                  <a:pt x="162" y="2"/>
                </a:lnTo>
                <a:lnTo>
                  <a:pt x="156" y="0"/>
                </a:lnTo>
                <a:lnTo>
                  <a:pt x="156" y="0"/>
                </a:lnTo>
                <a:lnTo>
                  <a:pt x="152" y="0"/>
                </a:lnTo>
                <a:lnTo>
                  <a:pt x="142" y="0"/>
                </a:lnTo>
                <a:lnTo>
                  <a:pt x="142" y="0"/>
                </a:lnTo>
                <a:lnTo>
                  <a:pt x="136" y="2"/>
                </a:lnTo>
                <a:lnTo>
                  <a:pt x="128" y="6"/>
                </a:lnTo>
                <a:lnTo>
                  <a:pt x="116" y="12"/>
                </a:lnTo>
                <a:lnTo>
                  <a:pt x="116" y="12"/>
                </a:lnTo>
                <a:lnTo>
                  <a:pt x="100" y="22"/>
                </a:lnTo>
                <a:lnTo>
                  <a:pt x="88" y="30"/>
                </a:lnTo>
                <a:lnTo>
                  <a:pt x="88" y="30"/>
                </a:lnTo>
                <a:close/>
                <a:moveTo>
                  <a:pt x="288" y="292"/>
                </a:moveTo>
                <a:lnTo>
                  <a:pt x="288" y="292"/>
                </a:lnTo>
                <a:lnTo>
                  <a:pt x="300" y="322"/>
                </a:lnTo>
                <a:lnTo>
                  <a:pt x="300" y="322"/>
                </a:lnTo>
                <a:lnTo>
                  <a:pt x="308" y="340"/>
                </a:lnTo>
                <a:lnTo>
                  <a:pt x="308" y="340"/>
                </a:lnTo>
                <a:lnTo>
                  <a:pt x="308" y="344"/>
                </a:lnTo>
                <a:lnTo>
                  <a:pt x="306" y="350"/>
                </a:lnTo>
                <a:lnTo>
                  <a:pt x="306" y="350"/>
                </a:lnTo>
                <a:lnTo>
                  <a:pt x="304" y="352"/>
                </a:lnTo>
                <a:lnTo>
                  <a:pt x="298" y="352"/>
                </a:lnTo>
                <a:lnTo>
                  <a:pt x="292" y="352"/>
                </a:lnTo>
                <a:lnTo>
                  <a:pt x="292" y="352"/>
                </a:lnTo>
                <a:lnTo>
                  <a:pt x="292" y="338"/>
                </a:lnTo>
                <a:lnTo>
                  <a:pt x="292" y="338"/>
                </a:lnTo>
                <a:lnTo>
                  <a:pt x="290" y="310"/>
                </a:lnTo>
                <a:lnTo>
                  <a:pt x="288" y="292"/>
                </a:lnTo>
                <a:lnTo>
                  <a:pt x="288" y="29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9"/>
          <p:cNvSpPr>
            <a:spLocks noEditPoints="1"/>
          </p:cNvSpPr>
          <p:nvPr/>
        </p:nvSpPr>
        <p:spPr bwMode="auto">
          <a:xfrm>
            <a:off x="4753058" y="4709729"/>
            <a:ext cx="500062" cy="1679575"/>
          </a:xfrm>
          <a:custGeom>
            <a:avLst/>
            <a:gdLst>
              <a:gd name="T0" fmla="*/ 132 w 631"/>
              <a:gd name="T1" fmla="*/ 55 h 2117"/>
              <a:gd name="T2" fmla="*/ 125 w 631"/>
              <a:gd name="T3" fmla="*/ 121 h 2117"/>
              <a:gd name="T4" fmla="*/ 106 w 631"/>
              <a:gd name="T5" fmla="*/ 167 h 2117"/>
              <a:gd name="T6" fmla="*/ 70 w 631"/>
              <a:gd name="T7" fmla="*/ 222 h 2117"/>
              <a:gd name="T8" fmla="*/ 115 w 631"/>
              <a:gd name="T9" fmla="*/ 248 h 2117"/>
              <a:gd name="T10" fmla="*/ 163 w 631"/>
              <a:gd name="T11" fmla="*/ 254 h 2117"/>
              <a:gd name="T12" fmla="*/ 159 w 631"/>
              <a:gd name="T13" fmla="*/ 306 h 2117"/>
              <a:gd name="T14" fmla="*/ 188 w 631"/>
              <a:gd name="T15" fmla="*/ 346 h 2117"/>
              <a:gd name="T16" fmla="*/ 215 w 631"/>
              <a:gd name="T17" fmla="*/ 359 h 2117"/>
              <a:gd name="T18" fmla="*/ 181 w 631"/>
              <a:gd name="T19" fmla="*/ 417 h 2117"/>
              <a:gd name="T20" fmla="*/ 175 w 631"/>
              <a:gd name="T21" fmla="*/ 474 h 2117"/>
              <a:gd name="T22" fmla="*/ 147 w 631"/>
              <a:gd name="T23" fmla="*/ 529 h 2117"/>
              <a:gd name="T24" fmla="*/ 12 w 631"/>
              <a:gd name="T25" fmla="*/ 556 h 2117"/>
              <a:gd name="T26" fmla="*/ 0 w 631"/>
              <a:gd name="T27" fmla="*/ 589 h 2117"/>
              <a:gd name="T28" fmla="*/ 16 w 631"/>
              <a:gd name="T29" fmla="*/ 643 h 2117"/>
              <a:gd name="T30" fmla="*/ 37 w 631"/>
              <a:gd name="T31" fmla="*/ 654 h 2117"/>
              <a:gd name="T32" fmla="*/ 68 w 631"/>
              <a:gd name="T33" fmla="*/ 690 h 2117"/>
              <a:gd name="T34" fmla="*/ 188 w 631"/>
              <a:gd name="T35" fmla="*/ 735 h 2117"/>
              <a:gd name="T36" fmla="*/ 183 w 631"/>
              <a:gd name="T37" fmla="*/ 799 h 2117"/>
              <a:gd name="T38" fmla="*/ 116 w 631"/>
              <a:gd name="T39" fmla="*/ 1068 h 2117"/>
              <a:gd name="T40" fmla="*/ 142 w 631"/>
              <a:gd name="T41" fmla="*/ 1312 h 2117"/>
              <a:gd name="T42" fmla="*/ 167 w 631"/>
              <a:gd name="T43" fmla="*/ 1508 h 2117"/>
              <a:gd name="T44" fmla="*/ 198 w 631"/>
              <a:gd name="T45" fmla="*/ 1623 h 2117"/>
              <a:gd name="T46" fmla="*/ 237 w 631"/>
              <a:gd name="T47" fmla="*/ 1765 h 2117"/>
              <a:gd name="T48" fmla="*/ 241 w 631"/>
              <a:gd name="T49" fmla="*/ 1861 h 2117"/>
              <a:gd name="T50" fmla="*/ 229 w 631"/>
              <a:gd name="T51" fmla="*/ 1998 h 2117"/>
              <a:gd name="T52" fmla="*/ 138 w 631"/>
              <a:gd name="T53" fmla="*/ 2049 h 2117"/>
              <a:gd name="T54" fmla="*/ 121 w 631"/>
              <a:gd name="T55" fmla="*/ 2081 h 2117"/>
              <a:gd name="T56" fmla="*/ 191 w 631"/>
              <a:gd name="T57" fmla="*/ 2109 h 2117"/>
              <a:gd name="T58" fmla="*/ 626 w 631"/>
              <a:gd name="T59" fmla="*/ 2055 h 2117"/>
              <a:gd name="T60" fmla="*/ 555 w 631"/>
              <a:gd name="T61" fmla="*/ 1354 h 2117"/>
              <a:gd name="T62" fmla="*/ 534 w 631"/>
              <a:gd name="T63" fmla="*/ 839 h 2117"/>
              <a:gd name="T64" fmla="*/ 591 w 631"/>
              <a:gd name="T65" fmla="*/ 844 h 2117"/>
              <a:gd name="T66" fmla="*/ 609 w 631"/>
              <a:gd name="T67" fmla="*/ 822 h 2117"/>
              <a:gd name="T68" fmla="*/ 613 w 631"/>
              <a:gd name="T69" fmla="*/ 549 h 2117"/>
              <a:gd name="T70" fmla="*/ 539 w 631"/>
              <a:gd name="T71" fmla="*/ 376 h 2117"/>
              <a:gd name="T72" fmla="*/ 514 w 631"/>
              <a:gd name="T73" fmla="*/ 346 h 2117"/>
              <a:gd name="T74" fmla="*/ 450 w 631"/>
              <a:gd name="T75" fmla="*/ 279 h 2117"/>
              <a:gd name="T76" fmla="*/ 457 w 631"/>
              <a:gd name="T77" fmla="*/ 213 h 2117"/>
              <a:gd name="T78" fmla="*/ 402 w 631"/>
              <a:gd name="T79" fmla="*/ 197 h 2117"/>
              <a:gd name="T80" fmla="*/ 412 w 631"/>
              <a:gd name="T81" fmla="*/ 124 h 2117"/>
              <a:gd name="T82" fmla="*/ 417 w 631"/>
              <a:gd name="T83" fmla="*/ 91 h 2117"/>
              <a:gd name="T84" fmla="*/ 368 w 631"/>
              <a:gd name="T85" fmla="*/ 63 h 2117"/>
              <a:gd name="T86" fmla="*/ 353 w 631"/>
              <a:gd name="T87" fmla="*/ 37 h 2117"/>
              <a:gd name="T88" fmla="*/ 333 w 631"/>
              <a:gd name="T89" fmla="*/ 10 h 2117"/>
              <a:gd name="T90" fmla="*/ 268 w 631"/>
              <a:gd name="T91" fmla="*/ 0 h 2117"/>
              <a:gd name="T92" fmla="*/ 181 w 631"/>
              <a:gd name="T93" fmla="*/ 22 h 2117"/>
              <a:gd name="T94" fmla="*/ 348 w 631"/>
              <a:gd name="T95" fmla="*/ 1513 h 2117"/>
              <a:gd name="T96" fmla="*/ 378 w 631"/>
              <a:gd name="T97" fmla="*/ 1587 h 2117"/>
              <a:gd name="T98" fmla="*/ 405 w 631"/>
              <a:gd name="T99" fmla="*/ 1628 h 2117"/>
              <a:gd name="T100" fmla="*/ 440 w 631"/>
              <a:gd name="T101" fmla="*/ 1654 h 2117"/>
              <a:gd name="T102" fmla="*/ 457 w 631"/>
              <a:gd name="T103" fmla="*/ 1842 h 2117"/>
              <a:gd name="T104" fmla="*/ 478 w 631"/>
              <a:gd name="T105" fmla="*/ 1862 h 2117"/>
              <a:gd name="T106" fmla="*/ 478 w 631"/>
              <a:gd name="T107" fmla="*/ 1949 h 2117"/>
              <a:gd name="T108" fmla="*/ 436 w 631"/>
              <a:gd name="T109" fmla="*/ 1996 h 2117"/>
              <a:gd name="T110" fmla="*/ 389 w 631"/>
              <a:gd name="T111" fmla="*/ 1889 h 2117"/>
              <a:gd name="T112" fmla="*/ 363 w 631"/>
              <a:gd name="T113" fmla="*/ 1678 h 2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31" h="2117">
                <a:moveTo>
                  <a:pt x="163" y="30"/>
                </a:moveTo>
                <a:lnTo>
                  <a:pt x="163" y="30"/>
                </a:lnTo>
                <a:lnTo>
                  <a:pt x="147" y="39"/>
                </a:lnTo>
                <a:lnTo>
                  <a:pt x="137" y="48"/>
                </a:lnTo>
                <a:lnTo>
                  <a:pt x="133" y="52"/>
                </a:lnTo>
                <a:lnTo>
                  <a:pt x="132" y="55"/>
                </a:lnTo>
                <a:lnTo>
                  <a:pt x="132" y="55"/>
                </a:lnTo>
                <a:lnTo>
                  <a:pt x="130" y="83"/>
                </a:lnTo>
                <a:lnTo>
                  <a:pt x="128" y="101"/>
                </a:lnTo>
                <a:lnTo>
                  <a:pt x="127" y="112"/>
                </a:lnTo>
                <a:lnTo>
                  <a:pt x="127" y="112"/>
                </a:lnTo>
                <a:lnTo>
                  <a:pt x="125" y="121"/>
                </a:lnTo>
                <a:lnTo>
                  <a:pt x="122" y="137"/>
                </a:lnTo>
                <a:lnTo>
                  <a:pt x="117" y="152"/>
                </a:lnTo>
                <a:lnTo>
                  <a:pt x="115" y="158"/>
                </a:lnTo>
                <a:lnTo>
                  <a:pt x="111" y="162"/>
                </a:lnTo>
                <a:lnTo>
                  <a:pt x="111" y="162"/>
                </a:lnTo>
                <a:lnTo>
                  <a:pt x="106" y="167"/>
                </a:lnTo>
                <a:lnTo>
                  <a:pt x="100" y="174"/>
                </a:lnTo>
                <a:lnTo>
                  <a:pt x="84" y="194"/>
                </a:lnTo>
                <a:lnTo>
                  <a:pt x="77" y="203"/>
                </a:lnTo>
                <a:lnTo>
                  <a:pt x="72" y="213"/>
                </a:lnTo>
                <a:lnTo>
                  <a:pt x="70" y="219"/>
                </a:lnTo>
                <a:lnTo>
                  <a:pt x="70" y="222"/>
                </a:lnTo>
                <a:lnTo>
                  <a:pt x="71" y="223"/>
                </a:lnTo>
                <a:lnTo>
                  <a:pt x="71" y="223"/>
                </a:lnTo>
                <a:lnTo>
                  <a:pt x="79" y="229"/>
                </a:lnTo>
                <a:lnTo>
                  <a:pt x="93" y="238"/>
                </a:lnTo>
                <a:lnTo>
                  <a:pt x="109" y="245"/>
                </a:lnTo>
                <a:lnTo>
                  <a:pt x="115" y="248"/>
                </a:lnTo>
                <a:lnTo>
                  <a:pt x="121" y="249"/>
                </a:lnTo>
                <a:lnTo>
                  <a:pt x="121" y="249"/>
                </a:lnTo>
                <a:lnTo>
                  <a:pt x="134" y="250"/>
                </a:lnTo>
                <a:lnTo>
                  <a:pt x="148" y="251"/>
                </a:lnTo>
                <a:lnTo>
                  <a:pt x="163" y="254"/>
                </a:lnTo>
                <a:lnTo>
                  <a:pt x="163" y="254"/>
                </a:lnTo>
                <a:lnTo>
                  <a:pt x="159" y="270"/>
                </a:lnTo>
                <a:lnTo>
                  <a:pt x="156" y="284"/>
                </a:lnTo>
                <a:lnTo>
                  <a:pt x="156" y="292"/>
                </a:lnTo>
                <a:lnTo>
                  <a:pt x="158" y="300"/>
                </a:lnTo>
                <a:lnTo>
                  <a:pt x="158" y="300"/>
                </a:lnTo>
                <a:lnTo>
                  <a:pt x="159" y="306"/>
                </a:lnTo>
                <a:lnTo>
                  <a:pt x="161" y="312"/>
                </a:lnTo>
                <a:lnTo>
                  <a:pt x="165" y="319"/>
                </a:lnTo>
                <a:lnTo>
                  <a:pt x="169" y="322"/>
                </a:lnTo>
                <a:lnTo>
                  <a:pt x="175" y="328"/>
                </a:lnTo>
                <a:lnTo>
                  <a:pt x="177" y="330"/>
                </a:lnTo>
                <a:lnTo>
                  <a:pt x="188" y="346"/>
                </a:lnTo>
                <a:lnTo>
                  <a:pt x="188" y="346"/>
                </a:lnTo>
                <a:lnTo>
                  <a:pt x="208" y="348"/>
                </a:lnTo>
                <a:lnTo>
                  <a:pt x="224" y="350"/>
                </a:lnTo>
                <a:lnTo>
                  <a:pt x="224" y="350"/>
                </a:lnTo>
                <a:lnTo>
                  <a:pt x="220" y="353"/>
                </a:lnTo>
                <a:lnTo>
                  <a:pt x="215" y="359"/>
                </a:lnTo>
                <a:lnTo>
                  <a:pt x="203" y="376"/>
                </a:lnTo>
                <a:lnTo>
                  <a:pt x="191" y="396"/>
                </a:lnTo>
                <a:lnTo>
                  <a:pt x="182" y="407"/>
                </a:lnTo>
                <a:lnTo>
                  <a:pt x="182" y="407"/>
                </a:lnTo>
                <a:lnTo>
                  <a:pt x="181" y="410"/>
                </a:lnTo>
                <a:lnTo>
                  <a:pt x="181" y="417"/>
                </a:lnTo>
                <a:lnTo>
                  <a:pt x="181" y="435"/>
                </a:lnTo>
                <a:lnTo>
                  <a:pt x="181" y="455"/>
                </a:lnTo>
                <a:lnTo>
                  <a:pt x="180" y="462"/>
                </a:lnTo>
                <a:lnTo>
                  <a:pt x="177" y="468"/>
                </a:lnTo>
                <a:lnTo>
                  <a:pt x="177" y="468"/>
                </a:lnTo>
                <a:lnTo>
                  <a:pt x="175" y="474"/>
                </a:lnTo>
                <a:lnTo>
                  <a:pt x="175" y="483"/>
                </a:lnTo>
                <a:lnTo>
                  <a:pt x="175" y="507"/>
                </a:lnTo>
                <a:lnTo>
                  <a:pt x="176" y="529"/>
                </a:lnTo>
                <a:lnTo>
                  <a:pt x="177" y="539"/>
                </a:lnTo>
                <a:lnTo>
                  <a:pt x="158" y="565"/>
                </a:lnTo>
                <a:lnTo>
                  <a:pt x="147" y="529"/>
                </a:lnTo>
                <a:lnTo>
                  <a:pt x="40" y="518"/>
                </a:lnTo>
                <a:lnTo>
                  <a:pt x="24" y="534"/>
                </a:lnTo>
                <a:lnTo>
                  <a:pt x="29" y="554"/>
                </a:lnTo>
                <a:lnTo>
                  <a:pt x="29" y="554"/>
                </a:lnTo>
                <a:lnTo>
                  <a:pt x="20" y="555"/>
                </a:lnTo>
                <a:lnTo>
                  <a:pt x="12" y="556"/>
                </a:lnTo>
                <a:lnTo>
                  <a:pt x="5" y="559"/>
                </a:lnTo>
                <a:lnTo>
                  <a:pt x="5" y="559"/>
                </a:lnTo>
                <a:lnTo>
                  <a:pt x="2" y="562"/>
                </a:lnTo>
                <a:lnTo>
                  <a:pt x="0" y="570"/>
                </a:lnTo>
                <a:lnTo>
                  <a:pt x="0" y="578"/>
                </a:lnTo>
                <a:lnTo>
                  <a:pt x="0" y="589"/>
                </a:lnTo>
                <a:lnTo>
                  <a:pt x="1" y="600"/>
                </a:lnTo>
                <a:lnTo>
                  <a:pt x="4" y="611"/>
                </a:lnTo>
                <a:lnTo>
                  <a:pt x="6" y="622"/>
                </a:lnTo>
                <a:lnTo>
                  <a:pt x="10" y="631"/>
                </a:lnTo>
                <a:lnTo>
                  <a:pt x="10" y="631"/>
                </a:lnTo>
                <a:lnTo>
                  <a:pt x="16" y="643"/>
                </a:lnTo>
                <a:lnTo>
                  <a:pt x="22" y="652"/>
                </a:lnTo>
                <a:lnTo>
                  <a:pt x="26" y="655"/>
                </a:lnTo>
                <a:lnTo>
                  <a:pt x="28" y="657"/>
                </a:lnTo>
                <a:lnTo>
                  <a:pt x="29" y="655"/>
                </a:lnTo>
                <a:lnTo>
                  <a:pt x="29" y="655"/>
                </a:lnTo>
                <a:lnTo>
                  <a:pt x="37" y="654"/>
                </a:lnTo>
                <a:lnTo>
                  <a:pt x="48" y="653"/>
                </a:lnTo>
                <a:lnTo>
                  <a:pt x="60" y="651"/>
                </a:lnTo>
                <a:lnTo>
                  <a:pt x="60" y="651"/>
                </a:lnTo>
                <a:lnTo>
                  <a:pt x="64" y="671"/>
                </a:lnTo>
                <a:lnTo>
                  <a:pt x="67" y="685"/>
                </a:lnTo>
                <a:lnTo>
                  <a:pt x="68" y="690"/>
                </a:lnTo>
                <a:lnTo>
                  <a:pt x="71" y="692"/>
                </a:lnTo>
                <a:lnTo>
                  <a:pt x="71" y="692"/>
                </a:lnTo>
                <a:lnTo>
                  <a:pt x="182" y="702"/>
                </a:lnTo>
                <a:lnTo>
                  <a:pt x="182" y="702"/>
                </a:lnTo>
                <a:lnTo>
                  <a:pt x="185" y="712"/>
                </a:lnTo>
                <a:lnTo>
                  <a:pt x="188" y="735"/>
                </a:lnTo>
                <a:lnTo>
                  <a:pt x="189" y="748"/>
                </a:lnTo>
                <a:lnTo>
                  <a:pt x="191" y="762"/>
                </a:lnTo>
                <a:lnTo>
                  <a:pt x="189" y="774"/>
                </a:lnTo>
                <a:lnTo>
                  <a:pt x="188" y="783"/>
                </a:lnTo>
                <a:lnTo>
                  <a:pt x="188" y="783"/>
                </a:lnTo>
                <a:lnTo>
                  <a:pt x="183" y="799"/>
                </a:lnTo>
                <a:lnTo>
                  <a:pt x="177" y="827"/>
                </a:lnTo>
                <a:lnTo>
                  <a:pt x="163" y="903"/>
                </a:lnTo>
                <a:lnTo>
                  <a:pt x="149" y="978"/>
                </a:lnTo>
                <a:lnTo>
                  <a:pt x="142" y="1012"/>
                </a:lnTo>
                <a:lnTo>
                  <a:pt x="142" y="1012"/>
                </a:lnTo>
                <a:lnTo>
                  <a:pt x="116" y="1068"/>
                </a:lnTo>
                <a:lnTo>
                  <a:pt x="132" y="1094"/>
                </a:lnTo>
                <a:lnTo>
                  <a:pt x="132" y="1094"/>
                </a:lnTo>
                <a:lnTo>
                  <a:pt x="138" y="1196"/>
                </a:lnTo>
                <a:lnTo>
                  <a:pt x="142" y="1270"/>
                </a:lnTo>
                <a:lnTo>
                  <a:pt x="142" y="1297"/>
                </a:lnTo>
                <a:lnTo>
                  <a:pt x="142" y="1312"/>
                </a:lnTo>
                <a:lnTo>
                  <a:pt x="142" y="1312"/>
                </a:lnTo>
                <a:lnTo>
                  <a:pt x="143" y="1329"/>
                </a:lnTo>
                <a:lnTo>
                  <a:pt x="145" y="1362"/>
                </a:lnTo>
                <a:lnTo>
                  <a:pt x="152" y="1406"/>
                </a:lnTo>
                <a:lnTo>
                  <a:pt x="159" y="1456"/>
                </a:lnTo>
                <a:lnTo>
                  <a:pt x="167" y="1508"/>
                </a:lnTo>
                <a:lnTo>
                  <a:pt x="177" y="1556"/>
                </a:lnTo>
                <a:lnTo>
                  <a:pt x="182" y="1578"/>
                </a:lnTo>
                <a:lnTo>
                  <a:pt x="187" y="1596"/>
                </a:lnTo>
                <a:lnTo>
                  <a:pt x="193" y="1611"/>
                </a:lnTo>
                <a:lnTo>
                  <a:pt x="198" y="1623"/>
                </a:lnTo>
                <a:lnTo>
                  <a:pt x="198" y="1623"/>
                </a:lnTo>
                <a:lnTo>
                  <a:pt x="203" y="1633"/>
                </a:lnTo>
                <a:lnTo>
                  <a:pt x="208" y="1645"/>
                </a:lnTo>
                <a:lnTo>
                  <a:pt x="218" y="1673"/>
                </a:lnTo>
                <a:lnTo>
                  <a:pt x="225" y="1704"/>
                </a:lnTo>
                <a:lnTo>
                  <a:pt x="232" y="1736"/>
                </a:lnTo>
                <a:lnTo>
                  <a:pt x="237" y="1765"/>
                </a:lnTo>
                <a:lnTo>
                  <a:pt x="242" y="1791"/>
                </a:lnTo>
                <a:lnTo>
                  <a:pt x="243" y="1810"/>
                </a:lnTo>
                <a:lnTo>
                  <a:pt x="243" y="1821"/>
                </a:lnTo>
                <a:lnTo>
                  <a:pt x="243" y="1821"/>
                </a:lnTo>
                <a:lnTo>
                  <a:pt x="242" y="1838"/>
                </a:lnTo>
                <a:lnTo>
                  <a:pt x="241" y="1861"/>
                </a:lnTo>
                <a:lnTo>
                  <a:pt x="238" y="1887"/>
                </a:lnTo>
                <a:lnTo>
                  <a:pt x="249" y="1918"/>
                </a:lnTo>
                <a:lnTo>
                  <a:pt x="259" y="1944"/>
                </a:lnTo>
                <a:lnTo>
                  <a:pt x="259" y="1944"/>
                </a:lnTo>
                <a:lnTo>
                  <a:pt x="242" y="1974"/>
                </a:lnTo>
                <a:lnTo>
                  <a:pt x="229" y="1998"/>
                </a:lnTo>
                <a:lnTo>
                  <a:pt x="223" y="2005"/>
                </a:lnTo>
                <a:lnTo>
                  <a:pt x="219" y="2010"/>
                </a:lnTo>
                <a:lnTo>
                  <a:pt x="219" y="2010"/>
                </a:lnTo>
                <a:lnTo>
                  <a:pt x="142" y="2045"/>
                </a:lnTo>
                <a:lnTo>
                  <a:pt x="142" y="2045"/>
                </a:lnTo>
                <a:lnTo>
                  <a:pt x="138" y="2049"/>
                </a:lnTo>
                <a:lnTo>
                  <a:pt x="130" y="2058"/>
                </a:lnTo>
                <a:lnTo>
                  <a:pt x="126" y="2063"/>
                </a:lnTo>
                <a:lnTo>
                  <a:pt x="122" y="2069"/>
                </a:lnTo>
                <a:lnTo>
                  <a:pt x="121" y="2075"/>
                </a:lnTo>
                <a:lnTo>
                  <a:pt x="121" y="2081"/>
                </a:lnTo>
                <a:lnTo>
                  <a:pt x="121" y="2081"/>
                </a:lnTo>
                <a:lnTo>
                  <a:pt x="123" y="2083"/>
                </a:lnTo>
                <a:lnTo>
                  <a:pt x="126" y="2087"/>
                </a:lnTo>
                <a:lnTo>
                  <a:pt x="137" y="2092"/>
                </a:lnTo>
                <a:lnTo>
                  <a:pt x="149" y="2097"/>
                </a:lnTo>
                <a:lnTo>
                  <a:pt x="164" y="2102"/>
                </a:lnTo>
                <a:lnTo>
                  <a:pt x="191" y="2109"/>
                </a:lnTo>
                <a:lnTo>
                  <a:pt x="203" y="2112"/>
                </a:lnTo>
                <a:lnTo>
                  <a:pt x="304" y="2107"/>
                </a:lnTo>
                <a:lnTo>
                  <a:pt x="346" y="2107"/>
                </a:lnTo>
                <a:lnTo>
                  <a:pt x="433" y="2117"/>
                </a:lnTo>
                <a:lnTo>
                  <a:pt x="616" y="2086"/>
                </a:lnTo>
                <a:lnTo>
                  <a:pt x="626" y="2055"/>
                </a:lnTo>
                <a:lnTo>
                  <a:pt x="570" y="1963"/>
                </a:lnTo>
                <a:lnTo>
                  <a:pt x="580" y="1918"/>
                </a:lnTo>
                <a:lnTo>
                  <a:pt x="621" y="1892"/>
                </a:lnTo>
                <a:lnTo>
                  <a:pt x="616" y="1760"/>
                </a:lnTo>
                <a:lnTo>
                  <a:pt x="575" y="1562"/>
                </a:lnTo>
                <a:lnTo>
                  <a:pt x="555" y="1354"/>
                </a:lnTo>
                <a:lnTo>
                  <a:pt x="555" y="1241"/>
                </a:lnTo>
                <a:lnTo>
                  <a:pt x="544" y="1155"/>
                </a:lnTo>
                <a:lnTo>
                  <a:pt x="605" y="1120"/>
                </a:lnTo>
                <a:lnTo>
                  <a:pt x="600" y="1007"/>
                </a:lnTo>
                <a:lnTo>
                  <a:pt x="570" y="891"/>
                </a:lnTo>
                <a:lnTo>
                  <a:pt x="534" y="839"/>
                </a:lnTo>
                <a:lnTo>
                  <a:pt x="534" y="839"/>
                </a:lnTo>
                <a:lnTo>
                  <a:pt x="544" y="842"/>
                </a:lnTo>
                <a:lnTo>
                  <a:pt x="554" y="844"/>
                </a:lnTo>
                <a:lnTo>
                  <a:pt x="566" y="845"/>
                </a:lnTo>
                <a:lnTo>
                  <a:pt x="578" y="845"/>
                </a:lnTo>
                <a:lnTo>
                  <a:pt x="591" y="844"/>
                </a:lnTo>
                <a:lnTo>
                  <a:pt x="595" y="843"/>
                </a:lnTo>
                <a:lnTo>
                  <a:pt x="599" y="840"/>
                </a:lnTo>
                <a:lnTo>
                  <a:pt x="603" y="838"/>
                </a:lnTo>
                <a:lnTo>
                  <a:pt x="605" y="834"/>
                </a:lnTo>
                <a:lnTo>
                  <a:pt x="605" y="834"/>
                </a:lnTo>
                <a:lnTo>
                  <a:pt x="609" y="822"/>
                </a:lnTo>
                <a:lnTo>
                  <a:pt x="614" y="805"/>
                </a:lnTo>
                <a:lnTo>
                  <a:pt x="622" y="764"/>
                </a:lnTo>
                <a:lnTo>
                  <a:pt x="631" y="712"/>
                </a:lnTo>
                <a:lnTo>
                  <a:pt x="631" y="712"/>
                </a:lnTo>
                <a:lnTo>
                  <a:pt x="621" y="617"/>
                </a:lnTo>
                <a:lnTo>
                  <a:pt x="613" y="549"/>
                </a:lnTo>
                <a:lnTo>
                  <a:pt x="609" y="523"/>
                </a:lnTo>
                <a:lnTo>
                  <a:pt x="605" y="508"/>
                </a:lnTo>
                <a:lnTo>
                  <a:pt x="605" y="508"/>
                </a:lnTo>
                <a:lnTo>
                  <a:pt x="592" y="479"/>
                </a:lnTo>
                <a:lnTo>
                  <a:pt x="570" y="435"/>
                </a:lnTo>
                <a:lnTo>
                  <a:pt x="539" y="376"/>
                </a:lnTo>
                <a:lnTo>
                  <a:pt x="539" y="376"/>
                </a:lnTo>
                <a:lnTo>
                  <a:pt x="528" y="360"/>
                </a:lnTo>
                <a:lnTo>
                  <a:pt x="520" y="350"/>
                </a:lnTo>
                <a:lnTo>
                  <a:pt x="516" y="347"/>
                </a:lnTo>
                <a:lnTo>
                  <a:pt x="514" y="346"/>
                </a:lnTo>
                <a:lnTo>
                  <a:pt x="514" y="346"/>
                </a:lnTo>
                <a:lnTo>
                  <a:pt x="510" y="343"/>
                </a:lnTo>
                <a:lnTo>
                  <a:pt x="501" y="337"/>
                </a:lnTo>
                <a:lnTo>
                  <a:pt x="479" y="317"/>
                </a:lnTo>
                <a:lnTo>
                  <a:pt x="447" y="289"/>
                </a:lnTo>
                <a:lnTo>
                  <a:pt x="447" y="289"/>
                </a:lnTo>
                <a:lnTo>
                  <a:pt x="450" y="279"/>
                </a:lnTo>
                <a:lnTo>
                  <a:pt x="456" y="255"/>
                </a:lnTo>
                <a:lnTo>
                  <a:pt x="457" y="241"/>
                </a:lnTo>
                <a:lnTo>
                  <a:pt x="460" y="229"/>
                </a:lnTo>
                <a:lnTo>
                  <a:pt x="460" y="219"/>
                </a:lnTo>
                <a:lnTo>
                  <a:pt x="459" y="216"/>
                </a:lnTo>
                <a:lnTo>
                  <a:pt x="457" y="213"/>
                </a:lnTo>
                <a:lnTo>
                  <a:pt x="457" y="213"/>
                </a:lnTo>
                <a:lnTo>
                  <a:pt x="454" y="210"/>
                </a:lnTo>
                <a:lnTo>
                  <a:pt x="446" y="206"/>
                </a:lnTo>
                <a:lnTo>
                  <a:pt x="427" y="202"/>
                </a:lnTo>
                <a:lnTo>
                  <a:pt x="410" y="199"/>
                </a:lnTo>
                <a:lnTo>
                  <a:pt x="402" y="197"/>
                </a:lnTo>
                <a:lnTo>
                  <a:pt x="381" y="157"/>
                </a:lnTo>
                <a:lnTo>
                  <a:pt x="381" y="157"/>
                </a:lnTo>
                <a:lnTo>
                  <a:pt x="389" y="151"/>
                </a:lnTo>
                <a:lnTo>
                  <a:pt x="396" y="143"/>
                </a:lnTo>
                <a:lnTo>
                  <a:pt x="405" y="135"/>
                </a:lnTo>
                <a:lnTo>
                  <a:pt x="412" y="124"/>
                </a:lnTo>
                <a:lnTo>
                  <a:pt x="418" y="113"/>
                </a:lnTo>
                <a:lnTo>
                  <a:pt x="419" y="108"/>
                </a:lnTo>
                <a:lnTo>
                  <a:pt x="419" y="102"/>
                </a:lnTo>
                <a:lnTo>
                  <a:pt x="419" y="97"/>
                </a:lnTo>
                <a:lnTo>
                  <a:pt x="417" y="91"/>
                </a:lnTo>
                <a:lnTo>
                  <a:pt x="417" y="91"/>
                </a:lnTo>
                <a:lnTo>
                  <a:pt x="413" y="86"/>
                </a:lnTo>
                <a:lnTo>
                  <a:pt x="410" y="82"/>
                </a:lnTo>
                <a:lnTo>
                  <a:pt x="400" y="75"/>
                </a:lnTo>
                <a:lnTo>
                  <a:pt x="389" y="69"/>
                </a:lnTo>
                <a:lnTo>
                  <a:pt x="378" y="65"/>
                </a:lnTo>
                <a:lnTo>
                  <a:pt x="368" y="63"/>
                </a:lnTo>
                <a:lnTo>
                  <a:pt x="359" y="61"/>
                </a:lnTo>
                <a:lnTo>
                  <a:pt x="351" y="60"/>
                </a:lnTo>
                <a:lnTo>
                  <a:pt x="351" y="60"/>
                </a:lnTo>
                <a:lnTo>
                  <a:pt x="352" y="53"/>
                </a:lnTo>
                <a:lnTo>
                  <a:pt x="353" y="46"/>
                </a:lnTo>
                <a:lnTo>
                  <a:pt x="353" y="37"/>
                </a:lnTo>
                <a:lnTo>
                  <a:pt x="352" y="32"/>
                </a:lnTo>
                <a:lnTo>
                  <a:pt x="350" y="27"/>
                </a:lnTo>
                <a:lnTo>
                  <a:pt x="347" y="22"/>
                </a:lnTo>
                <a:lnTo>
                  <a:pt x="344" y="17"/>
                </a:lnTo>
                <a:lnTo>
                  <a:pt x="339" y="14"/>
                </a:lnTo>
                <a:lnTo>
                  <a:pt x="333" y="10"/>
                </a:lnTo>
                <a:lnTo>
                  <a:pt x="324" y="6"/>
                </a:lnTo>
                <a:lnTo>
                  <a:pt x="315" y="5"/>
                </a:lnTo>
                <a:lnTo>
                  <a:pt x="315" y="5"/>
                </a:lnTo>
                <a:lnTo>
                  <a:pt x="297" y="1"/>
                </a:lnTo>
                <a:lnTo>
                  <a:pt x="281" y="0"/>
                </a:lnTo>
                <a:lnTo>
                  <a:pt x="268" y="0"/>
                </a:lnTo>
                <a:lnTo>
                  <a:pt x="257" y="1"/>
                </a:lnTo>
                <a:lnTo>
                  <a:pt x="237" y="5"/>
                </a:lnTo>
                <a:lnTo>
                  <a:pt x="219" y="10"/>
                </a:lnTo>
                <a:lnTo>
                  <a:pt x="219" y="10"/>
                </a:lnTo>
                <a:lnTo>
                  <a:pt x="199" y="15"/>
                </a:lnTo>
                <a:lnTo>
                  <a:pt x="181" y="22"/>
                </a:lnTo>
                <a:lnTo>
                  <a:pt x="163" y="30"/>
                </a:lnTo>
                <a:lnTo>
                  <a:pt x="163" y="30"/>
                </a:lnTo>
                <a:close/>
                <a:moveTo>
                  <a:pt x="341" y="1541"/>
                </a:moveTo>
                <a:lnTo>
                  <a:pt x="341" y="1541"/>
                </a:lnTo>
                <a:lnTo>
                  <a:pt x="345" y="1525"/>
                </a:lnTo>
                <a:lnTo>
                  <a:pt x="348" y="1513"/>
                </a:lnTo>
                <a:lnTo>
                  <a:pt x="351" y="1505"/>
                </a:lnTo>
                <a:lnTo>
                  <a:pt x="351" y="1505"/>
                </a:lnTo>
                <a:lnTo>
                  <a:pt x="352" y="1509"/>
                </a:lnTo>
                <a:lnTo>
                  <a:pt x="356" y="1519"/>
                </a:lnTo>
                <a:lnTo>
                  <a:pt x="367" y="1551"/>
                </a:lnTo>
                <a:lnTo>
                  <a:pt x="378" y="1587"/>
                </a:lnTo>
                <a:lnTo>
                  <a:pt x="386" y="1613"/>
                </a:lnTo>
                <a:lnTo>
                  <a:pt x="386" y="1613"/>
                </a:lnTo>
                <a:lnTo>
                  <a:pt x="390" y="1619"/>
                </a:lnTo>
                <a:lnTo>
                  <a:pt x="394" y="1623"/>
                </a:lnTo>
                <a:lnTo>
                  <a:pt x="399" y="1627"/>
                </a:lnTo>
                <a:lnTo>
                  <a:pt x="405" y="1628"/>
                </a:lnTo>
                <a:lnTo>
                  <a:pt x="414" y="1629"/>
                </a:lnTo>
                <a:lnTo>
                  <a:pt x="418" y="1630"/>
                </a:lnTo>
                <a:lnTo>
                  <a:pt x="422" y="1633"/>
                </a:lnTo>
                <a:lnTo>
                  <a:pt x="422" y="1633"/>
                </a:lnTo>
                <a:lnTo>
                  <a:pt x="435" y="1646"/>
                </a:lnTo>
                <a:lnTo>
                  <a:pt x="440" y="1654"/>
                </a:lnTo>
                <a:lnTo>
                  <a:pt x="441" y="1656"/>
                </a:lnTo>
                <a:lnTo>
                  <a:pt x="443" y="1658"/>
                </a:lnTo>
                <a:lnTo>
                  <a:pt x="443" y="1658"/>
                </a:lnTo>
                <a:lnTo>
                  <a:pt x="449" y="1748"/>
                </a:lnTo>
                <a:lnTo>
                  <a:pt x="455" y="1809"/>
                </a:lnTo>
                <a:lnTo>
                  <a:pt x="457" y="1842"/>
                </a:lnTo>
                <a:lnTo>
                  <a:pt x="457" y="1842"/>
                </a:lnTo>
                <a:lnTo>
                  <a:pt x="460" y="1846"/>
                </a:lnTo>
                <a:lnTo>
                  <a:pt x="462" y="1848"/>
                </a:lnTo>
                <a:lnTo>
                  <a:pt x="468" y="1853"/>
                </a:lnTo>
                <a:lnTo>
                  <a:pt x="474" y="1858"/>
                </a:lnTo>
                <a:lnTo>
                  <a:pt x="478" y="1862"/>
                </a:lnTo>
                <a:lnTo>
                  <a:pt x="478" y="1862"/>
                </a:lnTo>
                <a:lnTo>
                  <a:pt x="479" y="1874"/>
                </a:lnTo>
                <a:lnTo>
                  <a:pt x="481" y="1897"/>
                </a:lnTo>
                <a:lnTo>
                  <a:pt x="479" y="1925"/>
                </a:lnTo>
                <a:lnTo>
                  <a:pt x="478" y="1949"/>
                </a:lnTo>
                <a:lnTo>
                  <a:pt x="478" y="1949"/>
                </a:lnTo>
                <a:lnTo>
                  <a:pt x="477" y="1954"/>
                </a:lnTo>
                <a:lnTo>
                  <a:pt x="474" y="1960"/>
                </a:lnTo>
                <a:lnTo>
                  <a:pt x="470" y="1965"/>
                </a:lnTo>
                <a:lnTo>
                  <a:pt x="465" y="1971"/>
                </a:lnTo>
                <a:lnTo>
                  <a:pt x="451" y="1984"/>
                </a:lnTo>
                <a:lnTo>
                  <a:pt x="436" y="1996"/>
                </a:lnTo>
                <a:lnTo>
                  <a:pt x="410" y="2016"/>
                </a:lnTo>
                <a:lnTo>
                  <a:pt x="396" y="2025"/>
                </a:lnTo>
                <a:lnTo>
                  <a:pt x="361" y="1933"/>
                </a:lnTo>
                <a:lnTo>
                  <a:pt x="391" y="1908"/>
                </a:lnTo>
                <a:lnTo>
                  <a:pt x="391" y="1908"/>
                </a:lnTo>
                <a:lnTo>
                  <a:pt x="389" y="1889"/>
                </a:lnTo>
                <a:lnTo>
                  <a:pt x="388" y="1867"/>
                </a:lnTo>
                <a:lnTo>
                  <a:pt x="386" y="1842"/>
                </a:lnTo>
                <a:lnTo>
                  <a:pt x="386" y="1842"/>
                </a:lnTo>
                <a:lnTo>
                  <a:pt x="384" y="1819"/>
                </a:lnTo>
                <a:lnTo>
                  <a:pt x="379" y="1780"/>
                </a:lnTo>
                <a:lnTo>
                  <a:pt x="363" y="1678"/>
                </a:lnTo>
                <a:lnTo>
                  <a:pt x="341" y="1541"/>
                </a:lnTo>
                <a:lnTo>
                  <a:pt x="341" y="15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1"/>
          <p:cNvSpPr>
            <a:spLocks/>
          </p:cNvSpPr>
          <p:nvPr/>
        </p:nvSpPr>
        <p:spPr bwMode="auto">
          <a:xfrm>
            <a:off x="6560456" y="4582993"/>
            <a:ext cx="602115" cy="1792144"/>
          </a:xfrm>
          <a:custGeom>
            <a:avLst/>
            <a:gdLst>
              <a:gd name="T0" fmla="*/ 176 w 847"/>
              <a:gd name="T1" fmla="*/ 131 h 2524"/>
              <a:gd name="T2" fmla="*/ 103 w 847"/>
              <a:gd name="T3" fmla="*/ 249 h 2524"/>
              <a:gd name="T4" fmla="*/ 0 w 847"/>
              <a:gd name="T5" fmla="*/ 431 h 2524"/>
              <a:gd name="T6" fmla="*/ 37 w 847"/>
              <a:gd name="T7" fmla="*/ 558 h 2524"/>
              <a:gd name="T8" fmla="*/ 64 w 847"/>
              <a:gd name="T9" fmla="*/ 669 h 2524"/>
              <a:gd name="T10" fmla="*/ 225 w 847"/>
              <a:gd name="T11" fmla="*/ 1011 h 2524"/>
              <a:gd name="T12" fmla="*/ 231 w 847"/>
              <a:gd name="T13" fmla="*/ 1289 h 2524"/>
              <a:gd name="T14" fmla="*/ 216 w 847"/>
              <a:gd name="T15" fmla="*/ 1365 h 2524"/>
              <a:gd name="T16" fmla="*/ 213 w 847"/>
              <a:gd name="T17" fmla="*/ 1438 h 2524"/>
              <a:gd name="T18" fmla="*/ 203 w 847"/>
              <a:gd name="T19" fmla="*/ 1629 h 2524"/>
              <a:gd name="T20" fmla="*/ 217 w 847"/>
              <a:gd name="T21" fmla="*/ 1851 h 2524"/>
              <a:gd name="T22" fmla="*/ 170 w 847"/>
              <a:gd name="T23" fmla="*/ 1982 h 2524"/>
              <a:gd name="T24" fmla="*/ 153 w 847"/>
              <a:gd name="T25" fmla="*/ 2284 h 2524"/>
              <a:gd name="T26" fmla="*/ 131 w 847"/>
              <a:gd name="T27" fmla="*/ 2439 h 2524"/>
              <a:gd name="T28" fmla="*/ 140 w 847"/>
              <a:gd name="T29" fmla="*/ 2521 h 2524"/>
              <a:gd name="T30" fmla="*/ 250 w 847"/>
              <a:gd name="T31" fmla="*/ 2506 h 2524"/>
              <a:gd name="T32" fmla="*/ 349 w 847"/>
              <a:gd name="T33" fmla="*/ 2464 h 2524"/>
              <a:gd name="T34" fmla="*/ 337 w 847"/>
              <a:gd name="T35" fmla="*/ 2418 h 2524"/>
              <a:gd name="T36" fmla="*/ 273 w 847"/>
              <a:gd name="T37" fmla="*/ 2402 h 2524"/>
              <a:gd name="T38" fmla="*/ 349 w 847"/>
              <a:gd name="T39" fmla="*/ 2006 h 2524"/>
              <a:gd name="T40" fmla="*/ 419 w 847"/>
              <a:gd name="T41" fmla="*/ 1678 h 2524"/>
              <a:gd name="T42" fmla="*/ 477 w 847"/>
              <a:gd name="T43" fmla="*/ 1742 h 2524"/>
              <a:gd name="T44" fmla="*/ 483 w 847"/>
              <a:gd name="T45" fmla="*/ 2030 h 2524"/>
              <a:gd name="T46" fmla="*/ 458 w 847"/>
              <a:gd name="T47" fmla="*/ 2254 h 2524"/>
              <a:gd name="T48" fmla="*/ 435 w 847"/>
              <a:gd name="T49" fmla="*/ 2402 h 2524"/>
              <a:gd name="T50" fmla="*/ 416 w 847"/>
              <a:gd name="T51" fmla="*/ 2455 h 2524"/>
              <a:gd name="T52" fmla="*/ 446 w 847"/>
              <a:gd name="T53" fmla="*/ 2499 h 2524"/>
              <a:gd name="T54" fmla="*/ 590 w 847"/>
              <a:gd name="T55" fmla="*/ 2482 h 2524"/>
              <a:gd name="T56" fmla="*/ 620 w 847"/>
              <a:gd name="T57" fmla="*/ 2451 h 2524"/>
              <a:gd name="T58" fmla="*/ 601 w 847"/>
              <a:gd name="T59" fmla="*/ 2306 h 2524"/>
              <a:gd name="T60" fmla="*/ 655 w 847"/>
              <a:gd name="T61" fmla="*/ 2146 h 2524"/>
              <a:gd name="T62" fmla="*/ 665 w 847"/>
              <a:gd name="T63" fmla="*/ 2063 h 2524"/>
              <a:gd name="T64" fmla="*/ 646 w 847"/>
              <a:gd name="T65" fmla="*/ 1864 h 2524"/>
              <a:gd name="T66" fmla="*/ 692 w 847"/>
              <a:gd name="T67" fmla="*/ 1477 h 2524"/>
              <a:gd name="T68" fmla="*/ 626 w 847"/>
              <a:gd name="T69" fmla="*/ 1005 h 2524"/>
              <a:gd name="T70" fmla="*/ 707 w 847"/>
              <a:gd name="T71" fmla="*/ 1199 h 2524"/>
              <a:gd name="T72" fmla="*/ 734 w 847"/>
              <a:gd name="T73" fmla="*/ 1442 h 2524"/>
              <a:gd name="T74" fmla="*/ 787 w 847"/>
              <a:gd name="T75" fmla="*/ 1554 h 2524"/>
              <a:gd name="T76" fmla="*/ 822 w 847"/>
              <a:gd name="T77" fmla="*/ 1539 h 2524"/>
              <a:gd name="T78" fmla="*/ 844 w 847"/>
              <a:gd name="T79" fmla="*/ 1475 h 2524"/>
              <a:gd name="T80" fmla="*/ 820 w 847"/>
              <a:gd name="T81" fmla="*/ 1342 h 2524"/>
              <a:gd name="T82" fmla="*/ 787 w 847"/>
              <a:gd name="T83" fmla="*/ 1089 h 2524"/>
              <a:gd name="T84" fmla="*/ 761 w 847"/>
              <a:gd name="T85" fmla="*/ 752 h 2524"/>
              <a:gd name="T86" fmla="*/ 596 w 847"/>
              <a:gd name="T87" fmla="*/ 584 h 2524"/>
              <a:gd name="T88" fmla="*/ 485 w 847"/>
              <a:gd name="T89" fmla="*/ 523 h 2524"/>
              <a:gd name="T90" fmla="*/ 531 w 847"/>
              <a:gd name="T91" fmla="*/ 422 h 2524"/>
              <a:gd name="T92" fmla="*/ 541 w 847"/>
              <a:gd name="T93" fmla="*/ 310 h 2524"/>
              <a:gd name="T94" fmla="*/ 546 w 847"/>
              <a:gd name="T95" fmla="*/ 259 h 2524"/>
              <a:gd name="T96" fmla="*/ 483 w 847"/>
              <a:gd name="T97" fmla="*/ 204 h 2524"/>
              <a:gd name="T98" fmla="*/ 428 w 847"/>
              <a:gd name="T99" fmla="*/ 188 h 2524"/>
              <a:gd name="T100" fmla="*/ 295 w 847"/>
              <a:gd name="T101" fmla="*/ 220 h 2524"/>
              <a:gd name="T102" fmla="*/ 247 w 847"/>
              <a:gd name="T103" fmla="*/ 302 h 2524"/>
              <a:gd name="T104" fmla="*/ 282 w 847"/>
              <a:gd name="T105" fmla="*/ 465 h 2524"/>
              <a:gd name="T106" fmla="*/ 301 w 847"/>
              <a:gd name="T107" fmla="*/ 529 h 2524"/>
              <a:gd name="T108" fmla="*/ 255 w 847"/>
              <a:gd name="T109" fmla="*/ 534 h 2524"/>
              <a:gd name="T110" fmla="*/ 273 w 847"/>
              <a:gd name="T111" fmla="*/ 138 h 2524"/>
              <a:gd name="T112" fmla="*/ 335 w 847"/>
              <a:gd name="T113" fmla="*/ 106 h 2524"/>
              <a:gd name="T114" fmla="*/ 346 w 847"/>
              <a:gd name="T115" fmla="*/ 35 h 2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47" h="2524">
                <a:moveTo>
                  <a:pt x="303" y="0"/>
                </a:moveTo>
                <a:lnTo>
                  <a:pt x="231" y="43"/>
                </a:lnTo>
                <a:lnTo>
                  <a:pt x="231" y="43"/>
                </a:lnTo>
                <a:lnTo>
                  <a:pt x="207" y="85"/>
                </a:lnTo>
                <a:lnTo>
                  <a:pt x="188" y="113"/>
                </a:lnTo>
                <a:lnTo>
                  <a:pt x="180" y="125"/>
                </a:lnTo>
                <a:lnTo>
                  <a:pt x="176" y="131"/>
                </a:lnTo>
                <a:lnTo>
                  <a:pt x="176" y="131"/>
                </a:lnTo>
                <a:lnTo>
                  <a:pt x="170" y="137"/>
                </a:lnTo>
                <a:lnTo>
                  <a:pt x="161" y="150"/>
                </a:lnTo>
                <a:lnTo>
                  <a:pt x="140" y="186"/>
                </a:lnTo>
                <a:lnTo>
                  <a:pt x="118" y="225"/>
                </a:lnTo>
                <a:lnTo>
                  <a:pt x="109" y="240"/>
                </a:lnTo>
                <a:lnTo>
                  <a:pt x="103" y="249"/>
                </a:lnTo>
                <a:lnTo>
                  <a:pt x="103" y="249"/>
                </a:lnTo>
                <a:lnTo>
                  <a:pt x="94" y="262"/>
                </a:lnTo>
                <a:lnTo>
                  <a:pt x="80" y="283"/>
                </a:lnTo>
                <a:lnTo>
                  <a:pt x="46" y="343"/>
                </a:lnTo>
                <a:lnTo>
                  <a:pt x="15" y="399"/>
                </a:lnTo>
                <a:lnTo>
                  <a:pt x="4" y="420"/>
                </a:lnTo>
                <a:lnTo>
                  <a:pt x="0" y="431"/>
                </a:lnTo>
                <a:lnTo>
                  <a:pt x="0" y="431"/>
                </a:lnTo>
                <a:lnTo>
                  <a:pt x="1" y="440"/>
                </a:lnTo>
                <a:lnTo>
                  <a:pt x="6" y="453"/>
                </a:lnTo>
                <a:lnTo>
                  <a:pt x="18" y="492"/>
                </a:lnTo>
                <a:lnTo>
                  <a:pt x="37" y="543"/>
                </a:lnTo>
                <a:lnTo>
                  <a:pt x="37" y="543"/>
                </a:lnTo>
                <a:lnTo>
                  <a:pt x="37" y="558"/>
                </a:lnTo>
                <a:lnTo>
                  <a:pt x="38" y="590"/>
                </a:lnTo>
                <a:lnTo>
                  <a:pt x="41" y="610"/>
                </a:lnTo>
                <a:lnTo>
                  <a:pt x="44" y="628"/>
                </a:lnTo>
                <a:lnTo>
                  <a:pt x="47" y="644"/>
                </a:lnTo>
                <a:lnTo>
                  <a:pt x="53" y="656"/>
                </a:lnTo>
                <a:lnTo>
                  <a:pt x="53" y="656"/>
                </a:lnTo>
                <a:lnTo>
                  <a:pt x="64" y="669"/>
                </a:lnTo>
                <a:lnTo>
                  <a:pt x="82" y="689"/>
                </a:lnTo>
                <a:lnTo>
                  <a:pt x="128" y="734"/>
                </a:lnTo>
                <a:lnTo>
                  <a:pt x="189" y="792"/>
                </a:lnTo>
                <a:lnTo>
                  <a:pt x="189" y="792"/>
                </a:lnTo>
                <a:lnTo>
                  <a:pt x="198" y="838"/>
                </a:lnTo>
                <a:lnTo>
                  <a:pt x="216" y="945"/>
                </a:lnTo>
                <a:lnTo>
                  <a:pt x="225" y="1011"/>
                </a:lnTo>
                <a:lnTo>
                  <a:pt x="232" y="1075"/>
                </a:lnTo>
                <a:lnTo>
                  <a:pt x="237" y="1135"/>
                </a:lnTo>
                <a:lnTo>
                  <a:pt x="238" y="1162"/>
                </a:lnTo>
                <a:lnTo>
                  <a:pt x="238" y="1186"/>
                </a:lnTo>
                <a:lnTo>
                  <a:pt x="238" y="1186"/>
                </a:lnTo>
                <a:lnTo>
                  <a:pt x="235" y="1251"/>
                </a:lnTo>
                <a:lnTo>
                  <a:pt x="231" y="1289"/>
                </a:lnTo>
                <a:lnTo>
                  <a:pt x="228" y="1304"/>
                </a:lnTo>
                <a:lnTo>
                  <a:pt x="226" y="1307"/>
                </a:lnTo>
                <a:lnTo>
                  <a:pt x="226" y="1307"/>
                </a:lnTo>
                <a:lnTo>
                  <a:pt x="222" y="1326"/>
                </a:lnTo>
                <a:lnTo>
                  <a:pt x="217" y="1344"/>
                </a:lnTo>
                <a:lnTo>
                  <a:pt x="216" y="1365"/>
                </a:lnTo>
                <a:lnTo>
                  <a:pt x="216" y="1365"/>
                </a:lnTo>
                <a:lnTo>
                  <a:pt x="215" y="1383"/>
                </a:lnTo>
                <a:lnTo>
                  <a:pt x="213" y="1398"/>
                </a:lnTo>
                <a:lnTo>
                  <a:pt x="210" y="1412"/>
                </a:lnTo>
                <a:lnTo>
                  <a:pt x="210" y="1420"/>
                </a:lnTo>
                <a:lnTo>
                  <a:pt x="212" y="1427"/>
                </a:lnTo>
                <a:lnTo>
                  <a:pt x="212" y="1427"/>
                </a:lnTo>
                <a:lnTo>
                  <a:pt x="213" y="1438"/>
                </a:lnTo>
                <a:lnTo>
                  <a:pt x="212" y="1453"/>
                </a:lnTo>
                <a:lnTo>
                  <a:pt x="207" y="1496"/>
                </a:lnTo>
                <a:lnTo>
                  <a:pt x="204" y="1524"/>
                </a:lnTo>
                <a:lnTo>
                  <a:pt x="203" y="1556"/>
                </a:lnTo>
                <a:lnTo>
                  <a:pt x="201" y="1590"/>
                </a:lnTo>
                <a:lnTo>
                  <a:pt x="203" y="1629"/>
                </a:lnTo>
                <a:lnTo>
                  <a:pt x="203" y="1629"/>
                </a:lnTo>
                <a:lnTo>
                  <a:pt x="204" y="1666"/>
                </a:lnTo>
                <a:lnTo>
                  <a:pt x="206" y="1700"/>
                </a:lnTo>
                <a:lnTo>
                  <a:pt x="212" y="1757"/>
                </a:lnTo>
                <a:lnTo>
                  <a:pt x="216" y="1800"/>
                </a:lnTo>
                <a:lnTo>
                  <a:pt x="219" y="1835"/>
                </a:lnTo>
                <a:lnTo>
                  <a:pt x="219" y="1835"/>
                </a:lnTo>
                <a:lnTo>
                  <a:pt x="217" y="1851"/>
                </a:lnTo>
                <a:lnTo>
                  <a:pt x="213" y="1866"/>
                </a:lnTo>
                <a:lnTo>
                  <a:pt x="207" y="1881"/>
                </a:lnTo>
                <a:lnTo>
                  <a:pt x="200" y="1894"/>
                </a:lnTo>
                <a:lnTo>
                  <a:pt x="186" y="1917"/>
                </a:lnTo>
                <a:lnTo>
                  <a:pt x="180" y="1924"/>
                </a:lnTo>
                <a:lnTo>
                  <a:pt x="180" y="1924"/>
                </a:lnTo>
                <a:lnTo>
                  <a:pt x="170" y="1982"/>
                </a:lnTo>
                <a:lnTo>
                  <a:pt x="162" y="2032"/>
                </a:lnTo>
                <a:lnTo>
                  <a:pt x="159" y="2055"/>
                </a:lnTo>
                <a:lnTo>
                  <a:pt x="158" y="2075"/>
                </a:lnTo>
                <a:lnTo>
                  <a:pt x="158" y="2075"/>
                </a:lnTo>
                <a:lnTo>
                  <a:pt x="155" y="2178"/>
                </a:lnTo>
                <a:lnTo>
                  <a:pt x="153" y="2236"/>
                </a:lnTo>
                <a:lnTo>
                  <a:pt x="153" y="2284"/>
                </a:lnTo>
                <a:lnTo>
                  <a:pt x="153" y="2284"/>
                </a:lnTo>
                <a:lnTo>
                  <a:pt x="153" y="2363"/>
                </a:lnTo>
                <a:lnTo>
                  <a:pt x="153" y="2363"/>
                </a:lnTo>
                <a:lnTo>
                  <a:pt x="143" y="2393"/>
                </a:lnTo>
                <a:lnTo>
                  <a:pt x="134" y="2418"/>
                </a:lnTo>
                <a:lnTo>
                  <a:pt x="132" y="2428"/>
                </a:lnTo>
                <a:lnTo>
                  <a:pt x="131" y="2439"/>
                </a:lnTo>
                <a:lnTo>
                  <a:pt x="131" y="2439"/>
                </a:lnTo>
                <a:lnTo>
                  <a:pt x="131" y="2460"/>
                </a:lnTo>
                <a:lnTo>
                  <a:pt x="131" y="2487"/>
                </a:lnTo>
                <a:lnTo>
                  <a:pt x="132" y="2500"/>
                </a:lnTo>
                <a:lnTo>
                  <a:pt x="134" y="2510"/>
                </a:lnTo>
                <a:lnTo>
                  <a:pt x="138" y="2519"/>
                </a:lnTo>
                <a:lnTo>
                  <a:pt x="140" y="2521"/>
                </a:lnTo>
                <a:lnTo>
                  <a:pt x="143" y="2524"/>
                </a:lnTo>
                <a:lnTo>
                  <a:pt x="143" y="2524"/>
                </a:lnTo>
                <a:lnTo>
                  <a:pt x="149" y="2524"/>
                </a:lnTo>
                <a:lnTo>
                  <a:pt x="158" y="2524"/>
                </a:lnTo>
                <a:lnTo>
                  <a:pt x="182" y="2519"/>
                </a:lnTo>
                <a:lnTo>
                  <a:pt x="215" y="2513"/>
                </a:lnTo>
                <a:lnTo>
                  <a:pt x="250" y="2506"/>
                </a:lnTo>
                <a:lnTo>
                  <a:pt x="285" y="2499"/>
                </a:lnTo>
                <a:lnTo>
                  <a:pt x="314" y="2490"/>
                </a:lnTo>
                <a:lnTo>
                  <a:pt x="337" y="2482"/>
                </a:lnTo>
                <a:lnTo>
                  <a:pt x="343" y="2479"/>
                </a:lnTo>
                <a:lnTo>
                  <a:pt x="346" y="2478"/>
                </a:lnTo>
                <a:lnTo>
                  <a:pt x="346" y="2478"/>
                </a:lnTo>
                <a:lnTo>
                  <a:pt x="349" y="2464"/>
                </a:lnTo>
                <a:lnTo>
                  <a:pt x="350" y="2455"/>
                </a:lnTo>
                <a:lnTo>
                  <a:pt x="350" y="2445"/>
                </a:lnTo>
                <a:lnTo>
                  <a:pt x="350" y="2436"/>
                </a:lnTo>
                <a:lnTo>
                  <a:pt x="346" y="2427"/>
                </a:lnTo>
                <a:lnTo>
                  <a:pt x="344" y="2422"/>
                </a:lnTo>
                <a:lnTo>
                  <a:pt x="340" y="2419"/>
                </a:lnTo>
                <a:lnTo>
                  <a:pt x="337" y="2418"/>
                </a:lnTo>
                <a:lnTo>
                  <a:pt x="331" y="2416"/>
                </a:lnTo>
                <a:lnTo>
                  <a:pt x="331" y="2416"/>
                </a:lnTo>
                <a:lnTo>
                  <a:pt x="311" y="2413"/>
                </a:lnTo>
                <a:lnTo>
                  <a:pt x="295" y="2409"/>
                </a:lnTo>
                <a:lnTo>
                  <a:pt x="283" y="2406"/>
                </a:lnTo>
                <a:lnTo>
                  <a:pt x="273" y="2402"/>
                </a:lnTo>
                <a:lnTo>
                  <a:pt x="273" y="2402"/>
                </a:lnTo>
                <a:lnTo>
                  <a:pt x="264" y="2397"/>
                </a:lnTo>
                <a:lnTo>
                  <a:pt x="255" y="2391"/>
                </a:lnTo>
                <a:lnTo>
                  <a:pt x="246" y="2382"/>
                </a:lnTo>
                <a:lnTo>
                  <a:pt x="308" y="2375"/>
                </a:lnTo>
                <a:lnTo>
                  <a:pt x="308" y="2375"/>
                </a:lnTo>
                <a:lnTo>
                  <a:pt x="349" y="2006"/>
                </a:lnTo>
                <a:lnTo>
                  <a:pt x="349" y="2006"/>
                </a:lnTo>
                <a:lnTo>
                  <a:pt x="349" y="1984"/>
                </a:lnTo>
                <a:lnTo>
                  <a:pt x="347" y="1945"/>
                </a:lnTo>
                <a:lnTo>
                  <a:pt x="346" y="1890"/>
                </a:lnTo>
                <a:lnTo>
                  <a:pt x="346" y="1890"/>
                </a:lnTo>
                <a:lnTo>
                  <a:pt x="362" y="1841"/>
                </a:lnTo>
                <a:lnTo>
                  <a:pt x="400" y="1733"/>
                </a:lnTo>
                <a:lnTo>
                  <a:pt x="419" y="1678"/>
                </a:lnTo>
                <a:lnTo>
                  <a:pt x="437" y="1630"/>
                </a:lnTo>
                <a:lnTo>
                  <a:pt x="449" y="1602"/>
                </a:lnTo>
                <a:lnTo>
                  <a:pt x="453" y="1596"/>
                </a:lnTo>
                <a:lnTo>
                  <a:pt x="455" y="1596"/>
                </a:lnTo>
                <a:lnTo>
                  <a:pt x="455" y="1597"/>
                </a:lnTo>
                <a:lnTo>
                  <a:pt x="455" y="1597"/>
                </a:lnTo>
                <a:lnTo>
                  <a:pt x="477" y="1742"/>
                </a:lnTo>
                <a:lnTo>
                  <a:pt x="491" y="1838"/>
                </a:lnTo>
                <a:lnTo>
                  <a:pt x="495" y="1875"/>
                </a:lnTo>
                <a:lnTo>
                  <a:pt x="496" y="1900"/>
                </a:lnTo>
                <a:lnTo>
                  <a:pt x="496" y="1900"/>
                </a:lnTo>
                <a:lnTo>
                  <a:pt x="495" y="1939"/>
                </a:lnTo>
                <a:lnTo>
                  <a:pt x="491" y="1984"/>
                </a:lnTo>
                <a:lnTo>
                  <a:pt x="483" y="2030"/>
                </a:lnTo>
                <a:lnTo>
                  <a:pt x="476" y="2070"/>
                </a:lnTo>
                <a:lnTo>
                  <a:pt x="476" y="2070"/>
                </a:lnTo>
                <a:lnTo>
                  <a:pt x="471" y="2091"/>
                </a:lnTo>
                <a:lnTo>
                  <a:pt x="468" y="2117"/>
                </a:lnTo>
                <a:lnTo>
                  <a:pt x="464" y="2176"/>
                </a:lnTo>
                <a:lnTo>
                  <a:pt x="459" y="2231"/>
                </a:lnTo>
                <a:lnTo>
                  <a:pt x="458" y="2254"/>
                </a:lnTo>
                <a:lnTo>
                  <a:pt x="455" y="2269"/>
                </a:lnTo>
                <a:lnTo>
                  <a:pt x="455" y="2269"/>
                </a:lnTo>
                <a:lnTo>
                  <a:pt x="450" y="2302"/>
                </a:lnTo>
                <a:lnTo>
                  <a:pt x="446" y="2343"/>
                </a:lnTo>
                <a:lnTo>
                  <a:pt x="441" y="2397"/>
                </a:lnTo>
                <a:lnTo>
                  <a:pt x="441" y="2397"/>
                </a:lnTo>
                <a:lnTo>
                  <a:pt x="435" y="2402"/>
                </a:lnTo>
                <a:lnTo>
                  <a:pt x="429" y="2406"/>
                </a:lnTo>
                <a:lnTo>
                  <a:pt x="423" y="2413"/>
                </a:lnTo>
                <a:lnTo>
                  <a:pt x="419" y="2422"/>
                </a:lnTo>
                <a:lnTo>
                  <a:pt x="416" y="2433"/>
                </a:lnTo>
                <a:lnTo>
                  <a:pt x="414" y="2440"/>
                </a:lnTo>
                <a:lnTo>
                  <a:pt x="416" y="2446"/>
                </a:lnTo>
                <a:lnTo>
                  <a:pt x="416" y="2455"/>
                </a:lnTo>
                <a:lnTo>
                  <a:pt x="419" y="2463"/>
                </a:lnTo>
                <a:lnTo>
                  <a:pt x="419" y="2463"/>
                </a:lnTo>
                <a:lnTo>
                  <a:pt x="425" y="2478"/>
                </a:lnTo>
                <a:lnTo>
                  <a:pt x="432" y="2488"/>
                </a:lnTo>
                <a:lnTo>
                  <a:pt x="435" y="2493"/>
                </a:lnTo>
                <a:lnTo>
                  <a:pt x="440" y="2496"/>
                </a:lnTo>
                <a:lnTo>
                  <a:pt x="446" y="2499"/>
                </a:lnTo>
                <a:lnTo>
                  <a:pt x="452" y="2500"/>
                </a:lnTo>
                <a:lnTo>
                  <a:pt x="465" y="2502"/>
                </a:lnTo>
                <a:lnTo>
                  <a:pt x="485" y="2502"/>
                </a:lnTo>
                <a:lnTo>
                  <a:pt x="508" y="2497"/>
                </a:lnTo>
                <a:lnTo>
                  <a:pt x="538" y="2491"/>
                </a:lnTo>
                <a:lnTo>
                  <a:pt x="538" y="2491"/>
                </a:lnTo>
                <a:lnTo>
                  <a:pt x="590" y="2482"/>
                </a:lnTo>
                <a:lnTo>
                  <a:pt x="619" y="2478"/>
                </a:lnTo>
                <a:lnTo>
                  <a:pt x="626" y="2476"/>
                </a:lnTo>
                <a:lnTo>
                  <a:pt x="629" y="2472"/>
                </a:lnTo>
                <a:lnTo>
                  <a:pt x="629" y="2467"/>
                </a:lnTo>
                <a:lnTo>
                  <a:pt x="626" y="2460"/>
                </a:lnTo>
                <a:lnTo>
                  <a:pt x="626" y="2460"/>
                </a:lnTo>
                <a:lnTo>
                  <a:pt x="620" y="2451"/>
                </a:lnTo>
                <a:lnTo>
                  <a:pt x="613" y="2440"/>
                </a:lnTo>
                <a:lnTo>
                  <a:pt x="593" y="2416"/>
                </a:lnTo>
                <a:lnTo>
                  <a:pt x="570" y="2390"/>
                </a:lnTo>
                <a:lnTo>
                  <a:pt x="608" y="2378"/>
                </a:lnTo>
                <a:lnTo>
                  <a:pt x="608" y="2378"/>
                </a:lnTo>
                <a:lnTo>
                  <a:pt x="604" y="2337"/>
                </a:lnTo>
                <a:lnTo>
                  <a:pt x="601" y="2306"/>
                </a:lnTo>
                <a:lnTo>
                  <a:pt x="601" y="2293"/>
                </a:lnTo>
                <a:lnTo>
                  <a:pt x="601" y="2284"/>
                </a:lnTo>
                <a:lnTo>
                  <a:pt x="601" y="2284"/>
                </a:lnTo>
                <a:lnTo>
                  <a:pt x="605" y="2270"/>
                </a:lnTo>
                <a:lnTo>
                  <a:pt x="614" y="2246"/>
                </a:lnTo>
                <a:lnTo>
                  <a:pt x="641" y="2182"/>
                </a:lnTo>
                <a:lnTo>
                  <a:pt x="655" y="2146"/>
                </a:lnTo>
                <a:lnTo>
                  <a:pt x="664" y="2115"/>
                </a:lnTo>
                <a:lnTo>
                  <a:pt x="667" y="2100"/>
                </a:lnTo>
                <a:lnTo>
                  <a:pt x="670" y="2088"/>
                </a:lnTo>
                <a:lnTo>
                  <a:pt x="670" y="2078"/>
                </a:lnTo>
                <a:lnTo>
                  <a:pt x="668" y="2070"/>
                </a:lnTo>
                <a:lnTo>
                  <a:pt x="668" y="2070"/>
                </a:lnTo>
                <a:lnTo>
                  <a:pt x="665" y="2063"/>
                </a:lnTo>
                <a:lnTo>
                  <a:pt x="662" y="2051"/>
                </a:lnTo>
                <a:lnTo>
                  <a:pt x="658" y="2024"/>
                </a:lnTo>
                <a:lnTo>
                  <a:pt x="653" y="1990"/>
                </a:lnTo>
                <a:lnTo>
                  <a:pt x="650" y="1954"/>
                </a:lnTo>
                <a:lnTo>
                  <a:pt x="647" y="1891"/>
                </a:lnTo>
                <a:lnTo>
                  <a:pt x="646" y="1864"/>
                </a:lnTo>
                <a:lnTo>
                  <a:pt x="646" y="1864"/>
                </a:lnTo>
                <a:lnTo>
                  <a:pt x="661" y="1785"/>
                </a:lnTo>
                <a:lnTo>
                  <a:pt x="673" y="1726"/>
                </a:lnTo>
                <a:lnTo>
                  <a:pt x="676" y="1703"/>
                </a:lnTo>
                <a:lnTo>
                  <a:pt x="677" y="1690"/>
                </a:lnTo>
                <a:lnTo>
                  <a:pt x="677" y="1690"/>
                </a:lnTo>
                <a:lnTo>
                  <a:pt x="684" y="1574"/>
                </a:lnTo>
                <a:lnTo>
                  <a:pt x="692" y="1477"/>
                </a:lnTo>
                <a:lnTo>
                  <a:pt x="711" y="1307"/>
                </a:lnTo>
                <a:lnTo>
                  <a:pt x="674" y="1218"/>
                </a:lnTo>
                <a:lnTo>
                  <a:pt x="638" y="1127"/>
                </a:lnTo>
                <a:lnTo>
                  <a:pt x="638" y="1127"/>
                </a:lnTo>
                <a:lnTo>
                  <a:pt x="632" y="1071"/>
                </a:lnTo>
                <a:lnTo>
                  <a:pt x="628" y="1029"/>
                </a:lnTo>
                <a:lnTo>
                  <a:pt x="626" y="1005"/>
                </a:lnTo>
                <a:lnTo>
                  <a:pt x="626" y="1005"/>
                </a:lnTo>
                <a:lnTo>
                  <a:pt x="631" y="984"/>
                </a:lnTo>
                <a:lnTo>
                  <a:pt x="640" y="948"/>
                </a:lnTo>
                <a:lnTo>
                  <a:pt x="653" y="899"/>
                </a:lnTo>
                <a:lnTo>
                  <a:pt x="681" y="977"/>
                </a:lnTo>
                <a:lnTo>
                  <a:pt x="681" y="977"/>
                </a:lnTo>
                <a:lnTo>
                  <a:pt x="707" y="1199"/>
                </a:lnTo>
                <a:lnTo>
                  <a:pt x="707" y="1199"/>
                </a:lnTo>
                <a:lnTo>
                  <a:pt x="747" y="1380"/>
                </a:lnTo>
                <a:lnTo>
                  <a:pt x="747" y="1380"/>
                </a:lnTo>
                <a:lnTo>
                  <a:pt x="741" y="1403"/>
                </a:lnTo>
                <a:lnTo>
                  <a:pt x="735" y="1424"/>
                </a:lnTo>
                <a:lnTo>
                  <a:pt x="734" y="1433"/>
                </a:lnTo>
                <a:lnTo>
                  <a:pt x="734" y="1442"/>
                </a:lnTo>
                <a:lnTo>
                  <a:pt x="734" y="1442"/>
                </a:lnTo>
                <a:lnTo>
                  <a:pt x="737" y="1466"/>
                </a:lnTo>
                <a:lnTo>
                  <a:pt x="743" y="1499"/>
                </a:lnTo>
                <a:lnTo>
                  <a:pt x="753" y="1541"/>
                </a:lnTo>
                <a:lnTo>
                  <a:pt x="753" y="1541"/>
                </a:lnTo>
                <a:lnTo>
                  <a:pt x="771" y="1550"/>
                </a:lnTo>
                <a:lnTo>
                  <a:pt x="787" y="1554"/>
                </a:lnTo>
                <a:lnTo>
                  <a:pt x="793" y="1554"/>
                </a:lnTo>
                <a:lnTo>
                  <a:pt x="799" y="1554"/>
                </a:lnTo>
                <a:lnTo>
                  <a:pt x="799" y="1554"/>
                </a:lnTo>
                <a:lnTo>
                  <a:pt x="808" y="1551"/>
                </a:lnTo>
                <a:lnTo>
                  <a:pt x="816" y="1547"/>
                </a:lnTo>
                <a:lnTo>
                  <a:pt x="819" y="1544"/>
                </a:lnTo>
                <a:lnTo>
                  <a:pt x="822" y="1539"/>
                </a:lnTo>
                <a:lnTo>
                  <a:pt x="825" y="1535"/>
                </a:lnTo>
                <a:lnTo>
                  <a:pt x="826" y="1527"/>
                </a:lnTo>
                <a:lnTo>
                  <a:pt x="826" y="1527"/>
                </a:lnTo>
                <a:lnTo>
                  <a:pt x="828" y="1518"/>
                </a:lnTo>
                <a:lnTo>
                  <a:pt x="832" y="1508"/>
                </a:lnTo>
                <a:lnTo>
                  <a:pt x="840" y="1487"/>
                </a:lnTo>
                <a:lnTo>
                  <a:pt x="844" y="1475"/>
                </a:lnTo>
                <a:lnTo>
                  <a:pt x="847" y="1462"/>
                </a:lnTo>
                <a:lnTo>
                  <a:pt x="847" y="1447"/>
                </a:lnTo>
                <a:lnTo>
                  <a:pt x="846" y="1432"/>
                </a:lnTo>
                <a:lnTo>
                  <a:pt x="846" y="1432"/>
                </a:lnTo>
                <a:lnTo>
                  <a:pt x="838" y="1400"/>
                </a:lnTo>
                <a:lnTo>
                  <a:pt x="829" y="1372"/>
                </a:lnTo>
                <a:lnTo>
                  <a:pt x="820" y="1342"/>
                </a:lnTo>
                <a:lnTo>
                  <a:pt x="820" y="1342"/>
                </a:lnTo>
                <a:lnTo>
                  <a:pt x="805" y="1254"/>
                </a:lnTo>
                <a:lnTo>
                  <a:pt x="796" y="1190"/>
                </a:lnTo>
                <a:lnTo>
                  <a:pt x="792" y="1156"/>
                </a:lnTo>
                <a:lnTo>
                  <a:pt x="792" y="1156"/>
                </a:lnTo>
                <a:lnTo>
                  <a:pt x="790" y="1132"/>
                </a:lnTo>
                <a:lnTo>
                  <a:pt x="787" y="1089"/>
                </a:lnTo>
                <a:lnTo>
                  <a:pt x="781" y="1031"/>
                </a:lnTo>
                <a:lnTo>
                  <a:pt x="768" y="901"/>
                </a:lnTo>
                <a:lnTo>
                  <a:pt x="835" y="869"/>
                </a:lnTo>
                <a:lnTo>
                  <a:pt x="835" y="869"/>
                </a:lnTo>
                <a:lnTo>
                  <a:pt x="802" y="820"/>
                </a:lnTo>
                <a:lnTo>
                  <a:pt x="777" y="780"/>
                </a:lnTo>
                <a:lnTo>
                  <a:pt x="761" y="752"/>
                </a:lnTo>
                <a:lnTo>
                  <a:pt x="761" y="752"/>
                </a:lnTo>
                <a:lnTo>
                  <a:pt x="689" y="608"/>
                </a:lnTo>
                <a:lnTo>
                  <a:pt x="689" y="608"/>
                </a:lnTo>
                <a:lnTo>
                  <a:pt x="653" y="599"/>
                </a:lnTo>
                <a:lnTo>
                  <a:pt x="622" y="592"/>
                </a:lnTo>
                <a:lnTo>
                  <a:pt x="596" y="584"/>
                </a:lnTo>
                <a:lnTo>
                  <a:pt x="596" y="584"/>
                </a:lnTo>
                <a:lnTo>
                  <a:pt x="570" y="574"/>
                </a:lnTo>
                <a:lnTo>
                  <a:pt x="537" y="561"/>
                </a:lnTo>
                <a:lnTo>
                  <a:pt x="496" y="543"/>
                </a:lnTo>
                <a:lnTo>
                  <a:pt x="496" y="543"/>
                </a:lnTo>
                <a:lnTo>
                  <a:pt x="493" y="540"/>
                </a:lnTo>
                <a:lnTo>
                  <a:pt x="488" y="529"/>
                </a:lnTo>
                <a:lnTo>
                  <a:pt x="485" y="523"/>
                </a:lnTo>
                <a:lnTo>
                  <a:pt x="485" y="516"/>
                </a:lnTo>
                <a:lnTo>
                  <a:pt x="486" y="507"/>
                </a:lnTo>
                <a:lnTo>
                  <a:pt x="489" y="499"/>
                </a:lnTo>
                <a:lnTo>
                  <a:pt x="489" y="499"/>
                </a:lnTo>
                <a:lnTo>
                  <a:pt x="502" y="479"/>
                </a:lnTo>
                <a:lnTo>
                  <a:pt x="514" y="455"/>
                </a:lnTo>
                <a:lnTo>
                  <a:pt x="531" y="422"/>
                </a:lnTo>
                <a:lnTo>
                  <a:pt x="531" y="422"/>
                </a:lnTo>
                <a:lnTo>
                  <a:pt x="534" y="407"/>
                </a:lnTo>
                <a:lnTo>
                  <a:pt x="538" y="377"/>
                </a:lnTo>
                <a:lnTo>
                  <a:pt x="541" y="343"/>
                </a:lnTo>
                <a:lnTo>
                  <a:pt x="541" y="326"/>
                </a:lnTo>
                <a:lnTo>
                  <a:pt x="541" y="310"/>
                </a:lnTo>
                <a:lnTo>
                  <a:pt x="541" y="310"/>
                </a:lnTo>
                <a:lnTo>
                  <a:pt x="541" y="296"/>
                </a:lnTo>
                <a:lnTo>
                  <a:pt x="543" y="288"/>
                </a:lnTo>
                <a:lnTo>
                  <a:pt x="546" y="282"/>
                </a:lnTo>
                <a:lnTo>
                  <a:pt x="549" y="276"/>
                </a:lnTo>
                <a:lnTo>
                  <a:pt x="550" y="271"/>
                </a:lnTo>
                <a:lnTo>
                  <a:pt x="549" y="267"/>
                </a:lnTo>
                <a:lnTo>
                  <a:pt x="546" y="259"/>
                </a:lnTo>
                <a:lnTo>
                  <a:pt x="538" y="249"/>
                </a:lnTo>
                <a:lnTo>
                  <a:pt x="538" y="249"/>
                </a:lnTo>
                <a:lnTo>
                  <a:pt x="528" y="238"/>
                </a:lnTo>
                <a:lnTo>
                  <a:pt x="516" y="228"/>
                </a:lnTo>
                <a:lnTo>
                  <a:pt x="505" y="219"/>
                </a:lnTo>
                <a:lnTo>
                  <a:pt x="493" y="211"/>
                </a:lnTo>
                <a:lnTo>
                  <a:pt x="483" y="204"/>
                </a:lnTo>
                <a:lnTo>
                  <a:pt x="474" y="200"/>
                </a:lnTo>
                <a:lnTo>
                  <a:pt x="465" y="197"/>
                </a:lnTo>
                <a:lnTo>
                  <a:pt x="461" y="197"/>
                </a:lnTo>
                <a:lnTo>
                  <a:pt x="461" y="197"/>
                </a:lnTo>
                <a:lnTo>
                  <a:pt x="455" y="195"/>
                </a:lnTo>
                <a:lnTo>
                  <a:pt x="447" y="194"/>
                </a:lnTo>
                <a:lnTo>
                  <a:pt x="428" y="188"/>
                </a:lnTo>
                <a:lnTo>
                  <a:pt x="404" y="179"/>
                </a:lnTo>
                <a:lnTo>
                  <a:pt x="404" y="179"/>
                </a:lnTo>
                <a:lnTo>
                  <a:pt x="352" y="197"/>
                </a:lnTo>
                <a:lnTo>
                  <a:pt x="314" y="210"/>
                </a:lnTo>
                <a:lnTo>
                  <a:pt x="301" y="216"/>
                </a:lnTo>
                <a:lnTo>
                  <a:pt x="295" y="220"/>
                </a:lnTo>
                <a:lnTo>
                  <a:pt x="295" y="220"/>
                </a:lnTo>
                <a:lnTo>
                  <a:pt x="286" y="234"/>
                </a:lnTo>
                <a:lnTo>
                  <a:pt x="274" y="253"/>
                </a:lnTo>
                <a:lnTo>
                  <a:pt x="262" y="276"/>
                </a:lnTo>
                <a:lnTo>
                  <a:pt x="250" y="294"/>
                </a:lnTo>
                <a:lnTo>
                  <a:pt x="250" y="294"/>
                </a:lnTo>
                <a:lnTo>
                  <a:pt x="249" y="296"/>
                </a:lnTo>
                <a:lnTo>
                  <a:pt x="247" y="302"/>
                </a:lnTo>
                <a:lnTo>
                  <a:pt x="246" y="317"/>
                </a:lnTo>
                <a:lnTo>
                  <a:pt x="246" y="335"/>
                </a:lnTo>
                <a:lnTo>
                  <a:pt x="247" y="355"/>
                </a:lnTo>
                <a:lnTo>
                  <a:pt x="250" y="388"/>
                </a:lnTo>
                <a:lnTo>
                  <a:pt x="253" y="402"/>
                </a:lnTo>
                <a:lnTo>
                  <a:pt x="282" y="465"/>
                </a:lnTo>
                <a:lnTo>
                  <a:pt x="282" y="465"/>
                </a:lnTo>
                <a:lnTo>
                  <a:pt x="288" y="474"/>
                </a:lnTo>
                <a:lnTo>
                  <a:pt x="294" y="484"/>
                </a:lnTo>
                <a:lnTo>
                  <a:pt x="298" y="496"/>
                </a:lnTo>
                <a:lnTo>
                  <a:pt x="303" y="508"/>
                </a:lnTo>
                <a:lnTo>
                  <a:pt x="304" y="520"/>
                </a:lnTo>
                <a:lnTo>
                  <a:pt x="303" y="525"/>
                </a:lnTo>
                <a:lnTo>
                  <a:pt x="301" y="529"/>
                </a:lnTo>
                <a:lnTo>
                  <a:pt x="298" y="532"/>
                </a:lnTo>
                <a:lnTo>
                  <a:pt x="295" y="535"/>
                </a:lnTo>
                <a:lnTo>
                  <a:pt x="295" y="535"/>
                </a:lnTo>
                <a:lnTo>
                  <a:pt x="289" y="537"/>
                </a:lnTo>
                <a:lnTo>
                  <a:pt x="283" y="538"/>
                </a:lnTo>
                <a:lnTo>
                  <a:pt x="270" y="537"/>
                </a:lnTo>
                <a:lnTo>
                  <a:pt x="255" y="534"/>
                </a:lnTo>
                <a:lnTo>
                  <a:pt x="240" y="529"/>
                </a:lnTo>
                <a:lnTo>
                  <a:pt x="215" y="520"/>
                </a:lnTo>
                <a:lnTo>
                  <a:pt x="204" y="516"/>
                </a:lnTo>
                <a:lnTo>
                  <a:pt x="143" y="487"/>
                </a:lnTo>
                <a:lnTo>
                  <a:pt x="110" y="423"/>
                </a:lnTo>
                <a:lnTo>
                  <a:pt x="209" y="182"/>
                </a:lnTo>
                <a:lnTo>
                  <a:pt x="273" y="138"/>
                </a:lnTo>
                <a:lnTo>
                  <a:pt x="273" y="138"/>
                </a:lnTo>
                <a:lnTo>
                  <a:pt x="294" y="140"/>
                </a:lnTo>
                <a:lnTo>
                  <a:pt x="310" y="140"/>
                </a:lnTo>
                <a:lnTo>
                  <a:pt x="316" y="138"/>
                </a:lnTo>
                <a:lnTo>
                  <a:pt x="319" y="135"/>
                </a:lnTo>
                <a:lnTo>
                  <a:pt x="319" y="135"/>
                </a:lnTo>
                <a:lnTo>
                  <a:pt x="335" y="106"/>
                </a:lnTo>
                <a:lnTo>
                  <a:pt x="344" y="88"/>
                </a:lnTo>
                <a:lnTo>
                  <a:pt x="349" y="74"/>
                </a:lnTo>
                <a:lnTo>
                  <a:pt x="349" y="74"/>
                </a:lnTo>
                <a:lnTo>
                  <a:pt x="350" y="62"/>
                </a:lnTo>
                <a:lnTo>
                  <a:pt x="349" y="43"/>
                </a:lnTo>
                <a:lnTo>
                  <a:pt x="349" y="43"/>
                </a:lnTo>
                <a:lnTo>
                  <a:pt x="346" y="35"/>
                </a:lnTo>
                <a:lnTo>
                  <a:pt x="340" y="28"/>
                </a:lnTo>
                <a:lnTo>
                  <a:pt x="332" y="20"/>
                </a:lnTo>
                <a:lnTo>
                  <a:pt x="323" y="15"/>
                </a:lnTo>
                <a:lnTo>
                  <a:pt x="308" y="4"/>
                </a:lnTo>
                <a:lnTo>
                  <a:pt x="303" y="0"/>
                </a:lnTo>
                <a:lnTo>
                  <a:pt x="303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0"/>
          <p:cNvSpPr>
            <a:spLocks/>
          </p:cNvSpPr>
          <p:nvPr/>
        </p:nvSpPr>
        <p:spPr bwMode="auto">
          <a:xfrm>
            <a:off x="8461483" y="4644134"/>
            <a:ext cx="525348" cy="1684737"/>
          </a:xfrm>
          <a:custGeom>
            <a:avLst/>
            <a:gdLst>
              <a:gd name="T0" fmla="*/ 249 w 582"/>
              <a:gd name="T1" fmla="*/ 43 h 1860"/>
              <a:gd name="T2" fmla="*/ 223 w 582"/>
              <a:gd name="T3" fmla="*/ 83 h 1860"/>
              <a:gd name="T4" fmla="*/ 215 w 582"/>
              <a:gd name="T5" fmla="*/ 111 h 1860"/>
              <a:gd name="T6" fmla="*/ 220 w 582"/>
              <a:gd name="T7" fmla="*/ 137 h 1860"/>
              <a:gd name="T8" fmla="*/ 221 w 582"/>
              <a:gd name="T9" fmla="*/ 179 h 1860"/>
              <a:gd name="T10" fmla="*/ 243 w 582"/>
              <a:gd name="T11" fmla="*/ 237 h 1860"/>
              <a:gd name="T12" fmla="*/ 135 w 582"/>
              <a:gd name="T13" fmla="*/ 370 h 1860"/>
              <a:gd name="T14" fmla="*/ 69 w 582"/>
              <a:gd name="T15" fmla="*/ 443 h 1860"/>
              <a:gd name="T16" fmla="*/ 55 w 582"/>
              <a:gd name="T17" fmla="*/ 818 h 1860"/>
              <a:gd name="T18" fmla="*/ 51 w 582"/>
              <a:gd name="T19" fmla="*/ 977 h 1860"/>
              <a:gd name="T20" fmla="*/ 24 w 582"/>
              <a:gd name="T21" fmla="*/ 1083 h 1860"/>
              <a:gd name="T22" fmla="*/ 15 w 582"/>
              <a:gd name="T23" fmla="*/ 1122 h 1860"/>
              <a:gd name="T24" fmla="*/ 0 w 582"/>
              <a:gd name="T25" fmla="*/ 1186 h 1860"/>
              <a:gd name="T26" fmla="*/ 26 w 582"/>
              <a:gd name="T27" fmla="*/ 1202 h 1860"/>
              <a:gd name="T28" fmla="*/ 91 w 582"/>
              <a:gd name="T29" fmla="*/ 1145 h 1860"/>
              <a:gd name="T30" fmla="*/ 103 w 582"/>
              <a:gd name="T31" fmla="*/ 1140 h 1860"/>
              <a:gd name="T32" fmla="*/ 109 w 582"/>
              <a:gd name="T33" fmla="*/ 1050 h 1860"/>
              <a:gd name="T34" fmla="*/ 131 w 582"/>
              <a:gd name="T35" fmla="*/ 1180 h 1860"/>
              <a:gd name="T36" fmla="*/ 132 w 582"/>
              <a:gd name="T37" fmla="*/ 1253 h 1860"/>
              <a:gd name="T38" fmla="*/ 118 w 582"/>
              <a:gd name="T39" fmla="*/ 1421 h 1860"/>
              <a:gd name="T40" fmla="*/ 109 w 582"/>
              <a:gd name="T41" fmla="*/ 1637 h 1860"/>
              <a:gd name="T42" fmla="*/ 114 w 582"/>
              <a:gd name="T43" fmla="*/ 1696 h 1860"/>
              <a:gd name="T44" fmla="*/ 118 w 582"/>
              <a:gd name="T45" fmla="*/ 1731 h 1860"/>
              <a:gd name="T46" fmla="*/ 163 w 582"/>
              <a:gd name="T47" fmla="*/ 1810 h 1860"/>
              <a:gd name="T48" fmla="*/ 164 w 582"/>
              <a:gd name="T49" fmla="*/ 1853 h 1860"/>
              <a:gd name="T50" fmla="*/ 218 w 582"/>
              <a:gd name="T51" fmla="*/ 1859 h 1860"/>
              <a:gd name="T52" fmla="*/ 309 w 582"/>
              <a:gd name="T53" fmla="*/ 1854 h 1860"/>
              <a:gd name="T54" fmla="*/ 312 w 582"/>
              <a:gd name="T55" fmla="*/ 1838 h 1860"/>
              <a:gd name="T56" fmla="*/ 263 w 582"/>
              <a:gd name="T57" fmla="*/ 1809 h 1860"/>
              <a:gd name="T58" fmla="*/ 252 w 582"/>
              <a:gd name="T59" fmla="*/ 1774 h 1860"/>
              <a:gd name="T60" fmla="*/ 230 w 582"/>
              <a:gd name="T61" fmla="*/ 1672 h 1860"/>
              <a:gd name="T62" fmla="*/ 239 w 582"/>
              <a:gd name="T63" fmla="*/ 1502 h 1860"/>
              <a:gd name="T64" fmla="*/ 250 w 582"/>
              <a:gd name="T65" fmla="*/ 1452 h 1860"/>
              <a:gd name="T66" fmla="*/ 292 w 582"/>
              <a:gd name="T67" fmla="*/ 1207 h 1860"/>
              <a:gd name="T68" fmla="*/ 324 w 582"/>
              <a:gd name="T69" fmla="*/ 1502 h 1860"/>
              <a:gd name="T70" fmla="*/ 337 w 582"/>
              <a:gd name="T71" fmla="*/ 1734 h 1860"/>
              <a:gd name="T72" fmla="*/ 364 w 582"/>
              <a:gd name="T73" fmla="*/ 1761 h 1860"/>
              <a:gd name="T74" fmla="*/ 400 w 582"/>
              <a:gd name="T75" fmla="*/ 1848 h 1860"/>
              <a:gd name="T76" fmla="*/ 566 w 582"/>
              <a:gd name="T77" fmla="*/ 1852 h 1860"/>
              <a:gd name="T78" fmla="*/ 582 w 582"/>
              <a:gd name="T79" fmla="*/ 1838 h 1860"/>
              <a:gd name="T80" fmla="*/ 570 w 582"/>
              <a:gd name="T81" fmla="*/ 1801 h 1860"/>
              <a:gd name="T82" fmla="*/ 467 w 582"/>
              <a:gd name="T83" fmla="*/ 1444 h 1860"/>
              <a:gd name="T84" fmla="*/ 471 w 582"/>
              <a:gd name="T85" fmla="*/ 1363 h 1860"/>
              <a:gd name="T86" fmla="*/ 481 w 582"/>
              <a:gd name="T87" fmla="*/ 1306 h 1860"/>
              <a:gd name="T88" fmla="*/ 507 w 582"/>
              <a:gd name="T89" fmla="*/ 909 h 1860"/>
              <a:gd name="T90" fmla="*/ 525 w 582"/>
              <a:gd name="T91" fmla="*/ 845 h 1860"/>
              <a:gd name="T92" fmla="*/ 535 w 582"/>
              <a:gd name="T93" fmla="*/ 802 h 1860"/>
              <a:gd name="T94" fmla="*/ 525 w 582"/>
              <a:gd name="T95" fmla="*/ 568 h 1860"/>
              <a:gd name="T96" fmla="*/ 499 w 582"/>
              <a:gd name="T97" fmla="*/ 392 h 1860"/>
              <a:gd name="T98" fmla="*/ 449 w 582"/>
              <a:gd name="T99" fmla="*/ 354 h 1860"/>
              <a:gd name="T100" fmla="*/ 388 w 582"/>
              <a:gd name="T101" fmla="*/ 327 h 1860"/>
              <a:gd name="T102" fmla="*/ 366 w 582"/>
              <a:gd name="T103" fmla="*/ 295 h 1860"/>
              <a:gd name="T104" fmla="*/ 413 w 582"/>
              <a:gd name="T105" fmla="*/ 194 h 1860"/>
              <a:gd name="T106" fmla="*/ 426 w 582"/>
              <a:gd name="T107" fmla="*/ 166 h 1860"/>
              <a:gd name="T108" fmla="*/ 417 w 582"/>
              <a:gd name="T109" fmla="*/ 152 h 1860"/>
              <a:gd name="T110" fmla="*/ 428 w 582"/>
              <a:gd name="T111" fmla="*/ 108 h 1860"/>
              <a:gd name="T112" fmla="*/ 394 w 582"/>
              <a:gd name="T113" fmla="*/ 29 h 1860"/>
              <a:gd name="T114" fmla="*/ 292 w 582"/>
              <a:gd name="T115" fmla="*/ 5 h 1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2" h="1860">
                <a:moveTo>
                  <a:pt x="283" y="18"/>
                </a:moveTo>
                <a:lnTo>
                  <a:pt x="239" y="41"/>
                </a:lnTo>
                <a:lnTo>
                  <a:pt x="239" y="41"/>
                </a:lnTo>
                <a:lnTo>
                  <a:pt x="241" y="41"/>
                </a:lnTo>
                <a:lnTo>
                  <a:pt x="246" y="41"/>
                </a:lnTo>
                <a:lnTo>
                  <a:pt x="249" y="43"/>
                </a:lnTo>
                <a:lnTo>
                  <a:pt x="249" y="45"/>
                </a:lnTo>
                <a:lnTo>
                  <a:pt x="248" y="48"/>
                </a:lnTo>
                <a:lnTo>
                  <a:pt x="243" y="54"/>
                </a:lnTo>
                <a:lnTo>
                  <a:pt x="243" y="54"/>
                </a:lnTo>
                <a:lnTo>
                  <a:pt x="232" y="68"/>
                </a:lnTo>
                <a:lnTo>
                  <a:pt x="223" y="83"/>
                </a:lnTo>
                <a:lnTo>
                  <a:pt x="215" y="96"/>
                </a:lnTo>
                <a:lnTo>
                  <a:pt x="212" y="103"/>
                </a:lnTo>
                <a:lnTo>
                  <a:pt x="212" y="103"/>
                </a:lnTo>
                <a:lnTo>
                  <a:pt x="212" y="105"/>
                </a:lnTo>
                <a:lnTo>
                  <a:pt x="212" y="106"/>
                </a:lnTo>
                <a:lnTo>
                  <a:pt x="215" y="111"/>
                </a:lnTo>
                <a:lnTo>
                  <a:pt x="217" y="114"/>
                </a:lnTo>
                <a:lnTo>
                  <a:pt x="221" y="117"/>
                </a:lnTo>
                <a:lnTo>
                  <a:pt x="221" y="117"/>
                </a:lnTo>
                <a:lnTo>
                  <a:pt x="222" y="119"/>
                </a:lnTo>
                <a:lnTo>
                  <a:pt x="222" y="123"/>
                </a:lnTo>
                <a:lnTo>
                  <a:pt x="220" y="137"/>
                </a:lnTo>
                <a:lnTo>
                  <a:pt x="216" y="157"/>
                </a:lnTo>
                <a:lnTo>
                  <a:pt x="216" y="157"/>
                </a:lnTo>
                <a:lnTo>
                  <a:pt x="217" y="168"/>
                </a:lnTo>
                <a:lnTo>
                  <a:pt x="218" y="176"/>
                </a:lnTo>
                <a:lnTo>
                  <a:pt x="220" y="178"/>
                </a:lnTo>
                <a:lnTo>
                  <a:pt x="221" y="179"/>
                </a:lnTo>
                <a:lnTo>
                  <a:pt x="221" y="179"/>
                </a:lnTo>
                <a:lnTo>
                  <a:pt x="223" y="181"/>
                </a:lnTo>
                <a:lnTo>
                  <a:pt x="226" y="188"/>
                </a:lnTo>
                <a:lnTo>
                  <a:pt x="233" y="206"/>
                </a:lnTo>
                <a:lnTo>
                  <a:pt x="243" y="237"/>
                </a:lnTo>
                <a:lnTo>
                  <a:pt x="243" y="237"/>
                </a:lnTo>
                <a:lnTo>
                  <a:pt x="248" y="263"/>
                </a:lnTo>
                <a:lnTo>
                  <a:pt x="252" y="286"/>
                </a:lnTo>
                <a:lnTo>
                  <a:pt x="221" y="318"/>
                </a:lnTo>
                <a:lnTo>
                  <a:pt x="145" y="362"/>
                </a:lnTo>
                <a:lnTo>
                  <a:pt x="145" y="362"/>
                </a:lnTo>
                <a:lnTo>
                  <a:pt x="135" y="370"/>
                </a:lnTo>
                <a:lnTo>
                  <a:pt x="110" y="391"/>
                </a:lnTo>
                <a:lnTo>
                  <a:pt x="98" y="404"/>
                </a:lnTo>
                <a:lnTo>
                  <a:pt x="85" y="417"/>
                </a:lnTo>
                <a:lnTo>
                  <a:pt x="75" y="430"/>
                </a:lnTo>
                <a:lnTo>
                  <a:pt x="71" y="437"/>
                </a:lnTo>
                <a:lnTo>
                  <a:pt x="69" y="443"/>
                </a:lnTo>
                <a:lnTo>
                  <a:pt x="69" y="443"/>
                </a:lnTo>
                <a:lnTo>
                  <a:pt x="62" y="464"/>
                </a:lnTo>
                <a:lnTo>
                  <a:pt x="59" y="481"/>
                </a:lnTo>
                <a:lnTo>
                  <a:pt x="55" y="496"/>
                </a:lnTo>
                <a:lnTo>
                  <a:pt x="64" y="675"/>
                </a:lnTo>
                <a:lnTo>
                  <a:pt x="55" y="818"/>
                </a:lnTo>
                <a:lnTo>
                  <a:pt x="55" y="818"/>
                </a:lnTo>
                <a:lnTo>
                  <a:pt x="53" y="893"/>
                </a:lnTo>
                <a:lnTo>
                  <a:pt x="52" y="945"/>
                </a:lnTo>
                <a:lnTo>
                  <a:pt x="51" y="970"/>
                </a:lnTo>
                <a:lnTo>
                  <a:pt x="51" y="970"/>
                </a:lnTo>
                <a:lnTo>
                  <a:pt x="51" y="977"/>
                </a:lnTo>
                <a:lnTo>
                  <a:pt x="53" y="989"/>
                </a:lnTo>
                <a:lnTo>
                  <a:pt x="55" y="1006"/>
                </a:lnTo>
                <a:lnTo>
                  <a:pt x="51" y="1059"/>
                </a:lnTo>
                <a:lnTo>
                  <a:pt x="51" y="1059"/>
                </a:lnTo>
                <a:lnTo>
                  <a:pt x="35" y="1073"/>
                </a:lnTo>
                <a:lnTo>
                  <a:pt x="24" y="1083"/>
                </a:lnTo>
                <a:lnTo>
                  <a:pt x="21" y="1087"/>
                </a:lnTo>
                <a:lnTo>
                  <a:pt x="19" y="1091"/>
                </a:lnTo>
                <a:lnTo>
                  <a:pt x="19" y="1091"/>
                </a:lnTo>
                <a:lnTo>
                  <a:pt x="19" y="1099"/>
                </a:lnTo>
                <a:lnTo>
                  <a:pt x="17" y="1109"/>
                </a:lnTo>
                <a:lnTo>
                  <a:pt x="15" y="1122"/>
                </a:lnTo>
                <a:lnTo>
                  <a:pt x="10" y="1144"/>
                </a:lnTo>
                <a:lnTo>
                  <a:pt x="10" y="1158"/>
                </a:lnTo>
                <a:lnTo>
                  <a:pt x="10" y="1158"/>
                </a:lnTo>
                <a:lnTo>
                  <a:pt x="8" y="1162"/>
                </a:lnTo>
                <a:lnTo>
                  <a:pt x="4" y="1173"/>
                </a:lnTo>
                <a:lnTo>
                  <a:pt x="0" y="1186"/>
                </a:lnTo>
                <a:lnTo>
                  <a:pt x="0" y="1190"/>
                </a:lnTo>
                <a:lnTo>
                  <a:pt x="2" y="1193"/>
                </a:lnTo>
                <a:lnTo>
                  <a:pt x="2" y="1193"/>
                </a:lnTo>
                <a:lnTo>
                  <a:pt x="5" y="1196"/>
                </a:lnTo>
                <a:lnTo>
                  <a:pt x="10" y="1198"/>
                </a:lnTo>
                <a:lnTo>
                  <a:pt x="26" y="1202"/>
                </a:lnTo>
                <a:lnTo>
                  <a:pt x="46" y="1207"/>
                </a:lnTo>
                <a:lnTo>
                  <a:pt x="86" y="1140"/>
                </a:lnTo>
                <a:lnTo>
                  <a:pt x="86" y="1140"/>
                </a:lnTo>
                <a:lnTo>
                  <a:pt x="88" y="1141"/>
                </a:lnTo>
                <a:lnTo>
                  <a:pt x="90" y="1144"/>
                </a:lnTo>
                <a:lnTo>
                  <a:pt x="91" y="1145"/>
                </a:lnTo>
                <a:lnTo>
                  <a:pt x="93" y="1147"/>
                </a:lnTo>
                <a:lnTo>
                  <a:pt x="97" y="1145"/>
                </a:lnTo>
                <a:lnTo>
                  <a:pt x="100" y="1144"/>
                </a:lnTo>
                <a:lnTo>
                  <a:pt x="100" y="1144"/>
                </a:lnTo>
                <a:lnTo>
                  <a:pt x="102" y="1143"/>
                </a:lnTo>
                <a:lnTo>
                  <a:pt x="103" y="1140"/>
                </a:lnTo>
                <a:lnTo>
                  <a:pt x="104" y="1133"/>
                </a:lnTo>
                <a:lnTo>
                  <a:pt x="104" y="1123"/>
                </a:lnTo>
                <a:lnTo>
                  <a:pt x="103" y="1113"/>
                </a:lnTo>
                <a:lnTo>
                  <a:pt x="101" y="1094"/>
                </a:lnTo>
                <a:lnTo>
                  <a:pt x="100" y="1086"/>
                </a:lnTo>
                <a:lnTo>
                  <a:pt x="109" y="1050"/>
                </a:lnTo>
                <a:lnTo>
                  <a:pt x="109" y="1050"/>
                </a:lnTo>
                <a:lnTo>
                  <a:pt x="113" y="1069"/>
                </a:lnTo>
                <a:lnTo>
                  <a:pt x="122" y="1112"/>
                </a:lnTo>
                <a:lnTo>
                  <a:pt x="126" y="1138"/>
                </a:lnTo>
                <a:lnTo>
                  <a:pt x="130" y="1160"/>
                </a:lnTo>
                <a:lnTo>
                  <a:pt x="131" y="1180"/>
                </a:lnTo>
                <a:lnTo>
                  <a:pt x="131" y="1188"/>
                </a:lnTo>
                <a:lnTo>
                  <a:pt x="131" y="1193"/>
                </a:lnTo>
                <a:lnTo>
                  <a:pt x="131" y="1193"/>
                </a:lnTo>
                <a:lnTo>
                  <a:pt x="130" y="1205"/>
                </a:lnTo>
                <a:lnTo>
                  <a:pt x="130" y="1219"/>
                </a:lnTo>
                <a:lnTo>
                  <a:pt x="132" y="1253"/>
                </a:lnTo>
                <a:lnTo>
                  <a:pt x="136" y="1292"/>
                </a:lnTo>
                <a:lnTo>
                  <a:pt x="136" y="1292"/>
                </a:lnTo>
                <a:lnTo>
                  <a:pt x="127" y="1351"/>
                </a:lnTo>
                <a:lnTo>
                  <a:pt x="121" y="1395"/>
                </a:lnTo>
                <a:lnTo>
                  <a:pt x="118" y="1421"/>
                </a:lnTo>
                <a:lnTo>
                  <a:pt x="118" y="1421"/>
                </a:lnTo>
                <a:lnTo>
                  <a:pt x="114" y="1528"/>
                </a:lnTo>
                <a:lnTo>
                  <a:pt x="111" y="1596"/>
                </a:lnTo>
                <a:lnTo>
                  <a:pt x="110" y="1619"/>
                </a:lnTo>
                <a:lnTo>
                  <a:pt x="109" y="1631"/>
                </a:lnTo>
                <a:lnTo>
                  <a:pt x="109" y="1631"/>
                </a:lnTo>
                <a:lnTo>
                  <a:pt x="109" y="1637"/>
                </a:lnTo>
                <a:lnTo>
                  <a:pt x="109" y="1645"/>
                </a:lnTo>
                <a:lnTo>
                  <a:pt x="112" y="1663"/>
                </a:lnTo>
                <a:lnTo>
                  <a:pt x="118" y="1685"/>
                </a:lnTo>
                <a:lnTo>
                  <a:pt x="118" y="1685"/>
                </a:lnTo>
                <a:lnTo>
                  <a:pt x="117" y="1688"/>
                </a:lnTo>
                <a:lnTo>
                  <a:pt x="114" y="1696"/>
                </a:lnTo>
                <a:lnTo>
                  <a:pt x="112" y="1709"/>
                </a:lnTo>
                <a:lnTo>
                  <a:pt x="112" y="1714"/>
                </a:lnTo>
                <a:lnTo>
                  <a:pt x="113" y="1721"/>
                </a:lnTo>
                <a:lnTo>
                  <a:pt x="113" y="1721"/>
                </a:lnTo>
                <a:lnTo>
                  <a:pt x="116" y="1726"/>
                </a:lnTo>
                <a:lnTo>
                  <a:pt x="118" y="1731"/>
                </a:lnTo>
                <a:lnTo>
                  <a:pt x="121" y="1734"/>
                </a:lnTo>
                <a:lnTo>
                  <a:pt x="125" y="1736"/>
                </a:lnTo>
                <a:lnTo>
                  <a:pt x="129" y="1739"/>
                </a:lnTo>
                <a:lnTo>
                  <a:pt x="131" y="1739"/>
                </a:lnTo>
                <a:lnTo>
                  <a:pt x="167" y="1752"/>
                </a:lnTo>
                <a:lnTo>
                  <a:pt x="163" y="1810"/>
                </a:lnTo>
                <a:lnTo>
                  <a:pt x="163" y="1810"/>
                </a:lnTo>
                <a:lnTo>
                  <a:pt x="161" y="1817"/>
                </a:lnTo>
                <a:lnTo>
                  <a:pt x="161" y="1831"/>
                </a:lnTo>
                <a:lnTo>
                  <a:pt x="161" y="1839"/>
                </a:lnTo>
                <a:lnTo>
                  <a:pt x="161" y="1847"/>
                </a:lnTo>
                <a:lnTo>
                  <a:pt x="164" y="1853"/>
                </a:lnTo>
                <a:lnTo>
                  <a:pt x="165" y="1854"/>
                </a:lnTo>
                <a:lnTo>
                  <a:pt x="167" y="1855"/>
                </a:lnTo>
                <a:lnTo>
                  <a:pt x="167" y="1855"/>
                </a:lnTo>
                <a:lnTo>
                  <a:pt x="176" y="1856"/>
                </a:lnTo>
                <a:lnTo>
                  <a:pt x="195" y="1858"/>
                </a:lnTo>
                <a:lnTo>
                  <a:pt x="218" y="1859"/>
                </a:lnTo>
                <a:lnTo>
                  <a:pt x="245" y="1860"/>
                </a:lnTo>
                <a:lnTo>
                  <a:pt x="271" y="1860"/>
                </a:lnTo>
                <a:lnTo>
                  <a:pt x="283" y="1859"/>
                </a:lnTo>
                <a:lnTo>
                  <a:pt x="293" y="1858"/>
                </a:lnTo>
                <a:lnTo>
                  <a:pt x="302" y="1856"/>
                </a:lnTo>
                <a:lnTo>
                  <a:pt x="309" y="1854"/>
                </a:lnTo>
                <a:lnTo>
                  <a:pt x="313" y="1850"/>
                </a:lnTo>
                <a:lnTo>
                  <a:pt x="315" y="1848"/>
                </a:lnTo>
                <a:lnTo>
                  <a:pt x="315" y="1846"/>
                </a:lnTo>
                <a:lnTo>
                  <a:pt x="315" y="1846"/>
                </a:lnTo>
                <a:lnTo>
                  <a:pt x="313" y="1841"/>
                </a:lnTo>
                <a:lnTo>
                  <a:pt x="312" y="1838"/>
                </a:lnTo>
                <a:lnTo>
                  <a:pt x="309" y="1834"/>
                </a:lnTo>
                <a:lnTo>
                  <a:pt x="306" y="1830"/>
                </a:lnTo>
                <a:lnTo>
                  <a:pt x="298" y="1825"/>
                </a:lnTo>
                <a:lnTo>
                  <a:pt x="288" y="1820"/>
                </a:lnTo>
                <a:lnTo>
                  <a:pt x="270" y="1811"/>
                </a:lnTo>
                <a:lnTo>
                  <a:pt x="263" y="1809"/>
                </a:lnTo>
                <a:lnTo>
                  <a:pt x="262" y="1807"/>
                </a:lnTo>
                <a:lnTo>
                  <a:pt x="261" y="1806"/>
                </a:lnTo>
                <a:lnTo>
                  <a:pt x="261" y="1806"/>
                </a:lnTo>
                <a:lnTo>
                  <a:pt x="258" y="1788"/>
                </a:lnTo>
                <a:lnTo>
                  <a:pt x="254" y="1780"/>
                </a:lnTo>
                <a:lnTo>
                  <a:pt x="252" y="1774"/>
                </a:lnTo>
                <a:lnTo>
                  <a:pt x="252" y="1774"/>
                </a:lnTo>
                <a:lnTo>
                  <a:pt x="240" y="1755"/>
                </a:lnTo>
                <a:lnTo>
                  <a:pt x="230" y="1739"/>
                </a:lnTo>
                <a:lnTo>
                  <a:pt x="243" y="1730"/>
                </a:lnTo>
                <a:lnTo>
                  <a:pt x="243" y="1676"/>
                </a:lnTo>
                <a:lnTo>
                  <a:pt x="230" y="1672"/>
                </a:lnTo>
                <a:lnTo>
                  <a:pt x="230" y="1672"/>
                </a:lnTo>
                <a:lnTo>
                  <a:pt x="236" y="1587"/>
                </a:lnTo>
                <a:lnTo>
                  <a:pt x="239" y="1528"/>
                </a:lnTo>
                <a:lnTo>
                  <a:pt x="240" y="1509"/>
                </a:lnTo>
                <a:lnTo>
                  <a:pt x="240" y="1503"/>
                </a:lnTo>
                <a:lnTo>
                  <a:pt x="239" y="1502"/>
                </a:lnTo>
                <a:lnTo>
                  <a:pt x="239" y="1502"/>
                </a:lnTo>
                <a:lnTo>
                  <a:pt x="237" y="1502"/>
                </a:lnTo>
                <a:lnTo>
                  <a:pt x="237" y="1500"/>
                </a:lnTo>
                <a:lnTo>
                  <a:pt x="239" y="1494"/>
                </a:lnTo>
                <a:lnTo>
                  <a:pt x="244" y="1473"/>
                </a:lnTo>
                <a:lnTo>
                  <a:pt x="250" y="1452"/>
                </a:lnTo>
                <a:lnTo>
                  <a:pt x="252" y="1439"/>
                </a:lnTo>
                <a:lnTo>
                  <a:pt x="252" y="1439"/>
                </a:lnTo>
                <a:lnTo>
                  <a:pt x="255" y="1425"/>
                </a:lnTo>
                <a:lnTo>
                  <a:pt x="263" y="1399"/>
                </a:lnTo>
                <a:lnTo>
                  <a:pt x="274" y="1363"/>
                </a:lnTo>
                <a:lnTo>
                  <a:pt x="292" y="1207"/>
                </a:lnTo>
                <a:lnTo>
                  <a:pt x="310" y="1162"/>
                </a:lnTo>
                <a:lnTo>
                  <a:pt x="341" y="1399"/>
                </a:lnTo>
                <a:lnTo>
                  <a:pt x="341" y="1399"/>
                </a:lnTo>
                <a:lnTo>
                  <a:pt x="335" y="1438"/>
                </a:lnTo>
                <a:lnTo>
                  <a:pt x="324" y="1502"/>
                </a:lnTo>
                <a:lnTo>
                  <a:pt x="324" y="1502"/>
                </a:lnTo>
                <a:lnTo>
                  <a:pt x="322" y="1521"/>
                </a:lnTo>
                <a:lnTo>
                  <a:pt x="324" y="1551"/>
                </a:lnTo>
                <a:lnTo>
                  <a:pt x="328" y="1628"/>
                </a:lnTo>
                <a:lnTo>
                  <a:pt x="334" y="1700"/>
                </a:lnTo>
                <a:lnTo>
                  <a:pt x="337" y="1734"/>
                </a:lnTo>
                <a:lnTo>
                  <a:pt x="337" y="1734"/>
                </a:lnTo>
                <a:lnTo>
                  <a:pt x="338" y="1736"/>
                </a:lnTo>
                <a:lnTo>
                  <a:pt x="341" y="1740"/>
                </a:lnTo>
                <a:lnTo>
                  <a:pt x="349" y="1748"/>
                </a:lnTo>
                <a:lnTo>
                  <a:pt x="358" y="1755"/>
                </a:lnTo>
                <a:lnTo>
                  <a:pt x="364" y="1761"/>
                </a:lnTo>
                <a:lnTo>
                  <a:pt x="364" y="1761"/>
                </a:lnTo>
                <a:lnTo>
                  <a:pt x="369" y="1767"/>
                </a:lnTo>
                <a:lnTo>
                  <a:pt x="373" y="1770"/>
                </a:lnTo>
                <a:lnTo>
                  <a:pt x="364" y="1801"/>
                </a:lnTo>
                <a:lnTo>
                  <a:pt x="368" y="1846"/>
                </a:lnTo>
                <a:lnTo>
                  <a:pt x="368" y="1846"/>
                </a:lnTo>
                <a:lnTo>
                  <a:pt x="400" y="1848"/>
                </a:lnTo>
                <a:lnTo>
                  <a:pt x="432" y="1852"/>
                </a:lnTo>
                <a:lnTo>
                  <a:pt x="469" y="1853"/>
                </a:lnTo>
                <a:lnTo>
                  <a:pt x="507" y="1855"/>
                </a:lnTo>
                <a:lnTo>
                  <a:pt x="540" y="1854"/>
                </a:lnTo>
                <a:lnTo>
                  <a:pt x="555" y="1853"/>
                </a:lnTo>
                <a:lnTo>
                  <a:pt x="566" y="1852"/>
                </a:lnTo>
                <a:lnTo>
                  <a:pt x="574" y="1849"/>
                </a:lnTo>
                <a:lnTo>
                  <a:pt x="577" y="1848"/>
                </a:lnTo>
                <a:lnTo>
                  <a:pt x="578" y="1846"/>
                </a:lnTo>
                <a:lnTo>
                  <a:pt x="578" y="1846"/>
                </a:lnTo>
                <a:lnTo>
                  <a:pt x="581" y="1843"/>
                </a:lnTo>
                <a:lnTo>
                  <a:pt x="582" y="1838"/>
                </a:lnTo>
                <a:lnTo>
                  <a:pt x="582" y="1830"/>
                </a:lnTo>
                <a:lnTo>
                  <a:pt x="581" y="1824"/>
                </a:lnTo>
                <a:lnTo>
                  <a:pt x="578" y="1817"/>
                </a:lnTo>
                <a:lnTo>
                  <a:pt x="575" y="1810"/>
                </a:lnTo>
                <a:lnTo>
                  <a:pt x="573" y="1806"/>
                </a:lnTo>
                <a:lnTo>
                  <a:pt x="570" y="1801"/>
                </a:lnTo>
                <a:lnTo>
                  <a:pt x="525" y="1801"/>
                </a:lnTo>
                <a:lnTo>
                  <a:pt x="502" y="1779"/>
                </a:lnTo>
                <a:lnTo>
                  <a:pt x="471" y="1757"/>
                </a:lnTo>
                <a:lnTo>
                  <a:pt x="462" y="1757"/>
                </a:lnTo>
                <a:lnTo>
                  <a:pt x="467" y="1497"/>
                </a:lnTo>
                <a:lnTo>
                  <a:pt x="467" y="1444"/>
                </a:lnTo>
                <a:lnTo>
                  <a:pt x="467" y="1430"/>
                </a:lnTo>
                <a:lnTo>
                  <a:pt x="467" y="1430"/>
                </a:lnTo>
                <a:lnTo>
                  <a:pt x="468" y="1423"/>
                </a:lnTo>
                <a:lnTo>
                  <a:pt x="471" y="1412"/>
                </a:lnTo>
                <a:lnTo>
                  <a:pt x="476" y="1399"/>
                </a:lnTo>
                <a:lnTo>
                  <a:pt x="471" y="1363"/>
                </a:lnTo>
                <a:lnTo>
                  <a:pt x="471" y="1363"/>
                </a:lnTo>
                <a:lnTo>
                  <a:pt x="473" y="1347"/>
                </a:lnTo>
                <a:lnTo>
                  <a:pt x="477" y="1331"/>
                </a:lnTo>
                <a:lnTo>
                  <a:pt x="480" y="1314"/>
                </a:lnTo>
                <a:lnTo>
                  <a:pt x="480" y="1314"/>
                </a:lnTo>
                <a:lnTo>
                  <a:pt x="481" y="1306"/>
                </a:lnTo>
                <a:lnTo>
                  <a:pt x="482" y="1291"/>
                </a:lnTo>
                <a:lnTo>
                  <a:pt x="485" y="1243"/>
                </a:lnTo>
                <a:lnTo>
                  <a:pt x="489" y="1107"/>
                </a:lnTo>
                <a:lnTo>
                  <a:pt x="494" y="916"/>
                </a:lnTo>
                <a:lnTo>
                  <a:pt x="494" y="916"/>
                </a:lnTo>
                <a:lnTo>
                  <a:pt x="507" y="909"/>
                </a:lnTo>
                <a:lnTo>
                  <a:pt x="516" y="901"/>
                </a:lnTo>
                <a:lnTo>
                  <a:pt x="519" y="897"/>
                </a:lnTo>
                <a:lnTo>
                  <a:pt x="520" y="894"/>
                </a:lnTo>
                <a:lnTo>
                  <a:pt x="520" y="894"/>
                </a:lnTo>
                <a:lnTo>
                  <a:pt x="523" y="866"/>
                </a:lnTo>
                <a:lnTo>
                  <a:pt x="525" y="845"/>
                </a:lnTo>
                <a:lnTo>
                  <a:pt x="525" y="845"/>
                </a:lnTo>
                <a:lnTo>
                  <a:pt x="529" y="836"/>
                </a:lnTo>
                <a:lnTo>
                  <a:pt x="532" y="827"/>
                </a:lnTo>
                <a:lnTo>
                  <a:pt x="534" y="818"/>
                </a:lnTo>
                <a:lnTo>
                  <a:pt x="534" y="818"/>
                </a:lnTo>
                <a:lnTo>
                  <a:pt x="535" y="802"/>
                </a:lnTo>
                <a:lnTo>
                  <a:pt x="534" y="780"/>
                </a:lnTo>
                <a:lnTo>
                  <a:pt x="534" y="742"/>
                </a:lnTo>
                <a:lnTo>
                  <a:pt x="534" y="742"/>
                </a:lnTo>
                <a:lnTo>
                  <a:pt x="532" y="685"/>
                </a:lnTo>
                <a:lnTo>
                  <a:pt x="529" y="630"/>
                </a:lnTo>
                <a:lnTo>
                  <a:pt x="525" y="568"/>
                </a:lnTo>
                <a:lnTo>
                  <a:pt x="519" y="505"/>
                </a:lnTo>
                <a:lnTo>
                  <a:pt x="516" y="476"/>
                </a:lnTo>
                <a:lnTo>
                  <a:pt x="513" y="449"/>
                </a:lnTo>
                <a:lnTo>
                  <a:pt x="508" y="426"/>
                </a:lnTo>
                <a:lnTo>
                  <a:pt x="504" y="407"/>
                </a:lnTo>
                <a:lnTo>
                  <a:pt x="499" y="392"/>
                </a:lnTo>
                <a:lnTo>
                  <a:pt x="496" y="388"/>
                </a:lnTo>
                <a:lnTo>
                  <a:pt x="494" y="385"/>
                </a:lnTo>
                <a:lnTo>
                  <a:pt x="494" y="385"/>
                </a:lnTo>
                <a:lnTo>
                  <a:pt x="480" y="375"/>
                </a:lnTo>
                <a:lnTo>
                  <a:pt x="466" y="365"/>
                </a:lnTo>
                <a:lnTo>
                  <a:pt x="449" y="354"/>
                </a:lnTo>
                <a:lnTo>
                  <a:pt x="432" y="346"/>
                </a:lnTo>
                <a:lnTo>
                  <a:pt x="404" y="331"/>
                </a:lnTo>
                <a:lnTo>
                  <a:pt x="395" y="328"/>
                </a:lnTo>
                <a:lnTo>
                  <a:pt x="391" y="327"/>
                </a:lnTo>
                <a:lnTo>
                  <a:pt x="391" y="327"/>
                </a:lnTo>
                <a:lnTo>
                  <a:pt x="388" y="327"/>
                </a:lnTo>
                <a:lnTo>
                  <a:pt x="386" y="324"/>
                </a:lnTo>
                <a:lnTo>
                  <a:pt x="379" y="317"/>
                </a:lnTo>
                <a:lnTo>
                  <a:pt x="368" y="304"/>
                </a:lnTo>
                <a:lnTo>
                  <a:pt x="368" y="304"/>
                </a:lnTo>
                <a:lnTo>
                  <a:pt x="367" y="301"/>
                </a:lnTo>
                <a:lnTo>
                  <a:pt x="366" y="295"/>
                </a:lnTo>
                <a:lnTo>
                  <a:pt x="365" y="279"/>
                </a:lnTo>
                <a:lnTo>
                  <a:pt x="364" y="255"/>
                </a:lnTo>
                <a:lnTo>
                  <a:pt x="400" y="206"/>
                </a:lnTo>
                <a:lnTo>
                  <a:pt x="400" y="206"/>
                </a:lnTo>
                <a:lnTo>
                  <a:pt x="404" y="203"/>
                </a:lnTo>
                <a:lnTo>
                  <a:pt x="413" y="194"/>
                </a:lnTo>
                <a:lnTo>
                  <a:pt x="417" y="188"/>
                </a:lnTo>
                <a:lnTo>
                  <a:pt x="422" y="182"/>
                </a:lnTo>
                <a:lnTo>
                  <a:pt x="425" y="176"/>
                </a:lnTo>
                <a:lnTo>
                  <a:pt x="426" y="170"/>
                </a:lnTo>
                <a:lnTo>
                  <a:pt x="426" y="170"/>
                </a:lnTo>
                <a:lnTo>
                  <a:pt x="426" y="166"/>
                </a:lnTo>
                <a:lnTo>
                  <a:pt x="425" y="161"/>
                </a:lnTo>
                <a:lnTo>
                  <a:pt x="423" y="159"/>
                </a:lnTo>
                <a:lnTo>
                  <a:pt x="422" y="157"/>
                </a:lnTo>
                <a:lnTo>
                  <a:pt x="419" y="155"/>
                </a:lnTo>
                <a:lnTo>
                  <a:pt x="417" y="153"/>
                </a:lnTo>
                <a:lnTo>
                  <a:pt x="417" y="152"/>
                </a:lnTo>
                <a:lnTo>
                  <a:pt x="417" y="152"/>
                </a:lnTo>
                <a:lnTo>
                  <a:pt x="424" y="136"/>
                </a:lnTo>
                <a:lnTo>
                  <a:pt x="429" y="124"/>
                </a:lnTo>
                <a:lnTo>
                  <a:pt x="431" y="117"/>
                </a:lnTo>
                <a:lnTo>
                  <a:pt x="431" y="117"/>
                </a:lnTo>
                <a:lnTo>
                  <a:pt x="428" y="108"/>
                </a:lnTo>
                <a:lnTo>
                  <a:pt x="422" y="92"/>
                </a:lnTo>
                <a:lnTo>
                  <a:pt x="409" y="63"/>
                </a:lnTo>
                <a:lnTo>
                  <a:pt x="409" y="63"/>
                </a:lnTo>
                <a:lnTo>
                  <a:pt x="402" y="42"/>
                </a:lnTo>
                <a:lnTo>
                  <a:pt x="396" y="33"/>
                </a:lnTo>
                <a:lnTo>
                  <a:pt x="394" y="29"/>
                </a:lnTo>
                <a:lnTo>
                  <a:pt x="391" y="27"/>
                </a:lnTo>
                <a:lnTo>
                  <a:pt x="391" y="27"/>
                </a:lnTo>
                <a:lnTo>
                  <a:pt x="346" y="14"/>
                </a:lnTo>
                <a:lnTo>
                  <a:pt x="319" y="0"/>
                </a:lnTo>
                <a:lnTo>
                  <a:pt x="306" y="9"/>
                </a:lnTo>
                <a:lnTo>
                  <a:pt x="292" y="5"/>
                </a:lnTo>
                <a:lnTo>
                  <a:pt x="283" y="1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4719013" y="838575"/>
            <a:ext cx="534107" cy="1600001"/>
          </a:xfrm>
          <a:custGeom>
            <a:avLst/>
            <a:gdLst>
              <a:gd name="T0" fmla="*/ 275 w 460"/>
              <a:gd name="T1" fmla="*/ 0 h 1377"/>
              <a:gd name="T2" fmla="*/ 249 w 460"/>
              <a:gd name="T3" fmla="*/ 12 h 1377"/>
              <a:gd name="T4" fmla="*/ 234 w 460"/>
              <a:gd name="T5" fmla="*/ 55 h 1377"/>
              <a:gd name="T6" fmla="*/ 222 w 460"/>
              <a:gd name="T7" fmla="*/ 98 h 1377"/>
              <a:gd name="T8" fmla="*/ 216 w 460"/>
              <a:gd name="T9" fmla="*/ 104 h 1377"/>
              <a:gd name="T10" fmla="*/ 179 w 460"/>
              <a:gd name="T11" fmla="*/ 94 h 1377"/>
              <a:gd name="T12" fmla="*/ 160 w 460"/>
              <a:gd name="T13" fmla="*/ 94 h 1377"/>
              <a:gd name="T14" fmla="*/ 163 w 460"/>
              <a:gd name="T15" fmla="*/ 108 h 1377"/>
              <a:gd name="T16" fmla="*/ 162 w 460"/>
              <a:gd name="T17" fmla="*/ 123 h 1377"/>
              <a:gd name="T18" fmla="*/ 151 w 460"/>
              <a:gd name="T19" fmla="*/ 128 h 1377"/>
              <a:gd name="T20" fmla="*/ 153 w 460"/>
              <a:gd name="T21" fmla="*/ 150 h 1377"/>
              <a:gd name="T22" fmla="*/ 155 w 460"/>
              <a:gd name="T23" fmla="*/ 163 h 1377"/>
              <a:gd name="T24" fmla="*/ 141 w 460"/>
              <a:gd name="T25" fmla="*/ 179 h 1377"/>
              <a:gd name="T26" fmla="*/ 146 w 460"/>
              <a:gd name="T27" fmla="*/ 213 h 1377"/>
              <a:gd name="T28" fmla="*/ 131 w 460"/>
              <a:gd name="T29" fmla="*/ 292 h 1377"/>
              <a:gd name="T30" fmla="*/ 118 w 460"/>
              <a:gd name="T31" fmla="*/ 436 h 1377"/>
              <a:gd name="T32" fmla="*/ 99 w 460"/>
              <a:gd name="T33" fmla="*/ 501 h 1377"/>
              <a:gd name="T34" fmla="*/ 42 w 460"/>
              <a:gd name="T35" fmla="*/ 637 h 1377"/>
              <a:gd name="T36" fmla="*/ 6 w 460"/>
              <a:gd name="T37" fmla="*/ 733 h 1377"/>
              <a:gd name="T38" fmla="*/ 0 w 460"/>
              <a:gd name="T39" fmla="*/ 781 h 1377"/>
              <a:gd name="T40" fmla="*/ 14 w 460"/>
              <a:gd name="T41" fmla="*/ 803 h 1377"/>
              <a:gd name="T42" fmla="*/ 72 w 460"/>
              <a:gd name="T43" fmla="*/ 825 h 1377"/>
              <a:gd name="T44" fmla="*/ 133 w 460"/>
              <a:gd name="T45" fmla="*/ 1019 h 1377"/>
              <a:gd name="T46" fmla="*/ 134 w 460"/>
              <a:gd name="T47" fmla="*/ 1069 h 1377"/>
              <a:gd name="T48" fmla="*/ 131 w 460"/>
              <a:gd name="T49" fmla="*/ 1199 h 1377"/>
              <a:gd name="T50" fmla="*/ 121 w 460"/>
              <a:gd name="T51" fmla="*/ 1302 h 1377"/>
              <a:gd name="T52" fmla="*/ 127 w 460"/>
              <a:gd name="T53" fmla="*/ 1349 h 1377"/>
              <a:gd name="T54" fmla="*/ 153 w 460"/>
              <a:gd name="T55" fmla="*/ 1365 h 1377"/>
              <a:gd name="T56" fmla="*/ 185 w 460"/>
              <a:gd name="T57" fmla="*/ 1376 h 1377"/>
              <a:gd name="T58" fmla="*/ 279 w 460"/>
              <a:gd name="T59" fmla="*/ 1371 h 1377"/>
              <a:gd name="T60" fmla="*/ 279 w 460"/>
              <a:gd name="T61" fmla="*/ 1358 h 1377"/>
              <a:gd name="T62" fmla="*/ 260 w 460"/>
              <a:gd name="T63" fmla="*/ 1342 h 1377"/>
              <a:gd name="T64" fmla="*/ 328 w 460"/>
              <a:gd name="T65" fmla="*/ 1351 h 1377"/>
              <a:gd name="T66" fmla="*/ 366 w 460"/>
              <a:gd name="T67" fmla="*/ 1340 h 1377"/>
              <a:gd name="T68" fmla="*/ 360 w 460"/>
              <a:gd name="T69" fmla="*/ 1328 h 1377"/>
              <a:gd name="T70" fmla="*/ 308 w 460"/>
              <a:gd name="T71" fmla="*/ 1308 h 1377"/>
              <a:gd name="T72" fmla="*/ 291 w 460"/>
              <a:gd name="T73" fmla="*/ 1276 h 1377"/>
              <a:gd name="T74" fmla="*/ 383 w 460"/>
              <a:gd name="T75" fmla="*/ 855 h 1377"/>
              <a:gd name="T76" fmla="*/ 412 w 460"/>
              <a:gd name="T77" fmla="*/ 533 h 1377"/>
              <a:gd name="T78" fmla="*/ 424 w 460"/>
              <a:gd name="T79" fmla="*/ 528 h 1377"/>
              <a:gd name="T80" fmla="*/ 440 w 460"/>
              <a:gd name="T81" fmla="*/ 507 h 1377"/>
              <a:gd name="T82" fmla="*/ 446 w 460"/>
              <a:gd name="T83" fmla="*/ 479 h 1377"/>
              <a:gd name="T84" fmla="*/ 431 w 460"/>
              <a:gd name="T85" fmla="*/ 446 h 1377"/>
              <a:gd name="T86" fmla="*/ 431 w 460"/>
              <a:gd name="T87" fmla="*/ 372 h 1377"/>
              <a:gd name="T88" fmla="*/ 433 w 460"/>
              <a:gd name="T89" fmla="*/ 315 h 1377"/>
              <a:gd name="T90" fmla="*/ 459 w 460"/>
              <a:gd name="T91" fmla="*/ 304 h 1377"/>
              <a:gd name="T92" fmla="*/ 452 w 460"/>
              <a:gd name="T93" fmla="*/ 277 h 1377"/>
              <a:gd name="T94" fmla="*/ 398 w 460"/>
              <a:gd name="T95" fmla="*/ 220 h 1377"/>
              <a:gd name="T96" fmla="*/ 343 w 460"/>
              <a:gd name="T97" fmla="*/ 188 h 1377"/>
              <a:gd name="T98" fmla="*/ 354 w 460"/>
              <a:gd name="T99" fmla="*/ 170 h 1377"/>
              <a:gd name="T100" fmla="*/ 372 w 460"/>
              <a:gd name="T101" fmla="*/ 151 h 1377"/>
              <a:gd name="T102" fmla="*/ 366 w 460"/>
              <a:gd name="T103" fmla="*/ 120 h 1377"/>
              <a:gd name="T104" fmla="*/ 362 w 460"/>
              <a:gd name="T105" fmla="*/ 61 h 1377"/>
              <a:gd name="T106" fmla="*/ 353 w 460"/>
              <a:gd name="T107" fmla="*/ 34 h 1377"/>
              <a:gd name="T108" fmla="*/ 333 w 460"/>
              <a:gd name="T109" fmla="*/ 11 h 1377"/>
              <a:gd name="T110" fmla="*/ 298 w 460"/>
              <a:gd name="T111" fmla="*/ 6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0" h="1377">
                <a:moveTo>
                  <a:pt x="298" y="6"/>
                </a:moveTo>
                <a:lnTo>
                  <a:pt x="298" y="6"/>
                </a:lnTo>
                <a:lnTo>
                  <a:pt x="293" y="3"/>
                </a:lnTo>
                <a:lnTo>
                  <a:pt x="282" y="0"/>
                </a:lnTo>
                <a:lnTo>
                  <a:pt x="275" y="0"/>
                </a:lnTo>
                <a:lnTo>
                  <a:pt x="268" y="0"/>
                </a:lnTo>
                <a:lnTo>
                  <a:pt x="260" y="2"/>
                </a:lnTo>
                <a:lnTo>
                  <a:pt x="254" y="6"/>
                </a:lnTo>
                <a:lnTo>
                  <a:pt x="254" y="6"/>
                </a:lnTo>
                <a:lnTo>
                  <a:pt x="249" y="12"/>
                </a:lnTo>
                <a:lnTo>
                  <a:pt x="245" y="18"/>
                </a:lnTo>
                <a:lnTo>
                  <a:pt x="242" y="24"/>
                </a:lnTo>
                <a:lnTo>
                  <a:pt x="240" y="32"/>
                </a:lnTo>
                <a:lnTo>
                  <a:pt x="237" y="44"/>
                </a:lnTo>
                <a:lnTo>
                  <a:pt x="234" y="55"/>
                </a:lnTo>
                <a:lnTo>
                  <a:pt x="234" y="55"/>
                </a:lnTo>
                <a:lnTo>
                  <a:pt x="231" y="67"/>
                </a:lnTo>
                <a:lnTo>
                  <a:pt x="227" y="82"/>
                </a:lnTo>
                <a:lnTo>
                  <a:pt x="223" y="94"/>
                </a:lnTo>
                <a:lnTo>
                  <a:pt x="222" y="98"/>
                </a:lnTo>
                <a:lnTo>
                  <a:pt x="220" y="99"/>
                </a:lnTo>
                <a:lnTo>
                  <a:pt x="220" y="99"/>
                </a:lnTo>
                <a:lnTo>
                  <a:pt x="218" y="99"/>
                </a:lnTo>
                <a:lnTo>
                  <a:pt x="217" y="101"/>
                </a:lnTo>
                <a:lnTo>
                  <a:pt x="216" y="104"/>
                </a:lnTo>
                <a:lnTo>
                  <a:pt x="215" y="109"/>
                </a:lnTo>
                <a:lnTo>
                  <a:pt x="190" y="99"/>
                </a:lnTo>
                <a:lnTo>
                  <a:pt x="190" y="99"/>
                </a:lnTo>
                <a:lnTo>
                  <a:pt x="186" y="98"/>
                </a:lnTo>
                <a:lnTo>
                  <a:pt x="179" y="94"/>
                </a:lnTo>
                <a:lnTo>
                  <a:pt x="174" y="93"/>
                </a:lnTo>
                <a:lnTo>
                  <a:pt x="169" y="92"/>
                </a:lnTo>
                <a:lnTo>
                  <a:pt x="164" y="92"/>
                </a:lnTo>
                <a:lnTo>
                  <a:pt x="160" y="94"/>
                </a:lnTo>
                <a:lnTo>
                  <a:pt x="160" y="94"/>
                </a:lnTo>
                <a:lnTo>
                  <a:pt x="158" y="97"/>
                </a:lnTo>
                <a:lnTo>
                  <a:pt x="157" y="99"/>
                </a:lnTo>
                <a:lnTo>
                  <a:pt x="158" y="102"/>
                </a:lnTo>
                <a:lnTo>
                  <a:pt x="159" y="104"/>
                </a:lnTo>
                <a:lnTo>
                  <a:pt x="163" y="108"/>
                </a:lnTo>
                <a:lnTo>
                  <a:pt x="165" y="109"/>
                </a:lnTo>
                <a:lnTo>
                  <a:pt x="165" y="109"/>
                </a:lnTo>
                <a:lnTo>
                  <a:pt x="165" y="117"/>
                </a:lnTo>
                <a:lnTo>
                  <a:pt x="163" y="122"/>
                </a:lnTo>
                <a:lnTo>
                  <a:pt x="162" y="123"/>
                </a:lnTo>
                <a:lnTo>
                  <a:pt x="160" y="124"/>
                </a:lnTo>
                <a:lnTo>
                  <a:pt x="160" y="124"/>
                </a:lnTo>
                <a:lnTo>
                  <a:pt x="157" y="125"/>
                </a:lnTo>
                <a:lnTo>
                  <a:pt x="152" y="126"/>
                </a:lnTo>
                <a:lnTo>
                  <a:pt x="151" y="128"/>
                </a:lnTo>
                <a:lnTo>
                  <a:pt x="149" y="130"/>
                </a:lnTo>
                <a:lnTo>
                  <a:pt x="149" y="134"/>
                </a:lnTo>
                <a:lnTo>
                  <a:pt x="151" y="139"/>
                </a:lnTo>
                <a:lnTo>
                  <a:pt x="151" y="139"/>
                </a:lnTo>
                <a:lnTo>
                  <a:pt x="153" y="150"/>
                </a:lnTo>
                <a:lnTo>
                  <a:pt x="155" y="159"/>
                </a:lnTo>
                <a:lnTo>
                  <a:pt x="155" y="163"/>
                </a:lnTo>
                <a:lnTo>
                  <a:pt x="155" y="163"/>
                </a:lnTo>
                <a:lnTo>
                  <a:pt x="155" y="163"/>
                </a:lnTo>
                <a:lnTo>
                  <a:pt x="155" y="163"/>
                </a:lnTo>
                <a:lnTo>
                  <a:pt x="154" y="163"/>
                </a:lnTo>
                <a:lnTo>
                  <a:pt x="153" y="163"/>
                </a:lnTo>
                <a:lnTo>
                  <a:pt x="147" y="170"/>
                </a:lnTo>
                <a:lnTo>
                  <a:pt x="142" y="177"/>
                </a:lnTo>
                <a:lnTo>
                  <a:pt x="141" y="179"/>
                </a:lnTo>
                <a:lnTo>
                  <a:pt x="141" y="183"/>
                </a:lnTo>
                <a:lnTo>
                  <a:pt x="141" y="183"/>
                </a:lnTo>
                <a:lnTo>
                  <a:pt x="143" y="199"/>
                </a:lnTo>
                <a:lnTo>
                  <a:pt x="144" y="208"/>
                </a:lnTo>
                <a:lnTo>
                  <a:pt x="146" y="213"/>
                </a:lnTo>
                <a:lnTo>
                  <a:pt x="146" y="213"/>
                </a:lnTo>
                <a:lnTo>
                  <a:pt x="146" y="218"/>
                </a:lnTo>
                <a:lnTo>
                  <a:pt x="144" y="226"/>
                </a:lnTo>
                <a:lnTo>
                  <a:pt x="139" y="253"/>
                </a:lnTo>
                <a:lnTo>
                  <a:pt x="131" y="292"/>
                </a:lnTo>
                <a:lnTo>
                  <a:pt x="131" y="292"/>
                </a:lnTo>
                <a:lnTo>
                  <a:pt x="130" y="316"/>
                </a:lnTo>
                <a:lnTo>
                  <a:pt x="126" y="372"/>
                </a:lnTo>
                <a:lnTo>
                  <a:pt x="123" y="405"/>
                </a:lnTo>
                <a:lnTo>
                  <a:pt x="118" y="436"/>
                </a:lnTo>
                <a:lnTo>
                  <a:pt x="114" y="464"/>
                </a:lnTo>
                <a:lnTo>
                  <a:pt x="110" y="475"/>
                </a:lnTo>
                <a:lnTo>
                  <a:pt x="106" y="484"/>
                </a:lnTo>
                <a:lnTo>
                  <a:pt x="106" y="484"/>
                </a:lnTo>
                <a:lnTo>
                  <a:pt x="99" y="501"/>
                </a:lnTo>
                <a:lnTo>
                  <a:pt x="90" y="520"/>
                </a:lnTo>
                <a:lnTo>
                  <a:pt x="74" y="559"/>
                </a:lnTo>
                <a:lnTo>
                  <a:pt x="58" y="600"/>
                </a:lnTo>
                <a:lnTo>
                  <a:pt x="51" y="619"/>
                </a:lnTo>
                <a:lnTo>
                  <a:pt x="42" y="637"/>
                </a:lnTo>
                <a:lnTo>
                  <a:pt x="42" y="637"/>
                </a:lnTo>
                <a:lnTo>
                  <a:pt x="33" y="654"/>
                </a:lnTo>
                <a:lnTo>
                  <a:pt x="27" y="671"/>
                </a:lnTo>
                <a:lnTo>
                  <a:pt x="15" y="704"/>
                </a:lnTo>
                <a:lnTo>
                  <a:pt x="6" y="733"/>
                </a:lnTo>
                <a:lnTo>
                  <a:pt x="3" y="750"/>
                </a:lnTo>
                <a:lnTo>
                  <a:pt x="3" y="750"/>
                </a:lnTo>
                <a:lnTo>
                  <a:pt x="1" y="765"/>
                </a:lnTo>
                <a:lnTo>
                  <a:pt x="0" y="772"/>
                </a:lnTo>
                <a:lnTo>
                  <a:pt x="0" y="781"/>
                </a:lnTo>
                <a:lnTo>
                  <a:pt x="1" y="790"/>
                </a:lnTo>
                <a:lnTo>
                  <a:pt x="5" y="797"/>
                </a:lnTo>
                <a:lnTo>
                  <a:pt x="6" y="799"/>
                </a:lnTo>
                <a:lnTo>
                  <a:pt x="10" y="802"/>
                </a:lnTo>
                <a:lnTo>
                  <a:pt x="14" y="803"/>
                </a:lnTo>
                <a:lnTo>
                  <a:pt x="17" y="804"/>
                </a:lnTo>
                <a:lnTo>
                  <a:pt x="17" y="804"/>
                </a:lnTo>
                <a:lnTo>
                  <a:pt x="29" y="807"/>
                </a:lnTo>
                <a:lnTo>
                  <a:pt x="42" y="812"/>
                </a:lnTo>
                <a:lnTo>
                  <a:pt x="72" y="825"/>
                </a:lnTo>
                <a:lnTo>
                  <a:pt x="96" y="838"/>
                </a:lnTo>
                <a:lnTo>
                  <a:pt x="106" y="844"/>
                </a:lnTo>
                <a:lnTo>
                  <a:pt x="106" y="844"/>
                </a:lnTo>
                <a:lnTo>
                  <a:pt x="122" y="947"/>
                </a:lnTo>
                <a:lnTo>
                  <a:pt x="133" y="1019"/>
                </a:lnTo>
                <a:lnTo>
                  <a:pt x="136" y="1042"/>
                </a:lnTo>
                <a:lnTo>
                  <a:pt x="136" y="1051"/>
                </a:lnTo>
                <a:lnTo>
                  <a:pt x="136" y="1051"/>
                </a:lnTo>
                <a:lnTo>
                  <a:pt x="134" y="1056"/>
                </a:lnTo>
                <a:lnTo>
                  <a:pt x="134" y="1069"/>
                </a:lnTo>
                <a:lnTo>
                  <a:pt x="136" y="1111"/>
                </a:lnTo>
                <a:lnTo>
                  <a:pt x="134" y="1160"/>
                </a:lnTo>
                <a:lnTo>
                  <a:pt x="133" y="1183"/>
                </a:lnTo>
                <a:lnTo>
                  <a:pt x="131" y="1199"/>
                </a:lnTo>
                <a:lnTo>
                  <a:pt x="131" y="1199"/>
                </a:lnTo>
                <a:lnTo>
                  <a:pt x="126" y="1228"/>
                </a:lnTo>
                <a:lnTo>
                  <a:pt x="122" y="1258"/>
                </a:lnTo>
                <a:lnTo>
                  <a:pt x="120" y="1285"/>
                </a:lnTo>
                <a:lnTo>
                  <a:pt x="121" y="1302"/>
                </a:lnTo>
                <a:lnTo>
                  <a:pt x="121" y="1302"/>
                </a:lnTo>
                <a:lnTo>
                  <a:pt x="122" y="1316"/>
                </a:lnTo>
                <a:lnTo>
                  <a:pt x="122" y="1331"/>
                </a:lnTo>
                <a:lnTo>
                  <a:pt x="122" y="1338"/>
                </a:lnTo>
                <a:lnTo>
                  <a:pt x="123" y="1344"/>
                </a:lnTo>
                <a:lnTo>
                  <a:pt x="127" y="1349"/>
                </a:lnTo>
                <a:lnTo>
                  <a:pt x="131" y="1351"/>
                </a:lnTo>
                <a:lnTo>
                  <a:pt x="131" y="1351"/>
                </a:lnTo>
                <a:lnTo>
                  <a:pt x="136" y="1354"/>
                </a:lnTo>
                <a:lnTo>
                  <a:pt x="142" y="1358"/>
                </a:lnTo>
                <a:lnTo>
                  <a:pt x="153" y="1365"/>
                </a:lnTo>
                <a:lnTo>
                  <a:pt x="160" y="1370"/>
                </a:lnTo>
                <a:lnTo>
                  <a:pt x="168" y="1372"/>
                </a:lnTo>
                <a:lnTo>
                  <a:pt x="176" y="1375"/>
                </a:lnTo>
                <a:lnTo>
                  <a:pt x="185" y="1376"/>
                </a:lnTo>
                <a:lnTo>
                  <a:pt x="185" y="1376"/>
                </a:lnTo>
                <a:lnTo>
                  <a:pt x="238" y="1377"/>
                </a:lnTo>
                <a:lnTo>
                  <a:pt x="252" y="1377"/>
                </a:lnTo>
                <a:lnTo>
                  <a:pt x="263" y="1376"/>
                </a:lnTo>
                <a:lnTo>
                  <a:pt x="272" y="1374"/>
                </a:lnTo>
                <a:lnTo>
                  <a:pt x="279" y="1371"/>
                </a:lnTo>
                <a:lnTo>
                  <a:pt x="279" y="1371"/>
                </a:lnTo>
                <a:lnTo>
                  <a:pt x="280" y="1369"/>
                </a:lnTo>
                <a:lnTo>
                  <a:pt x="281" y="1367"/>
                </a:lnTo>
                <a:lnTo>
                  <a:pt x="281" y="1363"/>
                </a:lnTo>
                <a:lnTo>
                  <a:pt x="279" y="1358"/>
                </a:lnTo>
                <a:lnTo>
                  <a:pt x="275" y="1354"/>
                </a:lnTo>
                <a:lnTo>
                  <a:pt x="265" y="1345"/>
                </a:lnTo>
                <a:lnTo>
                  <a:pt x="259" y="1342"/>
                </a:lnTo>
                <a:lnTo>
                  <a:pt x="259" y="1342"/>
                </a:lnTo>
                <a:lnTo>
                  <a:pt x="260" y="1342"/>
                </a:lnTo>
                <a:lnTo>
                  <a:pt x="266" y="1342"/>
                </a:lnTo>
                <a:lnTo>
                  <a:pt x="288" y="1345"/>
                </a:lnTo>
                <a:lnTo>
                  <a:pt x="312" y="1349"/>
                </a:lnTo>
                <a:lnTo>
                  <a:pt x="328" y="1351"/>
                </a:lnTo>
                <a:lnTo>
                  <a:pt x="328" y="1351"/>
                </a:lnTo>
                <a:lnTo>
                  <a:pt x="339" y="1350"/>
                </a:lnTo>
                <a:lnTo>
                  <a:pt x="353" y="1348"/>
                </a:lnTo>
                <a:lnTo>
                  <a:pt x="359" y="1347"/>
                </a:lnTo>
                <a:lnTo>
                  <a:pt x="364" y="1344"/>
                </a:lnTo>
                <a:lnTo>
                  <a:pt x="366" y="1340"/>
                </a:lnTo>
                <a:lnTo>
                  <a:pt x="367" y="1337"/>
                </a:lnTo>
                <a:lnTo>
                  <a:pt x="367" y="1337"/>
                </a:lnTo>
                <a:lnTo>
                  <a:pt x="366" y="1333"/>
                </a:lnTo>
                <a:lnTo>
                  <a:pt x="364" y="1331"/>
                </a:lnTo>
                <a:lnTo>
                  <a:pt x="360" y="1328"/>
                </a:lnTo>
                <a:lnTo>
                  <a:pt x="355" y="1326"/>
                </a:lnTo>
                <a:lnTo>
                  <a:pt x="328" y="1317"/>
                </a:lnTo>
                <a:lnTo>
                  <a:pt x="328" y="1317"/>
                </a:lnTo>
                <a:lnTo>
                  <a:pt x="316" y="1312"/>
                </a:lnTo>
                <a:lnTo>
                  <a:pt x="308" y="1308"/>
                </a:lnTo>
                <a:lnTo>
                  <a:pt x="308" y="1308"/>
                </a:lnTo>
                <a:lnTo>
                  <a:pt x="305" y="1302"/>
                </a:lnTo>
                <a:lnTo>
                  <a:pt x="298" y="1292"/>
                </a:lnTo>
                <a:lnTo>
                  <a:pt x="298" y="1292"/>
                </a:lnTo>
                <a:lnTo>
                  <a:pt x="291" y="1276"/>
                </a:lnTo>
                <a:lnTo>
                  <a:pt x="282" y="1258"/>
                </a:lnTo>
                <a:lnTo>
                  <a:pt x="274" y="1238"/>
                </a:lnTo>
                <a:lnTo>
                  <a:pt x="372" y="952"/>
                </a:lnTo>
                <a:lnTo>
                  <a:pt x="372" y="952"/>
                </a:lnTo>
                <a:lnTo>
                  <a:pt x="383" y="855"/>
                </a:lnTo>
                <a:lnTo>
                  <a:pt x="392" y="780"/>
                </a:lnTo>
                <a:lnTo>
                  <a:pt x="397" y="725"/>
                </a:lnTo>
                <a:lnTo>
                  <a:pt x="397" y="725"/>
                </a:lnTo>
                <a:lnTo>
                  <a:pt x="406" y="613"/>
                </a:lnTo>
                <a:lnTo>
                  <a:pt x="412" y="533"/>
                </a:lnTo>
                <a:lnTo>
                  <a:pt x="412" y="533"/>
                </a:lnTo>
                <a:lnTo>
                  <a:pt x="413" y="533"/>
                </a:lnTo>
                <a:lnTo>
                  <a:pt x="418" y="532"/>
                </a:lnTo>
                <a:lnTo>
                  <a:pt x="420" y="531"/>
                </a:lnTo>
                <a:lnTo>
                  <a:pt x="424" y="528"/>
                </a:lnTo>
                <a:lnTo>
                  <a:pt x="428" y="525"/>
                </a:lnTo>
                <a:lnTo>
                  <a:pt x="431" y="518"/>
                </a:lnTo>
                <a:lnTo>
                  <a:pt x="431" y="518"/>
                </a:lnTo>
                <a:lnTo>
                  <a:pt x="435" y="512"/>
                </a:lnTo>
                <a:lnTo>
                  <a:pt x="440" y="507"/>
                </a:lnTo>
                <a:lnTo>
                  <a:pt x="449" y="500"/>
                </a:lnTo>
                <a:lnTo>
                  <a:pt x="451" y="496"/>
                </a:lnTo>
                <a:lnTo>
                  <a:pt x="452" y="491"/>
                </a:lnTo>
                <a:lnTo>
                  <a:pt x="451" y="486"/>
                </a:lnTo>
                <a:lnTo>
                  <a:pt x="446" y="479"/>
                </a:lnTo>
                <a:lnTo>
                  <a:pt x="446" y="479"/>
                </a:lnTo>
                <a:lnTo>
                  <a:pt x="440" y="470"/>
                </a:lnTo>
                <a:lnTo>
                  <a:pt x="436" y="463"/>
                </a:lnTo>
                <a:lnTo>
                  <a:pt x="434" y="454"/>
                </a:lnTo>
                <a:lnTo>
                  <a:pt x="431" y="446"/>
                </a:lnTo>
                <a:lnTo>
                  <a:pt x="430" y="433"/>
                </a:lnTo>
                <a:lnTo>
                  <a:pt x="431" y="425"/>
                </a:lnTo>
                <a:lnTo>
                  <a:pt x="431" y="425"/>
                </a:lnTo>
                <a:lnTo>
                  <a:pt x="431" y="406"/>
                </a:lnTo>
                <a:lnTo>
                  <a:pt x="431" y="372"/>
                </a:lnTo>
                <a:lnTo>
                  <a:pt x="430" y="336"/>
                </a:lnTo>
                <a:lnTo>
                  <a:pt x="430" y="324"/>
                </a:lnTo>
                <a:lnTo>
                  <a:pt x="431" y="316"/>
                </a:lnTo>
                <a:lnTo>
                  <a:pt x="431" y="316"/>
                </a:lnTo>
                <a:lnTo>
                  <a:pt x="433" y="315"/>
                </a:lnTo>
                <a:lnTo>
                  <a:pt x="435" y="314"/>
                </a:lnTo>
                <a:lnTo>
                  <a:pt x="441" y="311"/>
                </a:lnTo>
                <a:lnTo>
                  <a:pt x="449" y="309"/>
                </a:lnTo>
                <a:lnTo>
                  <a:pt x="456" y="306"/>
                </a:lnTo>
                <a:lnTo>
                  <a:pt x="459" y="304"/>
                </a:lnTo>
                <a:lnTo>
                  <a:pt x="460" y="300"/>
                </a:lnTo>
                <a:lnTo>
                  <a:pt x="460" y="297"/>
                </a:lnTo>
                <a:lnTo>
                  <a:pt x="460" y="290"/>
                </a:lnTo>
                <a:lnTo>
                  <a:pt x="457" y="284"/>
                </a:lnTo>
                <a:lnTo>
                  <a:pt x="452" y="277"/>
                </a:lnTo>
                <a:lnTo>
                  <a:pt x="445" y="268"/>
                </a:lnTo>
                <a:lnTo>
                  <a:pt x="436" y="257"/>
                </a:lnTo>
                <a:lnTo>
                  <a:pt x="436" y="257"/>
                </a:lnTo>
                <a:lnTo>
                  <a:pt x="417" y="236"/>
                </a:lnTo>
                <a:lnTo>
                  <a:pt x="398" y="220"/>
                </a:lnTo>
                <a:lnTo>
                  <a:pt x="382" y="208"/>
                </a:lnTo>
                <a:lnTo>
                  <a:pt x="369" y="199"/>
                </a:lnTo>
                <a:lnTo>
                  <a:pt x="357" y="194"/>
                </a:lnTo>
                <a:lnTo>
                  <a:pt x="350" y="191"/>
                </a:lnTo>
                <a:lnTo>
                  <a:pt x="343" y="188"/>
                </a:lnTo>
                <a:lnTo>
                  <a:pt x="348" y="173"/>
                </a:lnTo>
                <a:lnTo>
                  <a:pt x="353" y="168"/>
                </a:lnTo>
                <a:lnTo>
                  <a:pt x="353" y="168"/>
                </a:lnTo>
                <a:lnTo>
                  <a:pt x="353" y="170"/>
                </a:lnTo>
                <a:lnTo>
                  <a:pt x="354" y="170"/>
                </a:lnTo>
                <a:lnTo>
                  <a:pt x="357" y="168"/>
                </a:lnTo>
                <a:lnTo>
                  <a:pt x="362" y="163"/>
                </a:lnTo>
                <a:lnTo>
                  <a:pt x="362" y="163"/>
                </a:lnTo>
                <a:lnTo>
                  <a:pt x="369" y="156"/>
                </a:lnTo>
                <a:lnTo>
                  <a:pt x="372" y="151"/>
                </a:lnTo>
                <a:lnTo>
                  <a:pt x="374" y="144"/>
                </a:lnTo>
                <a:lnTo>
                  <a:pt x="372" y="134"/>
                </a:lnTo>
                <a:lnTo>
                  <a:pt x="372" y="134"/>
                </a:lnTo>
                <a:lnTo>
                  <a:pt x="370" y="124"/>
                </a:lnTo>
                <a:lnTo>
                  <a:pt x="366" y="120"/>
                </a:lnTo>
                <a:lnTo>
                  <a:pt x="364" y="119"/>
                </a:lnTo>
                <a:lnTo>
                  <a:pt x="362" y="119"/>
                </a:lnTo>
                <a:lnTo>
                  <a:pt x="362" y="75"/>
                </a:lnTo>
                <a:lnTo>
                  <a:pt x="362" y="75"/>
                </a:lnTo>
                <a:lnTo>
                  <a:pt x="362" y="61"/>
                </a:lnTo>
                <a:lnTo>
                  <a:pt x="361" y="50"/>
                </a:lnTo>
                <a:lnTo>
                  <a:pt x="360" y="44"/>
                </a:lnTo>
                <a:lnTo>
                  <a:pt x="357" y="40"/>
                </a:lnTo>
                <a:lnTo>
                  <a:pt x="357" y="40"/>
                </a:lnTo>
                <a:lnTo>
                  <a:pt x="353" y="34"/>
                </a:lnTo>
                <a:lnTo>
                  <a:pt x="345" y="24"/>
                </a:lnTo>
                <a:lnTo>
                  <a:pt x="338" y="14"/>
                </a:lnTo>
                <a:lnTo>
                  <a:pt x="335" y="11"/>
                </a:lnTo>
                <a:lnTo>
                  <a:pt x="333" y="11"/>
                </a:lnTo>
                <a:lnTo>
                  <a:pt x="333" y="11"/>
                </a:lnTo>
                <a:lnTo>
                  <a:pt x="330" y="12"/>
                </a:lnTo>
                <a:lnTo>
                  <a:pt x="329" y="11"/>
                </a:lnTo>
                <a:lnTo>
                  <a:pt x="324" y="9"/>
                </a:lnTo>
                <a:lnTo>
                  <a:pt x="318" y="6"/>
                </a:lnTo>
                <a:lnTo>
                  <a:pt x="298" y="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6626762" y="778979"/>
            <a:ext cx="499752" cy="1662171"/>
          </a:xfrm>
          <a:custGeom>
            <a:avLst/>
            <a:gdLst>
              <a:gd name="T0" fmla="*/ 102 w 453"/>
              <a:gd name="T1" fmla="*/ 29 h 1510"/>
              <a:gd name="T2" fmla="*/ 102 w 453"/>
              <a:gd name="T3" fmla="*/ 94 h 1510"/>
              <a:gd name="T4" fmla="*/ 87 w 453"/>
              <a:gd name="T5" fmla="*/ 118 h 1510"/>
              <a:gd name="T6" fmla="*/ 82 w 453"/>
              <a:gd name="T7" fmla="*/ 140 h 1510"/>
              <a:gd name="T8" fmla="*/ 96 w 453"/>
              <a:gd name="T9" fmla="*/ 150 h 1510"/>
              <a:gd name="T10" fmla="*/ 97 w 453"/>
              <a:gd name="T11" fmla="*/ 164 h 1510"/>
              <a:gd name="T12" fmla="*/ 109 w 453"/>
              <a:gd name="T13" fmla="*/ 200 h 1510"/>
              <a:gd name="T14" fmla="*/ 127 w 453"/>
              <a:gd name="T15" fmla="*/ 207 h 1510"/>
              <a:gd name="T16" fmla="*/ 156 w 453"/>
              <a:gd name="T17" fmla="*/ 217 h 1510"/>
              <a:gd name="T18" fmla="*/ 151 w 453"/>
              <a:gd name="T19" fmla="*/ 251 h 1510"/>
              <a:gd name="T20" fmla="*/ 151 w 453"/>
              <a:gd name="T21" fmla="*/ 281 h 1510"/>
              <a:gd name="T22" fmla="*/ 58 w 453"/>
              <a:gd name="T23" fmla="*/ 429 h 1510"/>
              <a:gd name="T24" fmla="*/ 8 w 453"/>
              <a:gd name="T25" fmla="*/ 474 h 1510"/>
              <a:gd name="T26" fmla="*/ 3 w 453"/>
              <a:gd name="T27" fmla="*/ 505 h 1510"/>
              <a:gd name="T28" fmla="*/ 3 w 453"/>
              <a:gd name="T29" fmla="*/ 532 h 1510"/>
              <a:gd name="T30" fmla="*/ 33 w 453"/>
              <a:gd name="T31" fmla="*/ 557 h 1510"/>
              <a:gd name="T32" fmla="*/ 32 w 453"/>
              <a:gd name="T33" fmla="*/ 573 h 1510"/>
              <a:gd name="T34" fmla="*/ 58 w 453"/>
              <a:gd name="T35" fmla="*/ 596 h 1510"/>
              <a:gd name="T36" fmla="*/ 23 w 453"/>
              <a:gd name="T37" fmla="*/ 729 h 1510"/>
              <a:gd name="T38" fmla="*/ 6 w 453"/>
              <a:gd name="T39" fmla="*/ 813 h 1510"/>
              <a:gd name="T40" fmla="*/ 21 w 453"/>
              <a:gd name="T41" fmla="*/ 821 h 1510"/>
              <a:gd name="T42" fmla="*/ 60 w 453"/>
              <a:gd name="T43" fmla="*/ 826 h 1510"/>
              <a:gd name="T44" fmla="*/ 103 w 453"/>
              <a:gd name="T45" fmla="*/ 1035 h 1510"/>
              <a:gd name="T46" fmla="*/ 120 w 453"/>
              <a:gd name="T47" fmla="*/ 1125 h 1510"/>
              <a:gd name="T48" fmla="*/ 176 w 453"/>
              <a:gd name="T49" fmla="*/ 1336 h 1510"/>
              <a:gd name="T50" fmla="*/ 184 w 453"/>
              <a:gd name="T51" fmla="*/ 1343 h 1510"/>
              <a:gd name="T52" fmla="*/ 170 w 453"/>
              <a:gd name="T53" fmla="*/ 1375 h 1510"/>
              <a:gd name="T54" fmla="*/ 120 w 453"/>
              <a:gd name="T55" fmla="*/ 1450 h 1510"/>
              <a:gd name="T56" fmla="*/ 51 w 453"/>
              <a:gd name="T57" fmla="*/ 1474 h 1510"/>
              <a:gd name="T58" fmla="*/ 28 w 453"/>
              <a:gd name="T59" fmla="*/ 1489 h 1510"/>
              <a:gd name="T60" fmla="*/ 55 w 453"/>
              <a:gd name="T61" fmla="*/ 1500 h 1510"/>
              <a:gd name="T62" fmla="*/ 220 w 453"/>
              <a:gd name="T63" fmla="*/ 1494 h 1510"/>
              <a:gd name="T64" fmla="*/ 225 w 453"/>
              <a:gd name="T65" fmla="*/ 1507 h 1510"/>
              <a:gd name="T66" fmla="*/ 292 w 453"/>
              <a:gd name="T67" fmla="*/ 1507 h 1510"/>
              <a:gd name="T68" fmla="*/ 373 w 453"/>
              <a:gd name="T69" fmla="*/ 1498 h 1510"/>
              <a:gd name="T70" fmla="*/ 446 w 453"/>
              <a:gd name="T71" fmla="*/ 1465 h 1510"/>
              <a:gd name="T72" fmla="*/ 453 w 453"/>
              <a:gd name="T73" fmla="*/ 1453 h 1510"/>
              <a:gd name="T74" fmla="*/ 428 w 453"/>
              <a:gd name="T75" fmla="*/ 1412 h 1510"/>
              <a:gd name="T76" fmla="*/ 432 w 453"/>
              <a:gd name="T77" fmla="*/ 1400 h 1510"/>
              <a:gd name="T78" fmla="*/ 403 w 453"/>
              <a:gd name="T79" fmla="*/ 1355 h 1510"/>
              <a:gd name="T80" fmla="*/ 362 w 453"/>
              <a:gd name="T81" fmla="*/ 1248 h 1510"/>
              <a:gd name="T82" fmla="*/ 338 w 453"/>
              <a:gd name="T83" fmla="*/ 1188 h 1510"/>
              <a:gd name="T84" fmla="*/ 260 w 453"/>
              <a:gd name="T85" fmla="*/ 1055 h 1510"/>
              <a:gd name="T86" fmla="*/ 305 w 453"/>
              <a:gd name="T87" fmla="*/ 828 h 1510"/>
              <a:gd name="T88" fmla="*/ 319 w 453"/>
              <a:gd name="T89" fmla="*/ 823 h 1510"/>
              <a:gd name="T90" fmla="*/ 314 w 453"/>
              <a:gd name="T91" fmla="*/ 759 h 1510"/>
              <a:gd name="T92" fmla="*/ 306 w 453"/>
              <a:gd name="T93" fmla="*/ 680 h 1510"/>
              <a:gd name="T94" fmla="*/ 331 w 453"/>
              <a:gd name="T95" fmla="*/ 472 h 1510"/>
              <a:gd name="T96" fmla="*/ 288 w 453"/>
              <a:gd name="T97" fmla="*/ 207 h 1510"/>
              <a:gd name="T98" fmla="*/ 274 w 453"/>
              <a:gd name="T99" fmla="*/ 197 h 1510"/>
              <a:gd name="T100" fmla="*/ 269 w 453"/>
              <a:gd name="T101" fmla="*/ 177 h 1510"/>
              <a:gd name="T102" fmla="*/ 284 w 453"/>
              <a:gd name="T103" fmla="*/ 143 h 1510"/>
              <a:gd name="T104" fmla="*/ 290 w 453"/>
              <a:gd name="T105" fmla="*/ 60 h 1510"/>
              <a:gd name="T106" fmla="*/ 269 w 453"/>
              <a:gd name="T107" fmla="*/ 20 h 1510"/>
              <a:gd name="T108" fmla="*/ 205 w 453"/>
              <a:gd name="T109" fmla="*/ 0 h 1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3" h="1510">
                <a:moveTo>
                  <a:pt x="176" y="0"/>
                </a:moveTo>
                <a:lnTo>
                  <a:pt x="176" y="0"/>
                </a:lnTo>
                <a:lnTo>
                  <a:pt x="162" y="5"/>
                </a:lnTo>
                <a:lnTo>
                  <a:pt x="138" y="15"/>
                </a:lnTo>
                <a:lnTo>
                  <a:pt x="102" y="29"/>
                </a:lnTo>
                <a:lnTo>
                  <a:pt x="102" y="29"/>
                </a:lnTo>
                <a:lnTo>
                  <a:pt x="97" y="44"/>
                </a:lnTo>
                <a:lnTo>
                  <a:pt x="97" y="44"/>
                </a:lnTo>
                <a:lnTo>
                  <a:pt x="102" y="59"/>
                </a:lnTo>
                <a:lnTo>
                  <a:pt x="102" y="94"/>
                </a:lnTo>
                <a:lnTo>
                  <a:pt x="102" y="94"/>
                </a:lnTo>
                <a:lnTo>
                  <a:pt x="95" y="105"/>
                </a:lnTo>
                <a:lnTo>
                  <a:pt x="88" y="113"/>
                </a:lnTo>
                <a:lnTo>
                  <a:pt x="87" y="117"/>
                </a:lnTo>
                <a:lnTo>
                  <a:pt x="87" y="118"/>
                </a:lnTo>
                <a:lnTo>
                  <a:pt x="87" y="118"/>
                </a:lnTo>
                <a:lnTo>
                  <a:pt x="87" y="123"/>
                </a:lnTo>
                <a:lnTo>
                  <a:pt x="85" y="131"/>
                </a:lnTo>
                <a:lnTo>
                  <a:pt x="82" y="138"/>
                </a:lnTo>
                <a:lnTo>
                  <a:pt x="82" y="140"/>
                </a:lnTo>
                <a:lnTo>
                  <a:pt x="82" y="143"/>
                </a:lnTo>
                <a:lnTo>
                  <a:pt x="82" y="143"/>
                </a:lnTo>
                <a:lnTo>
                  <a:pt x="86" y="145"/>
                </a:lnTo>
                <a:lnTo>
                  <a:pt x="91" y="148"/>
                </a:lnTo>
                <a:lnTo>
                  <a:pt x="96" y="150"/>
                </a:lnTo>
                <a:lnTo>
                  <a:pt x="97" y="151"/>
                </a:lnTo>
                <a:lnTo>
                  <a:pt x="97" y="153"/>
                </a:lnTo>
                <a:lnTo>
                  <a:pt x="97" y="153"/>
                </a:lnTo>
                <a:lnTo>
                  <a:pt x="97" y="158"/>
                </a:lnTo>
                <a:lnTo>
                  <a:pt x="97" y="164"/>
                </a:lnTo>
                <a:lnTo>
                  <a:pt x="97" y="172"/>
                </a:lnTo>
                <a:lnTo>
                  <a:pt x="107" y="192"/>
                </a:lnTo>
                <a:lnTo>
                  <a:pt x="107" y="192"/>
                </a:lnTo>
                <a:lnTo>
                  <a:pt x="107" y="193"/>
                </a:lnTo>
                <a:lnTo>
                  <a:pt x="109" y="200"/>
                </a:lnTo>
                <a:lnTo>
                  <a:pt x="113" y="202"/>
                </a:lnTo>
                <a:lnTo>
                  <a:pt x="115" y="204"/>
                </a:lnTo>
                <a:lnTo>
                  <a:pt x="120" y="207"/>
                </a:lnTo>
                <a:lnTo>
                  <a:pt x="127" y="207"/>
                </a:lnTo>
                <a:lnTo>
                  <a:pt x="127" y="207"/>
                </a:lnTo>
                <a:lnTo>
                  <a:pt x="133" y="207"/>
                </a:lnTo>
                <a:lnTo>
                  <a:pt x="139" y="208"/>
                </a:lnTo>
                <a:lnTo>
                  <a:pt x="147" y="212"/>
                </a:lnTo>
                <a:lnTo>
                  <a:pt x="154" y="216"/>
                </a:lnTo>
                <a:lnTo>
                  <a:pt x="156" y="217"/>
                </a:lnTo>
                <a:lnTo>
                  <a:pt x="161" y="232"/>
                </a:lnTo>
                <a:lnTo>
                  <a:pt x="161" y="232"/>
                </a:lnTo>
                <a:lnTo>
                  <a:pt x="156" y="238"/>
                </a:lnTo>
                <a:lnTo>
                  <a:pt x="154" y="245"/>
                </a:lnTo>
                <a:lnTo>
                  <a:pt x="151" y="251"/>
                </a:lnTo>
                <a:lnTo>
                  <a:pt x="151" y="251"/>
                </a:lnTo>
                <a:lnTo>
                  <a:pt x="151" y="259"/>
                </a:lnTo>
                <a:lnTo>
                  <a:pt x="151" y="267"/>
                </a:lnTo>
                <a:lnTo>
                  <a:pt x="151" y="281"/>
                </a:lnTo>
                <a:lnTo>
                  <a:pt x="151" y="281"/>
                </a:lnTo>
                <a:lnTo>
                  <a:pt x="149" y="291"/>
                </a:lnTo>
                <a:lnTo>
                  <a:pt x="141" y="307"/>
                </a:lnTo>
                <a:lnTo>
                  <a:pt x="131" y="330"/>
                </a:lnTo>
                <a:lnTo>
                  <a:pt x="58" y="429"/>
                </a:lnTo>
                <a:lnTo>
                  <a:pt x="58" y="429"/>
                </a:lnTo>
                <a:lnTo>
                  <a:pt x="46" y="439"/>
                </a:lnTo>
                <a:lnTo>
                  <a:pt x="23" y="458"/>
                </a:lnTo>
                <a:lnTo>
                  <a:pt x="23" y="458"/>
                </a:lnTo>
                <a:lnTo>
                  <a:pt x="13" y="467"/>
                </a:lnTo>
                <a:lnTo>
                  <a:pt x="8" y="474"/>
                </a:lnTo>
                <a:lnTo>
                  <a:pt x="6" y="478"/>
                </a:lnTo>
                <a:lnTo>
                  <a:pt x="5" y="484"/>
                </a:lnTo>
                <a:lnTo>
                  <a:pt x="3" y="498"/>
                </a:lnTo>
                <a:lnTo>
                  <a:pt x="3" y="498"/>
                </a:lnTo>
                <a:lnTo>
                  <a:pt x="3" y="505"/>
                </a:lnTo>
                <a:lnTo>
                  <a:pt x="2" y="511"/>
                </a:lnTo>
                <a:lnTo>
                  <a:pt x="1" y="520"/>
                </a:lnTo>
                <a:lnTo>
                  <a:pt x="0" y="524"/>
                </a:lnTo>
                <a:lnTo>
                  <a:pt x="1" y="527"/>
                </a:lnTo>
                <a:lnTo>
                  <a:pt x="3" y="532"/>
                </a:lnTo>
                <a:lnTo>
                  <a:pt x="8" y="537"/>
                </a:lnTo>
                <a:lnTo>
                  <a:pt x="8" y="537"/>
                </a:lnTo>
                <a:lnTo>
                  <a:pt x="18" y="547"/>
                </a:lnTo>
                <a:lnTo>
                  <a:pt x="27" y="553"/>
                </a:lnTo>
                <a:lnTo>
                  <a:pt x="33" y="557"/>
                </a:lnTo>
                <a:lnTo>
                  <a:pt x="33" y="557"/>
                </a:lnTo>
                <a:lnTo>
                  <a:pt x="32" y="559"/>
                </a:lnTo>
                <a:lnTo>
                  <a:pt x="30" y="566"/>
                </a:lnTo>
                <a:lnTo>
                  <a:pt x="30" y="569"/>
                </a:lnTo>
                <a:lnTo>
                  <a:pt x="32" y="573"/>
                </a:lnTo>
                <a:lnTo>
                  <a:pt x="34" y="578"/>
                </a:lnTo>
                <a:lnTo>
                  <a:pt x="38" y="582"/>
                </a:lnTo>
                <a:lnTo>
                  <a:pt x="38" y="582"/>
                </a:lnTo>
                <a:lnTo>
                  <a:pt x="53" y="593"/>
                </a:lnTo>
                <a:lnTo>
                  <a:pt x="58" y="596"/>
                </a:lnTo>
                <a:lnTo>
                  <a:pt x="58" y="596"/>
                </a:lnTo>
                <a:lnTo>
                  <a:pt x="42" y="657"/>
                </a:lnTo>
                <a:lnTo>
                  <a:pt x="29" y="702"/>
                </a:lnTo>
                <a:lnTo>
                  <a:pt x="23" y="729"/>
                </a:lnTo>
                <a:lnTo>
                  <a:pt x="23" y="729"/>
                </a:lnTo>
                <a:lnTo>
                  <a:pt x="18" y="749"/>
                </a:lnTo>
                <a:lnTo>
                  <a:pt x="11" y="778"/>
                </a:lnTo>
                <a:lnTo>
                  <a:pt x="7" y="791"/>
                </a:lnTo>
                <a:lnTo>
                  <a:pt x="5" y="803"/>
                </a:lnTo>
                <a:lnTo>
                  <a:pt x="6" y="813"/>
                </a:lnTo>
                <a:lnTo>
                  <a:pt x="6" y="816"/>
                </a:lnTo>
                <a:lnTo>
                  <a:pt x="8" y="818"/>
                </a:lnTo>
                <a:lnTo>
                  <a:pt x="8" y="818"/>
                </a:lnTo>
                <a:lnTo>
                  <a:pt x="14" y="819"/>
                </a:lnTo>
                <a:lnTo>
                  <a:pt x="21" y="821"/>
                </a:lnTo>
                <a:lnTo>
                  <a:pt x="37" y="819"/>
                </a:lnTo>
                <a:lnTo>
                  <a:pt x="50" y="818"/>
                </a:lnTo>
                <a:lnTo>
                  <a:pt x="58" y="818"/>
                </a:lnTo>
                <a:lnTo>
                  <a:pt x="58" y="818"/>
                </a:lnTo>
                <a:lnTo>
                  <a:pt x="60" y="826"/>
                </a:lnTo>
                <a:lnTo>
                  <a:pt x="65" y="847"/>
                </a:lnTo>
                <a:lnTo>
                  <a:pt x="81" y="907"/>
                </a:lnTo>
                <a:lnTo>
                  <a:pt x="102" y="996"/>
                </a:lnTo>
                <a:lnTo>
                  <a:pt x="102" y="996"/>
                </a:lnTo>
                <a:lnTo>
                  <a:pt x="103" y="1035"/>
                </a:lnTo>
                <a:lnTo>
                  <a:pt x="106" y="1065"/>
                </a:lnTo>
                <a:lnTo>
                  <a:pt x="107" y="1079"/>
                </a:lnTo>
                <a:lnTo>
                  <a:pt x="107" y="1079"/>
                </a:lnTo>
                <a:lnTo>
                  <a:pt x="112" y="1095"/>
                </a:lnTo>
                <a:lnTo>
                  <a:pt x="120" y="1125"/>
                </a:lnTo>
                <a:lnTo>
                  <a:pt x="131" y="1168"/>
                </a:lnTo>
                <a:lnTo>
                  <a:pt x="156" y="1232"/>
                </a:lnTo>
                <a:lnTo>
                  <a:pt x="156" y="1232"/>
                </a:lnTo>
                <a:lnTo>
                  <a:pt x="165" y="1278"/>
                </a:lnTo>
                <a:lnTo>
                  <a:pt x="176" y="1336"/>
                </a:lnTo>
                <a:lnTo>
                  <a:pt x="176" y="1336"/>
                </a:lnTo>
                <a:lnTo>
                  <a:pt x="177" y="1341"/>
                </a:lnTo>
                <a:lnTo>
                  <a:pt x="180" y="1343"/>
                </a:lnTo>
                <a:lnTo>
                  <a:pt x="182" y="1343"/>
                </a:lnTo>
                <a:lnTo>
                  <a:pt x="184" y="1343"/>
                </a:lnTo>
                <a:lnTo>
                  <a:pt x="186" y="1344"/>
                </a:lnTo>
                <a:lnTo>
                  <a:pt x="186" y="1346"/>
                </a:lnTo>
                <a:lnTo>
                  <a:pt x="181" y="1355"/>
                </a:lnTo>
                <a:lnTo>
                  <a:pt x="181" y="1355"/>
                </a:lnTo>
                <a:lnTo>
                  <a:pt x="170" y="1375"/>
                </a:lnTo>
                <a:lnTo>
                  <a:pt x="159" y="1396"/>
                </a:lnTo>
                <a:lnTo>
                  <a:pt x="146" y="1420"/>
                </a:lnTo>
                <a:lnTo>
                  <a:pt x="146" y="1439"/>
                </a:lnTo>
                <a:lnTo>
                  <a:pt x="146" y="1439"/>
                </a:lnTo>
                <a:lnTo>
                  <a:pt x="120" y="1450"/>
                </a:lnTo>
                <a:lnTo>
                  <a:pt x="101" y="1459"/>
                </a:lnTo>
                <a:lnTo>
                  <a:pt x="87" y="1464"/>
                </a:lnTo>
                <a:lnTo>
                  <a:pt x="87" y="1464"/>
                </a:lnTo>
                <a:lnTo>
                  <a:pt x="72" y="1468"/>
                </a:lnTo>
                <a:lnTo>
                  <a:pt x="51" y="1474"/>
                </a:lnTo>
                <a:lnTo>
                  <a:pt x="42" y="1477"/>
                </a:lnTo>
                <a:lnTo>
                  <a:pt x="33" y="1481"/>
                </a:lnTo>
                <a:lnTo>
                  <a:pt x="28" y="1485"/>
                </a:lnTo>
                <a:lnTo>
                  <a:pt x="28" y="1486"/>
                </a:lnTo>
                <a:lnTo>
                  <a:pt x="28" y="1489"/>
                </a:lnTo>
                <a:lnTo>
                  <a:pt x="28" y="1489"/>
                </a:lnTo>
                <a:lnTo>
                  <a:pt x="32" y="1492"/>
                </a:lnTo>
                <a:lnTo>
                  <a:pt x="38" y="1495"/>
                </a:lnTo>
                <a:lnTo>
                  <a:pt x="45" y="1498"/>
                </a:lnTo>
                <a:lnTo>
                  <a:pt x="55" y="1500"/>
                </a:lnTo>
                <a:lnTo>
                  <a:pt x="74" y="1503"/>
                </a:lnTo>
                <a:lnTo>
                  <a:pt x="87" y="1503"/>
                </a:lnTo>
                <a:lnTo>
                  <a:pt x="87" y="1503"/>
                </a:lnTo>
                <a:lnTo>
                  <a:pt x="220" y="1494"/>
                </a:lnTo>
                <a:lnTo>
                  <a:pt x="220" y="1494"/>
                </a:lnTo>
                <a:lnTo>
                  <a:pt x="220" y="1495"/>
                </a:lnTo>
                <a:lnTo>
                  <a:pt x="220" y="1500"/>
                </a:lnTo>
                <a:lnTo>
                  <a:pt x="221" y="1502"/>
                </a:lnTo>
                <a:lnTo>
                  <a:pt x="223" y="1505"/>
                </a:lnTo>
                <a:lnTo>
                  <a:pt x="225" y="1507"/>
                </a:lnTo>
                <a:lnTo>
                  <a:pt x="230" y="1508"/>
                </a:lnTo>
                <a:lnTo>
                  <a:pt x="230" y="1508"/>
                </a:lnTo>
                <a:lnTo>
                  <a:pt x="239" y="1510"/>
                </a:lnTo>
                <a:lnTo>
                  <a:pt x="253" y="1508"/>
                </a:lnTo>
                <a:lnTo>
                  <a:pt x="292" y="1507"/>
                </a:lnTo>
                <a:lnTo>
                  <a:pt x="330" y="1505"/>
                </a:lnTo>
                <a:lnTo>
                  <a:pt x="353" y="1503"/>
                </a:lnTo>
                <a:lnTo>
                  <a:pt x="353" y="1503"/>
                </a:lnTo>
                <a:lnTo>
                  <a:pt x="361" y="1502"/>
                </a:lnTo>
                <a:lnTo>
                  <a:pt x="373" y="1498"/>
                </a:lnTo>
                <a:lnTo>
                  <a:pt x="388" y="1494"/>
                </a:lnTo>
                <a:lnTo>
                  <a:pt x="405" y="1487"/>
                </a:lnTo>
                <a:lnTo>
                  <a:pt x="421" y="1480"/>
                </a:lnTo>
                <a:lnTo>
                  <a:pt x="435" y="1473"/>
                </a:lnTo>
                <a:lnTo>
                  <a:pt x="446" y="1465"/>
                </a:lnTo>
                <a:lnTo>
                  <a:pt x="449" y="1461"/>
                </a:lnTo>
                <a:lnTo>
                  <a:pt x="452" y="1459"/>
                </a:lnTo>
                <a:lnTo>
                  <a:pt x="452" y="1459"/>
                </a:lnTo>
                <a:lnTo>
                  <a:pt x="453" y="1457"/>
                </a:lnTo>
                <a:lnTo>
                  <a:pt x="453" y="1453"/>
                </a:lnTo>
                <a:lnTo>
                  <a:pt x="452" y="1445"/>
                </a:lnTo>
                <a:lnTo>
                  <a:pt x="447" y="1438"/>
                </a:lnTo>
                <a:lnTo>
                  <a:pt x="442" y="1431"/>
                </a:lnTo>
                <a:lnTo>
                  <a:pt x="432" y="1417"/>
                </a:lnTo>
                <a:lnTo>
                  <a:pt x="428" y="1412"/>
                </a:lnTo>
                <a:lnTo>
                  <a:pt x="427" y="1410"/>
                </a:lnTo>
                <a:lnTo>
                  <a:pt x="427" y="1410"/>
                </a:lnTo>
                <a:lnTo>
                  <a:pt x="430" y="1405"/>
                </a:lnTo>
                <a:lnTo>
                  <a:pt x="432" y="1400"/>
                </a:lnTo>
                <a:lnTo>
                  <a:pt x="432" y="1400"/>
                </a:lnTo>
                <a:lnTo>
                  <a:pt x="432" y="1396"/>
                </a:lnTo>
                <a:lnTo>
                  <a:pt x="428" y="1391"/>
                </a:lnTo>
                <a:lnTo>
                  <a:pt x="420" y="1378"/>
                </a:lnTo>
                <a:lnTo>
                  <a:pt x="409" y="1364"/>
                </a:lnTo>
                <a:lnTo>
                  <a:pt x="403" y="1355"/>
                </a:lnTo>
                <a:lnTo>
                  <a:pt x="403" y="1355"/>
                </a:lnTo>
                <a:lnTo>
                  <a:pt x="378" y="1301"/>
                </a:lnTo>
                <a:lnTo>
                  <a:pt x="378" y="1301"/>
                </a:lnTo>
                <a:lnTo>
                  <a:pt x="373" y="1285"/>
                </a:lnTo>
                <a:lnTo>
                  <a:pt x="362" y="1248"/>
                </a:lnTo>
                <a:lnTo>
                  <a:pt x="350" y="1209"/>
                </a:lnTo>
                <a:lnTo>
                  <a:pt x="343" y="1195"/>
                </a:lnTo>
                <a:lnTo>
                  <a:pt x="341" y="1190"/>
                </a:lnTo>
                <a:lnTo>
                  <a:pt x="338" y="1188"/>
                </a:lnTo>
                <a:lnTo>
                  <a:pt x="338" y="1188"/>
                </a:lnTo>
                <a:lnTo>
                  <a:pt x="332" y="1179"/>
                </a:lnTo>
                <a:lnTo>
                  <a:pt x="321" y="1163"/>
                </a:lnTo>
                <a:lnTo>
                  <a:pt x="295" y="1119"/>
                </a:lnTo>
                <a:lnTo>
                  <a:pt x="271" y="1076"/>
                </a:lnTo>
                <a:lnTo>
                  <a:pt x="260" y="1055"/>
                </a:lnTo>
                <a:lnTo>
                  <a:pt x="260" y="1055"/>
                </a:lnTo>
                <a:lnTo>
                  <a:pt x="274" y="838"/>
                </a:lnTo>
                <a:lnTo>
                  <a:pt x="289" y="828"/>
                </a:lnTo>
                <a:lnTo>
                  <a:pt x="289" y="828"/>
                </a:lnTo>
                <a:lnTo>
                  <a:pt x="305" y="828"/>
                </a:lnTo>
                <a:lnTo>
                  <a:pt x="315" y="827"/>
                </a:lnTo>
                <a:lnTo>
                  <a:pt x="319" y="826"/>
                </a:lnTo>
                <a:lnTo>
                  <a:pt x="319" y="824"/>
                </a:lnTo>
                <a:lnTo>
                  <a:pt x="319" y="823"/>
                </a:lnTo>
                <a:lnTo>
                  <a:pt x="319" y="823"/>
                </a:lnTo>
                <a:lnTo>
                  <a:pt x="318" y="813"/>
                </a:lnTo>
                <a:lnTo>
                  <a:pt x="315" y="797"/>
                </a:lnTo>
                <a:lnTo>
                  <a:pt x="314" y="764"/>
                </a:lnTo>
                <a:lnTo>
                  <a:pt x="314" y="764"/>
                </a:lnTo>
                <a:lnTo>
                  <a:pt x="314" y="759"/>
                </a:lnTo>
                <a:lnTo>
                  <a:pt x="313" y="753"/>
                </a:lnTo>
                <a:lnTo>
                  <a:pt x="309" y="734"/>
                </a:lnTo>
                <a:lnTo>
                  <a:pt x="308" y="722"/>
                </a:lnTo>
                <a:lnTo>
                  <a:pt x="306" y="704"/>
                </a:lnTo>
                <a:lnTo>
                  <a:pt x="306" y="680"/>
                </a:lnTo>
                <a:lnTo>
                  <a:pt x="309" y="651"/>
                </a:lnTo>
                <a:lnTo>
                  <a:pt x="309" y="651"/>
                </a:lnTo>
                <a:lnTo>
                  <a:pt x="313" y="612"/>
                </a:lnTo>
                <a:lnTo>
                  <a:pt x="319" y="568"/>
                </a:lnTo>
                <a:lnTo>
                  <a:pt x="331" y="472"/>
                </a:lnTo>
                <a:lnTo>
                  <a:pt x="348" y="360"/>
                </a:lnTo>
                <a:lnTo>
                  <a:pt x="294" y="217"/>
                </a:lnTo>
                <a:lnTo>
                  <a:pt x="294" y="217"/>
                </a:lnTo>
                <a:lnTo>
                  <a:pt x="292" y="211"/>
                </a:lnTo>
                <a:lnTo>
                  <a:pt x="288" y="207"/>
                </a:lnTo>
                <a:lnTo>
                  <a:pt x="287" y="207"/>
                </a:lnTo>
                <a:lnTo>
                  <a:pt x="284" y="207"/>
                </a:lnTo>
                <a:lnTo>
                  <a:pt x="284" y="207"/>
                </a:lnTo>
                <a:lnTo>
                  <a:pt x="274" y="212"/>
                </a:lnTo>
                <a:lnTo>
                  <a:pt x="274" y="197"/>
                </a:lnTo>
                <a:lnTo>
                  <a:pt x="265" y="192"/>
                </a:lnTo>
                <a:lnTo>
                  <a:pt x="265" y="192"/>
                </a:lnTo>
                <a:lnTo>
                  <a:pt x="267" y="185"/>
                </a:lnTo>
                <a:lnTo>
                  <a:pt x="268" y="180"/>
                </a:lnTo>
                <a:lnTo>
                  <a:pt x="269" y="177"/>
                </a:lnTo>
                <a:lnTo>
                  <a:pt x="269" y="177"/>
                </a:lnTo>
                <a:lnTo>
                  <a:pt x="272" y="175"/>
                </a:lnTo>
                <a:lnTo>
                  <a:pt x="274" y="166"/>
                </a:lnTo>
                <a:lnTo>
                  <a:pt x="284" y="143"/>
                </a:lnTo>
                <a:lnTo>
                  <a:pt x="284" y="143"/>
                </a:lnTo>
                <a:lnTo>
                  <a:pt x="289" y="127"/>
                </a:lnTo>
                <a:lnTo>
                  <a:pt x="294" y="108"/>
                </a:lnTo>
                <a:lnTo>
                  <a:pt x="299" y="89"/>
                </a:lnTo>
                <a:lnTo>
                  <a:pt x="299" y="89"/>
                </a:lnTo>
                <a:lnTo>
                  <a:pt x="290" y="60"/>
                </a:lnTo>
                <a:lnTo>
                  <a:pt x="285" y="48"/>
                </a:lnTo>
                <a:lnTo>
                  <a:pt x="281" y="37"/>
                </a:lnTo>
                <a:lnTo>
                  <a:pt x="276" y="27"/>
                </a:lnTo>
                <a:lnTo>
                  <a:pt x="269" y="20"/>
                </a:lnTo>
                <a:lnTo>
                  <a:pt x="269" y="20"/>
                </a:lnTo>
                <a:lnTo>
                  <a:pt x="258" y="11"/>
                </a:lnTo>
                <a:lnTo>
                  <a:pt x="250" y="5"/>
                </a:lnTo>
                <a:lnTo>
                  <a:pt x="244" y="1"/>
                </a:lnTo>
                <a:lnTo>
                  <a:pt x="240" y="0"/>
                </a:lnTo>
                <a:lnTo>
                  <a:pt x="205" y="0"/>
                </a:lnTo>
                <a:lnTo>
                  <a:pt x="176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8"/>
          <p:cNvSpPr>
            <a:spLocks/>
          </p:cNvSpPr>
          <p:nvPr/>
        </p:nvSpPr>
        <p:spPr bwMode="auto">
          <a:xfrm>
            <a:off x="8488980" y="933450"/>
            <a:ext cx="470353" cy="1505127"/>
          </a:xfrm>
          <a:custGeom>
            <a:avLst/>
            <a:gdLst>
              <a:gd name="T0" fmla="*/ 24 w 489"/>
              <a:gd name="T1" fmla="*/ 39 h 1568"/>
              <a:gd name="T2" fmla="*/ 6 w 489"/>
              <a:gd name="T3" fmla="*/ 68 h 1568"/>
              <a:gd name="T4" fmla="*/ 0 w 489"/>
              <a:gd name="T5" fmla="*/ 115 h 1568"/>
              <a:gd name="T6" fmla="*/ 9 w 489"/>
              <a:gd name="T7" fmla="*/ 136 h 1568"/>
              <a:gd name="T8" fmla="*/ 29 w 489"/>
              <a:gd name="T9" fmla="*/ 163 h 1568"/>
              <a:gd name="T10" fmla="*/ 24 w 489"/>
              <a:gd name="T11" fmla="*/ 207 h 1568"/>
              <a:gd name="T12" fmla="*/ 39 w 489"/>
              <a:gd name="T13" fmla="*/ 212 h 1568"/>
              <a:gd name="T14" fmla="*/ 64 w 489"/>
              <a:gd name="T15" fmla="*/ 246 h 1568"/>
              <a:gd name="T16" fmla="*/ 103 w 489"/>
              <a:gd name="T17" fmla="*/ 255 h 1568"/>
              <a:gd name="T18" fmla="*/ 99 w 489"/>
              <a:gd name="T19" fmla="*/ 266 h 1568"/>
              <a:gd name="T20" fmla="*/ 112 w 489"/>
              <a:gd name="T21" fmla="*/ 271 h 1568"/>
              <a:gd name="T22" fmla="*/ 143 w 489"/>
              <a:gd name="T23" fmla="*/ 286 h 1568"/>
              <a:gd name="T24" fmla="*/ 134 w 489"/>
              <a:gd name="T25" fmla="*/ 324 h 1568"/>
              <a:gd name="T26" fmla="*/ 131 w 489"/>
              <a:gd name="T27" fmla="*/ 391 h 1568"/>
              <a:gd name="T28" fmla="*/ 118 w 489"/>
              <a:gd name="T29" fmla="*/ 633 h 1568"/>
              <a:gd name="T30" fmla="*/ 125 w 489"/>
              <a:gd name="T31" fmla="*/ 731 h 1568"/>
              <a:gd name="T32" fmla="*/ 128 w 489"/>
              <a:gd name="T33" fmla="*/ 803 h 1568"/>
              <a:gd name="T34" fmla="*/ 128 w 489"/>
              <a:gd name="T35" fmla="*/ 864 h 1568"/>
              <a:gd name="T36" fmla="*/ 138 w 489"/>
              <a:gd name="T37" fmla="*/ 906 h 1568"/>
              <a:gd name="T38" fmla="*/ 149 w 489"/>
              <a:gd name="T39" fmla="*/ 1013 h 1568"/>
              <a:gd name="T40" fmla="*/ 143 w 489"/>
              <a:gd name="T41" fmla="*/ 1177 h 1568"/>
              <a:gd name="T42" fmla="*/ 170 w 489"/>
              <a:gd name="T43" fmla="*/ 1400 h 1568"/>
              <a:gd name="T44" fmla="*/ 186 w 489"/>
              <a:gd name="T45" fmla="*/ 1421 h 1568"/>
              <a:gd name="T46" fmla="*/ 183 w 489"/>
              <a:gd name="T47" fmla="*/ 1432 h 1568"/>
              <a:gd name="T48" fmla="*/ 177 w 489"/>
              <a:gd name="T49" fmla="*/ 1444 h 1568"/>
              <a:gd name="T50" fmla="*/ 181 w 489"/>
              <a:gd name="T51" fmla="*/ 1465 h 1568"/>
              <a:gd name="T52" fmla="*/ 172 w 489"/>
              <a:gd name="T53" fmla="*/ 1481 h 1568"/>
              <a:gd name="T54" fmla="*/ 122 w 489"/>
              <a:gd name="T55" fmla="*/ 1502 h 1568"/>
              <a:gd name="T56" fmla="*/ 93 w 489"/>
              <a:gd name="T57" fmla="*/ 1518 h 1568"/>
              <a:gd name="T58" fmla="*/ 99 w 489"/>
              <a:gd name="T59" fmla="*/ 1542 h 1568"/>
              <a:gd name="T60" fmla="*/ 161 w 489"/>
              <a:gd name="T61" fmla="*/ 1566 h 1568"/>
              <a:gd name="T62" fmla="*/ 319 w 489"/>
              <a:gd name="T63" fmla="*/ 1559 h 1568"/>
              <a:gd name="T64" fmla="*/ 370 w 489"/>
              <a:gd name="T65" fmla="*/ 1560 h 1568"/>
              <a:gd name="T66" fmla="*/ 384 w 489"/>
              <a:gd name="T67" fmla="*/ 1547 h 1568"/>
              <a:gd name="T68" fmla="*/ 409 w 489"/>
              <a:gd name="T69" fmla="*/ 1544 h 1568"/>
              <a:gd name="T70" fmla="*/ 448 w 489"/>
              <a:gd name="T71" fmla="*/ 1540 h 1568"/>
              <a:gd name="T72" fmla="*/ 458 w 489"/>
              <a:gd name="T73" fmla="*/ 1533 h 1568"/>
              <a:gd name="T74" fmla="*/ 446 w 489"/>
              <a:gd name="T75" fmla="*/ 1460 h 1568"/>
              <a:gd name="T76" fmla="*/ 428 w 489"/>
              <a:gd name="T77" fmla="*/ 1439 h 1568"/>
              <a:gd name="T78" fmla="*/ 407 w 489"/>
              <a:gd name="T79" fmla="*/ 1412 h 1568"/>
              <a:gd name="T80" fmla="*/ 414 w 489"/>
              <a:gd name="T81" fmla="*/ 1395 h 1568"/>
              <a:gd name="T82" fmla="*/ 423 w 489"/>
              <a:gd name="T83" fmla="*/ 1359 h 1568"/>
              <a:gd name="T84" fmla="*/ 406 w 489"/>
              <a:gd name="T85" fmla="*/ 1332 h 1568"/>
              <a:gd name="T86" fmla="*/ 399 w 489"/>
              <a:gd name="T87" fmla="*/ 1316 h 1568"/>
              <a:gd name="T88" fmla="*/ 405 w 489"/>
              <a:gd name="T89" fmla="*/ 1283 h 1568"/>
              <a:gd name="T90" fmla="*/ 382 w 489"/>
              <a:gd name="T91" fmla="*/ 1158 h 1568"/>
              <a:gd name="T92" fmla="*/ 404 w 489"/>
              <a:gd name="T93" fmla="*/ 1011 h 1568"/>
              <a:gd name="T94" fmla="*/ 449 w 489"/>
              <a:gd name="T95" fmla="*/ 838 h 1568"/>
              <a:gd name="T96" fmla="*/ 486 w 489"/>
              <a:gd name="T97" fmla="*/ 831 h 1568"/>
              <a:gd name="T98" fmla="*/ 485 w 489"/>
              <a:gd name="T99" fmla="*/ 784 h 1568"/>
              <a:gd name="T100" fmla="*/ 469 w 489"/>
              <a:gd name="T101" fmla="*/ 636 h 1568"/>
              <a:gd name="T102" fmla="*/ 438 w 489"/>
              <a:gd name="T103" fmla="*/ 419 h 1568"/>
              <a:gd name="T104" fmla="*/ 410 w 489"/>
              <a:gd name="T105" fmla="*/ 278 h 1568"/>
              <a:gd name="T106" fmla="*/ 377 w 489"/>
              <a:gd name="T107" fmla="*/ 227 h 1568"/>
              <a:gd name="T108" fmla="*/ 266 w 489"/>
              <a:gd name="T109" fmla="*/ 133 h 1568"/>
              <a:gd name="T110" fmla="*/ 241 w 489"/>
              <a:gd name="T111" fmla="*/ 100 h 1568"/>
              <a:gd name="T112" fmla="*/ 220 w 489"/>
              <a:gd name="T113" fmla="*/ 96 h 1568"/>
              <a:gd name="T114" fmla="*/ 195 w 489"/>
              <a:gd name="T115" fmla="*/ 54 h 1568"/>
              <a:gd name="T116" fmla="*/ 163 w 489"/>
              <a:gd name="T117" fmla="*/ 15 h 1568"/>
              <a:gd name="T118" fmla="*/ 117 w 489"/>
              <a:gd name="T119" fmla="*/ 1 h 1568"/>
              <a:gd name="T120" fmla="*/ 83 w 489"/>
              <a:gd name="T121" fmla="*/ 5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9" h="1568">
                <a:moveTo>
                  <a:pt x="83" y="5"/>
                </a:moveTo>
                <a:lnTo>
                  <a:pt x="83" y="5"/>
                </a:lnTo>
                <a:lnTo>
                  <a:pt x="64" y="17"/>
                </a:lnTo>
                <a:lnTo>
                  <a:pt x="24" y="39"/>
                </a:lnTo>
                <a:lnTo>
                  <a:pt x="24" y="39"/>
                </a:lnTo>
                <a:lnTo>
                  <a:pt x="19" y="42"/>
                </a:lnTo>
                <a:lnTo>
                  <a:pt x="16" y="46"/>
                </a:lnTo>
                <a:lnTo>
                  <a:pt x="13" y="51"/>
                </a:lnTo>
                <a:lnTo>
                  <a:pt x="11" y="55"/>
                </a:lnTo>
                <a:lnTo>
                  <a:pt x="6" y="68"/>
                </a:lnTo>
                <a:lnTo>
                  <a:pt x="3" y="80"/>
                </a:lnTo>
                <a:lnTo>
                  <a:pt x="1" y="101"/>
                </a:lnTo>
                <a:lnTo>
                  <a:pt x="0" y="113"/>
                </a:lnTo>
                <a:lnTo>
                  <a:pt x="0" y="113"/>
                </a:lnTo>
                <a:lnTo>
                  <a:pt x="0" y="115"/>
                </a:lnTo>
                <a:lnTo>
                  <a:pt x="1" y="117"/>
                </a:lnTo>
                <a:lnTo>
                  <a:pt x="5" y="120"/>
                </a:lnTo>
                <a:lnTo>
                  <a:pt x="9" y="123"/>
                </a:lnTo>
                <a:lnTo>
                  <a:pt x="9" y="123"/>
                </a:lnTo>
                <a:lnTo>
                  <a:pt x="9" y="136"/>
                </a:lnTo>
                <a:lnTo>
                  <a:pt x="11" y="147"/>
                </a:lnTo>
                <a:lnTo>
                  <a:pt x="12" y="150"/>
                </a:lnTo>
                <a:lnTo>
                  <a:pt x="14" y="153"/>
                </a:lnTo>
                <a:lnTo>
                  <a:pt x="29" y="163"/>
                </a:lnTo>
                <a:lnTo>
                  <a:pt x="29" y="163"/>
                </a:lnTo>
                <a:lnTo>
                  <a:pt x="24" y="185"/>
                </a:lnTo>
                <a:lnTo>
                  <a:pt x="22" y="200"/>
                </a:lnTo>
                <a:lnTo>
                  <a:pt x="22" y="205"/>
                </a:lnTo>
                <a:lnTo>
                  <a:pt x="23" y="207"/>
                </a:lnTo>
                <a:lnTo>
                  <a:pt x="24" y="207"/>
                </a:lnTo>
                <a:lnTo>
                  <a:pt x="24" y="207"/>
                </a:lnTo>
                <a:lnTo>
                  <a:pt x="29" y="208"/>
                </a:lnTo>
                <a:lnTo>
                  <a:pt x="34" y="209"/>
                </a:lnTo>
                <a:lnTo>
                  <a:pt x="39" y="212"/>
                </a:lnTo>
                <a:lnTo>
                  <a:pt x="39" y="212"/>
                </a:lnTo>
                <a:lnTo>
                  <a:pt x="48" y="227"/>
                </a:lnTo>
                <a:lnTo>
                  <a:pt x="56" y="239"/>
                </a:lnTo>
                <a:lnTo>
                  <a:pt x="60" y="244"/>
                </a:lnTo>
                <a:lnTo>
                  <a:pt x="64" y="246"/>
                </a:lnTo>
                <a:lnTo>
                  <a:pt x="64" y="246"/>
                </a:lnTo>
                <a:lnTo>
                  <a:pt x="69" y="248"/>
                </a:lnTo>
                <a:lnTo>
                  <a:pt x="75" y="249"/>
                </a:lnTo>
                <a:lnTo>
                  <a:pt x="88" y="251"/>
                </a:lnTo>
                <a:lnTo>
                  <a:pt x="99" y="254"/>
                </a:lnTo>
                <a:lnTo>
                  <a:pt x="103" y="255"/>
                </a:lnTo>
                <a:lnTo>
                  <a:pt x="103" y="255"/>
                </a:lnTo>
                <a:lnTo>
                  <a:pt x="103" y="256"/>
                </a:lnTo>
                <a:lnTo>
                  <a:pt x="103" y="256"/>
                </a:lnTo>
                <a:lnTo>
                  <a:pt x="101" y="261"/>
                </a:lnTo>
                <a:lnTo>
                  <a:pt x="99" y="266"/>
                </a:lnTo>
                <a:lnTo>
                  <a:pt x="101" y="270"/>
                </a:lnTo>
                <a:lnTo>
                  <a:pt x="102" y="271"/>
                </a:lnTo>
                <a:lnTo>
                  <a:pt x="103" y="271"/>
                </a:lnTo>
                <a:lnTo>
                  <a:pt x="103" y="271"/>
                </a:lnTo>
                <a:lnTo>
                  <a:pt x="112" y="271"/>
                </a:lnTo>
                <a:lnTo>
                  <a:pt x="124" y="275"/>
                </a:lnTo>
                <a:lnTo>
                  <a:pt x="136" y="280"/>
                </a:lnTo>
                <a:lnTo>
                  <a:pt x="141" y="282"/>
                </a:lnTo>
                <a:lnTo>
                  <a:pt x="143" y="286"/>
                </a:lnTo>
                <a:lnTo>
                  <a:pt x="143" y="286"/>
                </a:lnTo>
                <a:lnTo>
                  <a:pt x="143" y="290"/>
                </a:lnTo>
                <a:lnTo>
                  <a:pt x="141" y="295"/>
                </a:lnTo>
                <a:lnTo>
                  <a:pt x="138" y="307"/>
                </a:lnTo>
                <a:lnTo>
                  <a:pt x="135" y="315"/>
                </a:lnTo>
                <a:lnTo>
                  <a:pt x="134" y="324"/>
                </a:lnTo>
                <a:lnTo>
                  <a:pt x="133" y="334"/>
                </a:lnTo>
                <a:lnTo>
                  <a:pt x="133" y="345"/>
                </a:lnTo>
                <a:lnTo>
                  <a:pt x="133" y="345"/>
                </a:lnTo>
                <a:lnTo>
                  <a:pt x="133" y="362"/>
                </a:lnTo>
                <a:lnTo>
                  <a:pt x="131" y="391"/>
                </a:lnTo>
                <a:lnTo>
                  <a:pt x="126" y="465"/>
                </a:lnTo>
                <a:lnTo>
                  <a:pt x="122" y="541"/>
                </a:lnTo>
                <a:lnTo>
                  <a:pt x="118" y="596"/>
                </a:lnTo>
                <a:lnTo>
                  <a:pt x="118" y="596"/>
                </a:lnTo>
                <a:lnTo>
                  <a:pt x="118" y="633"/>
                </a:lnTo>
                <a:lnTo>
                  <a:pt x="119" y="670"/>
                </a:lnTo>
                <a:lnTo>
                  <a:pt x="120" y="700"/>
                </a:lnTo>
                <a:lnTo>
                  <a:pt x="123" y="715"/>
                </a:lnTo>
                <a:lnTo>
                  <a:pt x="123" y="715"/>
                </a:lnTo>
                <a:lnTo>
                  <a:pt x="125" y="731"/>
                </a:lnTo>
                <a:lnTo>
                  <a:pt x="126" y="758"/>
                </a:lnTo>
                <a:lnTo>
                  <a:pt x="128" y="785"/>
                </a:lnTo>
                <a:lnTo>
                  <a:pt x="128" y="799"/>
                </a:lnTo>
                <a:lnTo>
                  <a:pt x="128" y="799"/>
                </a:lnTo>
                <a:lnTo>
                  <a:pt x="128" y="803"/>
                </a:lnTo>
                <a:lnTo>
                  <a:pt x="130" y="807"/>
                </a:lnTo>
                <a:lnTo>
                  <a:pt x="133" y="813"/>
                </a:lnTo>
                <a:lnTo>
                  <a:pt x="133" y="813"/>
                </a:lnTo>
                <a:lnTo>
                  <a:pt x="130" y="842"/>
                </a:lnTo>
                <a:lnTo>
                  <a:pt x="128" y="864"/>
                </a:lnTo>
                <a:lnTo>
                  <a:pt x="128" y="882"/>
                </a:lnTo>
                <a:lnTo>
                  <a:pt x="128" y="882"/>
                </a:lnTo>
                <a:lnTo>
                  <a:pt x="129" y="889"/>
                </a:lnTo>
                <a:lnTo>
                  <a:pt x="131" y="895"/>
                </a:lnTo>
                <a:lnTo>
                  <a:pt x="138" y="906"/>
                </a:lnTo>
                <a:lnTo>
                  <a:pt x="145" y="914"/>
                </a:lnTo>
                <a:lnTo>
                  <a:pt x="147" y="917"/>
                </a:lnTo>
                <a:lnTo>
                  <a:pt x="162" y="922"/>
                </a:lnTo>
                <a:lnTo>
                  <a:pt x="162" y="922"/>
                </a:lnTo>
                <a:lnTo>
                  <a:pt x="149" y="1013"/>
                </a:lnTo>
                <a:lnTo>
                  <a:pt x="140" y="1082"/>
                </a:lnTo>
                <a:lnTo>
                  <a:pt x="138" y="1108"/>
                </a:lnTo>
                <a:lnTo>
                  <a:pt x="138" y="1124"/>
                </a:lnTo>
                <a:lnTo>
                  <a:pt x="138" y="1124"/>
                </a:lnTo>
                <a:lnTo>
                  <a:pt x="143" y="1177"/>
                </a:lnTo>
                <a:lnTo>
                  <a:pt x="151" y="1269"/>
                </a:lnTo>
                <a:lnTo>
                  <a:pt x="156" y="1317"/>
                </a:lnTo>
                <a:lnTo>
                  <a:pt x="161" y="1361"/>
                </a:lnTo>
                <a:lnTo>
                  <a:pt x="166" y="1390"/>
                </a:lnTo>
                <a:lnTo>
                  <a:pt x="170" y="1400"/>
                </a:lnTo>
                <a:lnTo>
                  <a:pt x="172" y="1405"/>
                </a:lnTo>
                <a:lnTo>
                  <a:pt x="172" y="1405"/>
                </a:lnTo>
                <a:lnTo>
                  <a:pt x="177" y="1409"/>
                </a:lnTo>
                <a:lnTo>
                  <a:pt x="181" y="1414"/>
                </a:lnTo>
                <a:lnTo>
                  <a:pt x="186" y="1421"/>
                </a:lnTo>
                <a:lnTo>
                  <a:pt x="188" y="1427"/>
                </a:lnTo>
                <a:lnTo>
                  <a:pt x="188" y="1428"/>
                </a:lnTo>
                <a:lnTo>
                  <a:pt x="187" y="1430"/>
                </a:lnTo>
                <a:lnTo>
                  <a:pt x="187" y="1430"/>
                </a:lnTo>
                <a:lnTo>
                  <a:pt x="183" y="1432"/>
                </a:lnTo>
                <a:lnTo>
                  <a:pt x="178" y="1434"/>
                </a:lnTo>
                <a:lnTo>
                  <a:pt x="176" y="1437"/>
                </a:lnTo>
                <a:lnTo>
                  <a:pt x="175" y="1439"/>
                </a:lnTo>
                <a:lnTo>
                  <a:pt x="175" y="1442"/>
                </a:lnTo>
                <a:lnTo>
                  <a:pt x="177" y="1444"/>
                </a:lnTo>
                <a:lnTo>
                  <a:pt x="177" y="1444"/>
                </a:lnTo>
                <a:lnTo>
                  <a:pt x="179" y="1448"/>
                </a:lnTo>
                <a:lnTo>
                  <a:pt x="181" y="1453"/>
                </a:lnTo>
                <a:lnTo>
                  <a:pt x="181" y="1459"/>
                </a:lnTo>
                <a:lnTo>
                  <a:pt x="181" y="1465"/>
                </a:lnTo>
                <a:lnTo>
                  <a:pt x="178" y="1475"/>
                </a:lnTo>
                <a:lnTo>
                  <a:pt x="177" y="1479"/>
                </a:lnTo>
                <a:lnTo>
                  <a:pt x="177" y="1479"/>
                </a:lnTo>
                <a:lnTo>
                  <a:pt x="176" y="1479"/>
                </a:lnTo>
                <a:lnTo>
                  <a:pt x="172" y="1481"/>
                </a:lnTo>
                <a:lnTo>
                  <a:pt x="162" y="1487"/>
                </a:lnTo>
                <a:lnTo>
                  <a:pt x="147" y="1499"/>
                </a:lnTo>
                <a:lnTo>
                  <a:pt x="147" y="1499"/>
                </a:lnTo>
                <a:lnTo>
                  <a:pt x="140" y="1500"/>
                </a:lnTo>
                <a:lnTo>
                  <a:pt x="122" y="1502"/>
                </a:lnTo>
                <a:lnTo>
                  <a:pt x="112" y="1505"/>
                </a:lnTo>
                <a:lnTo>
                  <a:pt x="103" y="1508"/>
                </a:lnTo>
                <a:lnTo>
                  <a:pt x="97" y="1512"/>
                </a:lnTo>
                <a:lnTo>
                  <a:pt x="94" y="1516"/>
                </a:lnTo>
                <a:lnTo>
                  <a:pt x="93" y="1518"/>
                </a:lnTo>
                <a:lnTo>
                  <a:pt x="93" y="1518"/>
                </a:lnTo>
                <a:lnTo>
                  <a:pt x="93" y="1524"/>
                </a:lnTo>
                <a:lnTo>
                  <a:pt x="94" y="1531"/>
                </a:lnTo>
                <a:lnTo>
                  <a:pt x="96" y="1537"/>
                </a:lnTo>
                <a:lnTo>
                  <a:pt x="99" y="1542"/>
                </a:lnTo>
                <a:lnTo>
                  <a:pt x="106" y="1550"/>
                </a:lnTo>
                <a:lnTo>
                  <a:pt x="108" y="1553"/>
                </a:lnTo>
                <a:lnTo>
                  <a:pt x="108" y="1553"/>
                </a:lnTo>
                <a:lnTo>
                  <a:pt x="138" y="1560"/>
                </a:lnTo>
                <a:lnTo>
                  <a:pt x="161" y="1566"/>
                </a:lnTo>
                <a:lnTo>
                  <a:pt x="173" y="1568"/>
                </a:lnTo>
                <a:lnTo>
                  <a:pt x="182" y="1568"/>
                </a:lnTo>
                <a:lnTo>
                  <a:pt x="182" y="1568"/>
                </a:lnTo>
                <a:lnTo>
                  <a:pt x="267" y="1561"/>
                </a:lnTo>
                <a:lnTo>
                  <a:pt x="319" y="1559"/>
                </a:lnTo>
                <a:lnTo>
                  <a:pt x="349" y="1558"/>
                </a:lnTo>
                <a:lnTo>
                  <a:pt x="349" y="1558"/>
                </a:lnTo>
                <a:lnTo>
                  <a:pt x="361" y="1559"/>
                </a:lnTo>
                <a:lnTo>
                  <a:pt x="368" y="1560"/>
                </a:lnTo>
                <a:lnTo>
                  <a:pt x="370" y="1560"/>
                </a:lnTo>
                <a:lnTo>
                  <a:pt x="374" y="1559"/>
                </a:lnTo>
                <a:lnTo>
                  <a:pt x="377" y="1556"/>
                </a:lnTo>
                <a:lnTo>
                  <a:pt x="379" y="1553"/>
                </a:lnTo>
                <a:lnTo>
                  <a:pt x="379" y="1553"/>
                </a:lnTo>
                <a:lnTo>
                  <a:pt x="384" y="1547"/>
                </a:lnTo>
                <a:lnTo>
                  <a:pt x="386" y="1543"/>
                </a:lnTo>
                <a:lnTo>
                  <a:pt x="389" y="1543"/>
                </a:lnTo>
                <a:lnTo>
                  <a:pt x="389" y="1543"/>
                </a:lnTo>
                <a:lnTo>
                  <a:pt x="389" y="1543"/>
                </a:lnTo>
                <a:lnTo>
                  <a:pt x="409" y="1544"/>
                </a:lnTo>
                <a:lnTo>
                  <a:pt x="425" y="1545"/>
                </a:lnTo>
                <a:lnTo>
                  <a:pt x="432" y="1544"/>
                </a:lnTo>
                <a:lnTo>
                  <a:pt x="438" y="1543"/>
                </a:lnTo>
                <a:lnTo>
                  <a:pt x="438" y="1543"/>
                </a:lnTo>
                <a:lnTo>
                  <a:pt x="448" y="1540"/>
                </a:lnTo>
                <a:lnTo>
                  <a:pt x="454" y="1539"/>
                </a:lnTo>
                <a:lnTo>
                  <a:pt x="458" y="1537"/>
                </a:lnTo>
                <a:lnTo>
                  <a:pt x="458" y="1536"/>
                </a:lnTo>
                <a:lnTo>
                  <a:pt x="458" y="1533"/>
                </a:lnTo>
                <a:lnTo>
                  <a:pt x="458" y="1533"/>
                </a:lnTo>
                <a:lnTo>
                  <a:pt x="448" y="1484"/>
                </a:lnTo>
                <a:lnTo>
                  <a:pt x="448" y="1469"/>
                </a:lnTo>
                <a:lnTo>
                  <a:pt x="448" y="1469"/>
                </a:lnTo>
                <a:lnTo>
                  <a:pt x="448" y="1464"/>
                </a:lnTo>
                <a:lnTo>
                  <a:pt x="446" y="1460"/>
                </a:lnTo>
                <a:lnTo>
                  <a:pt x="443" y="1457"/>
                </a:lnTo>
                <a:lnTo>
                  <a:pt x="438" y="1449"/>
                </a:lnTo>
                <a:lnTo>
                  <a:pt x="438" y="1449"/>
                </a:lnTo>
                <a:lnTo>
                  <a:pt x="434" y="1444"/>
                </a:lnTo>
                <a:lnTo>
                  <a:pt x="428" y="1439"/>
                </a:lnTo>
                <a:lnTo>
                  <a:pt x="422" y="1433"/>
                </a:lnTo>
                <a:lnTo>
                  <a:pt x="415" y="1427"/>
                </a:lnTo>
                <a:lnTo>
                  <a:pt x="410" y="1421"/>
                </a:lnTo>
                <a:lnTo>
                  <a:pt x="409" y="1416"/>
                </a:lnTo>
                <a:lnTo>
                  <a:pt x="407" y="1412"/>
                </a:lnTo>
                <a:lnTo>
                  <a:pt x="407" y="1409"/>
                </a:lnTo>
                <a:lnTo>
                  <a:pt x="409" y="1405"/>
                </a:lnTo>
                <a:lnTo>
                  <a:pt x="410" y="1400"/>
                </a:lnTo>
                <a:lnTo>
                  <a:pt x="414" y="1395"/>
                </a:lnTo>
                <a:lnTo>
                  <a:pt x="414" y="1395"/>
                </a:lnTo>
                <a:lnTo>
                  <a:pt x="420" y="1386"/>
                </a:lnTo>
                <a:lnTo>
                  <a:pt x="423" y="1378"/>
                </a:lnTo>
                <a:lnTo>
                  <a:pt x="426" y="1372"/>
                </a:lnTo>
                <a:lnTo>
                  <a:pt x="425" y="1364"/>
                </a:lnTo>
                <a:lnTo>
                  <a:pt x="423" y="1359"/>
                </a:lnTo>
                <a:lnTo>
                  <a:pt x="421" y="1353"/>
                </a:lnTo>
                <a:lnTo>
                  <a:pt x="414" y="1341"/>
                </a:lnTo>
                <a:lnTo>
                  <a:pt x="414" y="1341"/>
                </a:lnTo>
                <a:lnTo>
                  <a:pt x="410" y="1336"/>
                </a:lnTo>
                <a:lnTo>
                  <a:pt x="406" y="1332"/>
                </a:lnTo>
                <a:lnTo>
                  <a:pt x="401" y="1328"/>
                </a:lnTo>
                <a:lnTo>
                  <a:pt x="400" y="1326"/>
                </a:lnTo>
                <a:lnTo>
                  <a:pt x="399" y="1325"/>
                </a:lnTo>
                <a:lnTo>
                  <a:pt x="399" y="1321"/>
                </a:lnTo>
                <a:lnTo>
                  <a:pt x="399" y="1316"/>
                </a:lnTo>
                <a:lnTo>
                  <a:pt x="399" y="1316"/>
                </a:lnTo>
                <a:lnTo>
                  <a:pt x="401" y="1305"/>
                </a:lnTo>
                <a:lnTo>
                  <a:pt x="404" y="1296"/>
                </a:lnTo>
                <a:lnTo>
                  <a:pt x="405" y="1288"/>
                </a:lnTo>
                <a:lnTo>
                  <a:pt x="405" y="1283"/>
                </a:lnTo>
                <a:lnTo>
                  <a:pt x="404" y="1277"/>
                </a:lnTo>
                <a:lnTo>
                  <a:pt x="404" y="1277"/>
                </a:lnTo>
                <a:lnTo>
                  <a:pt x="398" y="1248"/>
                </a:lnTo>
                <a:lnTo>
                  <a:pt x="389" y="1203"/>
                </a:lnTo>
                <a:lnTo>
                  <a:pt x="382" y="1158"/>
                </a:lnTo>
                <a:lnTo>
                  <a:pt x="379" y="1142"/>
                </a:lnTo>
                <a:lnTo>
                  <a:pt x="379" y="1134"/>
                </a:lnTo>
                <a:lnTo>
                  <a:pt x="379" y="1134"/>
                </a:lnTo>
                <a:lnTo>
                  <a:pt x="391" y="1071"/>
                </a:lnTo>
                <a:lnTo>
                  <a:pt x="404" y="1011"/>
                </a:lnTo>
                <a:lnTo>
                  <a:pt x="404" y="1011"/>
                </a:lnTo>
                <a:lnTo>
                  <a:pt x="425" y="922"/>
                </a:lnTo>
                <a:lnTo>
                  <a:pt x="443" y="838"/>
                </a:lnTo>
                <a:lnTo>
                  <a:pt x="443" y="838"/>
                </a:lnTo>
                <a:lnTo>
                  <a:pt x="449" y="838"/>
                </a:lnTo>
                <a:lnTo>
                  <a:pt x="463" y="838"/>
                </a:lnTo>
                <a:lnTo>
                  <a:pt x="470" y="837"/>
                </a:lnTo>
                <a:lnTo>
                  <a:pt x="478" y="836"/>
                </a:lnTo>
                <a:lnTo>
                  <a:pt x="484" y="833"/>
                </a:lnTo>
                <a:lnTo>
                  <a:pt x="486" y="831"/>
                </a:lnTo>
                <a:lnTo>
                  <a:pt x="487" y="828"/>
                </a:lnTo>
                <a:lnTo>
                  <a:pt x="487" y="828"/>
                </a:lnTo>
                <a:lnTo>
                  <a:pt x="489" y="822"/>
                </a:lnTo>
                <a:lnTo>
                  <a:pt x="489" y="812"/>
                </a:lnTo>
                <a:lnTo>
                  <a:pt x="485" y="784"/>
                </a:lnTo>
                <a:lnTo>
                  <a:pt x="479" y="739"/>
                </a:lnTo>
                <a:lnTo>
                  <a:pt x="475" y="710"/>
                </a:lnTo>
                <a:lnTo>
                  <a:pt x="473" y="675"/>
                </a:lnTo>
                <a:lnTo>
                  <a:pt x="473" y="675"/>
                </a:lnTo>
                <a:lnTo>
                  <a:pt x="469" y="636"/>
                </a:lnTo>
                <a:lnTo>
                  <a:pt x="464" y="593"/>
                </a:lnTo>
                <a:lnTo>
                  <a:pt x="453" y="510"/>
                </a:lnTo>
                <a:lnTo>
                  <a:pt x="443" y="445"/>
                </a:lnTo>
                <a:lnTo>
                  <a:pt x="438" y="419"/>
                </a:lnTo>
                <a:lnTo>
                  <a:pt x="438" y="419"/>
                </a:lnTo>
                <a:lnTo>
                  <a:pt x="436" y="399"/>
                </a:lnTo>
                <a:lnTo>
                  <a:pt x="427" y="354"/>
                </a:lnTo>
                <a:lnTo>
                  <a:pt x="422" y="328"/>
                </a:lnTo>
                <a:lnTo>
                  <a:pt x="416" y="302"/>
                </a:lnTo>
                <a:lnTo>
                  <a:pt x="410" y="278"/>
                </a:lnTo>
                <a:lnTo>
                  <a:pt x="404" y="261"/>
                </a:lnTo>
                <a:lnTo>
                  <a:pt x="404" y="261"/>
                </a:lnTo>
                <a:lnTo>
                  <a:pt x="400" y="254"/>
                </a:lnTo>
                <a:lnTo>
                  <a:pt x="394" y="245"/>
                </a:lnTo>
                <a:lnTo>
                  <a:pt x="377" y="227"/>
                </a:lnTo>
                <a:lnTo>
                  <a:pt x="357" y="206"/>
                </a:lnTo>
                <a:lnTo>
                  <a:pt x="336" y="186"/>
                </a:lnTo>
                <a:lnTo>
                  <a:pt x="298" y="152"/>
                </a:lnTo>
                <a:lnTo>
                  <a:pt x="280" y="138"/>
                </a:lnTo>
                <a:lnTo>
                  <a:pt x="266" y="133"/>
                </a:lnTo>
                <a:lnTo>
                  <a:pt x="266" y="133"/>
                </a:lnTo>
                <a:lnTo>
                  <a:pt x="262" y="127"/>
                </a:lnTo>
                <a:lnTo>
                  <a:pt x="252" y="113"/>
                </a:lnTo>
                <a:lnTo>
                  <a:pt x="247" y="106"/>
                </a:lnTo>
                <a:lnTo>
                  <a:pt x="241" y="100"/>
                </a:lnTo>
                <a:lnTo>
                  <a:pt x="236" y="95"/>
                </a:lnTo>
                <a:lnTo>
                  <a:pt x="231" y="94"/>
                </a:lnTo>
                <a:lnTo>
                  <a:pt x="231" y="94"/>
                </a:lnTo>
                <a:lnTo>
                  <a:pt x="224" y="95"/>
                </a:lnTo>
                <a:lnTo>
                  <a:pt x="220" y="96"/>
                </a:lnTo>
                <a:lnTo>
                  <a:pt x="216" y="99"/>
                </a:lnTo>
                <a:lnTo>
                  <a:pt x="216" y="99"/>
                </a:lnTo>
                <a:lnTo>
                  <a:pt x="214" y="91"/>
                </a:lnTo>
                <a:lnTo>
                  <a:pt x="207" y="75"/>
                </a:lnTo>
                <a:lnTo>
                  <a:pt x="195" y="54"/>
                </a:lnTo>
                <a:lnTo>
                  <a:pt x="189" y="43"/>
                </a:lnTo>
                <a:lnTo>
                  <a:pt x="182" y="34"/>
                </a:lnTo>
                <a:lnTo>
                  <a:pt x="182" y="34"/>
                </a:lnTo>
                <a:lnTo>
                  <a:pt x="171" y="22"/>
                </a:lnTo>
                <a:lnTo>
                  <a:pt x="163" y="15"/>
                </a:lnTo>
                <a:lnTo>
                  <a:pt x="154" y="11"/>
                </a:lnTo>
                <a:lnTo>
                  <a:pt x="138" y="5"/>
                </a:lnTo>
                <a:lnTo>
                  <a:pt x="138" y="5"/>
                </a:lnTo>
                <a:lnTo>
                  <a:pt x="128" y="2"/>
                </a:lnTo>
                <a:lnTo>
                  <a:pt x="117" y="1"/>
                </a:lnTo>
                <a:lnTo>
                  <a:pt x="108" y="0"/>
                </a:lnTo>
                <a:lnTo>
                  <a:pt x="99" y="1"/>
                </a:lnTo>
                <a:lnTo>
                  <a:pt x="88" y="4"/>
                </a:lnTo>
                <a:lnTo>
                  <a:pt x="83" y="5"/>
                </a:lnTo>
                <a:lnTo>
                  <a:pt x="83" y="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938296" y="771091"/>
            <a:ext cx="518923" cy="1709050"/>
          </a:xfrm>
          <a:custGeom>
            <a:avLst/>
            <a:gdLst>
              <a:gd name="T0" fmla="*/ 130 w 535"/>
              <a:gd name="T1" fmla="*/ 138 h 1762"/>
              <a:gd name="T2" fmla="*/ 135 w 535"/>
              <a:gd name="T3" fmla="*/ 74 h 1762"/>
              <a:gd name="T4" fmla="*/ 161 w 535"/>
              <a:gd name="T5" fmla="*/ 25 h 1762"/>
              <a:gd name="T6" fmla="*/ 196 w 535"/>
              <a:gd name="T7" fmla="*/ 5 h 1762"/>
              <a:gd name="T8" fmla="*/ 224 w 535"/>
              <a:gd name="T9" fmla="*/ 0 h 1762"/>
              <a:gd name="T10" fmla="*/ 292 w 535"/>
              <a:gd name="T11" fmla="*/ 12 h 1762"/>
              <a:gd name="T12" fmla="*/ 329 w 535"/>
              <a:gd name="T13" fmla="*/ 44 h 1762"/>
              <a:gd name="T14" fmla="*/ 346 w 535"/>
              <a:gd name="T15" fmla="*/ 89 h 1762"/>
              <a:gd name="T16" fmla="*/ 366 w 535"/>
              <a:gd name="T17" fmla="*/ 97 h 1762"/>
              <a:gd name="T18" fmla="*/ 387 w 535"/>
              <a:gd name="T19" fmla="*/ 110 h 1762"/>
              <a:gd name="T20" fmla="*/ 384 w 535"/>
              <a:gd name="T21" fmla="*/ 123 h 1762"/>
              <a:gd name="T22" fmla="*/ 359 w 535"/>
              <a:gd name="T23" fmla="*/ 141 h 1762"/>
              <a:gd name="T24" fmla="*/ 352 w 535"/>
              <a:gd name="T25" fmla="*/ 190 h 1762"/>
              <a:gd name="T26" fmla="*/ 350 w 535"/>
              <a:gd name="T27" fmla="*/ 244 h 1762"/>
              <a:gd name="T28" fmla="*/ 343 w 535"/>
              <a:gd name="T29" fmla="*/ 277 h 1762"/>
              <a:gd name="T30" fmla="*/ 329 w 535"/>
              <a:gd name="T31" fmla="*/ 290 h 1762"/>
              <a:gd name="T32" fmla="*/ 321 w 535"/>
              <a:gd name="T33" fmla="*/ 334 h 1762"/>
              <a:gd name="T34" fmla="*/ 387 w 535"/>
              <a:gd name="T35" fmla="*/ 448 h 1762"/>
              <a:gd name="T36" fmla="*/ 408 w 535"/>
              <a:gd name="T37" fmla="*/ 725 h 1762"/>
              <a:gd name="T38" fmla="*/ 419 w 535"/>
              <a:gd name="T39" fmla="*/ 733 h 1762"/>
              <a:gd name="T40" fmla="*/ 436 w 535"/>
              <a:gd name="T41" fmla="*/ 773 h 1762"/>
              <a:gd name="T42" fmla="*/ 435 w 535"/>
              <a:gd name="T43" fmla="*/ 811 h 1762"/>
              <a:gd name="T44" fmla="*/ 423 w 535"/>
              <a:gd name="T45" fmla="*/ 835 h 1762"/>
              <a:gd name="T46" fmla="*/ 414 w 535"/>
              <a:gd name="T47" fmla="*/ 863 h 1762"/>
              <a:gd name="T48" fmla="*/ 397 w 535"/>
              <a:gd name="T49" fmla="*/ 1428 h 1762"/>
              <a:gd name="T50" fmla="*/ 430 w 535"/>
              <a:gd name="T51" fmla="*/ 1572 h 1762"/>
              <a:gd name="T52" fmla="*/ 441 w 535"/>
              <a:gd name="T53" fmla="*/ 1677 h 1762"/>
              <a:gd name="T54" fmla="*/ 481 w 535"/>
              <a:gd name="T55" fmla="*/ 1691 h 1762"/>
              <a:gd name="T56" fmla="*/ 534 w 535"/>
              <a:gd name="T57" fmla="*/ 1708 h 1762"/>
              <a:gd name="T58" fmla="*/ 534 w 535"/>
              <a:gd name="T59" fmla="*/ 1721 h 1762"/>
              <a:gd name="T60" fmla="*/ 522 w 535"/>
              <a:gd name="T61" fmla="*/ 1736 h 1762"/>
              <a:gd name="T62" fmla="*/ 304 w 535"/>
              <a:gd name="T63" fmla="*/ 1745 h 1762"/>
              <a:gd name="T64" fmla="*/ 302 w 535"/>
              <a:gd name="T65" fmla="*/ 1710 h 1762"/>
              <a:gd name="T66" fmla="*/ 279 w 535"/>
              <a:gd name="T67" fmla="*/ 1663 h 1762"/>
              <a:gd name="T68" fmla="*/ 258 w 535"/>
              <a:gd name="T69" fmla="*/ 1418 h 1762"/>
              <a:gd name="T70" fmla="*/ 252 w 535"/>
              <a:gd name="T71" fmla="*/ 1384 h 1762"/>
              <a:gd name="T72" fmla="*/ 246 w 535"/>
              <a:gd name="T73" fmla="*/ 1389 h 1762"/>
              <a:gd name="T74" fmla="*/ 237 w 535"/>
              <a:gd name="T75" fmla="*/ 1498 h 1762"/>
              <a:gd name="T76" fmla="*/ 237 w 535"/>
              <a:gd name="T77" fmla="*/ 1560 h 1762"/>
              <a:gd name="T78" fmla="*/ 228 w 535"/>
              <a:gd name="T79" fmla="*/ 1694 h 1762"/>
              <a:gd name="T80" fmla="*/ 235 w 535"/>
              <a:gd name="T81" fmla="*/ 1710 h 1762"/>
              <a:gd name="T82" fmla="*/ 250 w 535"/>
              <a:gd name="T83" fmla="*/ 1718 h 1762"/>
              <a:gd name="T84" fmla="*/ 253 w 535"/>
              <a:gd name="T85" fmla="*/ 1734 h 1762"/>
              <a:gd name="T86" fmla="*/ 236 w 535"/>
              <a:gd name="T87" fmla="*/ 1753 h 1762"/>
              <a:gd name="T88" fmla="*/ 196 w 535"/>
              <a:gd name="T89" fmla="*/ 1762 h 1762"/>
              <a:gd name="T90" fmla="*/ 90 w 535"/>
              <a:gd name="T91" fmla="*/ 1720 h 1762"/>
              <a:gd name="T92" fmla="*/ 81 w 535"/>
              <a:gd name="T93" fmla="*/ 1680 h 1762"/>
              <a:gd name="T94" fmla="*/ 90 w 535"/>
              <a:gd name="T95" fmla="*/ 1512 h 1762"/>
              <a:gd name="T96" fmla="*/ 97 w 535"/>
              <a:gd name="T97" fmla="*/ 1476 h 1762"/>
              <a:gd name="T98" fmla="*/ 83 w 535"/>
              <a:gd name="T99" fmla="*/ 1413 h 1762"/>
              <a:gd name="T100" fmla="*/ 84 w 535"/>
              <a:gd name="T101" fmla="*/ 1369 h 1762"/>
              <a:gd name="T102" fmla="*/ 41 w 535"/>
              <a:gd name="T103" fmla="*/ 1206 h 1762"/>
              <a:gd name="T104" fmla="*/ 0 w 535"/>
              <a:gd name="T105" fmla="*/ 1204 h 1762"/>
              <a:gd name="T106" fmla="*/ 34 w 535"/>
              <a:gd name="T107" fmla="*/ 940 h 1762"/>
              <a:gd name="T108" fmla="*/ 45 w 535"/>
              <a:gd name="T109" fmla="*/ 878 h 1762"/>
              <a:gd name="T110" fmla="*/ 58 w 535"/>
              <a:gd name="T111" fmla="*/ 584 h 1762"/>
              <a:gd name="T112" fmla="*/ 75 w 535"/>
              <a:gd name="T113" fmla="*/ 396 h 1762"/>
              <a:gd name="T114" fmla="*/ 92 w 535"/>
              <a:gd name="T115" fmla="*/ 352 h 1762"/>
              <a:gd name="T116" fmla="*/ 116 w 535"/>
              <a:gd name="T117" fmla="*/ 328 h 1762"/>
              <a:gd name="T118" fmla="*/ 160 w 535"/>
              <a:gd name="T119" fmla="*/ 250 h 1762"/>
              <a:gd name="T120" fmla="*/ 151 w 535"/>
              <a:gd name="T121" fmla="*/ 259 h 1762"/>
              <a:gd name="T122" fmla="*/ 147 w 535"/>
              <a:gd name="T123" fmla="*/ 235 h 1762"/>
              <a:gd name="T124" fmla="*/ 129 w 535"/>
              <a:gd name="T125" fmla="*/ 179 h 1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5" h="1762">
                <a:moveTo>
                  <a:pt x="129" y="179"/>
                </a:moveTo>
                <a:lnTo>
                  <a:pt x="132" y="145"/>
                </a:lnTo>
                <a:lnTo>
                  <a:pt x="132" y="145"/>
                </a:lnTo>
                <a:lnTo>
                  <a:pt x="130" y="138"/>
                </a:lnTo>
                <a:lnTo>
                  <a:pt x="130" y="123"/>
                </a:lnTo>
                <a:lnTo>
                  <a:pt x="130" y="101"/>
                </a:lnTo>
                <a:lnTo>
                  <a:pt x="133" y="88"/>
                </a:lnTo>
                <a:lnTo>
                  <a:pt x="135" y="74"/>
                </a:lnTo>
                <a:lnTo>
                  <a:pt x="139" y="61"/>
                </a:lnTo>
                <a:lnTo>
                  <a:pt x="144" y="48"/>
                </a:lnTo>
                <a:lnTo>
                  <a:pt x="152" y="36"/>
                </a:lnTo>
                <a:lnTo>
                  <a:pt x="161" y="25"/>
                </a:lnTo>
                <a:lnTo>
                  <a:pt x="173" y="16"/>
                </a:lnTo>
                <a:lnTo>
                  <a:pt x="181" y="12"/>
                </a:lnTo>
                <a:lnTo>
                  <a:pt x="188" y="8"/>
                </a:lnTo>
                <a:lnTo>
                  <a:pt x="196" y="5"/>
                </a:lnTo>
                <a:lnTo>
                  <a:pt x="205" y="3"/>
                </a:lnTo>
                <a:lnTo>
                  <a:pt x="214" y="1"/>
                </a:lnTo>
                <a:lnTo>
                  <a:pt x="224" y="0"/>
                </a:lnTo>
                <a:lnTo>
                  <a:pt x="224" y="0"/>
                </a:lnTo>
                <a:lnTo>
                  <a:pt x="245" y="0"/>
                </a:lnTo>
                <a:lnTo>
                  <a:pt x="263" y="3"/>
                </a:lnTo>
                <a:lnTo>
                  <a:pt x="279" y="6"/>
                </a:lnTo>
                <a:lnTo>
                  <a:pt x="292" y="12"/>
                </a:lnTo>
                <a:lnTo>
                  <a:pt x="303" y="19"/>
                </a:lnTo>
                <a:lnTo>
                  <a:pt x="313" y="27"/>
                </a:lnTo>
                <a:lnTo>
                  <a:pt x="321" y="36"/>
                </a:lnTo>
                <a:lnTo>
                  <a:pt x="329" y="44"/>
                </a:lnTo>
                <a:lnTo>
                  <a:pt x="334" y="53"/>
                </a:lnTo>
                <a:lnTo>
                  <a:pt x="338" y="62"/>
                </a:lnTo>
                <a:lnTo>
                  <a:pt x="343" y="77"/>
                </a:lnTo>
                <a:lnTo>
                  <a:pt x="346" y="89"/>
                </a:lnTo>
                <a:lnTo>
                  <a:pt x="347" y="93"/>
                </a:lnTo>
                <a:lnTo>
                  <a:pt x="347" y="93"/>
                </a:lnTo>
                <a:lnTo>
                  <a:pt x="352" y="94"/>
                </a:lnTo>
                <a:lnTo>
                  <a:pt x="366" y="97"/>
                </a:lnTo>
                <a:lnTo>
                  <a:pt x="374" y="99"/>
                </a:lnTo>
                <a:lnTo>
                  <a:pt x="381" y="103"/>
                </a:lnTo>
                <a:lnTo>
                  <a:pt x="386" y="107"/>
                </a:lnTo>
                <a:lnTo>
                  <a:pt x="387" y="110"/>
                </a:lnTo>
                <a:lnTo>
                  <a:pt x="388" y="112"/>
                </a:lnTo>
                <a:lnTo>
                  <a:pt x="388" y="112"/>
                </a:lnTo>
                <a:lnTo>
                  <a:pt x="387" y="117"/>
                </a:lnTo>
                <a:lnTo>
                  <a:pt x="384" y="123"/>
                </a:lnTo>
                <a:lnTo>
                  <a:pt x="379" y="128"/>
                </a:lnTo>
                <a:lnTo>
                  <a:pt x="374" y="133"/>
                </a:lnTo>
                <a:lnTo>
                  <a:pt x="364" y="138"/>
                </a:lnTo>
                <a:lnTo>
                  <a:pt x="359" y="141"/>
                </a:lnTo>
                <a:lnTo>
                  <a:pt x="359" y="141"/>
                </a:lnTo>
                <a:lnTo>
                  <a:pt x="356" y="163"/>
                </a:lnTo>
                <a:lnTo>
                  <a:pt x="353" y="179"/>
                </a:lnTo>
                <a:lnTo>
                  <a:pt x="352" y="190"/>
                </a:lnTo>
                <a:lnTo>
                  <a:pt x="352" y="190"/>
                </a:lnTo>
                <a:lnTo>
                  <a:pt x="352" y="199"/>
                </a:lnTo>
                <a:lnTo>
                  <a:pt x="352" y="215"/>
                </a:lnTo>
                <a:lnTo>
                  <a:pt x="350" y="244"/>
                </a:lnTo>
                <a:lnTo>
                  <a:pt x="350" y="244"/>
                </a:lnTo>
                <a:lnTo>
                  <a:pt x="348" y="253"/>
                </a:lnTo>
                <a:lnTo>
                  <a:pt x="347" y="266"/>
                </a:lnTo>
                <a:lnTo>
                  <a:pt x="343" y="277"/>
                </a:lnTo>
                <a:lnTo>
                  <a:pt x="341" y="283"/>
                </a:lnTo>
                <a:lnTo>
                  <a:pt x="337" y="285"/>
                </a:lnTo>
                <a:lnTo>
                  <a:pt x="337" y="285"/>
                </a:lnTo>
                <a:lnTo>
                  <a:pt x="329" y="290"/>
                </a:lnTo>
                <a:lnTo>
                  <a:pt x="323" y="297"/>
                </a:lnTo>
                <a:lnTo>
                  <a:pt x="315" y="304"/>
                </a:lnTo>
                <a:lnTo>
                  <a:pt x="321" y="334"/>
                </a:lnTo>
                <a:lnTo>
                  <a:pt x="321" y="334"/>
                </a:lnTo>
                <a:lnTo>
                  <a:pt x="351" y="378"/>
                </a:lnTo>
                <a:lnTo>
                  <a:pt x="382" y="423"/>
                </a:lnTo>
                <a:lnTo>
                  <a:pt x="382" y="423"/>
                </a:lnTo>
                <a:lnTo>
                  <a:pt x="387" y="448"/>
                </a:lnTo>
                <a:lnTo>
                  <a:pt x="395" y="498"/>
                </a:lnTo>
                <a:lnTo>
                  <a:pt x="408" y="571"/>
                </a:lnTo>
                <a:lnTo>
                  <a:pt x="414" y="667"/>
                </a:lnTo>
                <a:lnTo>
                  <a:pt x="408" y="725"/>
                </a:lnTo>
                <a:lnTo>
                  <a:pt x="408" y="725"/>
                </a:lnTo>
                <a:lnTo>
                  <a:pt x="410" y="726"/>
                </a:lnTo>
                <a:lnTo>
                  <a:pt x="414" y="729"/>
                </a:lnTo>
                <a:lnTo>
                  <a:pt x="419" y="733"/>
                </a:lnTo>
                <a:lnTo>
                  <a:pt x="423" y="739"/>
                </a:lnTo>
                <a:lnTo>
                  <a:pt x="428" y="747"/>
                </a:lnTo>
                <a:lnTo>
                  <a:pt x="432" y="759"/>
                </a:lnTo>
                <a:lnTo>
                  <a:pt x="436" y="773"/>
                </a:lnTo>
                <a:lnTo>
                  <a:pt x="436" y="773"/>
                </a:lnTo>
                <a:lnTo>
                  <a:pt x="437" y="788"/>
                </a:lnTo>
                <a:lnTo>
                  <a:pt x="437" y="801"/>
                </a:lnTo>
                <a:lnTo>
                  <a:pt x="435" y="811"/>
                </a:lnTo>
                <a:lnTo>
                  <a:pt x="432" y="820"/>
                </a:lnTo>
                <a:lnTo>
                  <a:pt x="430" y="827"/>
                </a:lnTo>
                <a:lnTo>
                  <a:pt x="427" y="831"/>
                </a:lnTo>
                <a:lnTo>
                  <a:pt x="423" y="835"/>
                </a:lnTo>
                <a:lnTo>
                  <a:pt x="423" y="835"/>
                </a:lnTo>
                <a:lnTo>
                  <a:pt x="418" y="848"/>
                </a:lnTo>
                <a:lnTo>
                  <a:pt x="414" y="863"/>
                </a:lnTo>
                <a:lnTo>
                  <a:pt x="414" y="863"/>
                </a:lnTo>
                <a:lnTo>
                  <a:pt x="423" y="1191"/>
                </a:lnTo>
                <a:lnTo>
                  <a:pt x="391" y="1210"/>
                </a:lnTo>
                <a:lnTo>
                  <a:pt x="397" y="1428"/>
                </a:lnTo>
                <a:lnTo>
                  <a:pt x="397" y="1428"/>
                </a:lnTo>
                <a:lnTo>
                  <a:pt x="414" y="1498"/>
                </a:lnTo>
                <a:lnTo>
                  <a:pt x="424" y="1547"/>
                </a:lnTo>
                <a:lnTo>
                  <a:pt x="430" y="1572"/>
                </a:lnTo>
                <a:lnTo>
                  <a:pt x="430" y="1572"/>
                </a:lnTo>
                <a:lnTo>
                  <a:pt x="435" y="1627"/>
                </a:lnTo>
                <a:lnTo>
                  <a:pt x="440" y="1676"/>
                </a:lnTo>
                <a:lnTo>
                  <a:pt x="440" y="1676"/>
                </a:lnTo>
                <a:lnTo>
                  <a:pt x="441" y="1677"/>
                </a:lnTo>
                <a:lnTo>
                  <a:pt x="449" y="1681"/>
                </a:lnTo>
                <a:lnTo>
                  <a:pt x="462" y="1686"/>
                </a:lnTo>
                <a:lnTo>
                  <a:pt x="481" y="1691"/>
                </a:lnTo>
                <a:lnTo>
                  <a:pt x="481" y="1691"/>
                </a:lnTo>
                <a:lnTo>
                  <a:pt x="502" y="1695"/>
                </a:lnTo>
                <a:lnTo>
                  <a:pt x="519" y="1700"/>
                </a:lnTo>
                <a:lnTo>
                  <a:pt x="530" y="1705"/>
                </a:lnTo>
                <a:lnTo>
                  <a:pt x="534" y="1708"/>
                </a:lnTo>
                <a:lnTo>
                  <a:pt x="535" y="1710"/>
                </a:lnTo>
                <a:lnTo>
                  <a:pt x="535" y="1710"/>
                </a:lnTo>
                <a:lnTo>
                  <a:pt x="535" y="1716"/>
                </a:lnTo>
                <a:lnTo>
                  <a:pt x="534" y="1721"/>
                </a:lnTo>
                <a:lnTo>
                  <a:pt x="530" y="1727"/>
                </a:lnTo>
                <a:lnTo>
                  <a:pt x="526" y="1732"/>
                </a:lnTo>
                <a:lnTo>
                  <a:pt x="526" y="1732"/>
                </a:lnTo>
                <a:lnTo>
                  <a:pt x="522" y="1736"/>
                </a:lnTo>
                <a:lnTo>
                  <a:pt x="517" y="1739"/>
                </a:lnTo>
                <a:lnTo>
                  <a:pt x="506" y="1743"/>
                </a:lnTo>
                <a:lnTo>
                  <a:pt x="490" y="1745"/>
                </a:lnTo>
                <a:lnTo>
                  <a:pt x="304" y="1745"/>
                </a:lnTo>
                <a:lnTo>
                  <a:pt x="304" y="1745"/>
                </a:lnTo>
                <a:lnTo>
                  <a:pt x="303" y="1735"/>
                </a:lnTo>
                <a:lnTo>
                  <a:pt x="302" y="1723"/>
                </a:lnTo>
                <a:lnTo>
                  <a:pt x="302" y="1710"/>
                </a:lnTo>
                <a:lnTo>
                  <a:pt x="302" y="1710"/>
                </a:lnTo>
                <a:lnTo>
                  <a:pt x="302" y="1680"/>
                </a:lnTo>
                <a:lnTo>
                  <a:pt x="302" y="1663"/>
                </a:lnTo>
                <a:lnTo>
                  <a:pt x="279" y="1663"/>
                </a:lnTo>
                <a:lnTo>
                  <a:pt x="259" y="1454"/>
                </a:lnTo>
                <a:lnTo>
                  <a:pt x="259" y="1454"/>
                </a:lnTo>
                <a:lnTo>
                  <a:pt x="259" y="1442"/>
                </a:lnTo>
                <a:lnTo>
                  <a:pt x="258" y="1418"/>
                </a:lnTo>
                <a:lnTo>
                  <a:pt x="258" y="1405"/>
                </a:lnTo>
                <a:lnTo>
                  <a:pt x="255" y="1393"/>
                </a:lnTo>
                <a:lnTo>
                  <a:pt x="253" y="1385"/>
                </a:lnTo>
                <a:lnTo>
                  <a:pt x="252" y="1384"/>
                </a:lnTo>
                <a:lnTo>
                  <a:pt x="250" y="1383"/>
                </a:lnTo>
                <a:lnTo>
                  <a:pt x="250" y="1383"/>
                </a:lnTo>
                <a:lnTo>
                  <a:pt x="249" y="1385"/>
                </a:lnTo>
                <a:lnTo>
                  <a:pt x="246" y="1389"/>
                </a:lnTo>
                <a:lnTo>
                  <a:pt x="244" y="1403"/>
                </a:lnTo>
                <a:lnTo>
                  <a:pt x="241" y="1424"/>
                </a:lnTo>
                <a:lnTo>
                  <a:pt x="240" y="1449"/>
                </a:lnTo>
                <a:lnTo>
                  <a:pt x="237" y="1498"/>
                </a:lnTo>
                <a:lnTo>
                  <a:pt x="237" y="1527"/>
                </a:lnTo>
                <a:lnTo>
                  <a:pt x="237" y="1527"/>
                </a:lnTo>
                <a:lnTo>
                  <a:pt x="237" y="1540"/>
                </a:lnTo>
                <a:lnTo>
                  <a:pt x="237" y="1560"/>
                </a:lnTo>
                <a:lnTo>
                  <a:pt x="234" y="1612"/>
                </a:lnTo>
                <a:lnTo>
                  <a:pt x="228" y="1689"/>
                </a:lnTo>
                <a:lnTo>
                  <a:pt x="228" y="1689"/>
                </a:lnTo>
                <a:lnTo>
                  <a:pt x="228" y="1694"/>
                </a:lnTo>
                <a:lnTo>
                  <a:pt x="230" y="1701"/>
                </a:lnTo>
                <a:lnTo>
                  <a:pt x="232" y="1707"/>
                </a:lnTo>
                <a:lnTo>
                  <a:pt x="235" y="1710"/>
                </a:lnTo>
                <a:lnTo>
                  <a:pt x="235" y="1710"/>
                </a:lnTo>
                <a:lnTo>
                  <a:pt x="237" y="1712"/>
                </a:lnTo>
                <a:lnTo>
                  <a:pt x="244" y="1713"/>
                </a:lnTo>
                <a:lnTo>
                  <a:pt x="246" y="1716"/>
                </a:lnTo>
                <a:lnTo>
                  <a:pt x="250" y="1718"/>
                </a:lnTo>
                <a:lnTo>
                  <a:pt x="252" y="1723"/>
                </a:lnTo>
                <a:lnTo>
                  <a:pt x="253" y="1730"/>
                </a:lnTo>
                <a:lnTo>
                  <a:pt x="253" y="1730"/>
                </a:lnTo>
                <a:lnTo>
                  <a:pt x="253" y="1734"/>
                </a:lnTo>
                <a:lnTo>
                  <a:pt x="253" y="1736"/>
                </a:lnTo>
                <a:lnTo>
                  <a:pt x="249" y="1743"/>
                </a:lnTo>
                <a:lnTo>
                  <a:pt x="243" y="1748"/>
                </a:lnTo>
                <a:lnTo>
                  <a:pt x="236" y="1753"/>
                </a:lnTo>
                <a:lnTo>
                  <a:pt x="222" y="1760"/>
                </a:lnTo>
                <a:lnTo>
                  <a:pt x="215" y="1762"/>
                </a:lnTo>
                <a:lnTo>
                  <a:pt x="215" y="1762"/>
                </a:lnTo>
                <a:lnTo>
                  <a:pt x="196" y="1762"/>
                </a:lnTo>
                <a:lnTo>
                  <a:pt x="156" y="1761"/>
                </a:lnTo>
                <a:lnTo>
                  <a:pt x="99" y="1758"/>
                </a:lnTo>
                <a:lnTo>
                  <a:pt x="90" y="1720"/>
                </a:lnTo>
                <a:lnTo>
                  <a:pt x="90" y="1720"/>
                </a:lnTo>
                <a:lnTo>
                  <a:pt x="85" y="1716"/>
                </a:lnTo>
                <a:lnTo>
                  <a:pt x="80" y="1710"/>
                </a:lnTo>
                <a:lnTo>
                  <a:pt x="80" y="1710"/>
                </a:lnTo>
                <a:lnTo>
                  <a:pt x="81" y="1680"/>
                </a:lnTo>
                <a:lnTo>
                  <a:pt x="83" y="1614"/>
                </a:lnTo>
                <a:lnTo>
                  <a:pt x="86" y="1547"/>
                </a:lnTo>
                <a:lnTo>
                  <a:pt x="88" y="1522"/>
                </a:lnTo>
                <a:lnTo>
                  <a:pt x="90" y="1512"/>
                </a:lnTo>
                <a:lnTo>
                  <a:pt x="90" y="1512"/>
                </a:lnTo>
                <a:lnTo>
                  <a:pt x="93" y="1503"/>
                </a:lnTo>
                <a:lnTo>
                  <a:pt x="94" y="1491"/>
                </a:lnTo>
                <a:lnTo>
                  <a:pt x="97" y="1476"/>
                </a:lnTo>
                <a:lnTo>
                  <a:pt x="97" y="1476"/>
                </a:lnTo>
                <a:lnTo>
                  <a:pt x="89" y="1445"/>
                </a:lnTo>
                <a:lnTo>
                  <a:pt x="84" y="1423"/>
                </a:lnTo>
                <a:lnTo>
                  <a:pt x="83" y="1413"/>
                </a:lnTo>
                <a:lnTo>
                  <a:pt x="84" y="1406"/>
                </a:lnTo>
                <a:lnTo>
                  <a:pt x="84" y="1406"/>
                </a:lnTo>
                <a:lnTo>
                  <a:pt x="84" y="1393"/>
                </a:lnTo>
                <a:lnTo>
                  <a:pt x="84" y="1369"/>
                </a:lnTo>
                <a:lnTo>
                  <a:pt x="83" y="1302"/>
                </a:lnTo>
                <a:lnTo>
                  <a:pt x="80" y="1210"/>
                </a:lnTo>
                <a:lnTo>
                  <a:pt x="80" y="1210"/>
                </a:lnTo>
                <a:lnTo>
                  <a:pt x="41" y="1206"/>
                </a:lnTo>
                <a:lnTo>
                  <a:pt x="14" y="1204"/>
                </a:lnTo>
                <a:lnTo>
                  <a:pt x="4" y="1204"/>
                </a:lnTo>
                <a:lnTo>
                  <a:pt x="0" y="1204"/>
                </a:lnTo>
                <a:lnTo>
                  <a:pt x="0" y="1204"/>
                </a:lnTo>
                <a:lnTo>
                  <a:pt x="4" y="1166"/>
                </a:lnTo>
                <a:lnTo>
                  <a:pt x="14" y="1078"/>
                </a:lnTo>
                <a:lnTo>
                  <a:pt x="27" y="980"/>
                </a:lnTo>
                <a:lnTo>
                  <a:pt x="34" y="940"/>
                </a:lnTo>
                <a:lnTo>
                  <a:pt x="39" y="915"/>
                </a:lnTo>
                <a:lnTo>
                  <a:pt x="39" y="915"/>
                </a:lnTo>
                <a:lnTo>
                  <a:pt x="43" y="897"/>
                </a:lnTo>
                <a:lnTo>
                  <a:pt x="45" y="878"/>
                </a:lnTo>
                <a:lnTo>
                  <a:pt x="49" y="846"/>
                </a:lnTo>
                <a:lnTo>
                  <a:pt x="52" y="824"/>
                </a:lnTo>
                <a:lnTo>
                  <a:pt x="52" y="815"/>
                </a:lnTo>
                <a:lnTo>
                  <a:pt x="58" y="584"/>
                </a:lnTo>
                <a:lnTo>
                  <a:pt x="58" y="584"/>
                </a:lnTo>
                <a:lnTo>
                  <a:pt x="66" y="489"/>
                </a:lnTo>
                <a:lnTo>
                  <a:pt x="72" y="421"/>
                </a:lnTo>
                <a:lnTo>
                  <a:pt x="75" y="396"/>
                </a:lnTo>
                <a:lnTo>
                  <a:pt x="77" y="382"/>
                </a:lnTo>
                <a:lnTo>
                  <a:pt x="77" y="382"/>
                </a:lnTo>
                <a:lnTo>
                  <a:pt x="83" y="368"/>
                </a:lnTo>
                <a:lnTo>
                  <a:pt x="92" y="352"/>
                </a:lnTo>
                <a:lnTo>
                  <a:pt x="97" y="346"/>
                </a:lnTo>
                <a:lnTo>
                  <a:pt x="102" y="338"/>
                </a:lnTo>
                <a:lnTo>
                  <a:pt x="108" y="333"/>
                </a:lnTo>
                <a:lnTo>
                  <a:pt x="116" y="328"/>
                </a:lnTo>
                <a:lnTo>
                  <a:pt x="116" y="328"/>
                </a:lnTo>
                <a:lnTo>
                  <a:pt x="150" y="306"/>
                </a:lnTo>
                <a:lnTo>
                  <a:pt x="170" y="292"/>
                </a:lnTo>
                <a:lnTo>
                  <a:pt x="160" y="250"/>
                </a:lnTo>
                <a:lnTo>
                  <a:pt x="160" y="250"/>
                </a:lnTo>
                <a:lnTo>
                  <a:pt x="156" y="255"/>
                </a:lnTo>
                <a:lnTo>
                  <a:pt x="154" y="259"/>
                </a:lnTo>
                <a:lnTo>
                  <a:pt x="151" y="259"/>
                </a:lnTo>
                <a:lnTo>
                  <a:pt x="151" y="259"/>
                </a:lnTo>
                <a:lnTo>
                  <a:pt x="150" y="255"/>
                </a:lnTo>
                <a:lnTo>
                  <a:pt x="148" y="246"/>
                </a:lnTo>
                <a:lnTo>
                  <a:pt x="147" y="235"/>
                </a:lnTo>
                <a:lnTo>
                  <a:pt x="132" y="235"/>
                </a:lnTo>
                <a:lnTo>
                  <a:pt x="141" y="199"/>
                </a:lnTo>
                <a:lnTo>
                  <a:pt x="129" y="203"/>
                </a:lnTo>
                <a:lnTo>
                  <a:pt x="129" y="17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2817030" y="778979"/>
            <a:ext cx="535606" cy="1680159"/>
          </a:xfrm>
          <a:custGeom>
            <a:avLst/>
            <a:gdLst>
              <a:gd name="T0" fmla="*/ 169 w 482"/>
              <a:gd name="T1" fmla="*/ 53 h 1512"/>
              <a:gd name="T2" fmla="*/ 200 w 482"/>
              <a:gd name="T3" fmla="*/ 12 h 1512"/>
              <a:gd name="T4" fmla="*/ 241 w 482"/>
              <a:gd name="T5" fmla="*/ 0 h 1512"/>
              <a:gd name="T6" fmla="*/ 291 w 482"/>
              <a:gd name="T7" fmla="*/ 9 h 1512"/>
              <a:gd name="T8" fmla="*/ 329 w 482"/>
              <a:gd name="T9" fmla="*/ 48 h 1512"/>
              <a:gd name="T10" fmla="*/ 344 w 482"/>
              <a:gd name="T11" fmla="*/ 114 h 1512"/>
              <a:gd name="T12" fmla="*/ 364 w 482"/>
              <a:gd name="T13" fmla="*/ 134 h 1512"/>
              <a:gd name="T14" fmla="*/ 348 w 482"/>
              <a:gd name="T15" fmla="*/ 155 h 1512"/>
              <a:gd name="T16" fmla="*/ 299 w 482"/>
              <a:gd name="T17" fmla="*/ 276 h 1512"/>
              <a:gd name="T18" fmla="*/ 312 w 482"/>
              <a:gd name="T19" fmla="*/ 358 h 1512"/>
              <a:gd name="T20" fmla="*/ 346 w 482"/>
              <a:gd name="T21" fmla="*/ 403 h 1512"/>
              <a:gd name="T22" fmla="*/ 357 w 482"/>
              <a:gd name="T23" fmla="*/ 441 h 1512"/>
              <a:gd name="T24" fmla="*/ 405 w 482"/>
              <a:gd name="T25" fmla="*/ 523 h 1512"/>
              <a:gd name="T26" fmla="*/ 431 w 482"/>
              <a:gd name="T27" fmla="*/ 505 h 1512"/>
              <a:gd name="T28" fmla="*/ 453 w 482"/>
              <a:gd name="T29" fmla="*/ 505 h 1512"/>
              <a:gd name="T30" fmla="*/ 473 w 482"/>
              <a:gd name="T31" fmla="*/ 512 h 1512"/>
              <a:gd name="T32" fmla="*/ 482 w 482"/>
              <a:gd name="T33" fmla="*/ 543 h 1512"/>
              <a:gd name="T34" fmla="*/ 477 w 482"/>
              <a:gd name="T35" fmla="*/ 569 h 1512"/>
              <a:gd name="T36" fmla="*/ 430 w 482"/>
              <a:gd name="T37" fmla="*/ 598 h 1512"/>
              <a:gd name="T38" fmla="*/ 344 w 482"/>
              <a:gd name="T39" fmla="*/ 761 h 1512"/>
              <a:gd name="T40" fmla="*/ 364 w 482"/>
              <a:gd name="T41" fmla="*/ 1014 h 1512"/>
              <a:gd name="T42" fmla="*/ 418 w 482"/>
              <a:gd name="T43" fmla="*/ 1391 h 1512"/>
              <a:gd name="T44" fmla="*/ 450 w 482"/>
              <a:gd name="T45" fmla="*/ 1419 h 1512"/>
              <a:gd name="T46" fmla="*/ 463 w 482"/>
              <a:gd name="T47" fmla="*/ 1435 h 1512"/>
              <a:gd name="T48" fmla="*/ 433 w 482"/>
              <a:gd name="T49" fmla="*/ 1471 h 1512"/>
              <a:gd name="T50" fmla="*/ 307 w 482"/>
              <a:gd name="T51" fmla="*/ 1493 h 1512"/>
              <a:gd name="T52" fmla="*/ 284 w 482"/>
              <a:gd name="T53" fmla="*/ 1485 h 1512"/>
              <a:gd name="T54" fmla="*/ 222 w 482"/>
              <a:gd name="T55" fmla="*/ 1428 h 1512"/>
              <a:gd name="T56" fmla="*/ 236 w 482"/>
              <a:gd name="T57" fmla="*/ 1455 h 1512"/>
              <a:gd name="T58" fmla="*/ 235 w 482"/>
              <a:gd name="T59" fmla="*/ 1490 h 1512"/>
              <a:gd name="T60" fmla="*/ 206 w 482"/>
              <a:gd name="T61" fmla="*/ 1512 h 1512"/>
              <a:gd name="T62" fmla="*/ 88 w 482"/>
              <a:gd name="T63" fmla="*/ 1506 h 1512"/>
              <a:gd name="T64" fmla="*/ 88 w 482"/>
              <a:gd name="T65" fmla="*/ 1312 h 1512"/>
              <a:gd name="T66" fmla="*/ 110 w 482"/>
              <a:gd name="T67" fmla="*/ 1159 h 1512"/>
              <a:gd name="T68" fmla="*/ 95 w 482"/>
              <a:gd name="T69" fmla="*/ 908 h 1512"/>
              <a:gd name="T70" fmla="*/ 75 w 482"/>
              <a:gd name="T71" fmla="*/ 863 h 1512"/>
              <a:gd name="T72" fmla="*/ 52 w 482"/>
              <a:gd name="T73" fmla="*/ 788 h 1512"/>
              <a:gd name="T74" fmla="*/ 24 w 482"/>
              <a:gd name="T75" fmla="*/ 787 h 1512"/>
              <a:gd name="T76" fmla="*/ 0 w 482"/>
              <a:gd name="T77" fmla="*/ 752 h 1512"/>
              <a:gd name="T78" fmla="*/ 49 w 482"/>
              <a:gd name="T79" fmla="*/ 680 h 1512"/>
              <a:gd name="T80" fmla="*/ 55 w 482"/>
              <a:gd name="T81" fmla="*/ 635 h 1512"/>
              <a:gd name="T82" fmla="*/ 36 w 482"/>
              <a:gd name="T83" fmla="*/ 610 h 1512"/>
              <a:gd name="T84" fmla="*/ 58 w 482"/>
              <a:gd name="T85" fmla="*/ 567 h 1512"/>
              <a:gd name="T86" fmla="*/ 58 w 482"/>
              <a:gd name="T87" fmla="*/ 423 h 1512"/>
              <a:gd name="T88" fmla="*/ 86 w 482"/>
              <a:gd name="T89" fmla="*/ 258 h 1512"/>
              <a:gd name="T90" fmla="*/ 115 w 482"/>
              <a:gd name="T91" fmla="*/ 231 h 1512"/>
              <a:gd name="T92" fmla="*/ 168 w 482"/>
              <a:gd name="T93" fmla="*/ 222 h 1512"/>
              <a:gd name="T94" fmla="*/ 161 w 482"/>
              <a:gd name="T95" fmla="*/ 192 h 1512"/>
              <a:gd name="T96" fmla="*/ 165 w 482"/>
              <a:gd name="T97" fmla="*/ 176 h 1512"/>
              <a:gd name="T98" fmla="*/ 156 w 482"/>
              <a:gd name="T99" fmla="*/ 163 h 1512"/>
              <a:gd name="T100" fmla="*/ 155 w 482"/>
              <a:gd name="T101" fmla="*/ 147 h 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82" h="1512">
                <a:moveTo>
                  <a:pt x="161" y="141"/>
                </a:moveTo>
                <a:lnTo>
                  <a:pt x="161" y="78"/>
                </a:lnTo>
                <a:lnTo>
                  <a:pt x="161" y="78"/>
                </a:lnTo>
                <a:lnTo>
                  <a:pt x="164" y="65"/>
                </a:lnTo>
                <a:lnTo>
                  <a:pt x="169" y="53"/>
                </a:lnTo>
                <a:lnTo>
                  <a:pt x="177" y="39"/>
                </a:lnTo>
                <a:lnTo>
                  <a:pt x="181" y="31"/>
                </a:lnTo>
                <a:lnTo>
                  <a:pt x="187" y="25"/>
                </a:lnTo>
                <a:lnTo>
                  <a:pt x="193" y="18"/>
                </a:lnTo>
                <a:lnTo>
                  <a:pt x="200" y="12"/>
                </a:lnTo>
                <a:lnTo>
                  <a:pt x="209" y="7"/>
                </a:lnTo>
                <a:lnTo>
                  <a:pt x="219" y="4"/>
                </a:lnTo>
                <a:lnTo>
                  <a:pt x="230" y="2"/>
                </a:lnTo>
                <a:lnTo>
                  <a:pt x="241" y="0"/>
                </a:lnTo>
                <a:lnTo>
                  <a:pt x="241" y="0"/>
                </a:lnTo>
                <a:lnTo>
                  <a:pt x="254" y="0"/>
                </a:lnTo>
                <a:lnTo>
                  <a:pt x="264" y="2"/>
                </a:lnTo>
                <a:lnTo>
                  <a:pt x="275" y="3"/>
                </a:lnTo>
                <a:lnTo>
                  <a:pt x="284" y="5"/>
                </a:lnTo>
                <a:lnTo>
                  <a:pt x="291" y="9"/>
                </a:lnTo>
                <a:lnTo>
                  <a:pt x="298" y="12"/>
                </a:lnTo>
                <a:lnTo>
                  <a:pt x="310" y="20"/>
                </a:lnTo>
                <a:lnTo>
                  <a:pt x="319" y="29"/>
                </a:lnTo>
                <a:lnTo>
                  <a:pt x="325" y="39"/>
                </a:lnTo>
                <a:lnTo>
                  <a:pt x="329" y="48"/>
                </a:lnTo>
                <a:lnTo>
                  <a:pt x="331" y="58"/>
                </a:lnTo>
                <a:lnTo>
                  <a:pt x="331" y="58"/>
                </a:lnTo>
                <a:lnTo>
                  <a:pt x="341" y="113"/>
                </a:lnTo>
                <a:lnTo>
                  <a:pt x="341" y="113"/>
                </a:lnTo>
                <a:lnTo>
                  <a:pt x="344" y="114"/>
                </a:lnTo>
                <a:lnTo>
                  <a:pt x="352" y="118"/>
                </a:lnTo>
                <a:lnTo>
                  <a:pt x="356" y="122"/>
                </a:lnTo>
                <a:lnTo>
                  <a:pt x="360" y="125"/>
                </a:lnTo>
                <a:lnTo>
                  <a:pt x="362" y="129"/>
                </a:lnTo>
                <a:lnTo>
                  <a:pt x="364" y="134"/>
                </a:lnTo>
                <a:lnTo>
                  <a:pt x="364" y="134"/>
                </a:lnTo>
                <a:lnTo>
                  <a:pt x="361" y="141"/>
                </a:lnTo>
                <a:lnTo>
                  <a:pt x="359" y="146"/>
                </a:lnTo>
                <a:lnTo>
                  <a:pt x="353" y="151"/>
                </a:lnTo>
                <a:lnTo>
                  <a:pt x="348" y="155"/>
                </a:lnTo>
                <a:lnTo>
                  <a:pt x="339" y="162"/>
                </a:lnTo>
                <a:lnTo>
                  <a:pt x="334" y="164"/>
                </a:lnTo>
                <a:lnTo>
                  <a:pt x="331" y="222"/>
                </a:lnTo>
                <a:lnTo>
                  <a:pt x="321" y="257"/>
                </a:lnTo>
                <a:lnTo>
                  <a:pt x="299" y="276"/>
                </a:lnTo>
                <a:lnTo>
                  <a:pt x="286" y="285"/>
                </a:lnTo>
                <a:lnTo>
                  <a:pt x="286" y="315"/>
                </a:lnTo>
                <a:lnTo>
                  <a:pt x="286" y="315"/>
                </a:lnTo>
                <a:lnTo>
                  <a:pt x="301" y="340"/>
                </a:lnTo>
                <a:lnTo>
                  <a:pt x="312" y="358"/>
                </a:lnTo>
                <a:lnTo>
                  <a:pt x="319" y="367"/>
                </a:lnTo>
                <a:lnTo>
                  <a:pt x="319" y="367"/>
                </a:lnTo>
                <a:lnTo>
                  <a:pt x="325" y="373"/>
                </a:lnTo>
                <a:lnTo>
                  <a:pt x="335" y="387"/>
                </a:lnTo>
                <a:lnTo>
                  <a:pt x="346" y="403"/>
                </a:lnTo>
                <a:lnTo>
                  <a:pt x="348" y="409"/>
                </a:lnTo>
                <a:lnTo>
                  <a:pt x="351" y="414"/>
                </a:lnTo>
                <a:lnTo>
                  <a:pt x="351" y="414"/>
                </a:lnTo>
                <a:lnTo>
                  <a:pt x="353" y="426"/>
                </a:lnTo>
                <a:lnTo>
                  <a:pt x="357" y="441"/>
                </a:lnTo>
                <a:lnTo>
                  <a:pt x="364" y="462"/>
                </a:lnTo>
                <a:lnTo>
                  <a:pt x="366" y="523"/>
                </a:lnTo>
                <a:lnTo>
                  <a:pt x="401" y="527"/>
                </a:lnTo>
                <a:lnTo>
                  <a:pt x="401" y="527"/>
                </a:lnTo>
                <a:lnTo>
                  <a:pt x="405" y="523"/>
                </a:lnTo>
                <a:lnTo>
                  <a:pt x="413" y="514"/>
                </a:lnTo>
                <a:lnTo>
                  <a:pt x="418" y="509"/>
                </a:lnTo>
                <a:lnTo>
                  <a:pt x="423" y="506"/>
                </a:lnTo>
                <a:lnTo>
                  <a:pt x="427" y="503"/>
                </a:lnTo>
                <a:lnTo>
                  <a:pt x="431" y="505"/>
                </a:lnTo>
                <a:lnTo>
                  <a:pt x="431" y="505"/>
                </a:lnTo>
                <a:lnTo>
                  <a:pt x="433" y="506"/>
                </a:lnTo>
                <a:lnTo>
                  <a:pt x="437" y="506"/>
                </a:lnTo>
                <a:lnTo>
                  <a:pt x="445" y="506"/>
                </a:lnTo>
                <a:lnTo>
                  <a:pt x="453" y="505"/>
                </a:lnTo>
                <a:lnTo>
                  <a:pt x="453" y="505"/>
                </a:lnTo>
                <a:lnTo>
                  <a:pt x="457" y="505"/>
                </a:lnTo>
                <a:lnTo>
                  <a:pt x="464" y="507"/>
                </a:lnTo>
                <a:lnTo>
                  <a:pt x="470" y="510"/>
                </a:lnTo>
                <a:lnTo>
                  <a:pt x="473" y="512"/>
                </a:lnTo>
                <a:lnTo>
                  <a:pt x="477" y="516"/>
                </a:lnTo>
                <a:lnTo>
                  <a:pt x="479" y="520"/>
                </a:lnTo>
                <a:lnTo>
                  <a:pt x="479" y="520"/>
                </a:lnTo>
                <a:lnTo>
                  <a:pt x="481" y="530"/>
                </a:lnTo>
                <a:lnTo>
                  <a:pt x="482" y="543"/>
                </a:lnTo>
                <a:lnTo>
                  <a:pt x="482" y="554"/>
                </a:lnTo>
                <a:lnTo>
                  <a:pt x="482" y="561"/>
                </a:lnTo>
                <a:lnTo>
                  <a:pt x="482" y="561"/>
                </a:lnTo>
                <a:lnTo>
                  <a:pt x="480" y="565"/>
                </a:lnTo>
                <a:lnTo>
                  <a:pt x="477" y="569"/>
                </a:lnTo>
                <a:lnTo>
                  <a:pt x="467" y="577"/>
                </a:lnTo>
                <a:lnTo>
                  <a:pt x="446" y="591"/>
                </a:lnTo>
                <a:lnTo>
                  <a:pt x="446" y="591"/>
                </a:lnTo>
                <a:lnTo>
                  <a:pt x="439" y="595"/>
                </a:lnTo>
                <a:lnTo>
                  <a:pt x="430" y="598"/>
                </a:lnTo>
                <a:lnTo>
                  <a:pt x="414" y="600"/>
                </a:lnTo>
                <a:lnTo>
                  <a:pt x="414" y="600"/>
                </a:lnTo>
                <a:lnTo>
                  <a:pt x="353" y="607"/>
                </a:lnTo>
                <a:lnTo>
                  <a:pt x="344" y="761"/>
                </a:lnTo>
                <a:lnTo>
                  <a:pt x="344" y="761"/>
                </a:lnTo>
                <a:lnTo>
                  <a:pt x="338" y="777"/>
                </a:lnTo>
                <a:lnTo>
                  <a:pt x="338" y="777"/>
                </a:lnTo>
                <a:lnTo>
                  <a:pt x="341" y="816"/>
                </a:lnTo>
                <a:lnTo>
                  <a:pt x="350" y="897"/>
                </a:lnTo>
                <a:lnTo>
                  <a:pt x="364" y="1014"/>
                </a:lnTo>
                <a:lnTo>
                  <a:pt x="386" y="1094"/>
                </a:lnTo>
                <a:lnTo>
                  <a:pt x="386" y="1094"/>
                </a:lnTo>
                <a:lnTo>
                  <a:pt x="411" y="1364"/>
                </a:lnTo>
                <a:lnTo>
                  <a:pt x="411" y="1364"/>
                </a:lnTo>
                <a:lnTo>
                  <a:pt x="418" y="1391"/>
                </a:lnTo>
                <a:lnTo>
                  <a:pt x="424" y="1413"/>
                </a:lnTo>
                <a:lnTo>
                  <a:pt x="424" y="1413"/>
                </a:lnTo>
                <a:lnTo>
                  <a:pt x="430" y="1413"/>
                </a:lnTo>
                <a:lnTo>
                  <a:pt x="444" y="1417"/>
                </a:lnTo>
                <a:lnTo>
                  <a:pt x="450" y="1419"/>
                </a:lnTo>
                <a:lnTo>
                  <a:pt x="457" y="1423"/>
                </a:lnTo>
                <a:lnTo>
                  <a:pt x="460" y="1428"/>
                </a:lnTo>
                <a:lnTo>
                  <a:pt x="462" y="1432"/>
                </a:lnTo>
                <a:lnTo>
                  <a:pt x="463" y="1435"/>
                </a:lnTo>
                <a:lnTo>
                  <a:pt x="463" y="1435"/>
                </a:lnTo>
                <a:lnTo>
                  <a:pt x="462" y="1439"/>
                </a:lnTo>
                <a:lnTo>
                  <a:pt x="460" y="1442"/>
                </a:lnTo>
                <a:lnTo>
                  <a:pt x="454" y="1451"/>
                </a:lnTo>
                <a:lnTo>
                  <a:pt x="444" y="1460"/>
                </a:lnTo>
                <a:lnTo>
                  <a:pt x="433" y="1471"/>
                </a:lnTo>
                <a:lnTo>
                  <a:pt x="414" y="1486"/>
                </a:lnTo>
                <a:lnTo>
                  <a:pt x="405" y="1493"/>
                </a:lnTo>
                <a:lnTo>
                  <a:pt x="405" y="1493"/>
                </a:lnTo>
                <a:lnTo>
                  <a:pt x="348" y="1493"/>
                </a:lnTo>
                <a:lnTo>
                  <a:pt x="307" y="1493"/>
                </a:lnTo>
                <a:lnTo>
                  <a:pt x="293" y="1491"/>
                </a:lnTo>
                <a:lnTo>
                  <a:pt x="289" y="1490"/>
                </a:lnTo>
                <a:lnTo>
                  <a:pt x="286" y="1489"/>
                </a:lnTo>
                <a:lnTo>
                  <a:pt x="286" y="1489"/>
                </a:lnTo>
                <a:lnTo>
                  <a:pt x="284" y="1485"/>
                </a:lnTo>
                <a:lnTo>
                  <a:pt x="281" y="1476"/>
                </a:lnTo>
                <a:lnTo>
                  <a:pt x="275" y="1453"/>
                </a:lnTo>
                <a:lnTo>
                  <a:pt x="267" y="1422"/>
                </a:lnTo>
                <a:lnTo>
                  <a:pt x="241" y="1169"/>
                </a:lnTo>
                <a:lnTo>
                  <a:pt x="222" y="1428"/>
                </a:lnTo>
                <a:lnTo>
                  <a:pt x="222" y="1428"/>
                </a:lnTo>
                <a:lnTo>
                  <a:pt x="224" y="1432"/>
                </a:lnTo>
                <a:lnTo>
                  <a:pt x="230" y="1441"/>
                </a:lnTo>
                <a:lnTo>
                  <a:pt x="233" y="1448"/>
                </a:lnTo>
                <a:lnTo>
                  <a:pt x="236" y="1455"/>
                </a:lnTo>
                <a:lnTo>
                  <a:pt x="237" y="1464"/>
                </a:lnTo>
                <a:lnTo>
                  <a:pt x="239" y="1473"/>
                </a:lnTo>
                <a:lnTo>
                  <a:pt x="239" y="1473"/>
                </a:lnTo>
                <a:lnTo>
                  <a:pt x="237" y="1482"/>
                </a:lnTo>
                <a:lnTo>
                  <a:pt x="235" y="1490"/>
                </a:lnTo>
                <a:lnTo>
                  <a:pt x="231" y="1497"/>
                </a:lnTo>
                <a:lnTo>
                  <a:pt x="226" y="1502"/>
                </a:lnTo>
                <a:lnTo>
                  <a:pt x="221" y="1506"/>
                </a:lnTo>
                <a:lnTo>
                  <a:pt x="214" y="1508"/>
                </a:lnTo>
                <a:lnTo>
                  <a:pt x="206" y="1512"/>
                </a:lnTo>
                <a:lnTo>
                  <a:pt x="206" y="1512"/>
                </a:lnTo>
                <a:lnTo>
                  <a:pt x="199" y="1512"/>
                </a:lnTo>
                <a:lnTo>
                  <a:pt x="184" y="1512"/>
                </a:lnTo>
                <a:lnTo>
                  <a:pt x="143" y="1510"/>
                </a:lnTo>
                <a:lnTo>
                  <a:pt x="88" y="1506"/>
                </a:lnTo>
                <a:lnTo>
                  <a:pt x="81" y="1495"/>
                </a:lnTo>
                <a:lnTo>
                  <a:pt x="81" y="1406"/>
                </a:lnTo>
                <a:lnTo>
                  <a:pt x="68" y="1406"/>
                </a:lnTo>
                <a:lnTo>
                  <a:pt x="68" y="1406"/>
                </a:lnTo>
                <a:lnTo>
                  <a:pt x="88" y="1312"/>
                </a:lnTo>
                <a:lnTo>
                  <a:pt x="101" y="1245"/>
                </a:lnTo>
                <a:lnTo>
                  <a:pt x="107" y="1213"/>
                </a:lnTo>
                <a:lnTo>
                  <a:pt x="107" y="1213"/>
                </a:lnTo>
                <a:lnTo>
                  <a:pt x="107" y="1195"/>
                </a:lnTo>
                <a:lnTo>
                  <a:pt x="110" y="1159"/>
                </a:lnTo>
                <a:lnTo>
                  <a:pt x="113" y="1107"/>
                </a:lnTo>
                <a:lnTo>
                  <a:pt x="116" y="937"/>
                </a:lnTo>
                <a:lnTo>
                  <a:pt x="116" y="937"/>
                </a:lnTo>
                <a:lnTo>
                  <a:pt x="110" y="929"/>
                </a:lnTo>
                <a:lnTo>
                  <a:pt x="95" y="908"/>
                </a:lnTo>
                <a:lnTo>
                  <a:pt x="89" y="897"/>
                </a:lnTo>
                <a:lnTo>
                  <a:pt x="81" y="884"/>
                </a:lnTo>
                <a:lnTo>
                  <a:pt x="77" y="874"/>
                </a:lnTo>
                <a:lnTo>
                  <a:pt x="75" y="863"/>
                </a:lnTo>
                <a:lnTo>
                  <a:pt x="75" y="863"/>
                </a:lnTo>
                <a:lnTo>
                  <a:pt x="72" y="841"/>
                </a:lnTo>
                <a:lnTo>
                  <a:pt x="70" y="816"/>
                </a:lnTo>
                <a:lnTo>
                  <a:pt x="64" y="783"/>
                </a:lnTo>
                <a:lnTo>
                  <a:pt x="64" y="783"/>
                </a:lnTo>
                <a:lnTo>
                  <a:pt x="52" y="788"/>
                </a:lnTo>
                <a:lnTo>
                  <a:pt x="41" y="792"/>
                </a:lnTo>
                <a:lnTo>
                  <a:pt x="33" y="792"/>
                </a:lnTo>
                <a:lnTo>
                  <a:pt x="33" y="792"/>
                </a:lnTo>
                <a:lnTo>
                  <a:pt x="30" y="791"/>
                </a:lnTo>
                <a:lnTo>
                  <a:pt x="24" y="787"/>
                </a:lnTo>
                <a:lnTo>
                  <a:pt x="14" y="777"/>
                </a:lnTo>
                <a:lnTo>
                  <a:pt x="1" y="761"/>
                </a:lnTo>
                <a:lnTo>
                  <a:pt x="1" y="761"/>
                </a:lnTo>
                <a:lnTo>
                  <a:pt x="0" y="759"/>
                </a:lnTo>
                <a:lnTo>
                  <a:pt x="0" y="752"/>
                </a:lnTo>
                <a:lnTo>
                  <a:pt x="0" y="743"/>
                </a:lnTo>
                <a:lnTo>
                  <a:pt x="1" y="739"/>
                </a:lnTo>
                <a:lnTo>
                  <a:pt x="4" y="736"/>
                </a:lnTo>
                <a:lnTo>
                  <a:pt x="4" y="736"/>
                </a:lnTo>
                <a:lnTo>
                  <a:pt x="49" y="680"/>
                </a:lnTo>
                <a:lnTo>
                  <a:pt x="49" y="680"/>
                </a:lnTo>
                <a:lnTo>
                  <a:pt x="52" y="672"/>
                </a:lnTo>
                <a:lnTo>
                  <a:pt x="54" y="657"/>
                </a:lnTo>
                <a:lnTo>
                  <a:pt x="55" y="641"/>
                </a:lnTo>
                <a:lnTo>
                  <a:pt x="55" y="635"/>
                </a:lnTo>
                <a:lnTo>
                  <a:pt x="55" y="632"/>
                </a:lnTo>
                <a:lnTo>
                  <a:pt x="55" y="632"/>
                </a:lnTo>
                <a:lnTo>
                  <a:pt x="36" y="610"/>
                </a:lnTo>
                <a:lnTo>
                  <a:pt x="36" y="610"/>
                </a:lnTo>
                <a:lnTo>
                  <a:pt x="36" y="610"/>
                </a:lnTo>
                <a:lnTo>
                  <a:pt x="35" y="608"/>
                </a:lnTo>
                <a:lnTo>
                  <a:pt x="37" y="604"/>
                </a:lnTo>
                <a:lnTo>
                  <a:pt x="43" y="594"/>
                </a:lnTo>
                <a:lnTo>
                  <a:pt x="43" y="594"/>
                </a:lnTo>
                <a:lnTo>
                  <a:pt x="58" y="567"/>
                </a:lnTo>
                <a:lnTo>
                  <a:pt x="64" y="552"/>
                </a:lnTo>
                <a:lnTo>
                  <a:pt x="64" y="552"/>
                </a:lnTo>
                <a:lnTo>
                  <a:pt x="62" y="492"/>
                </a:lnTo>
                <a:lnTo>
                  <a:pt x="58" y="423"/>
                </a:lnTo>
                <a:lnTo>
                  <a:pt x="58" y="423"/>
                </a:lnTo>
                <a:lnTo>
                  <a:pt x="61" y="396"/>
                </a:lnTo>
                <a:lnTo>
                  <a:pt x="67" y="347"/>
                </a:lnTo>
                <a:lnTo>
                  <a:pt x="75" y="279"/>
                </a:lnTo>
                <a:lnTo>
                  <a:pt x="75" y="279"/>
                </a:lnTo>
                <a:lnTo>
                  <a:pt x="86" y="258"/>
                </a:lnTo>
                <a:lnTo>
                  <a:pt x="95" y="243"/>
                </a:lnTo>
                <a:lnTo>
                  <a:pt x="99" y="238"/>
                </a:lnTo>
                <a:lnTo>
                  <a:pt x="103" y="235"/>
                </a:lnTo>
                <a:lnTo>
                  <a:pt x="103" y="235"/>
                </a:lnTo>
                <a:lnTo>
                  <a:pt x="115" y="231"/>
                </a:lnTo>
                <a:lnTo>
                  <a:pt x="132" y="229"/>
                </a:lnTo>
                <a:lnTo>
                  <a:pt x="159" y="225"/>
                </a:lnTo>
                <a:lnTo>
                  <a:pt x="159" y="225"/>
                </a:lnTo>
                <a:lnTo>
                  <a:pt x="162" y="223"/>
                </a:lnTo>
                <a:lnTo>
                  <a:pt x="168" y="222"/>
                </a:lnTo>
                <a:lnTo>
                  <a:pt x="174" y="218"/>
                </a:lnTo>
                <a:lnTo>
                  <a:pt x="174" y="218"/>
                </a:lnTo>
                <a:lnTo>
                  <a:pt x="169" y="212"/>
                </a:lnTo>
                <a:lnTo>
                  <a:pt x="165" y="204"/>
                </a:lnTo>
                <a:lnTo>
                  <a:pt x="161" y="192"/>
                </a:lnTo>
                <a:lnTo>
                  <a:pt x="161" y="192"/>
                </a:lnTo>
                <a:lnTo>
                  <a:pt x="160" y="187"/>
                </a:lnTo>
                <a:lnTo>
                  <a:pt x="161" y="182"/>
                </a:lnTo>
                <a:lnTo>
                  <a:pt x="162" y="178"/>
                </a:lnTo>
                <a:lnTo>
                  <a:pt x="165" y="176"/>
                </a:lnTo>
                <a:lnTo>
                  <a:pt x="169" y="172"/>
                </a:lnTo>
                <a:lnTo>
                  <a:pt x="170" y="171"/>
                </a:lnTo>
                <a:lnTo>
                  <a:pt x="170" y="171"/>
                </a:lnTo>
                <a:lnTo>
                  <a:pt x="162" y="167"/>
                </a:lnTo>
                <a:lnTo>
                  <a:pt x="156" y="163"/>
                </a:lnTo>
                <a:lnTo>
                  <a:pt x="152" y="158"/>
                </a:lnTo>
                <a:lnTo>
                  <a:pt x="152" y="158"/>
                </a:lnTo>
                <a:lnTo>
                  <a:pt x="151" y="155"/>
                </a:lnTo>
                <a:lnTo>
                  <a:pt x="151" y="153"/>
                </a:lnTo>
                <a:lnTo>
                  <a:pt x="155" y="147"/>
                </a:lnTo>
                <a:lnTo>
                  <a:pt x="161" y="141"/>
                </a:lnTo>
                <a:lnTo>
                  <a:pt x="161" y="14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3"/>
          <p:cNvSpPr>
            <a:spLocks noEditPoints="1"/>
          </p:cNvSpPr>
          <p:nvPr/>
        </p:nvSpPr>
        <p:spPr bwMode="auto">
          <a:xfrm>
            <a:off x="992560" y="2719212"/>
            <a:ext cx="572427" cy="1688809"/>
          </a:xfrm>
          <a:custGeom>
            <a:avLst/>
            <a:gdLst>
              <a:gd name="T0" fmla="*/ 84 w 382"/>
              <a:gd name="T1" fmla="*/ 34 h 1127"/>
              <a:gd name="T2" fmla="*/ 92 w 382"/>
              <a:gd name="T3" fmla="*/ 78 h 1127"/>
              <a:gd name="T4" fmla="*/ 114 w 382"/>
              <a:gd name="T5" fmla="*/ 156 h 1127"/>
              <a:gd name="T6" fmla="*/ 86 w 382"/>
              <a:gd name="T7" fmla="*/ 176 h 1127"/>
              <a:gd name="T8" fmla="*/ 54 w 382"/>
              <a:gd name="T9" fmla="*/ 182 h 1127"/>
              <a:gd name="T10" fmla="*/ 20 w 382"/>
              <a:gd name="T11" fmla="*/ 242 h 1127"/>
              <a:gd name="T12" fmla="*/ 0 w 382"/>
              <a:gd name="T13" fmla="*/ 328 h 1127"/>
              <a:gd name="T14" fmla="*/ 54 w 382"/>
              <a:gd name="T15" fmla="*/ 360 h 1127"/>
              <a:gd name="T16" fmla="*/ 54 w 382"/>
              <a:gd name="T17" fmla="*/ 434 h 1127"/>
              <a:gd name="T18" fmla="*/ 40 w 382"/>
              <a:gd name="T19" fmla="*/ 450 h 1127"/>
              <a:gd name="T20" fmla="*/ 40 w 382"/>
              <a:gd name="T21" fmla="*/ 492 h 1127"/>
              <a:gd name="T22" fmla="*/ 28 w 382"/>
              <a:gd name="T23" fmla="*/ 546 h 1127"/>
              <a:gd name="T24" fmla="*/ 40 w 382"/>
              <a:gd name="T25" fmla="*/ 581 h 1127"/>
              <a:gd name="T26" fmla="*/ 42 w 382"/>
              <a:gd name="T27" fmla="*/ 659 h 1127"/>
              <a:gd name="T28" fmla="*/ 54 w 382"/>
              <a:gd name="T29" fmla="*/ 783 h 1127"/>
              <a:gd name="T30" fmla="*/ 48 w 382"/>
              <a:gd name="T31" fmla="*/ 823 h 1127"/>
              <a:gd name="T32" fmla="*/ 54 w 382"/>
              <a:gd name="T33" fmla="*/ 851 h 1127"/>
              <a:gd name="T34" fmla="*/ 74 w 382"/>
              <a:gd name="T35" fmla="*/ 953 h 1127"/>
              <a:gd name="T36" fmla="*/ 88 w 382"/>
              <a:gd name="T37" fmla="*/ 967 h 1127"/>
              <a:gd name="T38" fmla="*/ 78 w 382"/>
              <a:gd name="T39" fmla="*/ 1061 h 1127"/>
              <a:gd name="T40" fmla="*/ 20 w 382"/>
              <a:gd name="T41" fmla="*/ 1093 h 1127"/>
              <a:gd name="T42" fmla="*/ 18 w 382"/>
              <a:gd name="T43" fmla="*/ 1107 h 1127"/>
              <a:gd name="T44" fmla="*/ 40 w 382"/>
              <a:gd name="T45" fmla="*/ 1121 h 1127"/>
              <a:gd name="T46" fmla="*/ 150 w 382"/>
              <a:gd name="T47" fmla="*/ 1125 h 1127"/>
              <a:gd name="T48" fmla="*/ 152 w 382"/>
              <a:gd name="T49" fmla="*/ 1097 h 1127"/>
              <a:gd name="T50" fmla="*/ 150 w 382"/>
              <a:gd name="T51" fmla="*/ 961 h 1127"/>
              <a:gd name="T52" fmla="*/ 160 w 382"/>
              <a:gd name="T53" fmla="*/ 925 h 1127"/>
              <a:gd name="T54" fmla="*/ 170 w 382"/>
              <a:gd name="T55" fmla="*/ 687 h 1127"/>
              <a:gd name="T56" fmla="*/ 186 w 382"/>
              <a:gd name="T57" fmla="*/ 803 h 1127"/>
              <a:gd name="T58" fmla="*/ 186 w 382"/>
              <a:gd name="T59" fmla="*/ 895 h 1127"/>
              <a:gd name="T60" fmla="*/ 212 w 382"/>
              <a:gd name="T61" fmla="*/ 963 h 1127"/>
              <a:gd name="T62" fmla="*/ 222 w 382"/>
              <a:gd name="T63" fmla="*/ 1027 h 1127"/>
              <a:gd name="T64" fmla="*/ 210 w 382"/>
              <a:gd name="T65" fmla="*/ 1097 h 1127"/>
              <a:gd name="T66" fmla="*/ 216 w 382"/>
              <a:gd name="T67" fmla="*/ 1113 h 1127"/>
              <a:gd name="T68" fmla="*/ 218 w 382"/>
              <a:gd name="T69" fmla="*/ 1125 h 1127"/>
              <a:gd name="T70" fmla="*/ 320 w 382"/>
              <a:gd name="T71" fmla="*/ 1111 h 1127"/>
              <a:gd name="T72" fmla="*/ 316 w 382"/>
              <a:gd name="T73" fmla="*/ 1091 h 1127"/>
              <a:gd name="T74" fmla="*/ 276 w 382"/>
              <a:gd name="T75" fmla="*/ 1053 h 1127"/>
              <a:gd name="T76" fmla="*/ 262 w 382"/>
              <a:gd name="T77" fmla="*/ 1043 h 1127"/>
              <a:gd name="T78" fmla="*/ 270 w 382"/>
              <a:gd name="T79" fmla="*/ 957 h 1127"/>
              <a:gd name="T80" fmla="*/ 284 w 382"/>
              <a:gd name="T81" fmla="*/ 949 h 1127"/>
              <a:gd name="T82" fmla="*/ 290 w 382"/>
              <a:gd name="T83" fmla="*/ 653 h 1127"/>
              <a:gd name="T84" fmla="*/ 294 w 382"/>
              <a:gd name="T85" fmla="*/ 589 h 1127"/>
              <a:gd name="T86" fmla="*/ 312 w 382"/>
              <a:gd name="T87" fmla="*/ 544 h 1127"/>
              <a:gd name="T88" fmla="*/ 330 w 382"/>
              <a:gd name="T89" fmla="*/ 506 h 1127"/>
              <a:gd name="T90" fmla="*/ 316 w 382"/>
              <a:gd name="T91" fmla="*/ 466 h 1127"/>
              <a:gd name="T92" fmla="*/ 336 w 382"/>
              <a:gd name="T93" fmla="*/ 426 h 1127"/>
              <a:gd name="T94" fmla="*/ 380 w 382"/>
              <a:gd name="T95" fmla="*/ 402 h 1127"/>
              <a:gd name="T96" fmla="*/ 372 w 382"/>
              <a:gd name="T97" fmla="*/ 372 h 1127"/>
              <a:gd name="T98" fmla="*/ 362 w 382"/>
              <a:gd name="T99" fmla="*/ 318 h 1127"/>
              <a:gd name="T100" fmla="*/ 330 w 382"/>
              <a:gd name="T101" fmla="*/ 238 h 1127"/>
              <a:gd name="T102" fmla="*/ 302 w 382"/>
              <a:gd name="T103" fmla="*/ 196 h 1127"/>
              <a:gd name="T104" fmla="*/ 274 w 382"/>
              <a:gd name="T105" fmla="*/ 182 h 1127"/>
              <a:gd name="T106" fmla="*/ 230 w 382"/>
              <a:gd name="T107" fmla="*/ 156 h 1127"/>
              <a:gd name="T108" fmla="*/ 216 w 382"/>
              <a:gd name="T109" fmla="*/ 104 h 1127"/>
              <a:gd name="T110" fmla="*/ 224 w 382"/>
              <a:gd name="T111" fmla="*/ 66 h 1127"/>
              <a:gd name="T112" fmla="*/ 214 w 382"/>
              <a:gd name="T113" fmla="*/ 34 h 1127"/>
              <a:gd name="T114" fmla="*/ 170 w 382"/>
              <a:gd name="T115" fmla="*/ 0 h 1127"/>
              <a:gd name="T116" fmla="*/ 304 w 382"/>
              <a:gd name="T117" fmla="*/ 360 h 1127"/>
              <a:gd name="T118" fmla="*/ 310 w 382"/>
              <a:gd name="T119" fmla="*/ 368 h 1127"/>
              <a:gd name="T120" fmla="*/ 302 w 382"/>
              <a:gd name="T121" fmla="*/ 384 h 1127"/>
              <a:gd name="T122" fmla="*/ 284 w 382"/>
              <a:gd name="T123" fmla="*/ 356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2" h="1127">
                <a:moveTo>
                  <a:pt x="146" y="0"/>
                </a:moveTo>
                <a:lnTo>
                  <a:pt x="112" y="22"/>
                </a:lnTo>
                <a:lnTo>
                  <a:pt x="100" y="40"/>
                </a:lnTo>
                <a:lnTo>
                  <a:pt x="84" y="34"/>
                </a:lnTo>
                <a:lnTo>
                  <a:pt x="68" y="60"/>
                </a:lnTo>
                <a:lnTo>
                  <a:pt x="84" y="80"/>
                </a:lnTo>
                <a:lnTo>
                  <a:pt x="92" y="78"/>
                </a:lnTo>
                <a:lnTo>
                  <a:pt x="92" y="78"/>
                </a:lnTo>
                <a:lnTo>
                  <a:pt x="104" y="136"/>
                </a:lnTo>
                <a:lnTo>
                  <a:pt x="104" y="136"/>
                </a:lnTo>
                <a:lnTo>
                  <a:pt x="108" y="146"/>
                </a:lnTo>
                <a:lnTo>
                  <a:pt x="114" y="156"/>
                </a:lnTo>
                <a:lnTo>
                  <a:pt x="120" y="164"/>
                </a:lnTo>
                <a:lnTo>
                  <a:pt x="104" y="178"/>
                </a:lnTo>
                <a:lnTo>
                  <a:pt x="104" y="178"/>
                </a:lnTo>
                <a:lnTo>
                  <a:pt x="86" y="176"/>
                </a:lnTo>
                <a:lnTo>
                  <a:pt x="72" y="176"/>
                </a:lnTo>
                <a:lnTo>
                  <a:pt x="60" y="178"/>
                </a:lnTo>
                <a:lnTo>
                  <a:pt x="60" y="178"/>
                </a:lnTo>
                <a:lnTo>
                  <a:pt x="54" y="182"/>
                </a:lnTo>
                <a:lnTo>
                  <a:pt x="48" y="190"/>
                </a:lnTo>
                <a:lnTo>
                  <a:pt x="36" y="210"/>
                </a:lnTo>
                <a:lnTo>
                  <a:pt x="20" y="242"/>
                </a:lnTo>
                <a:lnTo>
                  <a:pt x="20" y="242"/>
                </a:lnTo>
                <a:lnTo>
                  <a:pt x="14" y="256"/>
                </a:lnTo>
                <a:lnTo>
                  <a:pt x="8" y="286"/>
                </a:lnTo>
                <a:lnTo>
                  <a:pt x="0" y="328"/>
                </a:lnTo>
                <a:lnTo>
                  <a:pt x="0" y="328"/>
                </a:lnTo>
                <a:lnTo>
                  <a:pt x="2" y="342"/>
                </a:lnTo>
                <a:lnTo>
                  <a:pt x="2" y="342"/>
                </a:lnTo>
                <a:lnTo>
                  <a:pt x="16" y="362"/>
                </a:lnTo>
                <a:lnTo>
                  <a:pt x="54" y="360"/>
                </a:lnTo>
                <a:lnTo>
                  <a:pt x="54" y="360"/>
                </a:lnTo>
                <a:lnTo>
                  <a:pt x="56" y="398"/>
                </a:lnTo>
                <a:lnTo>
                  <a:pt x="56" y="424"/>
                </a:lnTo>
                <a:lnTo>
                  <a:pt x="54" y="434"/>
                </a:lnTo>
                <a:lnTo>
                  <a:pt x="54" y="434"/>
                </a:lnTo>
                <a:lnTo>
                  <a:pt x="50" y="436"/>
                </a:lnTo>
                <a:lnTo>
                  <a:pt x="44" y="442"/>
                </a:lnTo>
                <a:lnTo>
                  <a:pt x="40" y="450"/>
                </a:lnTo>
                <a:lnTo>
                  <a:pt x="38" y="454"/>
                </a:lnTo>
                <a:lnTo>
                  <a:pt x="38" y="454"/>
                </a:lnTo>
                <a:lnTo>
                  <a:pt x="38" y="474"/>
                </a:lnTo>
                <a:lnTo>
                  <a:pt x="40" y="492"/>
                </a:lnTo>
                <a:lnTo>
                  <a:pt x="40" y="492"/>
                </a:lnTo>
                <a:lnTo>
                  <a:pt x="38" y="502"/>
                </a:lnTo>
                <a:lnTo>
                  <a:pt x="34" y="520"/>
                </a:lnTo>
                <a:lnTo>
                  <a:pt x="28" y="546"/>
                </a:lnTo>
                <a:lnTo>
                  <a:pt x="28" y="546"/>
                </a:lnTo>
                <a:lnTo>
                  <a:pt x="34" y="566"/>
                </a:lnTo>
                <a:lnTo>
                  <a:pt x="40" y="581"/>
                </a:lnTo>
                <a:lnTo>
                  <a:pt x="40" y="581"/>
                </a:lnTo>
                <a:lnTo>
                  <a:pt x="38" y="607"/>
                </a:lnTo>
                <a:lnTo>
                  <a:pt x="40" y="633"/>
                </a:lnTo>
                <a:lnTo>
                  <a:pt x="42" y="659"/>
                </a:lnTo>
                <a:lnTo>
                  <a:pt x="42" y="659"/>
                </a:lnTo>
                <a:lnTo>
                  <a:pt x="52" y="705"/>
                </a:lnTo>
                <a:lnTo>
                  <a:pt x="54" y="731"/>
                </a:lnTo>
                <a:lnTo>
                  <a:pt x="54" y="783"/>
                </a:lnTo>
                <a:lnTo>
                  <a:pt x="54" y="783"/>
                </a:lnTo>
                <a:lnTo>
                  <a:pt x="52" y="797"/>
                </a:lnTo>
                <a:lnTo>
                  <a:pt x="48" y="813"/>
                </a:lnTo>
                <a:lnTo>
                  <a:pt x="48" y="813"/>
                </a:lnTo>
                <a:lnTo>
                  <a:pt x="48" y="823"/>
                </a:lnTo>
                <a:lnTo>
                  <a:pt x="48" y="833"/>
                </a:lnTo>
                <a:lnTo>
                  <a:pt x="48" y="833"/>
                </a:lnTo>
                <a:lnTo>
                  <a:pt x="54" y="851"/>
                </a:lnTo>
                <a:lnTo>
                  <a:pt x="54" y="851"/>
                </a:lnTo>
                <a:lnTo>
                  <a:pt x="58" y="903"/>
                </a:lnTo>
                <a:lnTo>
                  <a:pt x="58" y="903"/>
                </a:lnTo>
                <a:lnTo>
                  <a:pt x="74" y="953"/>
                </a:lnTo>
                <a:lnTo>
                  <a:pt x="74" y="953"/>
                </a:lnTo>
                <a:lnTo>
                  <a:pt x="78" y="957"/>
                </a:lnTo>
                <a:lnTo>
                  <a:pt x="86" y="963"/>
                </a:lnTo>
                <a:lnTo>
                  <a:pt x="86" y="963"/>
                </a:lnTo>
                <a:lnTo>
                  <a:pt x="88" y="967"/>
                </a:lnTo>
                <a:lnTo>
                  <a:pt x="90" y="977"/>
                </a:lnTo>
                <a:lnTo>
                  <a:pt x="94" y="1007"/>
                </a:lnTo>
                <a:lnTo>
                  <a:pt x="98" y="1049"/>
                </a:lnTo>
                <a:lnTo>
                  <a:pt x="78" y="1061"/>
                </a:lnTo>
                <a:lnTo>
                  <a:pt x="78" y="1061"/>
                </a:lnTo>
                <a:lnTo>
                  <a:pt x="48" y="1075"/>
                </a:lnTo>
                <a:lnTo>
                  <a:pt x="28" y="1087"/>
                </a:lnTo>
                <a:lnTo>
                  <a:pt x="20" y="1093"/>
                </a:lnTo>
                <a:lnTo>
                  <a:pt x="16" y="1099"/>
                </a:lnTo>
                <a:lnTo>
                  <a:pt x="16" y="1099"/>
                </a:lnTo>
                <a:lnTo>
                  <a:pt x="16" y="1103"/>
                </a:lnTo>
                <a:lnTo>
                  <a:pt x="18" y="1107"/>
                </a:lnTo>
                <a:lnTo>
                  <a:pt x="26" y="1115"/>
                </a:lnTo>
                <a:lnTo>
                  <a:pt x="36" y="1121"/>
                </a:lnTo>
                <a:lnTo>
                  <a:pt x="40" y="1121"/>
                </a:lnTo>
                <a:lnTo>
                  <a:pt x="40" y="1121"/>
                </a:lnTo>
                <a:lnTo>
                  <a:pt x="94" y="1127"/>
                </a:lnTo>
                <a:lnTo>
                  <a:pt x="130" y="1127"/>
                </a:lnTo>
                <a:lnTo>
                  <a:pt x="144" y="1127"/>
                </a:lnTo>
                <a:lnTo>
                  <a:pt x="150" y="1125"/>
                </a:lnTo>
                <a:lnTo>
                  <a:pt x="150" y="1125"/>
                </a:lnTo>
                <a:lnTo>
                  <a:pt x="152" y="1117"/>
                </a:lnTo>
                <a:lnTo>
                  <a:pt x="152" y="1107"/>
                </a:lnTo>
                <a:lnTo>
                  <a:pt x="152" y="1097"/>
                </a:lnTo>
                <a:lnTo>
                  <a:pt x="140" y="1071"/>
                </a:lnTo>
                <a:lnTo>
                  <a:pt x="144" y="961"/>
                </a:lnTo>
                <a:lnTo>
                  <a:pt x="144" y="961"/>
                </a:lnTo>
                <a:lnTo>
                  <a:pt x="150" y="961"/>
                </a:lnTo>
                <a:lnTo>
                  <a:pt x="154" y="959"/>
                </a:lnTo>
                <a:lnTo>
                  <a:pt x="158" y="955"/>
                </a:lnTo>
                <a:lnTo>
                  <a:pt x="158" y="955"/>
                </a:lnTo>
                <a:lnTo>
                  <a:pt x="160" y="925"/>
                </a:lnTo>
                <a:lnTo>
                  <a:pt x="160" y="869"/>
                </a:lnTo>
                <a:lnTo>
                  <a:pt x="160" y="787"/>
                </a:lnTo>
                <a:lnTo>
                  <a:pt x="164" y="725"/>
                </a:lnTo>
                <a:lnTo>
                  <a:pt x="170" y="687"/>
                </a:lnTo>
                <a:lnTo>
                  <a:pt x="170" y="687"/>
                </a:lnTo>
                <a:lnTo>
                  <a:pt x="178" y="739"/>
                </a:lnTo>
                <a:lnTo>
                  <a:pt x="184" y="777"/>
                </a:lnTo>
                <a:lnTo>
                  <a:pt x="186" y="803"/>
                </a:lnTo>
                <a:lnTo>
                  <a:pt x="186" y="803"/>
                </a:lnTo>
                <a:lnTo>
                  <a:pt x="186" y="845"/>
                </a:lnTo>
                <a:lnTo>
                  <a:pt x="186" y="895"/>
                </a:lnTo>
                <a:lnTo>
                  <a:pt x="186" y="895"/>
                </a:lnTo>
                <a:lnTo>
                  <a:pt x="190" y="937"/>
                </a:lnTo>
                <a:lnTo>
                  <a:pt x="192" y="963"/>
                </a:lnTo>
                <a:lnTo>
                  <a:pt x="212" y="963"/>
                </a:lnTo>
                <a:lnTo>
                  <a:pt x="212" y="963"/>
                </a:lnTo>
                <a:lnTo>
                  <a:pt x="218" y="991"/>
                </a:lnTo>
                <a:lnTo>
                  <a:pt x="220" y="1013"/>
                </a:lnTo>
                <a:lnTo>
                  <a:pt x="222" y="1027"/>
                </a:lnTo>
                <a:lnTo>
                  <a:pt x="222" y="1027"/>
                </a:lnTo>
                <a:lnTo>
                  <a:pt x="218" y="1035"/>
                </a:lnTo>
                <a:lnTo>
                  <a:pt x="214" y="1043"/>
                </a:lnTo>
                <a:lnTo>
                  <a:pt x="206" y="1053"/>
                </a:lnTo>
                <a:lnTo>
                  <a:pt x="210" y="1097"/>
                </a:lnTo>
                <a:lnTo>
                  <a:pt x="210" y="1097"/>
                </a:lnTo>
                <a:lnTo>
                  <a:pt x="212" y="1103"/>
                </a:lnTo>
                <a:lnTo>
                  <a:pt x="216" y="1113"/>
                </a:lnTo>
                <a:lnTo>
                  <a:pt x="216" y="1113"/>
                </a:lnTo>
                <a:lnTo>
                  <a:pt x="212" y="1121"/>
                </a:lnTo>
                <a:lnTo>
                  <a:pt x="214" y="1123"/>
                </a:lnTo>
                <a:lnTo>
                  <a:pt x="218" y="1125"/>
                </a:lnTo>
                <a:lnTo>
                  <a:pt x="218" y="1125"/>
                </a:lnTo>
                <a:lnTo>
                  <a:pt x="274" y="1119"/>
                </a:lnTo>
                <a:lnTo>
                  <a:pt x="306" y="1115"/>
                </a:lnTo>
                <a:lnTo>
                  <a:pt x="316" y="1113"/>
                </a:lnTo>
                <a:lnTo>
                  <a:pt x="320" y="1111"/>
                </a:lnTo>
                <a:lnTo>
                  <a:pt x="320" y="1111"/>
                </a:lnTo>
                <a:lnTo>
                  <a:pt x="320" y="1099"/>
                </a:lnTo>
                <a:lnTo>
                  <a:pt x="318" y="1093"/>
                </a:lnTo>
                <a:lnTo>
                  <a:pt x="316" y="1091"/>
                </a:lnTo>
                <a:lnTo>
                  <a:pt x="316" y="1091"/>
                </a:lnTo>
                <a:lnTo>
                  <a:pt x="284" y="1061"/>
                </a:lnTo>
                <a:lnTo>
                  <a:pt x="284" y="1061"/>
                </a:lnTo>
                <a:lnTo>
                  <a:pt x="276" y="1053"/>
                </a:lnTo>
                <a:lnTo>
                  <a:pt x="268" y="1047"/>
                </a:lnTo>
                <a:lnTo>
                  <a:pt x="264" y="1045"/>
                </a:lnTo>
                <a:lnTo>
                  <a:pt x="264" y="1045"/>
                </a:lnTo>
                <a:lnTo>
                  <a:pt x="262" y="1043"/>
                </a:lnTo>
                <a:lnTo>
                  <a:pt x="260" y="1039"/>
                </a:lnTo>
                <a:lnTo>
                  <a:pt x="256" y="1033"/>
                </a:lnTo>
                <a:lnTo>
                  <a:pt x="270" y="957"/>
                </a:lnTo>
                <a:lnTo>
                  <a:pt x="270" y="957"/>
                </a:lnTo>
                <a:lnTo>
                  <a:pt x="278" y="955"/>
                </a:lnTo>
                <a:lnTo>
                  <a:pt x="282" y="953"/>
                </a:lnTo>
                <a:lnTo>
                  <a:pt x="284" y="949"/>
                </a:lnTo>
                <a:lnTo>
                  <a:pt x="284" y="949"/>
                </a:lnTo>
                <a:lnTo>
                  <a:pt x="282" y="847"/>
                </a:lnTo>
                <a:lnTo>
                  <a:pt x="278" y="747"/>
                </a:lnTo>
                <a:lnTo>
                  <a:pt x="290" y="653"/>
                </a:lnTo>
                <a:lnTo>
                  <a:pt x="290" y="653"/>
                </a:lnTo>
                <a:lnTo>
                  <a:pt x="292" y="635"/>
                </a:lnTo>
                <a:lnTo>
                  <a:pt x="294" y="615"/>
                </a:lnTo>
                <a:lnTo>
                  <a:pt x="294" y="615"/>
                </a:lnTo>
                <a:lnTo>
                  <a:pt x="294" y="589"/>
                </a:lnTo>
                <a:lnTo>
                  <a:pt x="294" y="564"/>
                </a:lnTo>
                <a:lnTo>
                  <a:pt x="294" y="564"/>
                </a:lnTo>
                <a:lnTo>
                  <a:pt x="300" y="558"/>
                </a:lnTo>
                <a:lnTo>
                  <a:pt x="312" y="544"/>
                </a:lnTo>
                <a:lnTo>
                  <a:pt x="324" y="526"/>
                </a:lnTo>
                <a:lnTo>
                  <a:pt x="328" y="516"/>
                </a:lnTo>
                <a:lnTo>
                  <a:pt x="330" y="506"/>
                </a:lnTo>
                <a:lnTo>
                  <a:pt x="330" y="506"/>
                </a:lnTo>
                <a:lnTo>
                  <a:pt x="330" y="498"/>
                </a:lnTo>
                <a:lnTo>
                  <a:pt x="328" y="490"/>
                </a:lnTo>
                <a:lnTo>
                  <a:pt x="322" y="476"/>
                </a:lnTo>
                <a:lnTo>
                  <a:pt x="316" y="466"/>
                </a:lnTo>
                <a:lnTo>
                  <a:pt x="314" y="464"/>
                </a:lnTo>
                <a:lnTo>
                  <a:pt x="294" y="440"/>
                </a:lnTo>
                <a:lnTo>
                  <a:pt x="294" y="440"/>
                </a:lnTo>
                <a:lnTo>
                  <a:pt x="336" y="426"/>
                </a:lnTo>
                <a:lnTo>
                  <a:pt x="364" y="414"/>
                </a:lnTo>
                <a:lnTo>
                  <a:pt x="374" y="408"/>
                </a:lnTo>
                <a:lnTo>
                  <a:pt x="380" y="402"/>
                </a:lnTo>
                <a:lnTo>
                  <a:pt x="380" y="402"/>
                </a:lnTo>
                <a:lnTo>
                  <a:pt x="380" y="398"/>
                </a:lnTo>
                <a:lnTo>
                  <a:pt x="380" y="392"/>
                </a:lnTo>
                <a:lnTo>
                  <a:pt x="376" y="382"/>
                </a:lnTo>
                <a:lnTo>
                  <a:pt x="372" y="372"/>
                </a:lnTo>
                <a:lnTo>
                  <a:pt x="382" y="362"/>
                </a:lnTo>
                <a:lnTo>
                  <a:pt x="368" y="336"/>
                </a:lnTo>
                <a:lnTo>
                  <a:pt x="368" y="336"/>
                </a:lnTo>
                <a:lnTo>
                  <a:pt x="362" y="318"/>
                </a:lnTo>
                <a:lnTo>
                  <a:pt x="350" y="284"/>
                </a:lnTo>
                <a:lnTo>
                  <a:pt x="350" y="284"/>
                </a:lnTo>
                <a:lnTo>
                  <a:pt x="342" y="264"/>
                </a:lnTo>
                <a:lnTo>
                  <a:pt x="330" y="238"/>
                </a:lnTo>
                <a:lnTo>
                  <a:pt x="316" y="212"/>
                </a:lnTo>
                <a:lnTo>
                  <a:pt x="310" y="202"/>
                </a:lnTo>
                <a:lnTo>
                  <a:pt x="302" y="196"/>
                </a:lnTo>
                <a:lnTo>
                  <a:pt x="302" y="196"/>
                </a:lnTo>
                <a:lnTo>
                  <a:pt x="282" y="182"/>
                </a:lnTo>
                <a:lnTo>
                  <a:pt x="278" y="180"/>
                </a:lnTo>
                <a:lnTo>
                  <a:pt x="274" y="182"/>
                </a:lnTo>
                <a:lnTo>
                  <a:pt x="274" y="182"/>
                </a:lnTo>
                <a:lnTo>
                  <a:pt x="264" y="182"/>
                </a:lnTo>
                <a:lnTo>
                  <a:pt x="252" y="180"/>
                </a:lnTo>
                <a:lnTo>
                  <a:pt x="236" y="176"/>
                </a:lnTo>
                <a:lnTo>
                  <a:pt x="230" y="156"/>
                </a:lnTo>
                <a:lnTo>
                  <a:pt x="216" y="138"/>
                </a:lnTo>
                <a:lnTo>
                  <a:pt x="210" y="136"/>
                </a:lnTo>
                <a:lnTo>
                  <a:pt x="216" y="104"/>
                </a:lnTo>
                <a:lnTo>
                  <a:pt x="216" y="104"/>
                </a:lnTo>
                <a:lnTo>
                  <a:pt x="218" y="102"/>
                </a:lnTo>
                <a:lnTo>
                  <a:pt x="222" y="98"/>
                </a:lnTo>
                <a:lnTo>
                  <a:pt x="224" y="88"/>
                </a:lnTo>
                <a:lnTo>
                  <a:pt x="224" y="66"/>
                </a:lnTo>
                <a:lnTo>
                  <a:pt x="224" y="66"/>
                </a:lnTo>
                <a:lnTo>
                  <a:pt x="222" y="54"/>
                </a:lnTo>
                <a:lnTo>
                  <a:pt x="218" y="42"/>
                </a:lnTo>
                <a:lnTo>
                  <a:pt x="214" y="34"/>
                </a:lnTo>
                <a:lnTo>
                  <a:pt x="208" y="26"/>
                </a:lnTo>
                <a:lnTo>
                  <a:pt x="200" y="18"/>
                </a:lnTo>
                <a:lnTo>
                  <a:pt x="196" y="14"/>
                </a:lnTo>
                <a:lnTo>
                  <a:pt x="170" y="0"/>
                </a:lnTo>
                <a:lnTo>
                  <a:pt x="146" y="0"/>
                </a:lnTo>
                <a:close/>
                <a:moveTo>
                  <a:pt x="300" y="336"/>
                </a:moveTo>
                <a:lnTo>
                  <a:pt x="300" y="336"/>
                </a:lnTo>
                <a:lnTo>
                  <a:pt x="304" y="360"/>
                </a:lnTo>
                <a:lnTo>
                  <a:pt x="304" y="360"/>
                </a:lnTo>
                <a:lnTo>
                  <a:pt x="308" y="366"/>
                </a:lnTo>
                <a:lnTo>
                  <a:pt x="310" y="368"/>
                </a:lnTo>
                <a:lnTo>
                  <a:pt x="310" y="368"/>
                </a:lnTo>
                <a:lnTo>
                  <a:pt x="308" y="372"/>
                </a:lnTo>
                <a:lnTo>
                  <a:pt x="304" y="380"/>
                </a:lnTo>
                <a:lnTo>
                  <a:pt x="304" y="380"/>
                </a:lnTo>
                <a:lnTo>
                  <a:pt x="302" y="384"/>
                </a:lnTo>
                <a:lnTo>
                  <a:pt x="294" y="390"/>
                </a:lnTo>
                <a:lnTo>
                  <a:pt x="284" y="398"/>
                </a:lnTo>
                <a:lnTo>
                  <a:pt x="282" y="368"/>
                </a:lnTo>
                <a:lnTo>
                  <a:pt x="284" y="356"/>
                </a:lnTo>
                <a:lnTo>
                  <a:pt x="300" y="33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/>
          <p:cNvSpPr>
            <a:spLocks noEditPoints="1"/>
          </p:cNvSpPr>
          <p:nvPr/>
        </p:nvSpPr>
        <p:spPr bwMode="auto">
          <a:xfrm>
            <a:off x="8474458" y="2711192"/>
            <a:ext cx="593342" cy="1696829"/>
          </a:xfrm>
          <a:custGeom>
            <a:avLst/>
            <a:gdLst>
              <a:gd name="T0" fmla="*/ 16 w 1298"/>
              <a:gd name="T1" fmla="*/ 716 h 3712"/>
              <a:gd name="T2" fmla="*/ 6 w 1298"/>
              <a:gd name="T3" fmla="*/ 812 h 3712"/>
              <a:gd name="T4" fmla="*/ 88 w 1298"/>
              <a:gd name="T5" fmla="*/ 1309 h 3712"/>
              <a:gd name="T6" fmla="*/ 80 w 1298"/>
              <a:gd name="T7" fmla="*/ 1877 h 3712"/>
              <a:gd name="T8" fmla="*/ 114 w 1298"/>
              <a:gd name="T9" fmla="*/ 2139 h 3712"/>
              <a:gd name="T10" fmla="*/ 242 w 1298"/>
              <a:gd name="T11" fmla="*/ 2399 h 3712"/>
              <a:gd name="T12" fmla="*/ 268 w 1298"/>
              <a:gd name="T13" fmla="*/ 2595 h 3712"/>
              <a:gd name="T14" fmla="*/ 258 w 1298"/>
              <a:gd name="T15" fmla="*/ 2791 h 3712"/>
              <a:gd name="T16" fmla="*/ 282 w 1298"/>
              <a:gd name="T17" fmla="*/ 3420 h 3712"/>
              <a:gd name="T18" fmla="*/ 358 w 1298"/>
              <a:gd name="T19" fmla="*/ 3546 h 3712"/>
              <a:gd name="T20" fmla="*/ 450 w 1298"/>
              <a:gd name="T21" fmla="*/ 3592 h 3712"/>
              <a:gd name="T22" fmla="*/ 488 w 1298"/>
              <a:gd name="T23" fmla="*/ 3506 h 3712"/>
              <a:gd name="T24" fmla="*/ 562 w 1298"/>
              <a:gd name="T25" fmla="*/ 3390 h 3712"/>
              <a:gd name="T26" fmla="*/ 574 w 1298"/>
              <a:gd name="T27" fmla="*/ 2361 h 3712"/>
              <a:gd name="T28" fmla="*/ 590 w 1298"/>
              <a:gd name="T29" fmla="*/ 2541 h 3712"/>
              <a:gd name="T30" fmla="*/ 594 w 1298"/>
              <a:gd name="T31" fmla="*/ 3076 h 3712"/>
              <a:gd name="T32" fmla="*/ 596 w 1298"/>
              <a:gd name="T33" fmla="*/ 3398 h 3712"/>
              <a:gd name="T34" fmla="*/ 576 w 1298"/>
              <a:gd name="T35" fmla="*/ 3600 h 3712"/>
              <a:gd name="T36" fmla="*/ 602 w 1298"/>
              <a:gd name="T37" fmla="*/ 3710 h 3712"/>
              <a:gd name="T38" fmla="*/ 702 w 1298"/>
              <a:gd name="T39" fmla="*/ 3682 h 3712"/>
              <a:gd name="T40" fmla="*/ 854 w 1298"/>
              <a:gd name="T41" fmla="*/ 3624 h 3712"/>
              <a:gd name="T42" fmla="*/ 950 w 1298"/>
              <a:gd name="T43" fmla="*/ 3500 h 3712"/>
              <a:gd name="T44" fmla="*/ 856 w 1298"/>
              <a:gd name="T45" fmla="*/ 3290 h 3712"/>
              <a:gd name="T46" fmla="*/ 890 w 1298"/>
              <a:gd name="T47" fmla="*/ 2835 h 3712"/>
              <a:gd name="T48" fmla="*/ 914 w 1298"/>
              <a:gd name="T49" fmla="*/ 2393 h 3712"/>
              <a:gd name="T50" fmla="*/ 994 w 1298"/>
              <a:gd name="T51" fmla="*/ 2171 h 3712"/>
              <a:gd name="T52" fmla="*/ 1010 w 1298"/>
              <a:gd name="T53" fmla="*/ 2051 h 3712"/>
              <a:gd name="T54" fmla="*/ 1062 w 1298"/>
              <a:gd name="T55" fmla="*/ 2047 h 3712"/>
              <a:gd name="T56" fmla="*/ 1160 w 1298"/>
              <a:gd name="T57" fmla="*/ 2005 h 3712"/>
              <a:gd name="T58" fmla="*/ 1196 w 1298"/>
              <a:gd name="T59" fmla="*/ 1949 h 3712"/>
              <a:gd name="T60" fmla="*/ 1286 w 1298"/>
              <a:gd name="T61" fmla="*/ 1827 h 3712"/>
              <a:gd name="T62" fmla="*/ 1288 w 1298"/>
              <a:gd name="T63" fmla="*/ 1731 h 3712"/>
              <a:gd name="T64" fmla="*/ 1294 w 1298"/>
              <a:gd name="T65" fmla="*/ 1601 h 3712"/>
              <a:gd name="T66" fmla="*/ 1286 w 1298"/>
              <a:gd name="T67" fmla="*/ 1421 h 3712"/>
              <a:gd name="T68" fmla="*/ 1248 w 1298"/>
              <a:gd name="T69" fmla="*/ 1323 h 3712"/>
              <a:gd name="T70" fmla="*/ 1224 w 1298"/>
              <a:gd name="T71" fmla="*/ 1231 h 3712"/>
              <a:gd name="T72" fmla="*/ 1170 w 1298"/>
              <a:gd name="T73" fmla="*/ 1125 h 3712"/>
              <a:gd name="T74" fmla="*/ 1090 w 1298"/>
              <a:gd name="T75" fmla="*/ 979 h 3712"/>
              <a:gd name="T76" fmla="*/ 894 w 1298"/>
              <a:gd name="T77" fmla="*/ 686 h 3712"/>
              <a:gd name="T78" fmla="*/ 878 w 1298"/>
              <a:gd name="T79" fmla="*/ 634 h 3712"/>
              <a:gd name="T80" fmla="*/ 806 w 1298"/>
              <a:gd name="T81" fmla="*/ 622 h 3712"/>
              <a:gd name="T82" fmla="*/ 752 w 1298"/>
              <a:gd name="T83" fmla="*/ 548 h 3712"/>
              <a:gd name="T84" fmla="*/ 762 w 1298"/>
              <a:gd name="T85" fmla="*/ 510 h 3712"/>
              <a:gd name="T86" fmla="*/ 698 w 1298"/>
              <a:gd name="T87" fmla="*/ 500 h 3712"/>
              <a:gd name="T88" fmla="*/ 638 w 1298"/>
              <a:gd name="T89" fmla="*/ 510 h 3712"/>
              <a:gd name="T90" fmla="*/ 560 w 1298"/>
              <a:gd name="T91" fmla="*/ 454 h 3712"/>
              <a:gd name="T92" fmla="*/ 596 w 1298"/>
              <a:gd name="T93" fmla="*/ 364 h 3712"/>
              <a:gd name="T94" fmla="*/ 610 w 1298"/>
              <a:gd name="T95" fmla="*/ 168 h 3712"/>
              <a:gd name="T96" fmla="*/ 470 w 1298"/>
              <a:gd name="T97" fmla="*/ 18 h 3712"/>
              <a:gd name="T98" fmla="*/ 406 w 1298"/>
              <a:gd name="T99" fmla="*/ 4 h 3712"/>
              <a:gd name="T100" fmla="*/ 340 w 1298"/>
              <a:gd name="T101" fmla="*/ 6 h 3712"/>
              <a:gd name="T102" fmla="*/ 178 w 1298"/>
              <a:gd name="T103" fmla="*/ 78 h 3712"/>
              <a:gd name="T104" fmla="*/ 128 w 1298"/>
              <a:gd name="T105" fmla="*/ 332 h 3712"/>
              <a:gd name="T106" fmla="*/ 210 w 1298"/>
              <a:gd name="T107" fmla="*/ 500 h 3712"/>
              <a:gd name="T108" fmla="*/ 170 w 1298"/>
              <a:gd name="T109" fmla="*/ 576 h 3712"/>
              <a:gd name="T110" fmla="*/ 914 w 1298"/>
              <a:gd name="T111" fmla="*/ 1231 h 3712"/>
              <a:gd name="T112" fmla="*/ 986 w 1298"/>
              <a:gd name="T113" fmla="*/ 1331 h 3712"/>
              <a:gd name="T114" fmla="*/ 1014 w 1298"/>
              <a:gd name="T115" fmla="*/ 1431 h 3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98" h="3712">
                <a:moveTo>
                  <a:pt x="178" y="638"/>
                </a:moveTo>
                <a:lnTo>
                  <a:pt x="178" y="638"/>
                </a:lnTo>
                <a:lnTo>
                  <a:pt x="56" y="678"/>
                </a:lnTo>
                <a:lnTo>
                  <a:pt x="56" y="678"/>
                </a:lnTo>
                <a:lnTo>
                  <a:pt x="48" y="680"/>
                </a:lnTo>
                <a:lnTo>
                  <a:pt x="38" y="686"/>
                </a:lnTo>
                <a:lnTo>
                  <a:pt x="30" y="692"/>
                </a:lnTo>
                <a:lnTo>
                  <a:pt x="24" y="700"/>
                </a:lnTo>
                <a:lnTo>
                  <a:pt x="20" y="708"/>
                </a:lnTo>
                <a:lnTo>
                  <a:pt x="16" y="716"/>
                </a:lnTo>
                <a:lnTo>
                  <a:pt x="12" y="724"/>
                </a:lnTo>
                <a:lnTo>
                  <a:pt x="10" y="734"/>
                </a:lnTo>
                <a:lnTo>
                  <a:pt x="10" y="734"/>
                </a:lnTo>
                <a:lnTo>
                  <a:pt x="8" y="748"/>
                </a:lnTo>
                <a:lnTo>
                  <a:pt x="4" y="760"/>
                </a:lnTo>
                <a:lnTo>
                  <a:pt x="2" y="772"/>
                </a:lnTo>
                <a:lnTo>
                  <a:pt x="0" y="786"/>
                </a:lnTo>
                <a:lnTo>
                  <a:pt x="0" y="786"/>
                </a:lnTo>
                <a:lnTo>
                  <a:pt x="2" y="796"/>
                </a:lnTo>
                <a:lnTo>
                  <a:pt x="6" y="812"/>
                </a:lnTo>
                <a:lnTo>
                  <a:pt x="16" y="844"/>
                </a:lnTo>
                <a:lnTo>
                  <a:pt x="32" y="883"/>
                </a:lnTo>
                <a:lnTo>
                  <a:pt x="50" y="969"/>
                </a:lnTo>
                <a:lnTo>
                  <a:pt x="100" y="1135"/>
                </a:lnTo>
                <a:lnTo>
                  <a:pt x="100" y="1135"/>
                </a:lnTo>
                <a:lnTo>
                  <a:pt x="98" y="1153"/>
                </a:lnTo>
                <a:lnTo>
                  <a:pt x="92" y="1197"/>
                </a:lnTo>
                <a:lnTo>
                  <a:pt x="88" y="1253"/>
                </a:lnTo>
                <a:lnTo>
                  <a:pt x="86" y="1281"/>
                </a:lnTo>
                <a:lnTo>
                  <a:pt x="88" y="1309"/>
                </a:lnTo>
                <a:lnTo>
                  <a:pt x="88" y="1309"/>
                </a:lnTo>
                <a:lnTo>
                  <a:pt x="92" y="1337"/>
                </a:lnTo>
                <a:lnTo>
                  <a:pt x="98" y="1367"/>
                </a:lnTo>
                <a:lnTo>
                  <a:pt x="112" y="1427"/>
                </a:lnTo>
                <a:lnTo>
                  <a:pt x="124" y="1473"/>
                </a:lnTo>
                <a:lnTo>
                  <a:pt x="130" y="1491"/>
                </a:lnTo>
                <a:lnTo>
                  <a:pt x="130" y="1491"/>
                </a:lnTo>
                <a:lnTo>
                  <a:pt x="86" y="1835"/>
                </a:lnTo>
                <a:lnTo>
                  <a:pt x="86" y="1835"/>
                </a:lnTo>
                <a:lnTo>
                  <a:pt x="80" y="1877"/>
                </a:lnTo>
                <a:lnTo>
                  <a:pt x="72" y="1935"/>
                </a:lnTo>
                <a:lnTo>
                  <a:pt x="70" y="1967"/>
                </a:lnTo>
                <a:lnTo>
                  <a:pt x="68" y="1997"/>
                </a:lnTo>
                <a:lnTo>
                  <a:pt x="70" y="2023"/>
                </a:lnTo>
                <a:lnTo>
                  <a:pt x="74" y="2045"/>
                </a:lnTo>
                <a:lnTo>
                  <a:pt x="74" y="2045"/>
                </a:lnTo>
                <a:lnTo>
                  <a:pt x="86" y="2081"/>
                </a:lnTo>
                <a:lnTo>
                  <a:pt x="100" y="2115"/>
                </a:lnTo>
                <a:lnTo>
                  <a:pt x="108" y="2127"/>
                </a:lnTo>
                <a:lnTo>
                  <a:pt x="114" y="2139"/>
                </a:lnTo>
                <a:lnTo>
                  <a:pt x="122" y="2145"/>
                </a:lnTo>
                <a:lnTo>
                  <a:pt x="128" y="2151"/>
                </a:lnTo>
                <a:lnTo>
                  <a:pt x="128" y="2151"/>
                </a:lnTo>
                <a:lnTo>
                  <a:pt x="184" y="2169"/>
                </a:lnTo>
                <a:lnTo>
                  <a:pt x="184" y="2169"/>
                </a:lnTo>
                <a:lnTo>
                  <a:pt x="202" y="2267"/>
                </a:lnTo>
                <a:lnTo>
                  <a:pt x="202" y="2267"/>
                </a:lnTo>
                <a:lnTo>
                  <a:pt x="210" y="2303"/>
                </a:lnTo>
                <a:lnTo>
                  <a:pt x="224" y="2345"/>
                </a:lnTo>
                <a:lnTo>
                  <a:pt x="242" y="2399"/>
                </a:lnTo>
                <a:lnTo>
                  <a:pt x="242" y="2399"/>
                </a:lnTo>
                <a:lnTo>
                  <a:pt x="250" y="2451"/>
                </a:lnTo>
                <a:lnTo>
                  <a:pt x="258" y="2507"/>
                </a:lnTo>
                <a:lnTo>
                  <a:pt x="258" y="2507"/>
                </a:lnTo>
                <a:lnTo>
                  <a:pt x="264" y="2537"/>
                </a:lnTo>
                <a:lnTo>
                  <a:pt x="268" y="2561"/>
                </a:lnTo>
                <a:lnTo>
                  <a:pt x="270" y="2597"/>
                </a:lnTo>
                <a:lnTo>
                  <a:pt x="270" y="2597"/>
                </a:lnTo>
                <a:lnTo>
                  <a:pt x="270" y="2595"/>
                </a:lnTo>
                <a:lnTo>
                  <a:pt x="268" y="2595"/>
                </a:lnTo>
                <a:lnTo>
                  <a:pt x="268" y="2595"/>
                </a:lnTo>
                <a:lnTo>
                  <a:pt x="266" y="2603"/>
                </a:lnTo>
                <a:lnTo>
                  <a:pt x="264" y="2623"/>
                </a:lnTo>
                <a:lnTo>
                  <a:pt x="264" y="2623"/>
                </a:lnTo>
                <a:lnTo>
                  <a:pt x="264" y="2675"/>
                </a:lnTo>
                <a:lnTo>
                  <a:pt x="262" y="2701"/>
                </a:lnTo>
                <a:lnTo>
                  <a:pt x="262" y="2701"/>
                </a:lnTo>
                <a:lnTo>
                  <a:pt x="260" y="2733"/>
                </a:lnTo>
                <a:lnTo>
                  <a:pt x="258" y="2759"/>
                </a:lnTo>
                <a:lnTo>
                  <a:pt x="258" y="2791"/>
                </a:lnTo>
                <a:lnTo>
                  <a:pt x="258" y="2791"/>
                </a:lnTo>
                <a:lnTo>
                  <a:pt x="256" y="2839"/>
                </a:lnTo>
                <a:lnTo>
                  <a:pt x="252" y="2908"/>
                </a:lnTo>
                <a:lnTo>
                  <a:pt x="248" y="2994"/>
                </a:lnTo>
                <a:lnTo>
                  <a:pt x="250" y="3042"/>
                </a:lnTo>
                <a:lnTo>
                  <a:pt x="252" y="3090"/>
                </a:lnTo>
                <a:lnTo>
                  <a:pt x="252" y="3090"/>
                </a:lnTo>
                <a:lnTo>
                  <a:pt x="260" y="3198"/>
                </a:lnTo>
                <a:lnTo>
                  <a:pt x="270" y="3304"/>
                </a:lnTo>
                <a:lnTo>
                  <a:pt x="282" y="3420"/>
                </a:lnTo>
                <a:lnTo>
                  <a:pt x="282" y="3420"/>
                </a:lnTo>
                <a:lnTo>
                  <a:pt x="298" y="3494"/>
                </a:lnTo>
                <a:lnTo>
                  <a:pt x="298" y="3494"/>
                </a:lnTo>
                <a:lnTo>
                  <a:pt x="302" y="3500"/>
                </a:lnTo>
                <a:lnTo>
                  <a:pt x="310" y="3506"/>
                </a:lnTo>
                <a:lnTo>
                  <a:pt x="324" y="3514"/>
                </a:lnTo>
                <a:lnTo>
                  <a:pt x="342" y="3528"/>
                </a:lnTo>
                <a:lnTo>
                  <a:pt x="342" y="3528"/>
                </a:lnTo>
                <a:lnTo>
                  <a:pt x="350" y="3538"/>
                </a:lnTo>
                <a:lnTo>
                  <a:pt x="358" y="3546"/>
                </a:lnTo>
                <a:lnTo>
                  <a:pt x="366" y="3560"/>
                </a:lnTo>
                <a:lnTo>
                  <a:pt x="376" y="3574"/>
                </a:lnTo>
                <a:lnTo>
                  <a:pt x="382" y="3580"/>
                </a:lnTo>
                <a:lnTo>
                  <a:pt x="392" y="3586"/>
                </a:lnTo>
                <a:lnTo>
                  <a:pt x="392" y="3586"/>
                </a:lnTo>
                <a:lnTo>
                  <a:pt x="410" y="3594"/>
                </a:lnTo>
                <a:lnTo>
                  <a:pt x="426" y="3598"/>
                </a:lnTo>
                <a:lnTo>
                  <a:pt x="440" y="3596"/>
                </a:lnTo>
                <a:lnTo>
                  <a:pt x="450" y="3592"/>
                </a:lnTo>
                <a:lnTo>
                  <a:pt x="450" y="3592"/>
                </a:lnTo>
                <a:lnTo>
                  <a:pt x="454" y="3588"/>
                </a:lnTo>
                <a:lnTo>
                  <a:pt x="458" y="3582"/>
                </a:lnTo>
                <a:lnTo>
                  <a:pt x="462" y="3568"/>
                </a:lnTo>
                <a:lnTo>
                  <a:pt x="468" y="3542"/>
                </a:lnTo>
                <a:lnTo>
                  <a:pt x="468" y="3542"/>
                </a:lnTo>
                <a:lnTo>
                  <a:pt x="470" y="3530"/>
                </a:lnTo>
                <a:lnTo>
                  <a:pt x="474" y="3518"/>
                </a:lnTo>
                <a:lnTo>
                  <a:pt x="480" y="3506"/>
                </a:lnTo>
                <a:lnTo>
                  <a:pt x="480" y="3506"/>
                </a:lnTo>
                <a:lnTo>
                  <a:pt x="488" y="3506"/>
                </a:lnTo>
                <a:lnTo>
                  <a:pt x="508" y="3502"/>
                </a:lnTo>
                <a:lnTo>
                  <a:pt x="520" y="3496"/>
                </a:lnTo>
                <a:lnTo>
                  <a:pt x="532" y="3490"/>
                </a:lnTo>
                <a:lnTo>
                  <a:pt x="544" y="3480"/>
                </a:lnTo>
                <a:lnTo>
                  <a:pt x="554" y="3468"/>
                </a:lnTo>
                <a:lnTo>
                  <a:pt x="554" y="3468"/>
                </a:lnTo>
                <a:lnTo>
                  <a:pt x="556" y="3460"/>
                </a:lnTo>
                <a:lnTo>
                  <a:pt x="560" y="3448"/>
                </a:lnTo>
                <a:lnTo>
                  <a:pt x="562" y="3422"/>
                </a:lnTo>
                <a:lnTo>
                  <a:pt x="562" y="3390"/>
                </a:lnTo>
                <a:lnTo>
                  <a:pt x="562" y="3356"/>
                </a:lnTo>
                <a:lnTo>
                  <a:pt x="558" y="3298"/>
                </a:lnTo>
                <a:lnTo>
                  <a:pt x="556" y="3274"/>
                </a:lnTo>
                <a:lnTo>
                  <a:pt x="570" y="2988"/>
                </a:lnTo>
                <a:lnTo>
                  <a:pt x="554" y="2695"/>
                </a:lnTo>
                <a:lnTo>
                  <a:pt x="566" y="2433"/>
                </a:lnTo>
                <a:lnTo>
                  <a:pt x="566" y="2433"/>
                </a:lnTo>
                <a:lnTo>
                  <a:pt x="568" y="2397"/>
                </a:lnTo>
                <a:lnTo>
                  <a:pt x="570" y="2371"/>
                </a:lnTo>
                <a:lnTo>
                  <a:pt x="574" y="2361"/>
                </a:lnTo>
                <a:lnTo>
                  <a:pt x="576" y="2357"/>
                </a:lnTo>
                <a:lnTo>
                  <a:pt x="576" y="2357"/>
                </a:lnTo>
                <a:lnTo>
                  <a:pt x="578" y="2359"/>
                </a:lnTo>
                <a:lnTo>
                  <a:pt x="578" y="2361"/>
                </a:lnTo>
                <a:lnTo>
                  <a:pt x="582" y="2369"/>
                </a:lnTo>
                <a:lnTo>
                  <a:pt x="584" y="2399"/>
                </a:lnTo>
                <a:lnTo>
                  <a:pt x="586" y="2441"/>
                </a:lnTo>
                <a:lnTo>
                  <a:pt x="592" y="2527"/>
                </a:lnTo>
                <a:lnTo>
                  <a:pt x="592" y="2527"/>
                </a:lnTo>
                <a:lnTo>
                  <a:pt x="590" y="2541"/>
                </a:lnTo>
                <a:lnTo>
                  <a:pt x="588" y="2575"/>
                </a:lnTo>
                <a:lnTo>
                  <a:pt x="584" y="2629"/>
                </a:lnTo>
                <a:lnTo>
                  <a:pt x="586" y="2661"/>
                </a:lnTo>
                <a:lnTo>
                  <a:pt x="586" y="2695"/>
                </a:lnTo>
                <a:lnTo>
                  <a:pt x="586" y="2695"/>
                </a:lnTo>
                <a:lnTo>
                  <a:pt x="594" y="2817"/>
                </a:lnTo>
                <a:lnTo>
                  <a:pt x="594" y="2866"/>
                </a:lnTo>
                <a:lnTo>
                  <a:pt x="600" y="2908"/>
                </a:lnTo>
                <a:lnTo>
                  <a:pt x="600" y="2908"/>
                </a:lnTo>
                <a:lnTo>
                  <a:pt x="594" y="3076"/>
                </a:lnTo>
                <a:lnTo>
                  <a:pt x="590" y="3198"/>
                </a:lnTo>
                <a:lnTo>
                  <a:pt x="590" y="3242"/>
                </a:lnTo>
                <a:lnTo>
                  <a:pt x="590" y="3264"/>
                </a:lnTo>
                <a:lnTo>
                  <a:pt x="590" y="3264"/>
                </a:lnTo>
                <a:lnTo>
                  <a:pt x="594" y="3284"/>
                </a:lnTo>
                <a:lnTo>
                  <a:pt x="600" y="3304"/>
                </a:lnTo>
                <a:lnTo>
                  <a:pt x="602" y="3326"/>
                </a:lnTo>
                <a:lnTo>
                  <a:pt x="602" y="3354"/>
                </a:lnTo>
                <a:lnTo>
                  <a:pt x="602" y="3354"/>
                </a:lnTo>
                <a:lnTo>
                  <a:pt x="596" y="3398"/>
                </a:lnTo>
                <a:lnTo>
                  <a:pt x="586" y="3452"/>
                </a:lnTo>
                <a:lnTo>
                  <a:pt x="578" y="3502"/>
                </a:lnTo>
                <a:lnTo>
                  <a:pt x="574" y="3528"/>
                </a:lnTo>
                <a:lnTo>
                  <a:pt x="574" y="3528"/>
                </a:lnTo>
                <a:lnTo>
                  <a:pt x="576" y="3540"/>
                </a:lnTo>
                <a:lnTo>
                  <a:pt x="580" y="3552"/>
                </a:lnTo>
                <a:lnTo>
                  <a:pt x="586" y="3564"/>
                </a:lnTo>
                <a:lnTo>
                  <a:pt x="586" y="3564"/>
                </a:lnTo>
                <a:lnTo>
                  <a:pt x="582" y="3582"/>
                </a:lnTo>
                <a:lnTo>
                  <a:pt x="576" y="3600"/>
                </a:lnTo>
                <a:lnTo>
                  <a:pt x="574" y="3618"/>
                </a:lnTo>
                <a:lnTo>
                  <a:pt x="574" y="3618"/>
                </a:lnTo>
                <a:lnTo>
                  <a:pt x="574" y="3628"/>
                </a:lnTo>
                <a:lnTo>
                  <a:pt x="576" y="3640"/>
                </a:lnTo>
                <a:lnTo>
                  <a:pt x="580" y="3660"/>
                </a:lnTo>
                <a:lnTo>
                  <a:pt x="588" y="3684"/>
                </a:lnTo>
                <a:lnTo>
                  <a:pt x="588" y="3684"/>
                </a:lnTo>
                <a:lnTo>
                  <a:pt x="590" y="3694"/>
                </a:lnTo>
                <a:lnTo>
                  <a:pt x="594" y="3702"/>
                </a:lnTo>
                <a:lnTo>
                  <a:pt x="602" y="3710"/>
                </a:lnTo>
                <a:lnTo>
                  <a:pt x="602" y="3710"/>
                </a:lnTo>
                <a:lnTo>
                  <a:pt x="606" y="3712"/>
                </a:lnTo>
                <a:lnTo>
                  <a:pt x="614" y="3712"/>
                </a:lnTo>
                <a:lnTo>
                  <a:pt x="634" y="3712"/>
                </a:lnTo>
                <a:lnTo>
                  <a:pt x="656" y="3708"/>
                </a:lnTo>
                <a:lnTo>
                  <a:pt x="676" y="3702"/>
                </a:lnTo>
                <a:lnTo>
                  <a:pt x="676" y="3702"/>
                </a:lnTo>
                <a:lnTo>
                  <a:pt x="686" y="3698"/>
                </a:lnTo>
                <a:lnTo>
                  <a:pt x="694" y="3690"/>
                </a:lnTo>
                <a:lnTo>
                  <a:pt x="702" y="3682"/>
                </a:lnTo>
                <a:lnTo>
                  <a:pt x="710" y="3672"/>
                </a:lnTo>
                <a:lnTo>
                  <a:pt x="718" y="3656"/>
                </a:lnTo>
                <a:lnTo>
                  <a:pt x="722" y="3648"/>
                </a:lnTo>
                <a:lnTo>
                  <a:pt x="722" y="3648"/>
                </a:lnTo>
                <a:lnTo>
                  <a:pt x="738" y="3648"/>
                </a:lnTo>
                <a:lnTo>
                  <a:pt x="772" y="3644"/>
                </a:lnTo>
                <a:lnTo>
                  <a:pt x="816" y="3636"/>
                </a:lnTo>
                <a:lnTo>
                  <a:pt x="836" y="3630"/>
                </a:lnTo>
                <a:lnTo>
                  <a:pt x="854" y="3624"/>
                </a:lnTo>
                <a:lnTo>
                  <a:pt x="854" y="3624"/>
                </a:lnTo>
                <a:lnTo>
                  <a:pt x="870" y="3614"/>
                </a:lnTo>
                <a:lnTo>
                  <a:pt x="884" y="3602"/>
                </a:lnTo>
                <a:lnTo>
                  <a:pt x="898" y="3590"/>
                </a:lnTo>
                <a:lnTo>
                  <a:pt x="910" y="3576"/>
                </a:lnTo>
                <a:lnTo>
                  <a:pt x="930" y="3550"/>
                </a:lnTo>
                <a:lnTo>
                  <a:pt x="942" y="3530"/>
                </a:lnTo>
                <a:lnTo>
                  <a:pt x="942" y="3530"/>
                </a:lnTo>
                <a:lnTo>
                  <a:pt x="946" y="3524"/>
                </a:lnTo>
                <a:lnTo>
                  <a:pt x="948" y="3516"/>
                </a:lnTo>
                <a:lnTo>
                  <a:pt x="950" y="3500"/>
                </a:lnTo>
                <a:lnTo>
                  <a:pt x="948" y="3486"/>
                </a:lnTo>
                <a:lnTo>
                  <a:pt x="944" y="3478"/>
                </a:lnTo>
                <a:lnTo>
                  <a:pt x="944" y="3478"/>
                </a:lnTo>
                <a:lnTo>
                  <a:pt x="934" y="3476"/>
                </a:lnTo>
                <a:lnTo>
                  <a:pt x="914" y="3474"/>
                </a:lnTo>
                <a:lnTo>
                  <a:pt x="886" y="3472"/>
                </a:lnTo>
                <a:lnTo>
                  <a:pt x="842" y="3482"/>
                </a:lnTo>
                <a:lnTo>
                  <a:pt x="842" y="3482"/>
                </a:lnTo>
                <a:lnTo>
                  <a:pt x="856" y="3290"/>
                </a:lnTo>
                <a:lnTo>
                  <a:pt x="856" y="3290"/>
                </a:lnTo>
                <a:lnTo>
                  <a:pt x="858" y="3196"/>
                </a:lnTo>
                <a:lnTo>
                  <a:pt x="858" y="3132"/>
                </a:lnTo>
                <a:lnTo>
                  <a:pt x="858" y="3132"/>
                </a:lnTo>
                <a:lnTo>
                  <a:pt x="874" y="3032"/>
                </a:lnTo>
                <a:lnTo>
                  <a:pt x="890" y="2916"/>
                </a:lnTo>
                <a:lnTo>
                  <a:pt x="890" y="2916"/>
                </a:lnTo>
                <a:lnTo>
                  <a:pt x="892" y="2898"/>
                </a:lnTo>
                <a:lnTo>
                  <a:pt x="890" y="2878"/>
                </a:lnTo>
                <a:lnTo>
                  <a:pt x="890" y="2835"/>
                </a:lnTo>
                <a:lnTo>
                  <a:pt x="890" y="2835"/>
                </a:lnTo>
                <a:lnTo>
                  <a:pt x="888" y="2817"/>
                </a:lnTo>
                <a:lnTo>
                  <a:pt x="884" y="2803"/>
                </a:lnTo>
                <a:lnTo>
                  <a:pt x="880" y="2791"/>
                </a:lnTo>
                <a:lnTo>
                  <a:pt x="880" y="2791"/>
                </a:lnTo>
                <a:lnTo>
                  <a:pt x="890" y="2653"/>
                </a:lnTo>
                <a:lnTo>
                  <a:pt x="898" y="2549"/>
                </a:lnTo>
                <a:lnTo>
                  <a:pt x="904" y="2481"/>
                </a:lnTo>
                <a:lnTo>
                  <a:pt x="904" y="2481"/>
                </a:lnTo>
                <a:lnTo>
                  <a:pt x="910" y="2439"/>
                </a:lnTo>
                <a:lnTo>
                  <a:pt x="914" y="2393"/>
                </a:lnTo>
                <a:lnTo>
                  <a:pt x="918" y="2341"/>
                </a:lnTo>
                <a:lnTo>
                  <a:pt x="940" y="2203"/>
                </a:lnTo>
                <a:lnTo>
                  <a:pt x="940" y="2203"/>
                </a:lnTo>
                <a:lnTo>
                  <a:pt x="946" y="2201"/>
                </a:lnTo>
                <a:lnTo>
                  <a:pt x="962" y="2197"/>
                </a:lnTo>
                <a:lnTo>
                  <a:pt x="970" y="2193"/>
                </a:lnTo>
                <a:lnTo>
                  <a:pt x="980" y="2187"/>
                </a:lnTo>
                <a:lnTo>
                  <a:pt x="988" y="2181"/>
                </a:lnTo>
                <a:lnTo>
                  <a:pt x="994" y="2171"/>
                </a:lnTo>
                <a:lnTo>
                  <a:pt x="994" y="2171"/>
                </a:lnTo>
                <a:lnTo>
                  <a:pt x="1000" y="2159"/>
                </a:lnTo>
                <a:lnTo>
                  <a:pt x="1004" y="2145"/>
                </a:lnTo>
                <a:lnTo>
                  <a:pt x="1004" y="2131"/>
                </a:lnTo>
                <a:lnTo>
                  <a:pt x="1006" y="2117"/>
                </a:lnTo>
                <a:lnTo>
                  <a:pt x="1004" y="2093"/>
                </a:lnTo>
                <a:lnTo>
                  <a:pt x="1004" y="2083"/>
                </a:lnTo>
                <a:lnTo>
                  <a:pt x="996" y="2043"/>
                </a:lnTo>
                <a:lnTo>
                  <a:pt x="1008" y="2045"/>
                </a:lnTo>
                <a:lnTo>
                  <a:pt x="1008" y="2045"/>
                </a:lnTo>
                <a:lnTo>
                  <a:pt x="1010" y="2051"/>
                </a:lnTo>
                <a:lnTo>
                  <a:pt x="1014" y="2055"/>
                </a:lnTo>
                <a:lnTo>
                  <a:pt x="1018" y="2057"/>
                </a:lnTo>
                <a:lnTo>
                  <a:pt x="1018" y="2057"/>
                </a:lnTo>
                <a:lnTo>
                  <a:pt x="1024" y="2055"/>
                </a:lnTo>
                <a:lnTo>
                  <a:pt x="1034" y="2051"/>
                </a:lnTo>
                <a:lnTo>
                  <a:pt x="1042" y="2043"/>
                </a:lnTo>
                <a:lnTo>
                  <a:pt x="1042" y="2043"/>
                </a:lnTo>
                <a:lnTo>
                  <a:pt x="1050" y="2047"/>
                </a:lnTo>
                <a:lnTo>
                  <a:pt x="1056" y="2049"/>
                </a:lnTo>
                <a:lnTo>
                  <a:pt x="1062" y="2047"/>
                </a:lnTo>
                <a:lnTo>
                  <a:pt x="1062" y="2047"/>
                </a:lnTo>
                <a:lnTo>
                  <a:pt x="1092" y="2029"/>
                </a:lnTo>
                <a:lnTo>
                  <a:pt x="1116" y="2011"/>
                </a:lnTo>
                <a:lnTo>
                  <a:pt x="1146" y="1991"/>
                </a:lnTo>
                <a:lnTo>
                  <a:pt x="1146" y="1991"/>
                </a:lnTo>
                <a:lnTo>
                  <a:pt x="1148" y="1997"/>
                </a:lnTo>
                <a:lnTo>
                  <a:pt x="1150" y="2003"/>
                </a:lnTo>
                <a:lnTo>
                  <a:pt x="1154" y="2005"/>
                </a:lnTo>
                <a:lnTo>
                  <a:pt x="1154" y="2005"/>
                </a:lnTo>
                <a:lnTo>
                  <a:pt x="1160" y="2005"/>
                </a:lnTo>
                <a:lnTo>
                  <a:pt x="1164" y="2001"/>
                </a:lnTo>
                <a:lnTo>
                  <a:pt x="1168" y="1995"/>
                </a:lnTo>
                <a:lnTo>
                  <a:pt x="1172" y="1983"/>
                </a:lnTo>
                <a:lnTo>
                  <a:pt x="1172" y="1983"/>
                </a:lnTo>
                <a:lnTo>
                  <a:pt x="1192" y="1955"/>
                </a:lnTo>
                <a:lnTo>
                  <a:pt x="1192" y="1955"/>
                </a:lnTo>
                <a:lnTo>
                  <a:pt x="1194" y="1951"/>
                </a:lnTo>
                <a:lnTo>
                  <a:pt x="1196" y="1951"/>
                </a:lnTo>
                <a:lnTo>
                  <a:pt x="1196" y="1949"/>
                </a:lnTo>
                <a:lnTo>
                  <a:pt x="1196" y="1949"/>
                </a:lnTo>
                <a:lnTo>
                  <a:pt x="1198" y="1947"/>
                </a:lnTo>
                <a:lnTo>
                  <a:pt x="1200" y="1945"/>
                </a:lnTo>
                <a:lnTo>
                  <a:pt x="1206" y="1945"/>
                </a:lnTo>
                <a:lnTo>
                  <a:pt x="1206" y="1945"/>
                </a:lnTo>
                <a:lnTo>
                  <a:pt x="1248" y="1893"/>
                </a:lnTo>
                <a:lnTo>
                  <a:pt x="1276" y="1855"/>
                </a:lnTo>
                <a:lnTo>
                  <a:pt x="1284" y="1841"/>
                </a:lnTo>
                <a:lnTo>
                  <a:pt x="1288" y="1833"/>
                </a:lnTo>
                <a:lnTo>
                  <a:pt x="1288" y="1833"/>
                </a:lnTo>
                <a:lnTo>
                  <a:pt x="1286" y="1827"/>
                </a:lnTo>
                <a:lnTo>
                  <a:pt x="1282" y="1821"/>
                </a:lnTo>
                <a:lnTo>
                  <a:pt x="1276" y="1817"/>
                </a:lnTo>
                <a:lnTo>
                  <a:pt x="1276" y="1817"/>
                </a:lnTo>
                <a:lnTo>
                  <a:pt x="1278" y="1793"/>
                </a:lnTo>
                <a:lnTo>
                  <a:pt x="1278" y="1793"/>
                </a:lnTo>
                <a:lnTo>
                  <a:pt x="1284" y="1773"/>
                </a:lnTo>
                <a:lnTo>
                  <a:pt x="1288" y="1757"/>
                </a:lnTo>
                <a:lnTo>
                  <a:pt x="1290" y="1741"/>
                </a:lnTo>
                <a:lnTo>
                  <a:pt x="1290" y="1741"/>
                </a:lnTo>
                <a:lnTo>
                  <a:pt x="1288" y="1731"/>
                </a:lnTo>
                <a:lnTo>
                  <a:pt x="1286" y="1723"/>
                </a:lnTo>
                <a:lnTo>
                  <a:pt x="1282" y="1719"/>
                </a:lnTo>
                <a:lnTo>
                  <a:pt x="1282" y="1719"/>
                </a:lnTo>
                <a:lnTo>
                  <a:pt x="1284" y="1715"/>
                </a:lnTo>
                <a:lnTo>
                  <a:pt x="1286" y="1707"/>
                </a:lnTo>
                <a:lnTo>
                  <a:pt x="1290" y="1691"/>
                </a:lnTo>
                <a:lnTo>
                  <a:pt x="1292" y="1669"/>
                </a:lnTo>
                <a:lnTo>
                  <a:pt x="1292" y="1669"/>
                </a:lnTo>
                <a:lnTo>
                  <a:pt x="1294" y="1623"/>
                </a:lnTo>
                <a:lnTo>
                  <a:pt x="1294" y="1601"/>
                </a:lnTo>
                <a:lnTo>
                  <a:pt x="1294" y="1601"/>
                </a:lnTo>
                <a:lnTo>
                  <a:pt x="1294" y="1569"/>
                </a:lnTo>
                <a:lnTo>
                  <a:pt x="1294" y="1533"/>
                </a:lnTo>
                <a:lnTo>
                  <a:pt x="1294" y="1533"/>
                </a:lnTo>
                <a:lnTo>
                  <a:pt x="1296" y="1505"/>
                </a:lnTo>
                <a:lnTo>
                  <a:pt x="1298" y="1459"/>
                </a:lnTo>
                <a:lnTo>
                  <a:pt x="1298" y="1459"/>
                </a:lnTo>
                <a:lnTo>
                  <a:pt x="1296" y="1443"/>
                </a:lnTo>
                <a:lnTo>
                  <a:pt x="1292" y="1431"/>
                </a:lnTo>
                <a:lnTo>
                  <a:pt x="1286" y="1421"/>
                </a:lnTo>
                <a:lnTo>
                  <a:pt x="1286" y="1421"/>
                </a:lnTo>
                <a:lnTo>
                  <a:pt x="1278" y="1393"/>
                </a:lnTo>
                <a:lnTo>
                  <a:pt x="1272" y="1375"/>
                </a:lnTo>
                <a:lnTo>
                  <a:pt x="1264" y="1359"/>
                </a:lnTo>
                <a:lnTo>
                  <a:pt x="1264" y="1359"/>
                </a:lnTo>
                <a:lnTo>
                  <a:pt x="1254" y="1347"/>
                </a:lnTo>
                <a:lnTo>
                  <a:pt x="1252" y="1341"/>
                </a:lnTo>
                <a:lnTo>
                  <a:pt x="1250" y="1335"/>
                </a:lnTo>
                <a:lnTo>
                  <a:pt x="1250" y="1335"/>
                </a:lnTo>
                <a:lnTo>
                  <a:pt x="1248" y="1323"/>
                </a:lnTo>
                <a:lnTo>
                  <a:pt x="1244" y="1311"/>
                </a:lnTo>
                <a:lnTo>
                  <a:pt x="1238" y="1297"/>
                </a:lnTo>
                <a:lnTo>
                  <a:pt x="1238" y="1291"/>
                </a:lnTo>
                <a:lnTo>
                  <a:pt x="1238" y="1285"/>
                </a:lnTo>
                <a:lnTo>
                  <a:pt x="1238" y="1285"/>
                </a:lnTo>
                <a:lnTo>
                  <a:pt x="1240" y="1273"/>
                </a:lnTo>
                <a:lnTo>
                  <a:pt x="1238" y="1261"/>
                </a:lnTo>
                <a:lnTo>
                  <a:pt x="1234" y="1247"/>
                </a:lnTo>
                <a:lnTo>
                  <a:pt x="1230" y="1239"/>
                </a:lnTo>
                <a:lnTo>
                  <a:pt x="1224" y="1231"/>
                </a:lnTo>
                <a:lnTo>
                  <a:pt x="1224" y="1231"/>
                </a:lnTo>
                <a:lnTo>
                  <a:pt x="1210" y="1215"/>
                </a:lnTo>
                <a:lnTo>
                  <a:pt x="1200" y="1201"/>
                </a:lnTo>
                <a:lnTo>
                  <a:pt x="1192" y="1185"/>
                </a:lnTo>
                <a:lnTo>
                  <a:pt x="1192" y="1185"/>
                </a:lnTo>
                <a:lnTo>
                  <a:pt x="1192" y="1177"/>
                </a:lnTo>
                <a:lnTo>
                  <a:pt x="1190" y="1165"/>
                </a:lnTo>
                <a:lnTo>
                  <a:pt x="1184" y="1149"/>
                </a:lnTo>
                <a:lnTo>
                  <a:pt x="1184" y="1149"/>
                </a:lnTo>
                <a:lnTo>
                  <a:pt x="1170" y="1125"/>
                </a:lnTo>
                <a:lnTo>
                  <a:pt x="1164" y="1117"/>
                </a:lnTo>
                <a:lnTo>
                  <a:pt x="1164" y="1117"/>
                </a:lnTo>
                <a:lnTo>
                  <a:pt x="1162" y="1105"/>
                </a:lnTo>
                <a:lnTo>
                  <a:pt x="1158" y="1099"/>
                </a:lnTo>
                <a:lnTo>
                  <a:pt x="1154" y="1091"/>
                </a:lnTo>
                <a:lnTo>
                  <a:pt x="1154" y="1091"/>
                </a:lnTo>
                <a:lnTo>
                  <a:pt x="1130" y="1053"/>
                </a:lnTo>
                <a:lnTo>
                  <a:pt x="1108" y="1013"/>
                </a:lnTo>
                <a:lnTo>
                  <a:pt x="1108" y="1013"/>
                </a:lnTo>
                <a:lnTo>
                  <a:pt x="1090" y="979"/>
                </a:lnTo>
                <a:lnTo>
                  <a:pt x="1076" y="953"/>
                </a:lnTo>
                <a:lnTo>
                  <a:pt x="1062" y="929"/>
                </a:lnTo>
                <a:lnTo>
                  <a:pt x="1062" y="929"/>
                </a:lnTo>
                <a:lnTo>
                  <a:pt x="1006" y="854"/>
                </a:lnTo>
                <a:lnTo>
                  <a:pt x="944" y="774"/>
                </a:lnTo>
                <a:lnTo>
                  <a:pt x="944" y="774"/>
                </a:lnTo>
                <a:lnTo>
                  <a:pt x="896" y="712"/>
                </a:lnTo>
                <a:lnTo>
                  <a:pt x="896" y="694"/>
                </a:lnTo>
                <a:lnTo>
                  <a:pt x="896" y="694"/>
                </a:lnTo>
                <a:lnTo>
                  <a:pt x="894" y="686"/>
                </a:lnTo>
                <a:lnTo>
                  <a:pt x="890" y="680"/>
                </a:lnTo>
                <a:lnTo>
                  <a:pt x="882" y="674"/>
                </a:lnTo>
                <a:lnTo>
                  <a:pt x="882" y="674"/>
                </a:lnTo>
                <a:lnTo>
                  <a:pt x="888" y="664"/>
                </a:lnTo>
                <a:lnTo>
                  <a:pt x="892" y="654"/>
                </a:lnTo>
                <a:lnTo>
                  <a:pt x="892" y="644"/>
                </a:lnTo>
                <a:lnTo>
                  <a:pt x="892" y="644"/>
                </a:lnTo>
                <a:lnTo>
                  <a:pt x="890" y="640"/>
                </a:lnTo>
                <a:lnTo>
                  <a:pt x="888" y="636"/>
                </a:lnTo>
                <a:lnTo>
                  <a:pt x="878" y="634"/>
                </a:lnTo>
                <a:lnTo>
                  <a:pt x="868" y="632"/>
                </a:lnTo>
                <a:lnTo>
                  <a:pt x="868" y="632"/>
                </a:lnTo>
                <a:lnTo>
                  <a:pt x="862" y="626"/>
                </a:lnTo>
                <a:lnTo>
                  <a:pt x="854" y="620"/>
                </a:lnTo>
                <a:lnTo>
                  <a:pt x="844" y="616"/>
                </a:lnTo>
                <a:lnTo>
                  <a:pt x="844" y="616"/>
                </a:lnTo>
                <a:lnTo>
                  <a:pt x="832" y="616"/>
                </a:lnTo>
                <a:lnTo>
                  <a:pt x="820" y="618"/>
                </a:lnTo>
                <a:lnTo>
                  <a:pt x="806" y="622"/>
                </a:lnTo>
                <a:lnTo>
                  <a:pt x="806" y="622"/>
                </a:lnTo>
                <a:lnTo>
                  <a:pt x="798" y="620"/>
                </a:lnTo>
                <a:lnTo>
                  <a:pt x="780" y="614"/>
                </a:lnTo>
                <a:lnTo>
                  <a:pt x="780" y="614"/>
                </a:lnTo>
                <a:lnTo>
                  <a:pt x="764" y="610"/>
                </a:lnTo>
                <a:lnTo>
                  <a:pt x="750" y="608"/>
                </a:lnTo>
                <a:lnTo>
                  <a:pt x="734" y="608"/>
                </a:lnTo>
                <a:lnTo>
                  <a:pt x="718" y="612"/>
                </a:lnTo>
                <a:lnTo>
                  <a:pt x="718" y="612"/>
                </a:lnTo>
                <a:lnTo>
                  <a:pt x="734" y="584"/>
                </a:lnTo>
                <a:lnTo>
                  <a:pt x="752" y="548"/>
                </a:lnTo>
                <a:lnTo>
                  <a:pt x="752" y="548"/>
                </a:lnTo>
                <a:lnTo>
                  <a:pt x="754" y="544"/>
                </a:lnTo>
                <a:lnTo>
                  <a:pt x="756" y="542"/>
                </a:lnTo>
                <a:lnTo>
                  <a:pt x="762" y="540"/>
                </a:lnTo>
                <a:lnTo>
                  <a:pt x="764" y="540"/>
                </a:lnTo>
                <a:lnTo>
                  <a:pt x="766" y="536"/>
                </a:lnTo>
                <a:lnTo>
                  <a:pt x="766" y="532"/>
                </a:lnTo>
                <a:lnTo>
                  <a:pt x="764" y="524"/>
                </a:lnTo>
                <a:lnTo>
                  <a:pt x="764" y="524"/>
                </a:lnTo>
                <a:lnTo>
                  <a:pt x="762" y="510"/>
                </a:lnTo>
                <a:lnTo>
                  <a:pt x="762" y="504"/>
                </a:lnTo>
                <a:lnTo>
                  <a:pt x="760" y="502"/>
                </a:lnTo>
                <a:lnTo>
                  <a:pt x="756" y="502"/>
                </a:lnTo>
                <a:lnTo>
                  <a:pt x="744" y="500"/>
                </a:lnTo>
                <a:lnTo>
                  <a:pt x="744" y="500"/>
                </a:lnTo>
                <a:lnTo>
                  <a:pt x="726" y="500"/>
                </a:lnTo>
                <a:lnTo>
                  <a:pt x="712" y="498"/>
                </a:lnTo>
                <a:lnTo>
                  <a:pt x="702" y="498"/>
                </a:lnTo>
                <a:lnTo>
                  <a:pt x="700" y="500"/>
                </a:lnTo>
                <a:lnTo>
                  <a:pt x="698" y="500"/>
                </a:lnTo>
                <a:lnTo>
                  <a:pt x="698" y="500"/>
                </a:lnTo>
                <a:lnTo>
                  <a:pt x="692" y="508"/>
                </a:lnTo>
                <a:lnTo>
                  <a:pt x="682" y="516"/>
                </a:lnTo>
                <a:lnTo>
                  <a:pt x="670" y="526"/>
                </a:lnTo>
                <a:lnTo>
                  <a:pt x="658" y="524"/>
                </a:lnTo>
                <a:lnTo>
                  <a:pt x="658" y="524"/>
                </a:lnTo>
                <a:lnTo>
                  <a:pt x="658" y="522"/>
                </a:lnTo>
                <a:lnTo>
                  <a:pt x="656" y="520"/>
                </a:lnTo>
                <a:lnTo>
                  <a:pt x="652" y="514"/>
                </a:lnTo>
                <a:lnTo>
                  <a:pt x="638" y="510"/>
                </a:lnTo>
                <a:lnTo>
                  <a:pt x="638" y="510"/>
                </a:lnTo>
                <a:lnTo>
                  <a:pt x="612" y="502"/>
                </a:lnTo>
                <a:lnTo>
                  <a:pt x="600" y="496"/>
                </a:lnTo>
                <a:lnTo>
                  <a:pt x="600" y="496"/>
                </a:lnTo>
                <a:lnTo>
                  <a:pt x="576" y="482"/>
                </a:lnTo>
                <a:lnTo>
                  <a:pt x="564" y="472"/>
                </a:lnTo>
                <a:lnTo>
                  <a:pt x="558" y="468"/>
                </a:lnTo>
                <a:lnTo>
                  <a:pt x="558" y="466"/>
                </a:lnTo>
                <a:lnTo>
                  <a:pt x="558" y="466"/>
                </a:lnTo>
                <a:lnTo>
                  <a:pt x="560" y="454"/>
                </a:lnTo>
                <a:lnTo>
                  <a:pt x="564" y="440"/>
                </a:lnTo>
                <a:lnTo>
                  <a:pt x="570" y="420"/>
                </a:lnTo>
                <a:lnTo>
                  <a:pt x="570" y="420"/>
                </a:lnTo>
                <a:lnTo>
                  <a:pt x="580" y="400"/>
                </a:lnTo>
                <a:lnTo>
                  <a:pt x="588" y="388"/>
                </a:lnTo>
                <a:lnTo>
                  <a:pt x="592" y="382"/>
                </a:lnTo>
                <a:lnTo>
                  <a:pt x="592" y="382"/>
                </a:lnTo>
                <a:lnTo>
                  <a:pt x="594" y="378"/>
                </a:lnTo>
                <a:lnTo>
                  <a:pt x="596" y="370"/>
                </a:lnTo>
                <a:lnTo>
                  <a:pt x="596" y="364"/>
                </a:lnTo>
                <a:lnTo>
                  <a:pt x="598" y="360"/>
                </a:lnTo>
                <a:lnTo>
                  <a:pt x="598" y="360"/>
                </a:lnTo>
                <a:lnTo>
                  <a:pt x="602" y="346"/>
                </a:lnTo>
                <a:lnTo>
                  <a:pt x="610" y="306"/>
                </a:lnTo>
                <a:lnTo>
                  <a:pt x="614" y="280"/>
                </a:lnTo>
                <a:lnTo>
                  <a:pt x="616" y="252"/>
                </a:lnTo>
                <a:lnTo>
                  <a:pt x="616" y="224"/>
                </a:lnTo>
                <a:lnTo>
                  <a:pt x="614" y="194"/>
                </a:lnTo>
                <a:lnTo>
                  <a:pt x="614" y="194"/>
                </a:lnTo>
                <a:lnTo>
                  <a:pt x="610" y="168"/>
                </a:lnTo>
                <a:lnTo>
                  <a:pt x="604" y="146"/>
                </a:lnTo>
                <a:lnTo>
                  <a:pt x="596" y="124"/>
                </a:lnTo>
                <a:lnTo>
                  <a:pt x="588" y="108"/>
                </a:lnTo>
                <a:lnTo>
                  <a:pt x="578" y="92"/>
                </a:lnTo>
                <a:lnTo>
                  <a:pt x="566" y="80"/>
                </a:lnTo>
                <a:lnTo>
                  <a:pt x="554" y="70"/>
                </a:lnTo>
                <a:lnTo>
                  <a:pt x="540" y="60"/>
                </a:lnTo>
                <a:lnTo>
                  <a:pt x="540" y="60"/>
                </a:lnTo>
                <a:lnTo>
                  <a:pt x="490" y="28"/>
                </a:lnTo>
                <a:lnTo>
                  <a:pt x="470" y="18"/>
                </a:lnTo>
                <a:lnTo>
                  <a:pt x="464" y="16"/>
                </a:lnTo>
                <a:lnTo>
                  <a:pt x="458" y="16"/>
                </a:lnTo>
                <a:lnTo>
                  <a:pt x="458" y="16"/>
                </a:lnTo>
                <a:lnTo>
                  <a:pt x="444" y="24"/>
                </a:lnTo>
                <a:lnTo>
                  <a:pt x="436" y="26"/>
                </a:lnTo>
                <a:lnTo>
                  <a:pt x="428" y="24"/>
                </a:lnTo>
                <a:lnTo>
                  <a:pt x="428" y="24"/>
                </a:lnTo>
                <a:lnTo>
                  <a:pt x="420" y="20"/>
                </a:lnTo>
                <a:lnTo>
                  <a:pt x="414" y="12"/>
                </a:lnTo>
                <a:lnTo>
                  <a:pt x="406" y="4"/>
                </a:lnTo>
                <a:lnTo>
                  <a:pt x="400" y="2"/>
                </a:lnTo>
                <a:lnTo>
                  <a:pt x="392" y="0"/>
                </a:lnTo>
                <a:lnTo>
                  <a:pt x="392" y="0"/>
                </a:lnTo>
                <a:lnTo>
                  <a:pt x="376" y="0"/>
                </a:lnTo>
                <a:lnTo>
                  <a:pt x="366" y="0"/>
                </a:lnTo>
                <a:lnTo>
                  <a:pt x="356" y="4"/>
                </a:lnTo>
                <a:lnTo>
                  <a:pt x="356" y="4"/>
                </a:lnTo>
                <a:lnTo>
                  <a:pt x="356" y="4"/>
                </a:lnTo>
                <a:lnTo>
                  <a:pt x="356" y="4"/>
                </a:lnTo>
                <a:lnTo>
                  <a:pt x="340" y="6"/>
                </a:lnTo>
                <a:lnTo>
                  <a:pt x="340" y="6"/>
                </a:lnTo>
                <a:lnTo>
                  <a:pt x="324" y="6"/>
                </a:lnTo>
                <a:lnTo>
                  <a:pt x="310" y="2"/>
                </a:lnTo>
                <a:lnTo>
                  <a:pt x="296" y="2"/>
                </a:lnTo>
                <a:lnTo>
                  <a:pt x="290" y="4"/>
                </a:lnTo>
                <a:lnTo>
                  <a:pt x="282" y="8"/>
                </a:lnTo>
                <a:lnTo>
                  <a:pt x="282" y="8"/>
                </a:lnTo>
                <a:lnTo>
                  <a:pt x="234" y="42"/>
                </a:lnTo>
                <a:lnTo>
                  <a:pt x="178" y="78"/>
                </a:lnTo>
                <a:lnTo>
                  <a:pt x="178" y="78"/>
                </a:lnTo>
                <a:lnTo>
                  <a:pt x="168" y="86"/>
                </a:lnTo>
                <a:lnTo>
                  <a:pt x="158" y="100"/>
                </a:lnTo>
                <a:lnTo>
                  <a:pt x="150" y="120"/>
                </a:lnTo>
                <a:lnTo>
                  <a:pt x="142" y="144"/>
                </a:lnTo>
                <a:lnTo>
                  <a:pt x="136" y="170"/>
                </a:lnTo>
                <a:lnTo>
                  <a:pt x="130" y="200"/>
                </a:lnTo>
                <a:lnTo>
                  <a:pt x="126" y="234"/>
                </a:lnTo>
                <a:lnTo>
                  <a:pt x="126" y="270"/>
                </a:lnTo>
                <a:lnTo>
                  <a:pt x="126" y="270"/>
                </a:lnTo>
                <a:lnTo>
                  <a:pt x="128" y="332"/>
                </a:lnTo>
                <a:lnTo>
                  <a:pt x="130" y="354"/>
                </a:lnTo>
                <a:lnTo>
                  <a:pt x="132" y="372"/>
                </a:lnTo>
                <a:lnTo>
                  <a:pt x="136" y="386"/>
                </a:lnTo>
                <a:lnTo>
                  <a:pt x="140" y="398"/>
                </a:lnTo>
                <a:lnTo>
                  <a:pt x="146" y="408"/>
                </a:lnTo>
                <a:lnTo>
                  <a:pt x="152" y="418"/>
                </a:lnTo>
                <a:lnTo>
                  <a:pt x="152" y="418"/>
                </a:lnTo>
                <a:lnTo>
                  <a:pt x="186" y="464"/>
                </a:lnTo>
                <a:lnTo>
                  <a:pt x="202" y="488"/>
                </a:lnTo>
                <a:lnTo>
                  <a:pt x="210" y="500"/>
                </a:lnTo>
                <a:lnTo>
                  <a:pt x="210" y="500"/>
                </a:lnTo>
                <a:lnTo>
                  <a:pt x="214" y="518"/>
                </a:lnTo>
                <a:lnTo>
                  <a:pt x="214" y="518"/>
                </a:lnTo>
                <a:lnTo>
                  <a:pt x="200" y="528"/>
                </a:lnTo>
                <a:lnTo>
                  <a:pt x="186" y="540"/>
                </a:lnTo>
                <a:lnTo>
                  <a:pt x="186" y="540"/>
                </a:lnTo>
                <a:lnTo>
                  <a:pt x="184" y="546"/>
                </a:lnTo>
                <a:lnTo>
                  <a:pt x="176" y="558"/>
                </a:lnTo>
                <a:lnTo>
                  <a:pt x="172" y="566"/>
                </a:lnTo>
                <a:lnTo>
                  <a:pt x="170" y="576"/>
                </a:lnTo>
                <a:lnTo>
                  <a:pt x="170" y="588"/>
                </a:lnTo>
                <a:lnTo>
                  <a:pt x="172" y="602"/>
                </a:lnTo>
                <a:lnTo>
                  <a:pt x="172" y="602"/>
                </a:lnTo>
                <a:lnTo>
                  <a:pt x="178" y="634"/>
                </a:lnTo>
                <a:lnTo>
                  <a:pt x="178" y="638"/>
                </a:lnTo>
                <a:lnTo>
                  <a:pt x="178" y="638"/>
                </a:lnTo>
                <a:close/>
                <a:moveTo>
                  <a:pt x="896" y="1215"/>
                </a:moveTo>
                <a:lnTo>
                  <a:pt x="896" y="1215"/>
                </a:lnTo>
                <a:lnTo>
                  <a:pt x="906" y="1223"/>
                </a:lnTo>
                <a:lnTo>
                  <a:pt x="914" y="1231"/>
                </a:lnTo>
                <a:lnTo>
                  <a:pt x="918" y="1235"/>
                </a:lnTo>
                <a:lnTo>
                  <a:pt x="918" y="1235"/>
                </a:lnTo>
                <a:lnTo>
                  <a:pt x="922" y="1243"/>
                </a:lnTo>
                <a:lnTo>
                  <a:pt x="932" y="1253"/>
                </a:lnTo>
                <a:lnTo>
                  <a:pt x="944" y="1269"/>
                </a:lnTo>
                <a:lnTo>
                  <a:pt x="956" y="1287"/>
                </a:lnTo>
                <a:lnTo>
                  <a:pt x="956" y="1287"/>
                </a:lnTo>
                <a:lnTo>
                  <a:pt x="966" y="1303"/>
                </a:lnTo>
                <a:lnTo>
                  <a:pt x="976" y="1317"/>
                </a:lnTo>
                <a:lnTo>
                  <a:pt x="986" y="1331"/>
                </a:lnTo>
                <a:lnTo>
                  <a:pt x="986" y="1331"/>
                </a:lnTo>
                <a:lnTo>
                  <a:pt x="1002" y="1361"/>
                </a:lnTo>
                <a:lnTo>
                  <a:pt x="1012" y="1385"/>
                </a:lnTo>
                <a:lnTo>
                  <a:pt x="1018" y="1399"/>
                </a:lnTo>
                <a:lnTo>
                  <a:pt x="1018" y="1399"/>
                </a:lnTo>
                <a:lnTo>
                  <a:pt x="1022" y="1413"/>
                </a:lnTo>
                <a:lnTo>
                  <a:pt x="1032" y="1431"/>
                </a:lnTo>
                <a:lnTo>
                  <a:pt x="1042" y="1457"/>
                </a:lnTo>
                <a:lnTo>
                  <a:pt x="1042" y="1457"/>
                </a:lnTo>
                <a:lnTo>
                  <a:pt x="1014" y="1431"/>
                </a:lnTo>
                <a:lnTo>
                  <a:pt x="992" y="1413"/>
                </a:lnTo>
                <a:lnTo>
                  <a:pt x="980" y="1399"/>
                </a:lnTo>
                <a:lnTo>
                  <a:pt x="980" y="1399"/>
                </a:lnTo>
                <a:lnTo>
                  <a:pt x="962" y="1363"/>
                </a:lnTo>
                <a:lnTo>
                  <a:pt x="924" y="1277"/>
                </a:lnTo>
                <a:lnTo>
                  <a:pt x="896" y="121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>
            <a:off x="2771017" y="2668120"/>
            <a:ext cx="673100" cy="1739900"/>
          </a:xfrm>
          <a:custGeom>
            <a:avLst/>
            <a:gdLst>
              <a:gd name="T0" fmla="*/ 119 w 424"/>
              <a:gd name="T1" fmla="*/ 90 h 1096"/>
              <a:gd name="T2" fmla="*/ 101 w 424"/>
              <a:gd name="T3" fmla="*/ 98 h 1096"/>
              <a:gd name="T4" fmla="*/ 90 w 424"/>
              <a:gd name="T5" fmla="*/ 138 h 1096"/>
              <a:gd name="T6" fmla="*/ 65 w 424"/>
              <a:gd name="T7" fmla="*/ 183 h 1096"/>
              <a:gd name="T8" fmla="*/ 57 w 424"/>
              <a:gd name="T9" fmla="*/ 192 h 1096"/>
              <a:gd name="T10" fmla="*/ 30 w 424"/>
              <a:gd name="T11" fmla="*/ 241 h 1096"/>
              <a:gd name="T12" fmla="*/ 1 w 424"/>
              <a:gd name="T13" fmla="*/ 323 h 1096"/>
              <a:gd name="T14" fmla="*/ 23 w 424"/>
              <a:gd name="T15" fmla="*/ 361 h 1096"/>
              <a:gd name="T16" fmla="*/ 94 w 424"/>
              <a:gd name="T17" fmla="*/ 364 h 1096"/>
              <a:gd name="T18" fmla="*/ 134 w 424"/>
              <a:gd name="T19" fmla="*/ 446 h 1096"/>
              <a:gd name="T20" fmla="*/ 112 w 424"/>
              <a:gd name="T21" fmla="*/ 536 h 1096"/>
              <a:gd name="T22" fmla="*/ 112 w 424"/>
              <a:gd name="T23" fmla="*/ 762 h 1096"/>
              <a:gd name="T24" fmla="*/ 127 w 424"/>
              <a:gd name="T25" fmla="*/ 971 h 1096"/>
              <a:gd name="T26" fmla="*/ 138 w 424"/>
              <a:gd name="T27" fmla="*/ 1001 h 1096"/>
              <a:gd name="T28" fmla="*/ 105 w 424"/>
              <a:gd name="T29" fmla="*/ 1060 h 1096"/>
              <a:gd name="T30" fmla="*/ 76 w 424"/>
              <a:gd name="T31" fmla="*/ 1068 h 1096"/>
              <a:gd name="T32" fmla="*/ 76 w 424"/>
              <a:gd name="T33" fmla="*/ 1096 h 1096"/>
              <a:gd name="T34" fmla="*/ 134 w 424"/>
              <a:gd name="T35" fmla="*/ 1092 h 1096"/>
              <a:gd name="T36" fmla="*/ 226 w 424"/>
              <a:gd name="T37" fmla="*/ 1075 h 1096"/>
              <a:gd name="T38" fmla="*/ 252 w 424"/>
              <a:gd name="T39" fmla="*/ 1095 h 1096"/>
              <a:gd name="T40" fmla="*/ 352 w 424"/>
              <a:gd name="T41" fmla="*/ 1075 h 1096"/>
              <a:gd name="T42" fmla="*/ 345 w 424"/>
              <a:gd name="T43" fmla="*/ 1002 h 1096"/>
              <a:gd name="T44" fmla="*/ 337 w 424"/>
              <a:gd name="T45" fmla="*/ 938 h 1096"/>
              <a:gd name="T46" fmla="*/ 327 w 424"/>
              <a:gd name="T47" fmla="*/ 859 h 1096"/>
              <a:gd name="T48" fmla="*/ 320 w 424"/>
              <a:gd name="T49" fmla="*/ 537 h 1096"/>
              <a:gd name="T50" fmla="*/ 376 w 424"/>
              <a:gd name="T51" fmla="*/ 408 h 1096"/>
              <a:gd name="T52" fmla="*/ 420 w 424"/>
              <a:gd name="T53" fmla="*/ 401 h 1096"/>
              <a:gd name="T54" fmla="*/ 417 w 424"/>
              <a:gd name="T55" fmla="*/ 333 h 1096"/>
              <a:gd name="T56" fmla="*/ 391 w 424"/>
              <a:gd name="T57" fmla="*/ 244 h 1096"/>
              <a:gd name="T58" fmla="*/ 328 w 424"/>
              <a:gd name="T59" fmla="*/ 180 h 1096"/>
              <a:gd name="T60" fmla="*/ 304 w 424"/>
              <a:gd name="T61" fmla="*/ 157 h 1096"/>
              <a:gd name="T62" fmla="*/ 281 w 424"/>
              <a:gd name="T63" fmla="*/ 121 h 1096"/>
              <a:gd name="T64" fmla="*/ 288 w 424"/>
              <a:gd name="T65" fmla="*/ 97 h 1096"/>
              <a:gd name="T66" fmla="*/ 281 w 424"/>
              <a:gd name="T67" fmla="*/ 29 h 1096"/>
              <a:gd name="T68" fmla="*/ 233 w 424"/>
              <a:gd name="T69" fmla="*/ 4 h 1096"/>
              <a:gd name="T70" fmla="*/ 184 w 424"/>
              <a:gd name="T71" fmla="*/ 4 h 1096"/>
              <a:gd name="T72" fmla="*/ 157 w 424"/>
              <a:gd name="T73" fmla="*/ 31 h 1096"/>
              <a:gd name="T74" fmla="*/ 134 w 424"/>
              <a:gd name="T75" fmla="*/ 46 h 1096"/>
              <a:gd name="T76" fmla="*/ 119 w 424"/>
              <a:gd name="T77" fmla="*/ 75 h 1096"/>
              <a:gd name="T78" fmla="*/ 158 w 424"/>
              <a:gd name="T79" fmla="*/ 85 h 1096"/>
              <a:gd name="T80" fmla="*/ 177 w 424"/>
              <a:gd name="T81" fmla="*/ 139 h 1096"/>
              <a:gd name="T82" fmla="*/ 195 w 424"/>
              <a:gd name="T83" fmla="*/ 165 h 1096"/>
              <a:gd name="T84" fmla="*/ 221 w 424"/>
              <a:gd name="T85" fmla="*/ 180 h 1096"/>
              <a:gd name="T86" fmla="*/ 204 w 424"/>
              <a:gd name="T87" fmla="*/ 183 h 1096"/>
              <a:gd name="T88" fmla="*/ 169 w 424"/>
              <a:gd name="T89" fmla="*/ 194 h 1096"/>
              <a:gd name="T90" fmla="*/ 94 w 424"/>
              <a:gd name="T91" fmla="*/ 244 h 1096"/>
              <a:gd name="T92" fmla="*/ 98 w 424"/>
              <a:gd name="T93" fmla="*/ 215 h 1096"/>
              <a:gd name="T94" fmla="*/ 119 w 424"/>
              <a:gd name="T95" fmla="*/ 164 h 1096"/>
              <a:gd name="T96" fmla="*/ 147 w 424"/>
              <a:gd name="T97" fmla="*/ 136 h 1096"/>
              <a:gd name="T98" fmla="*/ 162 w 424"/>
              <a:gd name="T99" fmla="*/ 125 h 1096"/>
              <a:gd name="T100" fmla="*/ 147 w 424"/>
              <a:gd name="T101" fmla="*/ 130 h 1096"/>
              <a:gd name="T102" fmla="*/ 127 w 424"/>
              <a:gd name="T103" fmla="*/ 119 h 1096"/>
              <a:gd name="T104" fmla="*/ 147 w 424"/>
              <a:gd name="T105" fmla="*/ 112 h 1096"/>
              <a:gd name="T106" fmla="*/ 213 w 424"/>
              <a:gd name="T107" fmla="*/ 820 h 1096"/>
              <a:gd name="T108" fmla="*/ 244 w 424"/>
              <a:gd name="T109" fmla="*/ 963 h 1096"/>
              <a:gd name="T110" fmla="*/ 273 w 424"/>
              <a:gd name="T111" fmla="*/ 987 h 1096"/>
              <a:gd name="T112" fmla="*/ 262 w 424"/>
              <a:gd name="T113" fmla="*/ 1042 h 1096"/>
              <a:gd name="T114" fmla="*/ 204 w 424"/>
              <a:gd name="T115" fmla="*/ 1000 h 1096"/>
              <a:gd name="T116" fmla="*/ 207 w 424"/>
              <a:gd name="T117" fmla="*/ 987 h 1096"/>
              <a:gd name="T118" fmla="*/ 219 w 424"/>
              <a:gd name="T119" fmla="*/ 967 h 1096"/>
              <a:gd name="T120" fmla="*/ 215 w 424"/>
              <a:gd name="T121" fmla="*/ 927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24" h="1096">
                <a:moveTo>
                  <a:pt x="127" y="93"/>
                </a:moveTo>
                <a:lnTo>
                  <a:pt x="127" y="93"/>
                </a:lnTo>
                <a:lnTo>
                  <a:pt x="123" y="91"/>
                </a:lnTo>
                <a:lnTo>
                  <a:pt x="120" y="91"/>
                </a:lnTo>
                <a:lnTo>
                  <a:pt x="119" y="90"/>
                </a:lnTo>
                <a:lnTo>
                  <a:pt x="119" y="90"/>
                </a:lnTo>
                <a:lnTo>
                  <a:pt x="113" y="93"/>
                </a:lnTo>
                <a:lnTo>
                  <a:pt x="109" y="97"/>
                </a:lnTo>
                <a:lnTo>
                  <a:pt x="105" y="97"/>
                </a:lnTo>
                <a:lnTo>
                  <a:pt x="105" y="97"/>
                </a:lnTo>
                <a:lnTo>
                  <a:pt x="102" y="97"/>
                </a:lnTo>
                <a:lnTo>
                  <a:pt x="101" y="98"/>
                </a:lnTo>
                <a:lnTo>
                  <a:pt x="98" y="101"/>
                </a:lnTo>
                <a:lnTo>
                  <a:pt x="94" y="112"/>
                </a:lnTo>
                <a:lnTo>
                  <a:pt x="94" y="112"/>
                </a:lnTo>
                <a:lnTo>
                  <a:pt x="91" y="119"/>
                </a:lnTo>
                <a:lnTo>
                  <a:pt x="90" y="128"/>
                </a:lnTo>
                <a:lnTo>
                  <a:pt x="90" y="138"/>
                </a:lnTo>
                <a:lnTo>
                  <a:pt x="90" y="143"/>
                </a:lnTo>
                <a:lnTo>
                  <a:pt x="90" y="143"/>
                </a:lnTo>
                <a:lnTo>
                  <a:pt x="89" y="150"/>
                </a:lnTo>
                <a:lnTo>
                  <a:pt x="83" y="160"/>
                </a:lnTo>
                <a:lnTo>
                  <a:pt x="76" y="172"/>
                </a:lnTo>
                <a:lnTo>
                  <a:pt x="65" y="183"/>
                </a:lnTo>
                <a:lnTo>
                  <a:pt x="65" y="183"/>
                </a:lnTo>
                <a:lnTo>
                  <a:pt x="61" y="184"/>
                </a:lnTo>
                <a:lnTo>
                  <a:pt x="59" y="185"/>
                </a:lnTo>
                <a:lnTo>
                  <a:pt x="59" y="187"/>
                </a:lnTo>
                <a:lnTo>
                  <a:pt x="59" y="187"/>
                </a:lnTo>
                <a:lnTo>
                  <a:pt x="57" y="192"/>
                </a:lnTo>
                <a:lnTo>
                  <a:pt x="53" y="202"/>
                </a:lnTo>
                <a:lnTo>
                  <a:pt x="48" y="215"/>
                </a:lnTo>
                <a:lnTo>
                  <a:pt x="48" y="215"/>
                </a:lnTo>
                <a:lnTo>
                  <a:pt x="41" y="225"/>
                </a:lnTo>
                <a:lnTo>
                  <a:pt x="30" y="241"/>
                </a:lnTo>
                <a:lnTo>
                  <a:pt x="30" y="241"/>
                </a:lnTo>
                <a:lnTo>
                  <a:pt x="23" y="254"/>
                </a:lnTo>
                <a:lnTo>
                  <a:pt x="14" y="275"/>
                </a:lnTo>
                <a:lnTo>
                  <a:pt x="5" y="300"/>
                </a:lnTo>
                <a:lnTo>
                  <a:pt x="3" y="312"/>
                </a:lnTo>
                <a:lnTo>
                  <a:pt x="1" y="323"/>
                </a:lnTo>
                <a:lnTo>
                  <a:pt x="1" y="323"/>
                </a:lnTo>
                <a:lnTo>
                  <a:pt x="0" y="333"/>
                </a:lnTo>
                <a:lnTo>
                  <a:pt x="1" y="341"/>
                </a:lnTo>
                <a:lnTo>
                  <a:pt x="4" y="346"/>
                </a:lnTo>
                <a:lnTo>
                  <a:pt x="8" y="353"/>
                </a:lnTo>
                <a:lnTo>
                  <a:pt x="14" y="357"/>
                </a:lnTo>
                <a:lnTo>
                  <a:pt x="23" y="361"/>
                </a:lnTo>
                <a:lnTo>
                  <a:pt x="34" y="364"/>
                </a:lnTo>
                <a:lnTo>
                  <a:pt x="48" y="367"/>
                </a:lnTo>
                <a:lnTo>
                  <a:pt x="48" y="367"/>
                </a:lnTo>
                <a:lnTo>
                  <a:pt x="63" y="367"/>
                </a:lnTo>
                <a:lnTo>
                  <a:pt x="79" y="367"/>
                </a:lnTo>
                <a:lnTo>
                  <a:pt x="94" y="364"/>
                </a:lnTo>
                <a:lnTo>
                  <a:pt x="109" y="361"/>
                </a:lnTo>
                <a:lnTo>
                  <a:pt x="132" y="355"/>
                </a:lnTo>
                <a:lnTo>
                  <a:pt x="140" y="352"/>
                </a:lnTo>
                <a:lnTo>
                  <a:pt x="140" y="352"/>
                </a:lnTo>
                <a:lnTo>
                  <a:pt x="134" y="446"/>
                </a:lnTo>
                <a:lnTo>
                  <a:pt x="134" y="446"/>
                </a:lnTo>
                <a:lnTo>
                  <a:pt x="129" y="466"/>
                </a:lnTo>
                <a:lnTo>
                  <a:pt x="124" y="494"/>
                </a:lnTo>
                <a:lnTo>
                  <a:pt x="117" y="521"/>
                </a:lnTo>
                <a:lnTo>
                  <a:pt x="114" y="530"/>
                </a:lnTo>
                <a:lnTo>
                  <a:pt x="112" y="536"/>
                </a:lnTo>
                <a:lnTo>
                  <a:pt x="112" y="536"/>
                </a:lnTo>
                <a:lnTo>
                  <a:pt x="110" y="543"/>
                </a:lnTo>
                <a:lnTo>
                  <a:pt x="109" y="555"/>
                </a:lnTo>
                <a:lnTo>
                  <a:pt x="108" y="592"/>
                </a:lnTo>
                <a:lnTo>
                  <a:pt x="108" y="644"/>
                </a:lnTo>
                <a:lnTo>
                  <a:pt x="108" y="644"/>
                </a:lnTo>
                <a:lnTo>
                  <a:pt x="112" y="762"/>
                </a:lnTo>
                <a:lnTo>
                  <a:pt x="116" y="895"/>
                </a:lnTo>
                <a:lnTo>
                  <a:pt x="116" y="895"/>
                </a:lnTo>
                <a:lnTo>
                  <a:pt x="117" y="915"/>
                </a:lnTo>
                <a:lnTo>
                  <a:pt x="121" y="940"/>
                </a:lnTo>
                <a:lnTo>
                  <a:pt x="127" y="971"/>
                </a:lnTo>
                <a:lnTo>
                  <a:pt x="127" y="971"/>
                </a:lnTo>
                <a:lnTo>
                  <a:pt x="129" y="975"/>
                </a:lnTo>
                <a:lnTo>
                  <a:pt x="136" y="982"/>
                </a:lnTo>
                <a:lnTo>
                  <a:pt x="147" y="991"/>
                </a:lnTo>
                <a:lnTo>
                  <a:pt x="147" y="991"/>
                </a:lnTo>
                <a:lnTo>
                  <a:pt x="142" y="997"/>
                </a:lnTo>
                <a:lnTo>
                  <a:pt x="138" y="1001"/>
                </a:lnTo>
                <a:lnTo>
                  <a:pt x="134" y="1002"/>
                </a:lnTo>
                <a:lnTo>
                  <a:pt x="134" y="1002"/>
                </a:lnTo>
                <a:lnTo>
                  <a:pt x="131" y="1005"/>
                </a:lnTo>
                <a:lnTo>
                  <a:pt x="127" y="1012"/>
                </a:lnTo>
                <a:lnTo>
                  <a:pt x="117" y="1032"/>
                </a:lnTo>
                <a:lnTo>
                  <a:pt x="105" y="1060"/>
                </a:lnTo>
                <a:lnTo>
                  <a:pt x="105" y="1060"/>
                </a:lnTo>
                <a:lnTo>
                  <a:pt x="94" y="1064"/>
                </a:lnTo>
                <a:lnTo>
                  <a:pt x="86" y="1066"/>
                </a:lnTo>
                <a:lnTo>
                  <a:pt x="79" y="1068"/>
                </a:lnTo>
                <a:lnTo>
                  <a:pt x="79" y="1068"/>
                </a:lnTo>
                <a:lnTo>
                  <a:pt x="76" y="1068"/>
                </a:lnTo>
                <a:lnTo>
                  <a:pt x="75" y="1070"/>
                </a:lnTo>
                <a:lnTo>
                  <a:pt x="72" y="1079"/>
                </a:lnTo>
                <a:lnTo>
                  <a:pt x="72" y="1079"/>
                </a:lnTo>
                <a:lnTo>
                  <a:pt x="72" y="1084"/>
                </a:lnTo>
                <a:lnTo>
                  <a:pt x="74" y="1090"/>
                </a:lnTo>
                <a:lnTo>
                  <a:pt x="76" y="1096"/>
                </a:lnTo>
                <a:lnTo>
                  <a:pt x="76" y="1096"/>
                </a:lnTo>
                <a:lnTo>
                  <a:pt x="101" y="1096"/>
                </a:lnTo>
                <a:lnTo>
                  <a:pt x="120" y="1095"/>
                </a:lnTo>
                <a:lnTo>
                  <a:pt x="128" y="1094"/>
                </a:lnTo>
                <a:lnTo>
                  <a:pt x="134" y="1092"/>
                </a:lnTo>
                <a:lnTo>
                  <a:pt x="134" y="1092"/>
                </a:lnTo>
                <a:lnTo>
                  <a:pt x="144" y="1088"/>
                </a:lnTo>
                <a:lnTo>
                  <a:pt x="161" y="1085"/>
                </a:lnTo>
                <a:lnTo>
                  <a:pt x="180" y="1081"/>
                </a:lnTo>
                <a:lnTo>
                  <a:pt x="180" y="1081"/>
                </a:lnTo>
                <a:lnTo>
                  <a:pt x="226" y="1075"/>
                </a:lnTo>
                <a:lnTo>
                  <a:pt x="226" y="1075"/>
                </a:lnTo>
                <a:lnTo>
                  <a:pt x="228" y="1076"/>
                </a:lnTo>
                <a:lnTo>
                  <a:pt x="228" y="1077"/>
                </a:lnTo>
                <a:lnTo>
                  <a:pt x="226" y="1085"/>
                </a:lnTo>
                <a:lnTo>
                  <a:pt x="223" y="1096"/>
                </a:lnTo>
                <a:lnTo>
                  <a:pt x="223" y="1096"/>
                </a:lnTo>
                <a:lnTo>
                  <a:pt x="252" y="1095"/>
                </a:lnTo>
                <a:lnTo>
                  <a:pt x="274" y="1095"/>
                </a:lnTo>
                <a:lnTo>
                  <a:pt x="292" y="1092"/>
                </a:lnTo>
                <a:lnTo>
                  <a:pt x="292" y="1092"/>
                </a:lnTo>
                <a:lnTo>
                  <a:pt x="327" y="1083"/>
                </a:lnTo>
                <a:lnTo>
                  <a:pt x="352" y="1075"/>
                </a:lnTo>
                <a:lnTo>
                  <a:pt x="352" y="1075"/>
                </a:lnTo>
                <a:lnTo>
                  <a:pt x="352" y="1065"/>
                </a:lnTo>
                <a:lnTo>
                  <a:pt x="352" y="1053"/>
                </a:lnTo>
                <a:lnTo>
                  <a:pt x="352" y="1053"/>
                </a:lnTo>
                <a:lnTo>
                  <a:pt x="352" y="1046"/>
                </a:lnTo>
                <a:lnTo>
                  <a:pt x="349" y="1031"/>
                </a:lnTo>
                <a:lnTo>
                  <a:pt x="345" y="1002"/>
                </a:lnTo>
                <a:lnTo>
                  <a:pt x="345" y="1002"/>
                </a:lnTo>
                <a:lnTo>
                  <a:pt x="342" y="974"/>
                </a:lnTo>
                <a:lnTo>
                  <a:pt x="338" y="949"/>
                </a:lnTo>
                <a:lnTo>
                  <a:pt x="338" y="949"/>
                </a:lnTo>
                <a:lnTo>
                  <a:pt x="337" y="944"/>
                </a:lnTo>
                <a:lnTo>
                  <a:pt x="337" y="938"/>
                </a:lnTo>
                <a:lnTo>
                  <a:pt x="338" y="920"/>
                </a:lnTo>
                <a:lnTo>
                  <a:pt x="338" y="920"/>
                </a:lnTo>
                <a:lnTo>
                  <a:pt x="337" y="905"/>
                </a:lnTo>
                <a:lnTo>
                  <a:pt x="333" y="888"/>
                </a:lnTo>
                <a:lnTo>
                  <a:pt x="327" y="859"/>
                </a:lnTo>
                <a:lnTo>
                  <a:pt x="327" y="859"/>
                </a:lnTo>
                <a:lnTo>
                  <a:pt x="320" y="791"/>
                </a:lnTo>
                <a:lnTo>
                  <a:pt x="320" y="791"/>
                </a:lnTo>
                <a:lnTo>
                  <a:pt x="319" y="683"/>
                </a:lnTo>
                <a:lnTo>
                  <a:pt x="320" y="571"/>
                </a:lnTo>
                <a:lnTo>
                  <a:pt x="320" y="571"/>
                </a:lnTo>
                <a:lnTo>
                  <a:pt x="320" y="537"/>
                </a:lnTo>
                <a:lnTo>
                  <a:pt x="320" y="507"/>
                </a:lnTo>
                <a:lnTo>
                  <a:pt x="341" y="402"/>
                </a:lnTo>
                <a:lnTo>
                  <a:pt x="341" y="402"/>
                </a:lnTo>
                <a:lnTo>
                  <a:pt x="363" y="406"/>
                </a:lnTo>
                <a:lnTo>
                  <a:pt x="363" y="406"/>
                </a:lnTo>
                <a:lnTo>
                  <a:pt x="376" y="408"/>
                </a:lnTo>
                <a:lnTo>
                  <a:pt x="402" y="409"/>
                </a:lnTo>
                <a:lnTo>
                  <a:pt x="402" y="409"/>
                </a:lnTo>
                <a:lnTo>
                  <a:pt x="409" y="409"/>
                </a:lnTo>
                <a:lnTo>
                  <a:pt x="414" y="408"/>
                </a:lnTo>
                <a:lnTo>
                  <a:pt x="417" y="405"/>
                </a:lnTo>
                <a:lnTo>
                  <a:pt x="420" y="401"/>
                </a:lnTo>
                <a:lnTo>
                  <a:pt x="422" y="393"/>
                </a:lnTo>
                <a:lnTo>
                  <a:pt x="424" y="385"/>
                </a:lnTo>
                <a:lnTo>
                  <a:pt x="424" y="385"/>
                </a:lnTo>
                <a:lnTo>
                  <a:pt x="424" y="378"/>
                </a:lnTo>
                <a:lnTo>
                  <a:pt x="422" y="365"/>
                </a:lnTo>
                <a:lnTo>
                  <a:pt x="417" y="333"/>
                </a:lnTo>
                <a:lnTo>
                  <a:pt x="412" y="299"/>
                </a:lnTo>
                <a:lnTo>
                  <a:pt x="409" y="281"/>
                </a:lnTo>
                <a:lnTo>
                  <a:pt x="409" y="281"/>
                </a:lnTo>
                <a:lnTo>
                  <a:pt x="408" y="274"/>
                </a:lnTo>
                <a:lnTo>
                  <a:pt x="403" y="266"/>
                </a:lnTo>
                <a:lnTo>
                  <a:pt x="391" y="244"/>
                </a:lnTo>
                <a:lnTo>
                  <a:pt x="378" y="222"/>
                </a:lnTo>
                <a:lnTo>
                  <a:pt x="367" y="209"/>
                </a:lnTo>
                <a:lnTo>
                  <a:pt x="367" y="209"/>
                </a:lnTo>
                <a:lnTo>
                  <a:pt x="356" y="200"/>
                </a:lnTo>
                <a:lnTo>
                  <a:pt x="341" y="190"/>
                </a:lnTo>
                <a:lnTo>
                  <a:pt x="328" y="180"/>
                </a:lnTo>
                <a:lnTo>
                  <a:pt x="320" y="172"/>
                </a:lnTo>
                <a:lnTo>
                  <a:pt x="320" y="172"/>
                </a:lnTo>
                <a:lnTo>
                  <a:pt x="311" y="164"/>
                </a:lnTo>
                <a:lnTo>
                  <a:pt x="305" y="158"/>
                </a:lnTo>
                <a:lnTo>
                  <a:pt x="305" y="158"/>
                </a:lnTo>
                <a:lnTo>
                  <a:pt x="304" y="157"/>
                </a:lnTo>
                <a:lnTo>
                  <a:pt x="300" y="157"/>
                </a:lnTo>
                <a:lnTo>
                  <a:pt x="294" y="158"/>
                </a:lnTo>
                <a:lnTo>
                  <a:pt x="294" y="158"/>
                </a:lnTo>
                <a:lnTo>
                  <a:pt x="286" y="139"/>
                </a:lnTo>
                <a:lnTo>
                  <a:pt x="282" y="127"/>
                </a:lnTo>
                <a:lnTo>
                  <a:pt x="281" y="121"/>
                </a:lnTo>
                <a:lnTo>
                  <a:pt x="281" y="119"/>
                </a:lnTo>
                <a:lnTo>
                  <a:pt x="281" y="119"/>
                </a:lnTo>
                <a:lnTo>
                  <a:pt x="282" y="109"/>
                </a:lnTo>
                <a:lnTo>
                  <a:pt x="285" y="104"/>
                </a:lnTo>
                <a:lnTo>
                  <a:pt x="288" y="97"/>
                </a:lnTo>
                <a:lnTo>
                  <a:pt x="288" y="97"/>
                </a:lnTo>
                <a:lnTo>
                  <a:pt x="289" y="94"/>
                </a:lnTo>
                <a:lnTo>
                  <a:pt x="290" y="90"/>
                </a:lnTo>
                <a:lnTo>
                  <a:pt x="289" y="82"/>
                </a:lnTo>
                <a:lnTo>
                  <a:pt x="288" y="72"/>
                </a:lnTo>
                <a:lnTo>
                  <a:pt x="292" y="61"/>
                </a:lnTo>
                <a:lnTo>
                  <a:pt x="281" y="29"/>
                </a:lnTo>
                <a:lnTo>
                  <a:pt x="281" y="29"/>
                </a:lnTo>
                <a:lnTo>
                  <a:pt x="277" y="26"/>
                </a:lnTo>
                <a:lnTo>
                  <a:pt x="266" y="19"/>
                </a:lnTo>
                <a:lnTo>
                  <a:pt x="251" y="10"/>
                </a:lnTo>
                <a:lnTo>
                  <a:pt x="243" y="7"/>
                </a:lnTo>
                <a:lnTo>
                  <a:pt x="233" y="4"/>
                </a:lnTo>
                <a:lnTo>
                  <a:pt x="233" y="4"/>
                </a:lnTo>
                <a:lnTo>
                  <a:pt x="217" y="0"/>
                </a:lnTo>
                <a:lnTo>
                  <a:pt x="202" y="0"/>
                </a:lnTo>
                <a:lnTo>
                  <a:pt x="191" y="1"/>
                </a:lnTo>
                <a:lnTo>
                  <a:pt x="184" y="4"/>
                </a:lnTo>
                <a:lnTo>
                  <a:pt x="184" y="4"/>
                </a:lnTo>
                <a:lnTo>
                  <a:pt x="180" y="5"/>
                </a:lnTo>
                <a:lnTo>
                  <a:pt x="177" y="8"/>
                </a:lnTo>
                <a:lnTo>
                  <a:pt x="170" y="18"/>
                </a:lnTo>
                <a:lnTo>
                  <a:pt x="162" y="29"/>
                </a:lnTo>
                <a:lnTo>
                  <a:pt x="162" y="29"/>
                </a:lnTo>
                <a:lnTo>
                  <a:pt x="157" y="31"/>
                </a:lnTo>
                <a:lnTo>
                  <a:pt x="153" y="34"/>
                </a:lnTo>
                <a:lnTo>
                  <a:pt x="151" y="35"/>
                </a:lnTo>
                <a:lnTo>
                  <a:pt x="151" y="35"/>
                </a:lnTo>
                <a:lnTo>
                  <a:pt x="150" y="38"/>
                </a:lnTo>
                <a:lnTo>
                  <a:pt x="146" y="40"/>
                </a:lnTo>
                <a:lnTo>
                  <a:pt x="134" y="46"/>
                </a:lnTo>
                <a:lnTo>
                  <a:pt x="134" y="46"/>
                </a:lnTo>
                <a:lnTo>
                  <a:pt x="129" y="49"/>
                </a:lnTo>
                <a:lnTo>
                  <a:pt x="127" y="53"/>
                </a:lnTo>
                <a:lnTo>
                  <a:pt x="123" y="63"/>
                </a:lnTo>
                <a:lnTo>
                  <a:pt x="119" y="75"/>
                </a:lnTo>
                <a:lnTo>
                  <a:pt x="119" y="75"/>
                </a:lnTo>
                <a:lnTo>
                  <a:pt x="135" y="76"/>
                </a:lnTo>
                <a:lnTo>
                  <a:pt x="147" y="78"/>
                </a:lnTo>
                <a:lnTo>
                  <a:pt x="155" y="79"/>
                </a:lnTo>
                <a:lnTo>
                  <a:pt x="155" y="79"/>
                </a:lnTo>
                <a:lnTo>
                  <a:pt x="157" y="80"/>
                </a:lnTo>
                <a:lnTo>
                  <a:pt x="158" y="85"/>
                </a:lnTo>
                <a:lnTo>
                  <a:pt x="161" y="95"/>
                </a:lnTo>
                <a:lnTo>
                  <a:pt x="164" y="106"/>
                </a:lnTo>
                <a:lnTo>
                  <a:pt x="165" y="112"/>
                </a:lnTo>
                <a:lnTo>
                  <a:pt x="165" y="112"/>
                </a:lnTo>
                <a:lnTo>
                  <a:pt x="173" y="128"/>
                </a:lnTo>
                <a:lnTo>
                  <a:pt x="177" y="139"/>
                </a:lnTo>
                <a:lnTo>
                  <a:pt x="180" y="147"/>
                </a:lnTo>
                <a:lnTo>
                  <a:pt x="180" y="147"/>
                </a:lnTo>
                <a:lnTo>
                  <a:pt x="181" y="153"/>
                </a:lnTo>
                <a:lnTo>
                  <a:pt x="185" y="158"/>
                </a:lnTo>
                <a:lnTo>
                  <a:pt x="189" y="162"/>
                </a:lnTo>
                <a:lnTo>
                  <a:pt x="195" y="165"/>
                </a:lnTo>
                <a:lnTo>
                  <a:pt x="195" y="165"/>
                </a:lnTo>
                <a:lnTo>
                  <a:pt x="208" y="170"/>
                </a:lnTo>
                <a:lnTo>
                  <a:pt x="219" y="172"/>
                </a:lnTo>
                <a:lnTo>
                  <a:pt x="219" y="172"/>
                </a:lnTo>
                <a:lnTo>
                  <a:pt x="219" y="177"/>
                </a:lnTo>
                <a:lnTo>
                  <a:pt x="221" y="180"/>
                </a:lnTo>
                <a:lnTo>
                  <a:pt x="223" y="183"/>
                </a:lnTo>
                <a:lnTo>
                  <a:pt x="223" y="183"/>
                </a:lnTo>
                <a:lnTo>
                  <a:pt x="223" y="184"/>
                </a:lnTo>
                <a:lnTo>
                  <a:pt x="222" y="184"/>
                </a:lnTo>
                <a:lnTo>
                  <a:pt x="215" y="184"/>
                </a:lnTo>
                <a:lnTo>
                  <a:pt x="204" y="183"/>
                </a:lnTo>
                <a:lnTo>
                  <a:pt x="204" y="183"/>
                </a:lnTo>
                <a:lnTo>
                  <a:pt x="200" y="184"/>
                </a:lnTo>
                <a:lnTo>
                  <a:pt x="191" y="187"/>
                </a:lnTo>
                <a:lnTo>
                  <a:pt x="176" y="191"/>
                </a:lnTo>
                <a:lnTo>
                  <a:pt x="176" y="191"/>
                </a:lnTo>
                <a:lnTo>
                  <a:pt x="169" y="194"/>
                </a:lnTo>
                <a:lnTo>
                  <a:pt x="157" y="200"/>
                </a:lnTo>
                <a:lnTo>
                  <a:pt x="129" y="215"/>
                </a:lnTo>
                <a:lnTo>
                  <a:pt x="129" y="215"/>
                </a:lnTo>
                <a:lnTo>
                  <a:pt x="119" y="224"/>
                </a:lnTo>
                <a:lnTo>
                  <a:pt x="106" y="233"/>
                </a:lnTo>
                <a:lnTo>
                  <a:pt x="94" y="244"/>
                </a:lnTo>
                <a:lnTo>
                  <a:pt x="94" y="244"/>
                </a:lnTo>
                <a:lnTo>
                  <a:pt x="94" y="229"/>
                </a:lnTo>
                <a:lnTo>
                  <a:pt x="95" y="220"/>
                </a:lnTo>
                <a:lnTo>
                  <a:pt x="97" y="217"/>
                </a:lnTo>
                <a:lnTo>
                  <a:pt x="98" y="215"/>
                </a:lnTo>
                <a:lnTo>
                  <a:pt x="98" y="215"/>
                </a:lnTo>
                <a:lnTo>
                  <a:pt x="99" y="214"/>
                </a:lnTo>
                <a:lnTo>
                  <a:pt x="101" y="210"/>
                </a:lnTo>
                <a:lnTo>
                  <a:pt x="106" y="196"/>
                </a:lnTo>
                <a:lnTo>
                  <a:pt x="116" y="169"/>
                </a:lnTo>
                <a:lnTo>
                  <a:pt x="116" y="169"/>
                </a:lnTo>
                <a:lnTo>
                  <a:pt x="119" y="164"/>
                </a:lnTo>
                <a:lnTo>
                  <a:pt x="120" y="161"/>
                </a:lnTo>
                <a:lnTo>
                  <a:pt x="127" y="158"/>
                </a:lnTo>
                <a:lnTo>
                  <a:pt x="127" y="158"/>
                </a:lnTo>
                <a:lnTo>
                  <a:pt x="131" y="154"/>
                </a:lnTo>
                <a:lnTo>
                  <a:pt x="138" y="147"/>
                </a:lnTo>
                <a:lnTo>
                  <a:pt x="147" y="136"/>
                </a:lnTo>
                <a:lnTo>
                  <a:pt x="147" y="136"/>
                </a:lnTo>
                <a:lnTo>
                  <a:pt x="151" y="134"/>
                </a:lnTo>
                <a:lnTo>
                  <a:pt x="157" y="131"/>
                </a:lnTo>
                <a:lnTo>
                  <a:pt x="161" y="128"/>
                </a:lnTo>
                <a:lnTo>
                  <a:pt x="162" y="127"/>
                </a:lnTo>
                <a:lnTo>
                  <a:pt x="162" y="125"/>
                </a:lnTo>
                <a:lnTo>
                  <a:pt x="162" y="125"/>
                </a:lnTo>
                <a:lnTo>
                  <a:pt x="161" y="124"/>
                </a:lnTo>
                <a:lnTo>
                  <a:pt x="159" y="124"/>
                </a:lnTo>
                <a:lnTo>
                  <a:pt x="154" y="125"/>
                </a:lnTo>
                <a:lnTo>
                  <a:pt x="150" y="127"/>
                </a:lnTo>
                <a:lnTo>
                  <a:pt x="147" y="130"/>
                </a:lnTo>
                <a:lnTo>
                  <a:pt x="147" y="130"/>
                </a:lnTo>
                <a:lnTo>
                  <a:pt x="147" y="130"/>
                </a:lnTo>
                <a:lnTo>
                  <a:pt x="144" y="131"/>
                </a:lnTo>
                <a:lnTo>
                  <a:pt x="139" y="131"/>
                </a:lnTo>
                <a:lnTo>
                  <a:pt x="129" y="130"/>
                </a:lnTo>
                <a:lnTo>
                  <a:pt x="127" y="119"/>
                </a:lnTo>
                <a:lnTo>
                  <a:pt x="144" y="119"/>
                </a:lnTo>
                <a:lnTo>
                  <a:pt x="144" y="119"/>
                </a:lnTo>
                <a:lnTo>
                  <a:pt x="147" y="117"/>
                </a:lnTo>
                <a:lnTo>
                  <a:pt x="147" y="116"/>
                </a:lnTo>
                <a:lnTo>
                  <a:pt x="147" y="113"/>
                </a:lnTo>
                <a:lnTo>
                  <a:pt x="147" y="112"/>
                </a:lnTo>
                <a:lnTo>
                  <a:pt x="147" y="112"/>
                </a:lnTo>
                <a:lnTo>
                  <a:pt x="149" y="110"/>
                </a:lnTo>
                <a:lnTo>
                  <a:pt x="149" y="108"/>
                </a:lnTo>
                <a:lnTo>
                  <a:pt x="147" y="104"/>
                </a:lnTo>
                <a:lnTo>
                  <a:pt x="127" y="93"/>
                </a:lnTo>
                <a:close/>
                <a:moveTo>
                  <a:pt x="213" y="820"/>
                </a:moveTo>
                <a:lnTo>
                  <a:pt x="215" y="813"/>
                </a:lnTo>
                <a:lnTo>
                  <a:pt x="226" y="901"/>
                </a:lnTo>
                <a:lnTo>
                  <a:pt x="226" y="901"/>
                </a:lnTo>
                <a:lnTo>
                  <a:pt x="233" y="926"/>
                </a:lnTo>
                <a:lnTo>
                  <a:pt x="238" y="946"/>
                </a:lnTo>
                <a:lnTo>
                  <a:pt x="244" y="963"/>
                </a:lnTo>
                <a:lnTo>
                  <a:pt x="244" y="963"/>
                </a:lnTo>
                <a:lnTo>
                  <a:pt x="248" y="968"/>
                </a:lnTo>
                <a:lnTo>
                  <a:pt x="252" y="974"/>
                </a:lnTo>
                <a:lnTo>
                  <a:pt x="258" y="978"/>
                </a:lnTo>
                <a:lnTo>
                  <a:pt x="263" y="982"/>
                </a:lnTo>
                <a:lnTo>
                  <a:pt x="273" y="987"/>
                </a:lnTo>
                <a:lnTo>
                  <a:pt x="277" y="989"/>
                </a:lnTo>
                <a:lnTo>
                  <a:pt x="262" y="1002"/>
                </a:lnTo>
                <a:lnTo>
                  <a:pt x="262" y="1002"/>
                </a:lnTo>
                <a:lnTo>
                  <a:pt x="263" y="1021"/>
                </a:lnTo>
                <a:lnTo>
                  <a:pt x="262" y="1042"/>
                </a:lnTo>
                <a:lnTo>
                  <a:pt x="262" y="1042"/>
                </a:lnTo>
                <a:lnTo>
                  <a:pt x="249" y="1055"/>
                </a:lnTo>
                <a:lnTo>
                  <a:pt x="237" y="1068"/>
                </a:lnTo>
                <a:lnTo>
                  <a:pt x="230" y="1064"/>
                </a:lnTo>
                <a:lnTo>
                  <a:pt x="223" y="995"/>
                </a:lnTo>
                <a:lnTo>
                  <a:pt x="223" y="995"/>
                </a:lnTo>
                <a:lnTo>
                  <a:pt x="204" y="1000"/>
                </a:lnTo>
                <a:lnTo>
                  <a:pt x="204" y="1000"/>
                </a:lnTo>
                <a:lnTo>
                  <a:pt x="204" y="998"/>
                </a:lnTo>
                <a:lnTo>
                  <a:pt x="204" y="995"/>
                </a:lnTo>
                <a:lnTo>
                  <a:pt x="204" y="991"/>
                </a:lnTo>
                <a:lnTo>
                  <a:pt x="204" y="991"/>
                </a:lnTo>
                <a:lnTo>
                  <a:pt x="207" y="987"/>
                </a:lnTo>
                <a:lnTo>
                  <a:pt x="208" y="983"/>
                </a:lnTo>
                <a:lnTo>
                  <a:pt x="213" y="980"/>
                </a:lnTo>
                <a:lnTo>
                  <a:pt x="213" y="980"/>
                </a:lnTo>
                <a:lnTo>
                  <a:pt x="215" y="979"/>
                </a:lnTo>
                <a:lnTo>
                  <a:pt x="217" y="975"/>
                </a:lnTo>
                <a:lnTo>
                  <a:pt x="219" y="967"/>
                </a:lnTo>
                <a:lnTo>
                  <a:pt x="219" y="967"/>
                </a:lnTo>
                <a:lnTo>
                  <a:pt x="221" y="961"/>
                </a:lnTo>
                <a:lnTo>
                  <a:pt x="221" y="953"/>
                </a:lnTo>
                <a:lnTo>
                  <a:pt x="219" y="938"/>
                </a:lnTo>
                <a:lnTo>
                  <a:pt x="219" y="938"/>
                </a:lnTo>
                <a:lnTo>
                  <a:pt x="215" y="927"/>
                </a:lnTo>
                <a:lnTo>
                  <a:pt x="213" y="922"/>
                </a:lnTo>
                <a:lnTo>
                  <a:pt x="213" y="916"/>
                </a:lnTo>
                <a:lnTo>
                  <a:pt x="213" y="916"/>
                </a:lnTo>
                <a:lnTo>
                  <a:pt x="213" y="820"/>
                </a:lnTo>
                <a:lnTo>
                  <a:pt x="213" y="82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3"/>
          <p:cNvSpPr>
            <a:spLocks noEditPoints="1"/>
          </p:cNvSpPr>
          <p:nvPr/>
        </p:nvSpPr>
        <p:spPr bwMode="auto">
          <a:xfrm>
            <a:off x="6560456" y="2711191"/>
            <a:ext cx="601744" cy="1696829"/>
          </a:xfrm>
          <a:custGeom>
            <a:avLst/>
            <a:gdLst>
              <a:gd name="T0" fmla="*/ 76 w 272"/>
              <a:gd name="T1" fmla="*/ 128 h 767"/>
              <a:gd name="T2" fmla="*/ 52 w 272"/>
              <a:gd name="T3" fmla="*/ 143 h 767"/>
              <a:gd name="T4" fmla="*/ 14 w 272"/>
              <a:gd name="T5" fmla="*/ 227 h 767"/>
              <a:gd name="T6" fmla="*/ 5 w 272"/>
              <a:gd name="T7" fmla="*/ 254 h 767"/>
              <a:gd name="T8" fmla="*/ 0 w 272"/>
              <a:gd name="T9" fmla="*/ 285 h 767"/>
              <a:gd name="T10" fmla="*/ 21 w 272"/>
              <a:gd name="T11" fmla="*/ 309 h 767"/>
              <a:gd name="T12" fmla="*/ 47 w 272"/>
              <a:gd name="T13" fmla="*/ 326 h 767"/>
              <a:gd name="T14" fmla="*/ 71 w 272"/>
              <a:gd name="T15" fmla="*/ 379 h 767"/>
              <a:gd name="T16" fmla="*/ 91 w 272"/>
              <a:gd name="T17" fmla="*/ 483 h 767"/>
              <a:gd name="T18" fmla="*/ 108 w 272"/>
              <a:gd name="T19" fmla="*/ 591 h 767"/>
              <a:gd name="T20" fmla="*/ 113 w 272"/>
              <a:gd name="T21" fmla="*/ 614 h 767"/>
              <a:gd name="T22" fmla="*/ 127 w 272"/>
              <a:gd name="T23" fmla="*/ 696 h 767"/>
              <a:gd name="T24" fmla="*/ 122 w 272"/>
              <a:gd name="T25" fmla="*/ 708 h 767"/>
              <a:gd name="T26" fmla="*/ 118 w 272"/>
              <a:gd name="T27" fmla="*/ 717 h 767"/>
              <a:gd name="T28" fmla="*/ 97 w 272"/>
              <a:gd name="T29" fmla="*/ 732 h 767"/>
              <a:gd name="T30" fmla="*/ 75 w 272"/>
              <a:gd name="T31" fmla="*/ 744 h 767"/>
              <a:gd name="T32" fmla="*/ 81 w 272"/>
              <a:gd name="T33" fmla="*/ 760 h 767"/>
              <a:gd name="T34" fmla="*/ 118 w 272"/>
              <a:gd name="T35" fmla="*/ 760 h 767"/>
              <a:gd name="T36" fmla="*/ 147 w 272"/>
              <a:gd name="T37" fmla="*/ 759 h 767"/>
              <a:gd name="T38" fmla="*/ 181 w 272"/>
              <a:gd name="T39" fmla="*/ 749 h 767"/>
              <a:gd name="T40" fmla="*/ 179 w 272"/>
              <a:gd name="T41" fmla="*/ 718 h 767"/>
              <a:gd name="T42" fmla="*/ 175 w 272"/>
              <a:gd name="T43" fmla="*/ 679 h 767"/>
              <a:gd name="T44" fmla="*/ 165 w 272"/>
              <a:gd name="T45" fmla="*/ 594 h 767"/>
              <a:gd name="T46" fmla="*/ 171 w 272"/>
              <a:gd name="T47" fmla="*/ 553 h 767"/>
              <a:gd name="T48" fmla="*/ 179 w 272"/>
              <a:gd name="T49" fmla="*/ 621 h 767"/>
              <a:gd name="T50" fmla="*/ 185 w 272"/>
              <a:gd name="T51" fmla="*/ 694 h 767"/>
              <a:gd name="T52" fmla="*/ 193 w 272"/>
              <a:gd name="T53" fmla="*/ 718 h 767"/>
              <a:gd name="T54" fmla="*/ 207 w 272"/>
              <a:gd name="T55" fmla="*/ 757 h 767"/>
              <a:gd name="T56" fmla="*/ 231 w 272"/>
              <a:gd name="T57" fmla="*/ 767 h 767"/>
              <a:gd name="T58" fmla="*/ 254 w 272"/>
              <a:gd name="T59" fmla="*/ 755 h 767"/>
              <a:gd name="T60" fmla="*/ 256 w 272"/>
              <a:gd name="T61" fmla="*/ 741 h 767"/>
              <a:gd name="T62" fmla="*/ 241 w 272"/>
              <a:gd name="T63" fmla="*/ 726 h 767"/>
              <a:gd name="T64" fmla="*/ 240 w 272"/>
              <a:gd name="T65" fmla="*/ 708 h 767"/>
              <a:gd name="T66" fmla="*/ 241 w 272"/>
              <a:gd name="T67" fmla="*/ 693 h 767"/>
              <a:gd name="T68" fmla="*/ 241 w 272"/>
              <a:gd name="T69" fmla="*/ 673 h 767"/>
              <a:gd name="T70" fmla="*/ 228 w 272"/>
              <a:gd name="T71" fmla="*/ 564 h 767"/>
              <a:gd name="T72" fmla="*/ 227 w 272"/>
              <a:gd name="T73" fmla="*/ 504 h 767"/>
              <a:gd name="T74" fmla="*/ 230 w 272"/>
              <a:gd name="T75" fmla="*/ 393 h 767"/>
              <a:gd name="T76" fmla="*/ 237 w 272"/>
              <a:gd name="T77" fmla="*/ 369 h 767"/>
              <a:gd name="T78" fmla="*/ 240 w 272"/>
              <a:gd name="T79" fmla="*/ 344 h 767"/>
              <a:gd name="T80" fmla="*/ 260 w 272"/>
              <a:gd name="T81" fmla="*/ 308 h 767"/>
              <a:gd name="T82" fmla="*/ 272 w 272"/>
              <a:gd name="T83" fmla="*/ 269 h 767"/>
              <a:gd name="T84" fmla="*/ 245 w 272"/>
              <a:gd name="T85" fmla="*/ 172 h 767"/>
              <a:gd name="T86" fmla="*/ 241 w 272"/>
              <a:gd name="T87" fmla="*/ 155 h 767"/>
              <a:gd name="T88" fmla="*/ 219 w 272"/>
              <a:gd name="T89" fmla="*/ 125 h 767"/>
              <a:gd name="T90" fmla="*/ 193 w 272"/>
              <a:gd name="T91" fmla="*/ 118 h 767"/>
              <a:gd name="T92" fmla="*/ 185 w 272"/>
              <a:gd name="T93" fmla="*/ 100 h 767"/>
              <a:gd name="T94" fmla="*/ 164 w 272"/>
              <a:gd name="T95" fmla="*/ 90 h 767"/>
              <a:gd name="T96" fmla="*/ 174 w 272"/>
              <a:gd name="T97" fmla="*/ 73 h 767"/>
              <a:gd name="T98" fmla="*/ 165 w 272"/>
              <a:gd name="T99" fmla="*/ 52 h 767"/>
              <a:gd name="T100" fmla="*/ 162 w 272"/>
              <a:gd name="T101" fmla="*/ 22 h 767"/>
              <a:gd name="T102" fmla="*/ 129 w 272"/>
              <a:gd name="T103" fmla="*/ 1 h 767"/>
              <a:gd name="T104" fmla="*/ 104 w 272"/>
              <a:gd name="T105" fmla="*/ 5 h 767"/>
              <a:gd name="T106" fmla="*/ 82 w 272"/>
              <a:gd name="T107" fmla="*/ 25 h 767"/>
              <a:gd name="T108" fmla="*/ 80 w 272"/>
              <a:gd name="T109" fmla="*/ 63 h 767"/>
              <a:gd name="T110" fmla="*/ 75 w 272"/>
              <a:gd name="T111" fmla="*/ 68 h 767"/>
              <a:gd name="T112" fmla="*/ 83 w 272"/>
              <a:gd name="T113" fmla="*/ 87 h 767"/>
              <a:gd name="T114" fmla="*/ 95 w 272"/>
              <a:gd name="T115" fmla="*/ 104 h 767"/>
              <a:gd name="T116" fmla="*/ 71 w 272"/>
              <a:gd name="T117" fmla="*/ 241 h 767"/>
              <a:gd name="T118" fmla="*/ 77 w 272"/>
              <a:gd name="T119" fmla="*/ 278 h 767"/>
              <a:gd name="T120" fmla="*/ 73 w 272"/>
              <a:gd name="T121" fmla="*/ 301 h 767"/>
              <a:gd name="T122" fmla="*/ 67 w 272"/>
              <a:gd name="T123" fmla="*/ 296 h 767"/>
              <a:gd name="T124" fmla="*/ 69 w 272"/>
              <a:gd name="T125" fmla="*/ 273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2" h="767">
                <a:moveTo>
                  <a:pt x="97" y="114"/>
                </a:moveTo>
                <a:lnTo>
                  <a:pt x="97" y="114"/>
                </a:lnTo>
                <a:lnTo>
                  <a:pt x="89" y="118"/>
                </a:lnTo>
                <a:lnTo>
                  <a:pt x="81" y="123"/>
                </a:lnTo>
                <a:lnTo>
                  <a:pt x="76" y="128"/>
                </a:lnTo>
                <a:lnTo>
                  <a:pt x="76" y="128"/>
                </a:lnTo>
                <a:lnTo>
                  <a:pt x="71" y="132"/>
                </a:lnTo>
                <a:lnTo>
                  <a:pt x="63" y="135"/>
                </a:lnTo>
                <a:lnTo>
                  <a:pt x="57" y="139"/>
                </a:lnTo>
                <a:lnTo>
                  <a:pt x="52" y="143"/>
                </a:lnTo>
                <a:lnTo>
                  <a:pt x="52" y="143"/>
                </a:lnTo>
                <a:lnTo>
                  <a:pt x="44" y="157"/>
                </a:lnTo>
                <a:lnTo>
                  <a:pt x="33" y="184"/>
                </a:lnTo>
                <a:lnTo>
                  <a:pt x="21" y="210"/>
                </a:lnTo>
                <a:lnTo>
                  <a:pt x="14" y="227"/>
                </a:lnTo>
                <a:lnTo>
                  <a:pt x="14" y="227"/>
                </a:lnTo>
                <a:lnTo>
                  <a:pt x="10" y="235"/>
                </a:lnTo>
                <a:lnTo>
                  <a:pt x="8" y="241"/>
                </a:lnTo>
                <a:lnTo>
                  <a:pt x="7" y="247"/>
                </a:lnTo>
                <a:lnTo>
                  <a:pt x="5" y="254"/>
                </a:lnTo>
                <a:lnTo>
                  <a:pt x="5" y="254"/>
                </a:lnTo>
                <a:lnTo>
                  <a:pt x="2" y="261"/>
                </a:lnTo>
                <a:lnTo>
                  <a:pt x="0" y="271"/>
                </a:lnTo>
                <a:lnTo>
                  <a:pt x="0" y="282"/>
                </a:lnTo>
                <a:lnTo>
                  <a:pt x="0" y="285"/>
                </a:lnTo>
                <a:lnTo>
                  <a:pt x="1" y="287"/>
                </a:lnTo>
                <a:lnTo>
                  <a:pt x="1" y="287"/>
                </a:lnTo>
                <a:lnTo>
                  <a:pt x="12" y="299"/>
                </a:lnTo>
                <a:lnTo>
                  <a:pt x="21" y="309"/>
                </a:lnTo>
                <a:lnTo>
                  <a:pt x="21" y="309"/>
                </a:lnTo>
                <a:lnTo>
                  <a:pt x="22" y="311"/>
                </a:lnTo>
                <a:lnTo>
                  <a:pt x="26" y="313"/>
                </a:lnTo>
                <a:lnTo>
                  <a:pt x="35" y="320"/>
                </a:lnTo>
                <a:lnTo>
                  <a:pt x="35" y="320"/>
                </a:lnTo>
                <a:lnTo>
                  <a:pt x="47" y="326"/>
                </a:lnTo>
                <a:lnTo>
                  <a:pt x="53" y="329"/>
                </a:lnTo>
                <a:lnTo>
                  <a:pt x="62" y="327"/>
                </a:lnTo>
                <a:lnTo>
                  <a:pt x="73" y="335"/>
                </a:lnTo>
                <a:lnTo>
                  <a:pt x="80" y="339"/>
                </a:lnTo>
                <a:lnTo>
                  <a:pt x="71" y="379"/>
                </a:lnTo>
                <a:lnTo>
                  <a:pt x="80" y="383"/>
                </a:lnTo>
                <a:lnTo>
                  <a:pt x="80" y="383"/>
                </a:lnTo>
                <a:lnTo>
                  <a:pt x="85" y="431"/>
                </a:lnTo>
                <a:lnTo>
                  <a:pt x="89" y="466"/>
                </a:lnTo>
                <a:lnTo>
                  <a:pt x="91" y="483"/>
                </a:lnTo>
                <a:lnTo>
                  <a:pt x="91" y="483"/>
                </a:lnTo>
                <a:lnTo>
                  <a:pt x="99" y="522"/>
                </a:lnTo>
                <a:lnTo>
                  <a:pt x="105" y="562"/>
                </a:lnTo>
                <a:lnTo>
                  <a:pt x="105" y="562"/>
                </a:lnTo>
                <a:lnTo>
                  <a:pt x="108" y="591"/>
                </a:lnTo>
                <a:lnTo>
                  <a:pt x="108" y="591"/>
                </a:lnTo>
                <a:lnTo>
                  <a:pt x="110" y="605"/>
                </a:lnTo>
                <a:lnTo>
                  <a:pt x="111" y="611"/>
                </a:lnTo>
                <a:lnTo>
                  <a:pt x="113" y="614"/>
                </a:lnTo>
                <a:lnTo>
                  <a:pt x="113" y="614"/>
                </a:lnTo>
                <a:lnTo>
                  <a:pt x="116" y="630"/>
                </a:lnTo>
                <a:lnTo>
                  <a:pt x="122" y="656"/>
                </a:lnTo>
                <a:lnTo>
                  <a:pt x="127" y="693"/>
                </a:lnTo>
                <a:lnTo>
                  <a:pt x="127" y="693"/>
                </a:lnTo>
                <a:lnTo>
                  <a:pt x="127" y="696"/>
                </a:lnTo>
                <a:lnTo>
                  <a:pt x="123" y="701"/>
                </a:lnTo>
                <a:lnTo>
                  <a:pt x="123" y="701"/>
                </a:lnTo>
                <a:lnTo>
                  <a:pt x="122" y="703"/>
                </a:lnTo>
                <a:lnTo>
                  <a:pt x="122" y="705"/>
                </a:lnTo>
                <a:lnTo>
                  <a:pt x="122" y="708"/>
                </a:lnTo>
                <a:lnTo>
                  <a:pt x="122" y="708"/>
                </a:lnTo>
                <a:lnTo>
                  <a:pt x="122" y="712"/>
                </a:lnTo>
                <a:lnTo>
                  <a:pt x="120" y="715"/>
                </a:lnTo>
                <a:lnTo>
                  <a:pt x="118" y="717"/>
                </a:lnTo>
                <a:lnTo>
                  <a:pt x="118" y="717"/>
                </a:lnTo>
                <a:lnTo>
                  <a:pt x="108" y="722"/>
                </a:lnTo>
                <a:lnTo>
                  <a:pt x="99" y="726"/>
                </a:lnTo>
                <a:lnTo>
                  <a:pt x="99" y="726"/>
                </a:lnTo>
                <a:lnTo>
                  <a:pt x="97" y="730"/>
                </a:lnTo>
                <a:lnTo>
                  <a:pt x="97" y="732"/>
                </a:lnTo>
                <a:lnTo>
                  <a:pt x="97" y="732"/>
                </a:lnTo>
                <a:lnTo>
                  <a:pt x="94" y="734"/>
                </a:lnTo>
                <a:lnTo>
                  <a:pt x="85" y="736"/>
                </a:lnTo>
                <a:lnTo>
                  <a:pt x="77" y="741"/>
                </a:lnTo>
                <a:lnTo>
                  <a:pt x="75" y="744"/>
                </a:lnTo>
                <a:lnTo>
                  <a:pt x="73" y="746"/>
                </a:lnTo>
                <a:lnTo>
                  <a:pt x="73" y="746"/>
                </a:lnTo>
                <a:lnTo>
                  <a:pt x="75" y="753"/>
                </a:lnTo>
                <a:lnTo>
                  <a:pt x="77" y="758"/>
                </a:lnTo>
                <a:lnTo>
                  <a:pt x="81" y="760"/>
                </a:lnTo>
                <a:lnTo>
                  <a:pt x="87" y="763"/>
                </a:lnTo>
                <a:lnTo>
                  <a:pt x="87" y="763"/>
                </a:lnTo>
                <a:lnTo>
                  <a:pt x="95" y="763"/>
                </a:lnTo>
                <a:lnTo>
                  <a:pt x="103" y="762"/>
                </a:lnTo>
                <a:lnTo>
                  <a:pt x="118" y="760"/>
                </a:lnTo>
                <a:lnTo>
                  <a:pt x="118" y="760"/>
                </a:lnTo>
                <a:lnTo>
                  <a:pt x="134" y="760"/>
                </a:lnTo>
                <a:lnTo>
                  <a:pt x="143" y="760"/>
                </a:lnTo>
                <a:lnTo>
                  <a:pt x="147" y="759"/>
                </a:lnTo>
                <a:lnTo>
                  <a:pt x="147" y="759"/>
                </a:lnTo>
                <a:lnTo>
                  <a:pt x="152" y="758"/>
                </a:lnTo>
                <a:lnTo>
                  <a:pt x="161" y="758"/>
                </a:lnTo>
                <a:lnTo>
                  <a:pt x="174" y="757"/>
                </a:lnTo>
                <a:lnTo>
                  <a:pt x="174" y="757"/>
                </a:lnTo>
                <a:lnTo>
                  <a:pt x="181" y="749"/>
                </a:lnTo>
                <a:lnTo>
                  <a:pt x="181" y="749"/>
                </a:lnTo>
                <a:lnTo>
                  <a:pt x="181" y="744"/>
                </a:lnTo>
                <a:lnTo>
                  <a:pt x="181" y="734"/>
                </a:lnTo>
                <a:lnTo>
                  <a:pt x="179" y="718"/>
                </a:lnTo>
                <a:lnTo>
                  <a:pt x="179" y="718"/>
                </a:lnTo>
                <a:lnTo>
                  <a:pt x="180" y="710"/>
                </a:lnTo>
                <a:lnTo>
                  <a:pt x="179" y="701"/>
                </a:lnTo>
                <a:lnTo>
                  <a:pt x="179" y="701"/>
                </a:lnTo>
                <a:lnTo>
                  <a:pt x="177" y="691"/>
                </a:lnTo>
                <a:lnTo>
                  <a:pt x="175" y="679"/>
                </a:lnTo>
                <a:lnTo>
                  <a:pt x="175" y="679"/>
                </a:lnTo>
                <a:lnTo>
                  <a:pt x="172" y="656"/>
                </a:lnTo>
                <a:lnTo>
                  <a:pt x="170" y="633"/>
                </a:lnTo>
                <a:lnTo>
                  <a:pt x="170" y="633"/>
                </a:lnTo>
                <a:lnTo>
                  <a:pt x="165" y="594"/>
                </a:lnTo>
                <a:lnTo>
                  <a:pt x="161" y="557"/>
                </a:lnTo>
                <a:lnTo>
                  <a:pt x="161" y="491"/>
                </a:lnTo>
                <a:lnTo>
                  <a:pt x="161" y="491"/>
                </a:lnTo>
                <a:lnTo>
                  <a:pt x="167" y="528"/>
                </a:lnTo>
                <a:lnTo>
                  <a:pt x="171" y="553"/>
                </a:lnTo>
                <a:lnTo>
                  <a:pt x="174" y="569"/>
                </a:lnTo>
                <a:lnTo>
                  <a:pt x="174" y="569"/>
                </a:lnTo>
                <a:lnTo>
                  <a:pt x="174" y="580"/>
                </a:lnTo>
                <a:lnTo>
                  <a:pt x="176" y="597"/>
                </a:lnTo>
                <a:lnTo>
                  <a:pt x="179" y="621"/>
                </a:lnTo>
                <a:lnTo>
                  <a:pt x="179" y="621"/>
                </a:lnTo>
                <a:lnTo>
                  <a:pt x="183" y="659"/>
                </a:lnTo>
                <a:lnTo>
                  <a:pt x="185" y="683"/>
                </a:lnTo>
                <a:lnTo>
                  <a:pt x="185" y="694"/>
                </a:lnTo>
                <a:lnTo>
                  <a:pt x="185" y="694"/>
                </a:lnTo>
                <a:lnTo>
                  <a:pt x="185" y="698"/>
                </a:lnTo>
                <a:lnTo>
                  <a:pt x="186" y="705"/>
                </a:lnTo>
                <a:lnTo>
                  <a:pt x="189" y="715"/>
                </a:lnTo>
                <a:lnTo>
                  <a:pt x="189" y="715"/>
                </a:lnTo>
                <a:lnTo>
                  <a:pt x="193" y="718"/>
                </a:lnTo>
                <a:lnTo>
                  <a:pt x="195" y="721"/>
                </a:lnTo>
                <a:lnTo>
                  <a:pt x="195" y="721"/>
                </a:lnTo>
                <a:lnTo>
                  <a:pt x="199" y="736"/>
                </a:lnTo>
                <a:lnTo>
                  <a:pt x="203" y="749"/>
                </a:lnTo>
                <a:lnTo>
                  <a:pt x="207" y="757"/>
                </a:lnTo>
                <a:lnTo>
                  <a:pt x="207" y="757"/>
                </a:lnTo>
                <a:lnTo>
                  <a:pt x="212" y="760"/>
                </a:lnTo>
                <a:lnTo>
                  <a:pt x="217" y="764"/>
                </a:lnTo>
                <a:lnTo>
                  <a:pt x="223" y="767"/>
                </a:lnTo>
                <a:lnTo>
                  <a:pt x="231" y="767"/>
                </a:lnTo>
                <a:lnTo>
                  <a:pt x="231" y="767"/>
                </a:lnTo>
                <a:lnTo>
                  <a:pt x="236" y="765"/>
                </a:lnTo>
                <a:lnTo>
                  <a:pt x="241" y="764"/>
                </a:lnTo>
                <a:lnTo>
                  <a:pt x="250" y="759"/>
                </a:lnTo>
                <a:lnTo>
                  <a:pt x="254" y="755"/>
                </a:lnTo>
                <a:lnTo>
                  <a:pt x="256" y="752"/>
                </a:lnTo>
                <a:lnTo>
                  <a:pt x="258" y="748"/>
                </a:lnTo>
                <a:lnTo>
                  <a:pt x="258" y="745"/>
                </a:lnTo>
                <a:lnTo>
                  <a:pt x="258" y="745"/>
                </a:lnTo>
                <a:lnTo>
                  <a:pt x="256" y="741"/>
                </a:lnTo>
                <a:lnTo>
                  <a:pt x="254" y="739"/>
                </a:lnTo>
                <a:lnTo>
                  <a:pt x="249" y="735"/>
                </a:lnTo>
                <a:lnTo>
                  <a:pt x="245" y="731"/>
                </a:lnTo>
                <a:lnTo>
                  <a:pt x="242" y="730"/>
                </a:lnTo>
                <a:lnTo>
                  <a:pt x="241" y="726"/>
                </a:lnTo>
                <a:lnTo>
                  <a:pt x="241" y="726"/>
                </a:lnTo>
                <a:lnTo>
                  <a:pt x="240" y="720"/>
                </a:lnTo>
                <a:lnTo>
                  <a:pt x="240" y="715"/>
                </a:lnTo>
                <a:lnTo>
                  <a:pt x="240" y="708"/>
                </a:lnTo>
                <a:lnTo>
                  <a:pt x="240" y="708"/>
                </a:lnTo>
                <a:lnTo>
                  <a:pt x="241" y="710"/>
                </a:lnTo>
                <a:lnTo>
                  <a:pt x="242" y="710"/>
                </a:lnTo>
                <a:lnTo>
                  <a:pt x="244" y="705"/>
                </a:lnTo>
                <a:lnTo>
                  <a:pt x="244" y="705"/>
                </a:lnTo>
                <a:lnTo>
                  <a:pt x="241" y="693"/>
                </a:lnTo>
                <a:lnTo>
                  <a:pt x="240" y="683"/>
                </a:lnTo>
                <a:lnTo>
                  <a:pt x="240" y="683"/>
                </a:lnTo>
                <a:lnTo>
                  <a:pt x="240" y="679"/>
                </a:lnTo>
                <a:lnTo>
                  <a:pt x="240" y="677"/>
                </a:lnTo>
                <a:lnTo>
                  <a:pt x="241" y="673"/>
                </a:lnTo>
                <a:lnTo>
                  <a:pt x="241" y="665"/>
                </a:lnTo>
                <a:lnTo>
                  <a:pt x="241" y="665"/>
                </a:lnTo>
                <a:lnTo>
                  <a:pt x="240" y="641"/>
                </a:lnTo>
                <a:lnTo>
                  <a:pt x="235" y="600"/>
                </a:lnTo>
                <a:lnTo>
                  <a:pt x="228" y="564"/>
                </a:lnTo>
                <a:lnTo>
                  <a:pt x="226" y="544"/>
                </a:lnTo>
                <a:lnTo>
                  <a:pt x="226" y="544"/>
                </a:lnTo>
                <a:lnTo>
                  <a:pt x="225" y="541"/>
                </a:lnTo>
                <a:lnTo>
                  <a:pt x="225" y="532"/>
                </a:lnTo>
                <a:lnTo>
                  <a:pt x="227" y="504"/>
                </a:lnTo>
                <a:lnTo>
                  <a:pt x="228" y="477"/>
                </a:lnTo>
                <a:lnTo>
                  <a:pt x="230" y="461"/>
                </a:lnTo>
                <a:lnTo>
                  <a:pt x="230" y="461"/>
                </a:lnTo>
                <a:lnTo>
                  <a:pt x="230" y="419"/>
                </a:lnTo>
                <a:lnTo>
                  <a:pt x="230" y="393"/>
                </a:lnTo>
                <a:lnTo>
                  <a:pt x="231" y="379"/>
                </a:lnTo>
                <a:lnTo>
                  <a:pt x="231" y="379"/>
                </a:lnTo>
                <a:lnTo>
                  <a:pt x="235" y="374"/>
                </a:lnTo>
                <a:lnTo>
                  <a:pt x="237" y="369"/>
                </a:lnTo>
                <a:lnTo>
                  <a:pt x="237" y="369"/>
                </a:lnTo>
                <a:lnTo>
                  <a:pt x="241" y="362"/>
                </a:lnTo>
                <a:lnTo>
                  <a:pt x="242" y="358"/>
                </a:lnTo>
                <a:lnTo>
                  <a:pt x="241" y="353"/>
                </a:lnTo>
                <a:lnTo>
                  <a:pt x="241" y="353"/>
                </a:lnTo>
                <a:lnTo>
                  <a:pt x="240" y="344"/>
                </a:lnTo>
                <a:lnTo>
                  <a:pt x="240" y="339"/>
                </a:lnTo>
                <a:lnTo>
                  <a:pt x="240" y="339"/>
                </a:lnTo>
                <a:lnTo>
                  <a:pt x="244" y="334"/>
                </a:lnTo>
                <a:lnTo>
                  <a:pt x="254" y="317"/>
                </a:lnTo>
                <a:lnTo>
                  <a:pt x="260" y="308"/>
                </a:lnTo>
                <a:lnTo>
                  <a:pt x="265" y="297"/>
                </a:lnTo>
                <a:lnTo>
                  <a:pt x="269" y="287"/>
                </a:lnTo>
                <a:lnTo>
                  <a:pt x="272" y="275"/>
                </a:lnTo>
                <a:lnTo>
                  <a:pt x="272" y="275"/>
                </a:lnTo>
                <a:lnTo>
                  <a:pt x="272" y="269"/>
                </a:lnTo>
                <a:lnTo>
                  <a:pt x="270" y="262"/>
                </a:lnTo>
                <a:lnTo>
                  <a:pt x="268" y="245"/>
                </a:lnTo>
                <a:lnTo>
                  <a:pt x="263" y="226"/>
                </a:lnTo>
                <a:lnTo>
                  <a:pt x="256" y="205"/>
                </a:lnTo>
                <a:lnTo>
                  <a:pt x="245" y="172"/>
                </a:lnTo>
                <a:lnTo>
                  <a:pt x="240" y="157"/>
                </a:lnTo>
                <a:lnTo>
                  <a:pt x="240" y="157"/>
                </a:lnTo>
                <a:lnTo>
                  <a:pt x="240" y="157"/>
                </a:lnTo>
                <a:lnTo>
                  <a:pt x="241" y="157"/>
                </a:lnTo>
                <a:lnTo>
                  <a:pt x="241" y="155"/>
                </a:lnTo>
                <a:lnTo>
                  <a:pt x="237" y="147"/>
                </a:lnTo>
                <a:lnTo>
                  <a:pt x="237" y="147"/>
                </a:lnTo>
                <a:lnTo>
                  <a:pt x="230" y="134"/>
                </a:lnTo>
                <a:lnTo>
                  <a:pt x="226" y="130"/>
                </a:lnTo>
                <a:lnTo>
                  <a:pt x="219" y="125"/>
                </a:lnTo>
                <a:lnTo>
                  <a:pt x="219" y="125"/>
                </a:lnTo>
                <a:lnTo>
                  <a:pt x="211" y="121"/>
                </a:lnTo>
                <a:lnTo>
                  <a:pt x="203" y="119"/>
                </a:lnTo>
                <a:lnTo>
                  <a:pt x="193" y="118"/>
                </a:lnTo>
                <a:lnTo>
                  <a:pt x="193" y="118"/>
                </a:lnTo>
                <a:lnTo>
                  <a:pt x="191" y="109"/>
                </a:lnTo>
                <a:lnTo>
                  <a:pt x="189" y="102"/>
                </a:lnTo>
                <a:lnTo>
                  <a:pt x="188" y="100"/>
                </a:lnTo>
                <a:lnTo>
                  <a:pt x="185" y="100"/>
                </a:lnTo>
                <a:lnTo>
                  <a:pt x="185" y="100"/>
                </a:lnTo>
                <a:lnTo>
                  <a:pt x="170" y="99"/>
                </a:lnTo>
                <a:lnTo>
                  <a:pt x="157" y="100"/>
                </a:lnTo>
                <a:lnTo>
                  <a:pt x="161" y="90"/>
                </a:lnTo>
                <a:lnTo>
                  <a:pt x="161" y="90"/>
                </a:lnTo>
                <a:lnTo>
                  <a:pt x="164" y="90"/>
                </a:lnTo>
                <a:lnTo>
                  <a:pt x="165" y="90"/>
                </a:lnTo>
                <a:lnTo>
                  <a:pt x="167" y="87"/>
                </a:lnTo>
                <a:lnTo>
                  <a:pt x="167" y="87"/>
                </a:lnTo>
                <a:lnTo>
                  <a:pt x="170" y="82"/>
                </a:lnTo>
                <a:lnTo>
                  <a:pt x="174" y="73"/>
                </a:lnTo>
                <a:lnTo>
                  <a:pt x="174" y="73"/>
                </a:lnTo>
                <a:lnTo>
                  <a:pt x="174" y="68"/>
                </a:lnTo>
                <a:lnTo>
                  <a:pt x="174" y="63"/>
                </a:lnTo>
                <a:lnTo>
                  <a:pt x="171" y="58"/>
                </a:lnTo>
                <a:lnTo>
                  <a:pt x="165" y="52"/>
                </a:lnTo>
                <a:lnTo>
                  <a:pt x="165" y="52"/>
                </a:lnTo>
                <a:lnTo>
                  <a:pt x="165" y="41"/>
                </a:lnTo>
                <a:lnTo>
                  <a:pt x="164" y="25"/>
                </a:lnTo>
                <a:lnTo>
                  <a:pt x="164" y="25"/>
                </a:lnTo>
                <a:lnTo>
                  <a:pt x="162" y="22"/>
                </a:lnTo>
                <a:lnTo>
                  <a:pt x="158" y="19"/>
                </a:lnTo>
                <a:lnTo>
                  <a:pt x="150" y="10"/>
                </a:lnTo>
                <a:lnTo>
                  <a:pt x="143" y="6"/>
                </a:lnTo>
                <a:lnTo>
                  <a:pt x="137" y="3"/>
                </a:lnTo>
                <a:lnTo>
                  <a:pt x="129" y="1"/>
                </a:lnTo>
                <a:lnTo>
                  <a:pt x="123" y="0"/>
                </a:lnTo>
                <a:lnTo>
                  <a:pt x="123" y="0"/>
                </a:lnTo>
                <a:lnTo>
                  <a:pt x="116" y="0"/>
                </a:lnTo>
                <a:lnTo>
                  <a:pt x="110" y="2"/>
                </a:lnTo>
                <a:lnTo>
                  <a:pt x="104" y="5"/>
                </a:lnTo>
                <a:lnTo>
                  <a:pt x="99" y="8"/>
                </a:lnTo>
                <a:lnTo>
                  <a:pt x="89" y="16"/>
                </a:lnTo>
                <a:lnTo>
                  <a:pt x="83" y="21"/>
                </a:lnTo>
                <a:lnTo>
                  <a:pt x="83" y="21"/>
                </a:lnTo>
                <a:lnTo>
                  <a:pt x="82" y="25"/>
                </a:lnTo>
                <a:lnTo>
                  <a:pt x="81" y="29"/>
                </a:lnTo>
                <a:lnTo>
                  <a:pt x="80" y="40"/>
                </a:lnTo>
                <a:lnTo>
                  <a:pt x="80" y="53"/>
                </a:lnTo>
                <a:lnTo>
                  <a:pt x="80" y="63"/>
                </a:lnTo>
                <a:lnTo>
                  <a:pt x="80" y="63"/>
                </a:lnTo>
                <a:lnTo>
                  <a:pt x="78" y="63"/>
                </a:lnTo>
                <a:lnTo>
                  <a:pt x="77" y="62"/>
                </a:lnTo>
                <a:lnTo>
                  <a:pt x="76" y="63"/>
                </a:lnTo>
                <a:lnTo>
                  <a:pt x="76" y="63"/>
                </a:lnTo>
                <a:lnTo>
                  <a:pt x="75" y="68"/>
                </a:lnTo>
                <a:lnTo>
                  <a:pt x="76" y="74"/>
                </a:lnTo>
                <a:lnTo>
                  <a:pt x="80" y="82"/>
                </a:lnTo>
                <a:lnTo>
                  <a:pt x="81" y="86"/>
                </a:lnTo>
                <a:lnTo>
                  <a:pt x="83" y="87"/>
                </a:lnTo>
                <a:lnTo>
                  <a:pt x="83" y="87"/>
                </a:lnTo>
                <a:lnTo>
                  <a:pt x="91" y="91"/>
                </a:lnTo>
                <a:lnTo>
                  <a:pt x="91" y="91"/>
                </a:lnTo>
                <a:lnTo>
                  <a:pt x="92" y="96"/>
                </a:lnTo>
                <a:lnTo>
                  <a:pt x="94" y="100"/>
                </a:lnTo>
                <a:lnTo>
                  <a:pt x="95" y="104"/>
                </a:lnTo>
                <a:lnTo>
                  <a:pt x="95" y="104"/>
                </a:lnTo>
                <a:lnTo>
                  <a:pt x="100" y="110"/>
                </a:lnTo>
                <a:lnTo>
                  <a:pt x="104" y="114"/>
                </a:lnTo>
                <a:lnTo>
                  <a:pt x="97" y="114"/>
                </a:lnTo>
                <a:close/>
                <a:moveTo>
                  <a:pt x="71" y="241"/>
                </a:moveTo>
                <a:lnTo>
                  <a:pt x="71" y="241"/>
                </a:lnTo>
                <a:lnTo>
                  <a:pt x="72" y="254"/>
                </a:lnTo>
                <a:lnTo>
                  <a:pt x="75" y="265"/>
                </a:lnTo>
                <a:lnTo>
                  <a:pt x="77" y="278"/>
                </a:lnTo>
                <a:lnTo>
                  <a:pt x="77" y="278"/>
                </a:lnTo>
                <a:lnTo>
                  <a:pt x="82" y="294"/>
                </a:lnTo>
                <a:lnTo>
                  <a:pt x="83" y="298"/>
                </a:lnTo>
                <a:lnTo>
                  <a:pt x="83" y="299"/>
                </a:lnTo>
                <a:lnTo>
                  <a:pt x="83" y="299"/>
                </a:lnTo>
                <a:lnTo>
                  <a:pt x="73" y="301"/>
                </a:lnTo>
                <a:lnTo>
                  <a:pt x="67" y="303"/>
                </a:lnTo>
                <a:lnTo>
                  <a:pt x="67" y="303"/>
                </a:lnTo>
                <a:lnTo>
                  <a:pt x="68" y="301"/>
                </a:lnTo>
                <a:lnTo>
                  <a:pt x="68" y="298"/>
                </a:lnTo>
                <a:lnTo>
                  <a:pt x="67" y="296"/>
                </a:lnTo>
                <a:lnTo>
                  <a:pt x="63" y="289"/>
                </a:lnTo>
                <a:lnTo>
                  <a:pt x="63" y="289"/>
                </a:lnTo>
                <a:lnTo>
                  <a:pt x="67" y="284"/>
                </a:lnTo>
                <a:lnTo>
                  <a:pt x="68" y="279"/>
                </a:lnTo>
                <a:lnTo>
                  <a:pt x="69" y="273"/>
                </a:lnTo>
                <a:lnTo>
                  <a:pt x="69" y="273"/>
                </a:lnTo>
                <a:lnTo>
                  <a:pt x="69" y="254"/>
                </a:lnTo>
                <a:lnTo>
                  <a:pt x="71" y="241"/>
                </a:lnTo>
                <a:lnTo>
                  <a:pt x="71" y="24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692818" y="2723571"/>
            <a:ext cx="620542" cy="1701164"/>
          </a:xfrm>
          <a:custGeom>
            <a:avLst/>
            <a:gdLst>
              <a:gd name="T0" fmla="*/ 153 w 437"/>
              <a:gd name="T1" fmla="*/ 13 h 1198"/>
              <a:gd name="T2" fmla="*/ 134 w 437"/>
              <a:gd name="T3" fmla="*/ 33 h 1198"/>
              <a:gd name="T4" fmla="*/ 137 w 437"/>
              <a:gd name="T5" fmla="*/ 86 h 1198"/>
              <a:gd name="T6" fmla="*/ 124 w 437"/>
              <a:gd name="T7" fmla="*/ 99 h 1198"/>
              <a:gd name="T8" fmla="*/ 130 w 437"/>
              <a:gd name="T9" fmla="*/ 135 h 1198"/>
              <a:gd name="T10" fmla="*/ 144 w 437"/>
              <a:gd name="T11" fmla="*/ 146 h 1198"/>
              <a:gd name="T12" fmla="*/ 152 w 437"/>
              <a:gd name="T13" fmla="*/ 163 h 1198"/>
              <a:gd name="T14" fmla="*/ 146 w 437"/>
              <a:gd name="T15" fmla="*/ 183 h 1198"/>
              <a:gd name="T16" fmla="*/ 62 w 437"/>
              <a:gd name="T17" fmla="*/ 224 h 1198"/>
              <a:gd name="T18" fmla="*/ 29 w 437"/>
              <a:gd name="T19" fmla="*/ 256 h 1198"/>
              <a:gd name="T20" fmla="*/ 0 w 437"/>
              <a:gd name="T21" fmla="*/ 339 h 1198"/>
              <a:gd name="T22" fmla="*/ 39 w 437"/>
              <a:gd name="T23" fmla="*/ 391 h 1198"/>
              <a:gd name="T24" fmla="*/ 69 w 437"/>
              <a:gd name="T25" fmla="*/ 399 h 1198"/>
              <a:gd name="T26" fmla="*/ 75 w 437"/>
              <a:gd name="T27" fmla="*/ 429 h 1198"/>
              <a:gd name="T28" fmla="*/ 63 w 437"/>
              <a:gd name="T29" fmla="*/ 521 h 1198"/>
              <a:gd name="T30" fmla="*/ 55 w 437"/>
              <a:gd name="T31" fmla="*/ 578 h 1198"/>
              <a:gd name="T32" fmla="*/ 85 w 437"/>
              <a:gd name="T33" fmla="*/ 609 h 1198"/>
              <a:gd name="T34" fmla="*/ 111 w 437"/>
              <a:gd name="T35" fmla="*/ 616 h 1198"/>
              <a:gd name="T36" fmla="*/ 149 w 437"/>
              <a:gd name="T37" fmla="*/ 926 h 1198"/>
              <a:gd name="T38" fmla="*/ 186 w 437"/>
              <a:gd name="T39" fmla="*/ 1067 h 1198"/>
              <a:gd name="T40" fmla="*/ 137 w 437"/>
              <a:gd name="T41" fmla="*/ 1159 h 1198"/>
              <a:gd name="T42" fmla="*/ 141 w 437"/>
              <a:gd name="T43" fmla="*/ 1179 h 1198"/>
              <a:gd name="T44" fmla="*/ 230 w 437"/>
              <a:gd name="T45" fmla="*/ 1183 h 1198"/>
              <a:gd name="T46" fmla="*/ 285 w 437"/>
              <a:gd name="T47" fmla="*/ 1180 h 1198"/>
              <a:gd name="T48" fmla="*/ 290 w 437"/>
              <a:gd name="T49" fmla="*/ 1054 h 1198"/>
              <a:gd name="T50" fmla="*/ 275 w 437"/>
              <a:gd name="T51" fmla="*/ 981 h 1198"/>
              <a:gd name="T52" fmla="*/ 290 w 437"/>
              <a:gd name="T53" fmla="*/ 914 h 1198"/>
              <a:gd name="T54" fmla="*/ 337 w 437"/>
              <a:gd name="T55" fmla="*/ 1051 h 1198"/>
              <a:gd name="T56" fmla="*/ 351 w 437"/>
              <a:gd name="T57" fmla="*/ 1128 h 1198"/>
              <a:gd name="T58" fmla="*/ 348 w 437"/>
              <a:gd name="T59" fmla="*/ 1192 h 1198"/>
              <a:gd name="T60" fmla="*/ 399 w 437"/>
              <a:gd name="T61" fmla="*/ 1197 h 1198"/>
              <a:gd name="T62" fmla="*/ 437 w 437"/>
              <a:gd name="T63" fmla="*/ 1189 h 1198"/>
              <a:gd name="T64" fmla="*/ 419 w 437"/>
              <a:gd name="T65" fmla="*/ 1134 h 1198"/>
              <a:gd name="T66" fmla="*/ 419 w 437"/>
              <a:gd name="T67" fmla="*/ 1067 h 1198"/>
              <a:gd name="T68" fmla="*/ 414 w 437"/>
              <a:gd name="T69" fmla="*/ 978 h 1198"/>
              <a:gd name="T70" fmla="*/ 394 w 437"/>
              <a:gd name="T71" fmla="*/ 871 h 1198"/>
              <a:gd name="T72" fmla="*/ 399 w 437"/>
              <a:gd name="T73" fmla="*/ 632 h 1198"/>
              <a:gd name="T74" fmla="*/ 405 w 437"/>
              <a:gd name="T75" fmla="*/ 615 h 1198"/>
              <a:gd name="T76" fmla="*/ 406 w 437"/>
              <a:gd name="T77" fmla="*/ 540 h 1198"/>
              <a:gd name="T78" fmla="*/ 406 w 437"/>
              <a:gd name="T79" fmla="*/ 423 h 1198"/>
              <a:gd name="T80" fmla="*/ 412 w 437"/>
              <a:gd name="T81" fmla="*/ 362 h 1198"/>
              <a:gd name="T82" fmla="*/ 415 w 437"/>
              <a:gd name="T83" fmla="*/ 325 h 1198"/>
              <a:gd name="T84" fmla="*/ 394 w 437"/>
              <a:gd name="T85" fmla="*/ 295 h 1198"/>
              <a:gd name="T86" fmla="*/ 366 w 437"/>
              <a:gd name="T87" fmla="*/ 256 h 1198"/>
              <a:gd name="T88" fmla="*/ 308 w 437"/>
              <a:gd name="T89" fmla="*/ 215 h 1198"/>
              <a:gd name="T90" fmla="*/ 297 w 437"/>
              <a:gd name="T91" fmla="*/ 184 h 1198"/>
              <a:gd name="T92" fmla="*/ 293 w 437"/>
              <a:gd name="T93" fmla="*/ 171 h 1198"/>
              <a:gd name="T94" fmla="*/ 253 w 437"/>
              <a:gd name="T95" fmla="*/ 129 h 1198"/>
              <a:gd name="T96" fmla="*/ 265 w 437"/>
              <a:gd name="T97" fmla="*/ 123 h 1198"/>
              <a:gd name="T98" fmla="*/ 265 w 437"/>
              <a:gd name="T99" fmla="*/ 92 h 1198"/>
              <a:gd name="T100" fmla="*/ 253 w 437"/>
              <a:gd name="T101" fmla="*/ 50 h 1198"/>
              <a:gd name="T102" fmla="*/ 229 w 437"/>
              <a:gd name="T103" fmla="*/ 10 h 1198"/>
              <a:gd name="T104" fmla="*/ 180 w 437"/>
              <a:gd name="T105" fmla="*/ 7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37" h="1198">
                <a:moveTo>
                  <a:pt x="180" y="7"/>
                </a:moveTo>
                <a:lnTo>
                  <a:pt x="180" y="7"/>
                </a:lnTo>
                <a:lnTo>
                  <a:pt x="173" y="7"/>
                </a:lnTo>
                <a:lnTo>
                  <a:pt x="161" y="10"/>
                </a:lnTo>
                <a:lnTo>
                  <a:pt x="153" y="13"/>
                </a:lnTo>
                <a:lnTo>
                  <a:pt x="147" y="16"/>
                </a:lnTo>
                <a:lnTo>
                  <a:pt x="141" y="20"/>
                </a:lnTo>
                <a:lnTo>
                  <a:pt x="137" y="25"/>
                </a:lnTo>
                <a:lnTo>
                  <a:pt x="137" y="25"/>
                </a:lnTo>
                <a:lnTo>
                  <a:pt x="134" y="33"/>
                </a:lnTo>
                <a:lnTo>
                  <a:pt x="132" y="40"/>
                </a:lnTo>
                <a:lnTo>
                  <a:pt x="134" y="62"/>
                </a:lnTo>
                <a:lnTo>
                  <a:pt x="135" y="79"/>
                </a:lnTo>
                <a:lnTo>
                  <a:pt x="137" y="86"/>
                </a:lnTo>
                <a:lnTo>
                  <a:pt x="137" y="86"/>
                </a:lnTo>
                <a:lnTo>
                  <a:pt x="130" y="89"/>
                </a:lnTo>
                <a:lnTo>
                  <a:pt x="126" y="94"/>
                </a:lnTo>
                <a:lnTo>
                  <a:pt x="124" y="95"/>
                </a:lnTo>
                <a:lnTo>
                  <a:pt x="124" y="99"/>
                </a:lnTo>
                <a:lnTo>
                  <a:pt x="124" y="99"/>
                </a:lnTo>
                <a:lnTo>
                  <a:pt x="126" y="108"/>
                </a:lnTo>
                <a:lnTo>
                  <a:pt x="126" y="118"/>
                </a:lnTo>
                <a:lnTo>
                  <a:pt x="127" y="129"/>
                </a:lnTo>
                <a:lnTo>
                  <a:pt x="129" y="132"/>
                </a:lnTo>
                <a:lnTo>
                  <a:pt x="130" y="135"/>
                </a:lnTo>
                <a:lnTo>
                  <a:pt x="130" y="135"/>
                </a:lnTo>
                <a:lnTo>
                  <a:pt x="135" y="140"/>
                </a:lnTo>
                <a:lnTo>
                  <a:pt x="137" y="141"/>
                </a:lnTo>
                <a:lnTo>
                  <a:pt x="137" y="141"/>
                </a:lnTo>
                <a:lnTo>
                  <a:pt x="144" y="146"/>
                </a:lnTo>
                <a:lnTo>
                  <a:pt x="147" y="151"/>
                </a:lnTo>
                <a:lnTo>
                  <a:pt x="149" y="154"/>
                </a:lnTo>
                <a:lnTo>
                  <a:pt x="149" y="154"/>
                </a:lnTo>
                <a:lnTo>
                  <a:pt x="150" y="158"/>
                </a:lnTo>
                <a:lnTo>
                  <a:pt x="152" y="163"/>
                </a:lnTo>
                <a:lnTo>
                  <a:pt x="155" y="166"/>
                </a:lnTo>
                <a:lnTo>
                  <a:pt x="155" y="166"/>
                </a:lnTo>
                <a:lnTo>
                  <a:pt x="153" y="166"/>
                </a:lnTo>
                <a:lnTo>
                  <a:pt x="152" y="171"/>
                </a:lnTo>
                <a:lnTo>
                  <a:pt x="146" y="183"/>
                </a:lnTo>
                <a:lnTo>
                  <a:pt x="137" y="203"/>
                </a:lnTo>
                <a:lnTo>
                  <a:pt x="137" y="203"/>
                </a:lnTo>
                <a:lnTo>
                  <a:pt x="69" y="221"/>
                </a:lnTo>
                <a:lnTo>
                  <a:pt x="69" y="221"/>
                </a:lnTo>
                <a:lnTo>
                  <a:pt x="62" y="224"/>
                </a:lnTo>
                <a:lnTo>
                  <a:pt x="52" y="227"/>
                </a:lnTo>
                <a:lnTo>
                  <a:pt x="43" y="233"/>
                </a:lnTo>
                <a:lnTo>
                  <a:pt x="39" y="239"/>
                </a:lnTo>
                <a:lnTo>
                  <a:pt x="39" y="239"/>
                </a:lnTo>
                <a:lnTo>
                  <a:pt x="29" y="256"/>
                </a:lnTo>
                <a:lnTo>
                  <a:pt x="14" y="288"/>
                </a:lnTo>
                <a:lnTo>
                  <a:pt x="6" y="305"/>
                </a:lnTo>
                <a:lnTo>
                  <a:pt x="2" y="321"/>
                </a:lnTo>
                <a:lnTo>
                  <a:pt x="0" y="334"/>
                </a:lnTo>
                <a:lnTo>
                  <a:pt x="0" y="339"/>
                </a:lnTo>
                <a:lnTo>
                  <a:pt x="2" y="344"/>
                </a:lnTo>
                <a:lnTo>
                  <a:pt x="2" y="344"/>
                </a:lnTo>
                <a:lnTo>
                  <a:pt x="22" y="373"/>
                </a:lnTo>
                <a:lnTo>
                  <a:pt x="34" y="387"/>
                </a:lnTo>
                <a:lnTo>
                  <a:pt x="39" y="391"/>
                </a:lnTo>
                <a:lnTo>
                  <a:pt x="45" y="393"/>
                </a:lnTo>
                <a:lnTo>
                  <a:pt x="45" y="393"/>
                </a:lnTo>
                <a:lnTo>
                  <a:pt x="63" y="397"/>
                </a:lnTo>
                <a:lnTo>
                  <a:pt x="69" y="399"/>
                </a:lnTo>
                <a:lnTo>
                  <a:pt x="69" y="399"/>
                </a:lnTo>
                <a:lnTo>
                  <a:pt x="72" y="402"/>
                </a:lnTo>
                <a:lnTo>
                  <a:pt x="74" y="406"/>
                </a:lnTo>
                <a:lnTo>
                  <a:pt x="75" y="411"/>
                </a:lnTo>
                <a:lnTo>
                  <a:pt x="75" y="411"/>
                </a:lnTo>
                <a:lnTo>
                  <a:pt x="75" y="429"/>
                </a:lnTo>
                <a:lnTo>
                  <a:pt x="74" y="462"/>
                </a:lnTo>
                <a:lnTo>
                  <a:pt x="69" y="497"/>
                </a:lnTo>
                <a:lnTo>
                  <a:pt x="66" y="511"/>
                </a:lnTo>
                <a:lnTo>
                  <a:pt x="63" y="521"/>
                </a:lnTo>
                <a:lnTo>
                  <a:pt x="63" y="521"/>
                </a:lnTo>
                <a:lnTo>
                  <a:pt x="57" y="537"/>
                </a:lnTo>
                <a:lnTo>
                  <a:pt x="54" y="554"/>
                </a:lnTo>
                <a:lnTo>
                  <a:pt x="51" y="570"/>
                </a:lnTo>
                <a:lnTo>
                  <a:pt x="51" y="570"/>
                </a:lnTo>
                <a:lnTo>
                  <a:pt x="55" y="578"/>
                </a:lnTo>
                <a:lnTo>
                  <a:pt x="60" y="584"/>
                </a:lnTo>
                <a:lnTo>
                  <a:pt x="63" y="589"/>
                </a:lnTo>
                <a:lnTo>
                  <a:pt x="63" y="589"/>
                </a:lnTo>
                <a:lnTo>
                  <a:pt x="75" y="601"/>
                </a:lnTo>
                <a:lnTo>
                  <a:pt x="85" y="609"/>
                </a:lnTo>
                <a:lnTo>
                  <a:pt x="89" y="612"/>
                </a:lnTo>
                <a:lnTo>
                  <a:pt x="94" y="613"/>
                </a:lnTo>
                <a:lnTo>
                  <a:pt x="94" y="613"/>
                </a:lnTo>
                <a:lnTo>
                  <a:pt x="103" y="615"/>
                </a:lnTo>
                <a:lnTo>
                  <a:pt x="111" y="616"/>
                </a:lnTo>
                <a:lnTo>
                  <a:pt x="118" y="619"/>
                </a:lnTo>
                <a:lnTo>
                  <a:pt x="118" y="619"/>
                </a:lnTo>
                <a:lnTo>
                  <a:pt x="132" y="756"/>
                </a:lnTo>
                <a:lnTo>
                  <a:pt x="149" y="926"/>
                </a:lnTo>
                <a:lnTo>
                  <a:pt x="149" y="926"/>
                </a:lnTo>
                <a:lnTo>
                  <a:pt x="152" y="944"/>
                </a:lnTo>
                <a:lnTo>
                  <a:pt x="157" y="966"/>
                </a:lnTo>
                <a:lnTo>
                  <a:pt x="169" y="1010"/>
                </a:lnTo>
                <a:lnTo>
                  <a:pt x="181" y="1048"/>
                </a:lnTo>
                <a:lnTo>
                  <a:pt x="186" y="1067"/>
                </a:lnTo>
                <a:lnTo>
                  <a:pt x="186" y="1067"/>
                </a:lnTo>
                <a:lnTo>
                  <a:pt x="189" y="1096"/>
                </a:lnTo>
                <a:lnTo>
                  <a:pt x="192" y="1122"/>
                </a:lnTo>
                <a:lnTo>
                  <a:pt x="161" y="1152"/>
                </a:lnTo>
                <a:lnTo>
                  <a:pt x="137" y="1159"/>
                </a:lnTo>
                <a:lnTo>
                  <a:pt x="137" y="1159"/>
                </a:lnTo>
                <a:lnTo>
                  <a:pt x="137" y="1162"/>
                </a:lnTo>
                <a:lnTo>
                  <a:pt x="137" y="1171"/>
                </a:lnTo>
                <a:lnTo>
                  <a:pt x="138" y="1175"/>
                </a:lnTo>
                <a:lnTo>
                  <a:pt x="141" y="1179"/>
                </a:lnTo>
                <a:lnTo>
                  <a:pt x="144" y="1182"/>
                </a:lnTo>
                <a:lnTo>
                  <a:pt x="149" y="1183"/>
                </a:lnTo>
                <a:lnTo>
                  <a:pt x="149" y="1183"/>
                </a:lnTo>
                <a:lnTo>
                  <a:pt x="201" y="1183"/>
                </a:lnTo>
                <a:lnTo>
                  <a:pt x="230" y="1183"/>
                </a:lnTo>
                <a:lnTo>
                  <a:pt x="247" y="1183"/>
                </a:lnTo>
                <a:lnTo>
                  <a:pt x="247" y="1183"/>
                </a:lnTo>
                <a:lnTo>
                  <a:pt x="258" y="1183"/>
                </a:lnTo>
                <a:lnTo>
                  <a:pt x="271" y="1182"/>
                </a:lnTo>
                <a:lnTo>
                  <a:pt x="285" y="1180"/>
                </a:lnTo>
                <a:lnTo>
                  <a:pt x="288" y="1179"/>
                </a:lnTo>
                <a:lnTo>
                  <a:pt x="290" y="1177"/>
                </a:lnTo>
                <a:lnTo>
                  <a:pt x="290" y="1177"/>
                </a:lnTo>
                <a:lnTo>
                  <a:pt x="278" y="1097"/>
                </a:lnTo>
                <a:lnTo>
                  <a:pt x="290" y="1054"/>
                </a:lnTo>
                <a:lnTo>
                  <a:pt x="290" y="1054"/>
                </a:lnTo>
                <a:lnTo>
                  <a:pt x="285" y="1030"/>
                </a:lnTo>
                <a:lnTo>
                  <a:pt x="278" y="999"/>
                </a:lnTo>
                <a:lnTo>
                  <a:pt x="278" y="999"/>
                </a:lnTo>
                <a:lnTo>
                  <a:pt x="275" y="981"/>
                </a:lnTo>
                <a:lnTo>
                  <a:pt x="270" y="950"/>
                </a:lnTo>
                <a:lnTo>
                  <a:pt x="265" y="907"/>
                </a:lnTo>
                <a:lnTo>
                  <a:pt x="259" y="760"/>
                </a:lnTo>
                <a:lnTo>
                  <a:pt x="259" y="760"/>
                </a:lnTo>
                <a:lnTo>
                  <a:pt x="290" y="914"/>
                </a:lnTo>
                <a:lnTo>
                  <a:pt x="308" y="987"/>
                </a:lnTo>
                <a:lnTo>
                  <a:pt x="308" y="987"/>
                </a:lnTo>
                <a:lnTo>
                  <a:pt x="314" y="1002"/>
                </a:lnTo>
                <a:lnTo>
                  <a:pt x="325" y="1025"/>
                </a:lnTo>
                <a:lnTo>
                  <a:pt x="337" y="1051"/>
                </a:lnTo>
                <a:lnTo>
                  <a:pt x="345" y="1073"/>
                </a:lnTo>
                <a:lnTo>
                  <a:pt x="345" y="1073"/>
                </a:lnTo>
                <a:lnTo>
                  <a:pt x="348" y="1091"/>
                </a:lnTo>
                <a:lnTo>
                  <a:pt x="351" y="1110"/>
                </a:lnTo>
                <a:lnTo>
                  <a:pt x="351" y="1128"/>
                </a:lnTo>
                <a:lnTo>
                  <a:pt x="351" y="1140"/>
                </a:lnTo>
                <a:lnTo>
                  <a:pt x="351" y="1140"/>
                </a:lnTo>
                <a:lnTo>
                  <a:pt x="348" y="1169"/>
                </a:lnTo>
                <a:lnTo>
                  <a:pt x="347" y="1186"/>
                </a:lnTo>
                <a:lnTo>
                  <a:pt x="348" y="1192"/>
                </a:lnTo>
                <a:lnTo>
                  <a:pt x="351" y="1195"/>
                </a:lnTo>
                <a:lnTo>
                  <a:pt x="351" y="1195"/>
                </a:lnTo>
                <a:lnTo>
                  <a:pt x="357" y="1197"/>
                </a:lnTo>
                <a:lnTo>
                  <a:pt x="368" y="1198"/>
                </a:lnTo>
                <a:lnTo>
                  <a:pt x="399" y="1197"/>
                </a:lnTo>
                <a:lnTo>
                  <a:pt x="412" y="1197"/>
                </a:lnTo>
                <a:lnTo>
                  <a:pt x="426" y="1195"/>
                </a:lnTo>
                <a:lnTo>
                  <a:pt x="434" y="1192"/>
                </a:lnTo>
                <a:lnTo>
                  <a:pt x="437" y="1191"/>
                </a:lnTo>
                <a:lnTo>
                  <a:pt x="437" y="1189"/>
                </a:lnTo>
                <a:lnTo>
                  <a:pt x="437" y="1189"/>
                </a:lnTo>
                <a:lnTo>
                  <a:pt x="434" y="1179"/>
                </a:lnTo>
                <a:lnTo>
                  <a:pt x="428" y="1165"/>
                </a:lnTo>
                <a:lnTo>
                  <a:pt x="419" y="1146"/>
                </a:lnTo>
                <a:lnTo>
                  <a:pt x="419" y="1134"/>
                </a:lnTo>
                <a:lnTo>
                  <a:pt x="425" y="1122"/>
                </a:lnTo>
                <a:lnTo>
                  <a:pt x="425" y="1122"/>
                </a:lnTo>
                <a:lnTo>
                  <a:pt x="423" y="1100"/>
                </a:lnTo>
                <a:lnTo>
                  <a:pt x="422" y="1082"/>
                </a:lnTo>
                <a:lnTo>
                  <a:pt x="419" y="1067"/>
                </a:lnTo>
                <a:lnTo>
                  <a:pt x="419" y="1067"/>
                </a:lnTo>
                <a:lnTo>
                  <a:pt x="417" y="1058"/>
                </a:lnTo>
                <a:lnTo>
                  <a:pt x="415" y="1045"/>
                </a:lnTo>
                <a:lnTo>
                  <a:pt x="414" y="1012"/>
                </a:lnTo>
                <a:lnTo>
                  <a:pt x="414" y="978"/>
                </a:lnTo>
                <a:lnTo>
                  <a:pt x="412" y="956"/>
                </a:lnTo>
                <a:lnTo>
                  <a:pt x="412" y="956"/>
                </a:lnTo>
                <a:lnTo>
                  <a:pt x="403" y="910"/>
                </a:lnTo>
                <a:lnTo>
                  <a:pt x="394" y="871"/>
                </a:lnTo>
                <a:lnTo>
                  <a:pt x="394" y="871"/>
                </a:lnTo>
                <a:lnTo>
                  <a:pt x="391" y="780"/>
                </a:lnTo>
                <a:lnTo>
                  <a:pt x="388" y="693"/>
                </a:lnTo>
                <a:lnTo>
                  <a:pt x="388" y="638"/>
                </a:lnTo>
                <a:lnTo>
                  <a:pt x="388" y="638"/>
                </a:lnTo>
                <a:lnTo>
                  <a:pt x="399" y="632"/>
                </a:lnTo>
                <a:lnTo>
                  <a:pt x="405" y="626"/>
                </a:lnTo>
                <a:lnTo>
                  <a:pt x="406" y="622"/>
                </a:lnTo>
                <a:lnTo>
                  <a:pt x="406" y="619"/>
                </a:lnTo>
                <a:lnTo>
                  <a:pt x="406" y="619"/>
                </a:lnTo>
                <a:lnTo>
                  <a:pt x="405" y="615"/>
                </a:lnTo>
                <a:lnTo>
                  <a:pt x="405" y="606"/>
                </a:lnTo>
                <a:lnTo>
                  <a:pt x="406" y="581"/>
                </a:lnTo>
                <a:lnTo>
                  <a:pt x="406" y="555"/>
                </a:lnTo>
                <a:lnTo>
                  <a:pt x="406" y="540"/>
                </a:lnTo>
                <a:lnTo>
                  <a:pt x="406" y="540"/>
                </a:lnTo>
                <a:lnTo>
                  <a:pt x="406" y="489"/>
                </a:lnTo>
                <a:lnTo>
                  <a:pt x="406" y="442"/>
                </a:lnTo>
                <a:lnTo>
                  <a:pt x="406" y="442"/>
                </a:lnTo>
                <a:lnTo>
                  <a:pt x="406" y="429"/>
                </a:lnTo>
                <a:lnTo>
                  <a:pt x="406" y="423"/>
                </a:lnTo>
                <a:lnTo>
                  <a:pt x="406" y="417"/>
                </a:lnTo>
                <a:lnTo>
                  <a:pt x="406" y="417"/>
                </a:lnTo>
                <a:lnTo>
                  <a:pt x="409" y="402"/>
                </a:lnTo>
                <a:lnTo>
                  <a:pt x="412" y="383"/>
                </a:lnTo>
                <a:lnTo>
                  <a:pt x="412" y="362"/>
                </a:lnTo>
                <a:lnTo>
                  <a:pt x="412" y="362"/>
                </a:lnTo>
                <a:lnTo>
                  <a:pt x="412" y="351"/>
                </a:lnTo>
                <a:lnTo>
                  <a:pt x="414" y="344"/>
                </a:lnTo>
                <a:lnTo>
                  <a:pt x="415" y="331"/>
                </a:lnTo>
                <a:lnTo>
                  <a:pt x="415" y="325"/>
                </a:lnTo>
                <a:lnTo>
                  <a:pt x="415" y="321"/>
                </a:lnTo>
                <a:lnTo>
                  <a:pt x="412" y="315"/>
                </a:lnTo>
                <a:lnTo>
                  <a:pt x="406" y="307"/>
                </a:lnTo>
                <a:lnTo>
                  <a:pt x="406" y="307"/>
                </a:lnTo>
                <a:lnTo>
                  <a:pt x="394" y="295"/>
                </a:lnTo>
                <a:lnTo>
                  <a:pt x="388" y="287"/>
                </a:lnTo>
                <a:lnTo>
                  <a:pt x="382" y="281"/>
                </a:lnTo>
                <a:lnTo>
                  <a:pt x="376" y="270"/>
                </a:lnTo>
                <a:lnTo>
                  <a:pt x="376" y="270"/>
                </a:lnTo>
                <a:lnTo>
                  <a:pt x="366" y="256"/>
                </a:lnTo>
                <a:lnTo>
                  <a:pt x="356" y="241"/>
                </a:lnTo>
                <a:lnTo>
                  <a:pt x="345" y="227"/>
                </a:lnTo>
                <a:lnTo>
                  <a:pt x="333" y="221"/>
                </a:lnTo>
                <a:lnTo>
                  <a:pt x="308" y="215"/>
                </a:lnTo>
                <a:lnTo>
                  <a:pt x="308" y="215"/>
                </a:lnTo>
                <a:lnTo>
                  <a:pt x="302" y="207"/>
                </a:lnTo>
                <a:lnTo>
                  <a:pt x="297" y="201"/>
                </a:lnTo>
                <a:lnTo>
                  <a:pt x="296" y="197"/>
                </a:lnTo>
                <a:lnTo>
                  <a:pt x="296" y="197"/>
                </a:lnTo>
                <a:lnTo>
                  <a:pt x="297" y="184"/>
                </a:lnTo>
                <a:lnTo>
                  <a:pt x="297" y="178"/>
                </a:lnTo>
                <a:lnTo>
                  <a:pt x="296" y="172"/>
                </a:lnTo>
                <a:lnTo>
                  <a:pt x="296" y="172"/>
                </a:lnTo>
                <a:lnTo>
                  <a:pt x="294" y="171"/>
                </a:lnTo>
                <a:lnTo>
                  <a:pt x="293" y="171"/>
                </a:lnTo>
                <a:lnTo>
                  <a:pt x="288" y="174"/>
                </a:lnTo>
                <a:lnTo>
                  <a:pt x="284" y="178"/>
                </a:lnTo>
                <a:lnTo>
                  <a:pt x="284" y="148"/>
                </a:lnTo>
                <a:lnTo>
                  <a:pt x="253" y="148"/>
                </a:lnTo>
                <a:lnTo>
                  <a:pt x="253" y="129"/>
                </a:lnTo>
                <a:lnTo>
                  <a:pt x="253" y="129"/>
                </a:lnTo>
                <a:lnTo>
                  <a:pt x="258" y="128"/>
                </a:lnTo>
                <a:lnTo>
                  <a:pt x="262" y="126"/>
                </a:lnTo>
                <a:lnTo>
                  <a:pt x="265" y="123"/>
                </a:lnTo>
                <a:lnTo>
                  <a:pt x="265" y="123"/>
                </a:lnTo>
                <a:lnTo>
                  <a:pt x="267" y="120"/>
                </a:lnTo>
                <a:lnTo>
                  <a:pt x="267" y="117"/>
                </a:lnTo>
                <a:lnTo>
                  <a:pt x="268" y="106"/>
                </a:lnTo>
                <a:lnTo>
                  <a:pt x="267" y="97"/>
                </a:lnTo>
                <a:lnTo>
                  <a:pt x="265" y="92"/>
                </a:lnTo>
                <a:lnTo>
                  <a:pt x="265" y="92"/>
                </a:lnTo>
                <a:lnTo>
                  <a:pt x="253" y="86"/>
                </a:lnTo>
                <a:lnTo>
                  <a:pt x="253" y="86"/>
                </a:lnTo>
                <a:lnTo>
                  <a:pt x="253" y="69"/>
                </a:lnTo>
                <a:lnTo>
                  <a:pt x="253" y="50"/>
                </a:lnTo>
                <a:lnTo>
                  <a:pt x="253" y="50"/>
                </a:lnTo>
                <a:lnTo>
                  <a:pt x="247" y="39"/>
                </a:lnTo>
                <a:lnTo>
                  <a:pt x="235" y="19"/>
                </a:lnTo>
                <a:lnTo>
                  <a:pt x="235" y="19"/>
                </a:lnTo>
                <a:lnTo>
                  <a:pt x="229" y="10"/>
                </a:lnTo>
                <a:lnTo>
                  <a:pt x="222" y="4"/>
                </a:lnTo>
                <a:lnTo>
                  <a:pt x="216" y="0"/>
                </a:lnTo>
                <a:lnTo>
                  <a:pt x="210" y="0"/>
                </a:lnTo>
                <a:lnTo>
                  <a:pt x="210" y="0"/>
                </a:lnTo>
                <a:lnTo>
                  <a:pt x="180" y="7"/>
                </a:lnTo>
                <a:lnTo>
                  <a:pt x="180" y="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pptx565_立っている男性のシルエット4</dc:title>
  <dc:subject>pptx565_立っている男性のシルエット4</dc:subject>
  <dc:creator>http://www.digipot.net</dc:creator>
  <cp:lastModifiedBy/>
  <cp:revision>1</cp:revision>
  <dcterms:created xsi:type="dcterms:W3CDTF">2014-01-30T05:12:09Z</dcterms:created>
  <dcterms:modified xsi:type="dcterms:W3CDTF">2017-05-23T02:10:55Z</dcterms:modified>
  <cp:category/>
  <cp:version>1</cp:version>
</cp:coreProperties>
</file>