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65" d="100"/>
          <a:sy n="65" d="100"/>
        </p:scale>
        <p:origin x="90" y="57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8"/>
          <p:cNvSpPr>
            <a:spLocks noEditPoints="1"/>
          </p:cNvSpPr>
          <p:nvPr/>
        </p:nvSpPr>
        <p:spPr bwMode="auto">
          <a:xfrm>
            <a:off x="8467689" y="2753925"/>
            <a:ext cx="685243" cy="1665224"/>
          </a:xfrm>
          <a:custGeom>
            <a:avLst/>
            <a:gdLst>
              <a:gd name="T0" fmla="*/ 179 w 737"/>
              <a:gd name="T1" fmla="*/ 179 h 1791"/>
              <a:gd name="T2" fmla="*/ 178 w 737"/>
              <a:gd name="T3" fmla="*/ 180 h 1791"/>
              <a:gd name="T4" fmla="*/ 186 w 737"/>
              <a:gd name="T5" fmla="*/ 200 h 1791"/>
              <a:gd name="T6" fmla="*/ 134 w 737"/>
              <a:gd name="T7" fmla="*/ 298 h 1791"/>
              <a:gd name="T8" fmla="*/ 22 w 737"/>
              <a:gd name="T9" fmla="*/ 391 h 1791"/>
              <a:gd name="T10" fmla="*/ 22 w 737"/>
              <a:gd name="T11" fmla="*/ 440 h 1791"/>
              <a:gd name="T12" fmla="*/ 19 w 737"/>
              <a:gd name="T13" fmla="*/ 497 h 1791"/>
              <a:gd name="T14" fmla="*/ 6 w 737"/>
              <a:gd name="T15" fmla="*/ 867 h 1791"/>
              <a:gd name="T16" fmla="*/ 16 w 737"/>
              <a:gd name="T17" fmla="*/ 899 h 1791"/>
              <a:gd name="T18" fmla="*/ 54 w 737"/>
              <a:gd name="T19" fmla="*/ 981 h 1791"/>
              <a:gd name="T20" fmla="*/ 80 w 737"/>
              <a:gd name="T21" fmla="*/ 1113 h 1791"/>
              <a:gd name="T22" fmla="*/ 134 w 737"/>
              <a:gd name="T23" fmla="*/ 1143 h 1791"/>
              <a:gd name="T24" fmla="*/ 149 w 737"/>
              <a:gd name="T25" fmla="*/ 1327 h 1791"/>
              <a:gd name="T26" fmla="*/ 164 w 737"/>
              <a:gd name="T27" fmla="*/ 1610 h 1791"/>
              <a:gd name="T28" fmla="*/ 174 w 737"/>
              <a:gd name="T29" fmla="*/ 1733 h 1791"/>
              <a:gd name="T30" fmla="*/ 237 w 737"/>
              <a:gd name="T31" fmla="*/ 1774 h 1791"/>
              <a:gd name="T32" fmla="*/ 303 w 737"/>
              <a:gd name="T33" fmla="*/ 1789 h 1791"/>
              <a:gd name="T34" fmla="*/ 307 w 737"/>
              <a:gd name="T35" fmla="*/ 1746 h 1791"/>
              <a:gd name="T36" fmla="*/ 298 w 737"/>
              <a:gd name="T37" fmla="*/ 1267 h 1791"/>
              <a:gd name="T38" fmla="*/ 328 w 737"/>
              <a:gd name="T39" fmla="*/ 1148 h 1791"/>
              <a:gd name="T40" fmla="*/ 352 w 737"/>
              <a:gd name="T41" fmla="*/ 1211 h 1791"/>
              <a:gd name="T42" fmla="*/ 335 w 737"/>
              <a:gd name="T43" fmla="*/ 1459 h 1791"/>
              <a:gd name="T44" fmla="*/ 333 w 737"/>
              <a:gd name="T45" fmla="*/ 1610 h 1791"/>
              <a:gd name="T46" fmla="*/ 368 w 737"/>
              <a:gd name="T47" fmla="*/ 1724 h 1791"/>
              <a:gd name="T48" fmla="*/ 426 w 737"/>
              <a:gd name="T49" fmla="*/ 1752 h 1791"/>
              <a:gd name="T50" fmla="*/ 462 w 737"/>
              <a:gd name="T51" fmla="*/ 1744 h 1791"/>
              <a:gd name="T52" fmla="*/ 452 w 737"/>
              <a:gd name="T53" fmla="*/ 1690 h 1791"/>
              <a:gd name="T54" fmla="*/ 473 w 737"/>
              <a:gd name="T55" fmla="*/ 1420 h 1791"/>
              <a:gd name="T56" fmla="*/ 482 w 737"/>
              <a:gd name="T57" fmla="*/ 1393 h 1791"/>
              <a:gd name="T58" fmla="*/ 545 w 737"/>
              <a:gd name="T59" fmla="*/ 1390 h 1791"/>
              <a:gd name="T60" fmla="*/ 613 w 737"/>
              <a:gd name="T61" fmla="*/ 1416 h 1791"/>
              <a:gd name="T62" fmla="*/ 712 w 737"/>
              <a:gd name="T63" fmla="*/ 1399 h 1791"/>
              <a:gd name="T64" fmla="*/ 737 w 737"/>
              <a:gd name="T65" fmla="*/ 1364 h 1791"/>
              <a:gd name="T66" fmla="*/ 691 w 737"/>
              <a:gd name="T67" fmla="*/ 1128 h 1791"/>
              <a:gd name="T68" fmla="*/ 625 w 737"/>
              <a:gd name="T69" fmla="*/ 981 h 1791"/>
              <a:gd name="T70" fmla="*/ 641 w 737"/>
              <a:gd name="T71" fmla="*/ 903 h 1791"/>
              <a:gd name="T72" fmla="*/ 636 w 737"/>
              <a:gd name="T73" fmla="*/ 810 h 1791"/>
              <a:gd name="T74" fmla="*/ 529 w 737"/>
              <a:gd name="T75" fmla="*/ 325 h 1791"/>
              <a:gd name="T76" fmla="*/ 472 w 737"/>
              <a:gd name="T77" fmla="*/ 298 h 1791"/>
              <a:gd name="T78" fmla="*/ 358 w 737"/>
              <a:gd name="T79" fmla="*/ 224 h 1791"/>
              <a:gd name="T80" fmla="*/ 368 w 737"/>
              <a:gd name="T81" fmla="*/ 204 h 1791"/>
              <a:gd name="T82" fmla="*/ 378 w 737"/>
              <a:gd name="T83" fmla="*/ 199 h 1791"/>
              <a:gd name="T84" fmla="*/ 389 w 737"/>
              <a:gd name="T85" fmla="*/ 142 h 1791"/>
              <a:gd name="T86" fmla="*/ 389 w 737"/>
              <a:gd name="T87" fmla="*/ 92 h 1791"/>
              <a:gd name="T88" fmla="*/ 372 w 737"/>
              <a:gd name="T89" fmla="*/ 42 h 1791"/>
              <a:gd name="T90" fmla="*/ 328 w 737"/>
              <a:gd name="T91" fmla="*/ 10 h 1791"/>
              <a:gd name="T92" fmla="*/ 288 w 737"/>
              <a:gd name="T93" fmla="*/ 10 h 1791"/>
              <a:gd name="T94" fmla="*/ 227 w 737"/>
              <a:gd name="T95" fmla="*/ 12 h 1791"/>
              <a:gd name="T96" fmla="*/ 191 w 737"/>
              <a:gd name="T97" fmla="*/ 42 h 1791"/>
              <a:gd name="T98" fmla="*/ 169 w 737"/>
              <a:gd name="T99" fmla="*/ 129 h 1791"/>
              <a:gd name="T100" fmla="*/ 539 w 737"/>
              <a:gd name="T101" fmla="*/ 896 h 1791"/>
              <a:gd name="T102" fmla="*/ 553 w 737"/>
              <a:gd name="T103" fmla="*/ 984 h 1791"/>
              <a:gd name="T104" fmla="*/ 537 w 737"/>
              <a:gd name="T105" fmla="*/ 1024 h 1791"/>
              <a:gd name="T106" fmla="*/ 532 w 737"/>
              <a:gd name="T107" fmla="*/ 875 h 1791"/>
              <a:gd name="T108" fmla="*/ 595 w 737"/>
              <a:gd name="T109" fmla="*/ 1027 h 1791"/>
              <a:gd name="T110" fmla="*/ 611 w 737"/>
              <a:gd name="T111" fmla="*/ 1078 h 1791"/>
              <a:gd name="T112" fmla="*/ 572 w 737"/>
              <a:gd name="T113" fmla="*/ 999 h 1791"/>
              <a:gd name="T114" fmla="*/ 586 w 737"/>
              <a:gd name="T115" fmla="*/ 994 h 17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37" h="1791">
                <a:moveTo>
                  <a:pt x="169" y="129"/>
                </a:moveTo>
                <a:lnTo>
                  <a:pt x="169" y="129"/>
                </a:lnTo>
                <a:lnTo>
                  <a:pt x="170" y="149"/>
                </a:lnTo>
                <a:lnTo>
                  <a:pt x="173" y="164"/>
                </a:lnTo>
                <a:lnTo>
                  <a:pt x="176" y="174"/>
                </a:lnTo>
                <a:lnTo>
                  <a:pt x="179" y="179"/>
                </a:lnTo>
                <a:lnTo>
                  <a:pt x="179" y="179"/>
                </a:lnTo>
                <a:lnTo>
                  <a:pt x="179" y="179"/>
                </a:lnTo>
                <a:lnTo>
                  <a:pt x="179" y="179"/>
                </a:lnTo>
                <a:lnTo>
                  <a:pt x="179" y="179"/>
                </a:lnTo>
                <a:lnTo>
                  <a:pt x="179" y="179"/>
                </a:lnTo>
                <a:lnTo>
                  <a:pt x="178" y="180"/>
                </a:lnTo>
                <a:lnTo>
                  <a:pt x="179" y="186"/>
                </a:lnTo>
                <a:lnTo>
                  <a:pt x="180" y="192"/>
                </a:lnTo>
                <a:lnTo>
                  <a:pt x="181" y="196"/>
                </a:lnTo>
                <a:lnTo>
                  <a:pt x="184" y="199"/>
                </a:lnTo>
                <a:lnTo>
                  <a:pt x="184" y="199"/>
                </a:lnTo>
                <a:lnTo>
                  <a:pt x="186" y="200"/>
                </a:lnTo>
                <a:lnTo>
                  <a:pt x="190" y="201"/>
                </a:lnTo>
                <a:lnTo>
                  <a:pt x="196" y="201"/>
                </a:lnTo>
                <a:lnTo>
                  <a:pt x="204" y="199"/>
                </a:lnTo>
                <a:lnTo>
                  <a:pt x="204" y="238"/>
                </a:lnTo>
                <a:lnTo>
                  <a:pt x="134" y="298"/>
                </a:lnTo>
                <a:lnTo>
                  <a:pt x="134" y="298"/>
                </a:lnTo>
                <a:lnTo>
                  <a:pt x="87" y="327"/>
                </a:lnTo>
                <a:lnTo>
                  <a:pt x="35" y="358"/>
                </a:lnTo>
                <a:lnTo>
                  <a:pt x="35" y="358"/>
                </a:lnTo>
                <a:lnTo>
                  <a:pt x="32" y="361"/>
                </a:lnTo>
                <a:lnTo>
                  <a:pt x="30" y="369"/>
                </a:lnTo>
                <a:lnTo>
                  <a:pt x="22" y="391"/>
                </a:lnTo>
                <a:lnTo>
                  <a:pt x="16" y="412"/>
                </a:lnTo>
                <a:lnTo>
                  <a:pt x="15" y="420"/>
                </a:lnTo>
                <a:lnTo>
                  <a:pt x="15" y="422"/>
                </a:lnTo>
                <a:lnTo>
                  <a:pt x="15" y="422"/>
                </a:lnTo>
                <a:lnTo>
                  <a:pt x="19" y="429"/>
                </a:lnTo>
                <a:lnTo>
                  <a:pt x="22" y="440"/>
                </a:lnTo>
                <a:lnTo>
                  <a:pt x="26" y="453"/>
                </a:lnTo>
                <a:lnTo>
                  <a:pt x="26" y="458"/>
                </a:lnTo>
                <a:lnTo>
                  <a:pt x="25" y="462"/>
                </a:lnTo>
                <a:lnTo>
                  <a:pt x="25" y="462"/>
                </a:lnTo>
                <a:lnTo>
                  <a:pt x="22" y="473"/>
                </a:lnTo>
                <a:lnTo>
                  <a:pt x="19" y="497"/>
                </a:lnTo>
                <a:lnTo>
                  <a:pt x="11" y="566"/>
                </a:lnTo>
                <a:lnTo>
                  <a:pt x="4" y="641"/>
                </a:lnTo>
                <a:lnTo>
                  <a:pt x="0" y="686"/>
                </a:lnTo>
                <a:lnTo>
                  <a:pt x="0" y="686"/>
                </a:lnTo>
                <a:lnTo>
                  <a:pt x="4" y="801"/>
                </a:lnTo>
                <a:lnTo>
                  <a:pt x="6" y="867"/>
                </a:lnTo>
                <a:lnTo>
                  <a:pt x="9" y="887"/>
                </a:lnTo>
                <a:lnTo>
                  <a:pt x="9" y="893"/>
                </a:lnTo>
                <a:lnTo>
                  <a:pt x="10" y="894"/>
                </a:lnTo>
                <a:lnTo>
                  <a:pt x="10" y="894"/>
                </a:lnTo>
                <a:lnTo>
                  <a:pt x="13" y="896"/>
                </a:lnTo>
                <a:lnTo>
                  <a:pt x="16" y="899"/>
                </a:lnTo>
                <a:lnTo>
                  <a:pt x="26" y="911"/>
                </a:lnTo>
                <a:lnTo>
                  <a:pt x="40" y="929"/>
                </a:lnTo>
                <a:lnTo>
                  <a:pt x="50" y="974"/>
                </a:lnTo>
                <a:lnTo>
                  <a:pt x="50" y="974"/>
                </a:lnTo>
                <a:lnTo>
                  <a:pt x="51" y="978"/>
                </a:lnTo>
                <a:lnTo>
                  <a:pt x="54" y="981"/>
                </a:lnTo>
                <a:lnTo>
                  <a:pt x="61" y="988"/>
                </a:lnTo>
                <a:lnTo>
                  <a:pt x="67" y="993"/>
                </a:lnTo>
                <a:lnTo>
                  <a:pt x="70" y="994"/>
                </a:lnTo>
                <a:lnTo>
                  <a:pt x="80" y="1004"/>
                </a:lnTo>
                <a:lnTo>
                  <a:pt x="80" y="1113"/>
                </a:lnTo>
                <a:lnTo>
                  <a:pt x="80" y="1113"/>
                </a:lnTo>
                <a:lnTo>
                  <a:pt x="106" y="1128"/>
                </a:lnTo>
                <a:lnTo>
                  <a:pt x="124" y="1139"/>
                </a:lnTo>
                <a:lnTo>
                  <a:pt x="132" y="1142"/>
                </a:lnTo>
                <a:lnTo>
                  <a:pt x="134" y="1143"/>
                </a:lnTo>
                <a:lnTo>
                  <a:pt x="134" y="1143"/>
                </a:lnTo>
                <a:lnTo>
                  <a:pt x="134" y="1143"/>
                </a:lnTo>
                <a:lnTo>
                  <a:pt x="134" y="1143"/>
                </a:lnTo>
                <a:lnTo>
                  <a:pt x="134" y="1143"/>
                </a:lnTo>
                <a:lnTo>
                  <a:pt x="134" y="1143"/>
                </a:lnTo>
                <a:lnTo>
                  <a:pt x="143" y="1241"/>
                </a:lnTo>
                <a:lnTo>
                  <a:pt x="148" y="1306"/>
                </a:lnTo>
                <a:lnTo>
                  <a:pt x="149" y="1327"/>
                </a:lnTo>
                <a:lnTo>
                  <a:pt x="149" y="1337"/>
                </a:lnTo>
                <a:lnTo>
                  <a:pt x="149" y="1337"/>
                </a:lnTo>
                <a:lnTo>
                  <a:pt x="149" y="1350"/>
                </a:lnTo>
                <a:lnTo>
                  <a:pt x="150" y="1381"/>
                </a:lnTo>
                <a:lnTo>
                  <a:pt x="155" y="1475"/>
                </a:lnTo>
                <a:lnTo>
                  <a:pt x="164" y="1610"/>
                </a:lnTo>
                <a:lnTo>
                  <a:pt x="164" y="1640"/>
                </a:lnTo>
                <a:lnTo>
                  <a:pt x="164" y="1640"/>
                </a:lnTo>
                <a:lnTo>
                  <a:pt x="169" y="1690"/>
                </a:lnTo>
                <a:lnTo>
                  <a:pt x="169" y="1690"/>
                </a:lnTo>
                <a:lnTo>
                  <a:pt x="172" y="1714"/>
                </a:lnTo>
                <a:lnTo>
                  <a:pt x="174" y="1733"/>
                </a:lnTo>
                <a:lnTo>
                  <a:pt x="176" y="1741"/>
                </a:lnTo>
                <a:lnTo>
                  <a:pt x="179" y="1744"/>
                </a:lnTo>
                <a:lnTo>
                  <a:pt x="179" y="1744"/>
                </a:lnTo>
                <a:lnTo>
                  <a:pt x="199" y="1755"/>
                </a:lnTo>
                <a:lnTo>
                  <a:pt x="217" y="1764"/>
                </a:lnTo>
                <a:lnTo>
                  <a:pt x="237" y="1774"/>
                </a:lnTo>
                <a:lnTo>
                  <a:pt x="258" y="1782"/>
                </a:lnTo>
                <a:lnTo>
                  <a:pt x="278" y="1788"/>
                </a:lnTo>
                <a:lnTo>
                  <a:pt x="286" y="1790"/>
                </a:lnTo>
                <a:lnTo>
                  <a:pt x="293" y="1791"/>
                </a:lnTo>
                <a:lnTo>
                  <a:pt x="299" y="1790"/>
                </a:lnTo>
                <a:lnTo>
                  <a:pt x="303" y="1789"/>
                </a:lnTo>
                <a:lnTo>
                  <a:pt x="303" y="1789"/>
                </a:lnTo>
                <a:lnTo>
                  <a:pt x="306" y="1785"/>
                </a:lnTo>
                <a:lnTo>
                  <a:pt x="307" y="1780"/>
                </a:lnTo>
                <a:lnTo>
                  <a:pt x="308" y="1773"/>
                </a:lnTo>
                <a:lnTo>
                  <a:pt x="308" y="1765"/>
                </a:lnTo>
                <a:lnTo>
                  <a:pt x="307" y="1746"/>
                </a:lnTo>
                <a:lnTo>
                  <a:pt x="304" y="1724"/>
                </a:lnTo>
                <a:lnTo>
                  <a:pt x="297" y="1687"/>
                </a:lnTo>
                <a:lnTo>
                  <a:pt x="293" y="1670"/>
                </a:lnTo>
                <a:lnTo>
                  <a:pt x="298" y="1660"/>
                </a:lnTo>
                <a:lnTo>
                  <a:pt x="298" y="1496"/>
                </a:lnTo>
                <a:lnTo>
                  <a:pt x="298" y="1267"/>
                </a:lnTo>
                <a:lnTo>
                  <a:pt x="298" y="1138"/>
                </a:lnTo>
                <a:lnTo>
                  <a:pt x="298" y="1138"/>
                </a:lnTo>
                <a:lnTo>
                  <a:pt x="312" y="1142"/>
                </a:lnTo>
                <a:lnTo>
                  <a:pt x="322" y="1144"/>
                </a:lnTo>
                <a:lnTo>
                  <a:pt x="328" y="1148"/>
                </a:lnTo>
                <a:lnTo>
                  <a:pt x="328" y="1148"/>
                </a:lnTo>
                <a:lnTo>
                  <a:pt x="333" y="1154"/>
                </a:lnTo>
                <a:lnTo>
                  <a:pt x="338" y="1164"/>
                </a:lnTo>
                <a:lnTo>
                  <a:pt x="343" y="1178"/>
                </a:lnTo>
                <a:lnTo>
                  <a:pt x="343" y="1178"/>
                </a:lnTo>
                <a:lnTo>
                  <a:pt x="348" y="1196"/>
                </a:lnTo>
                <a:lnTo>
                  <a:pt x="352" y="1211"/>
                </a:lnTo>
                <a:lnTo>
                  <a:pt x="353" y="1222"/>
                </a:lnTo>
                <a:lnTo>
                  <a:pt x="353" y="1222"/>
                </a:lnTo>
                <a:lnTo>
                  <a:pt x="348" y="1306"/>
                </a:lnTo>
                <a:lnTo>
                  <a:pt x="343" y="1381"/>
                </a:lnTo>
                <a:lnTo>
                  <a:pt x="343" y="1381"/>
                </a:lnTo>
                <a:lnTo>
                  <a:pt x="335" y="1459"/>
                </a:lnTo>
                <a:lnTo>
                  <a:pt x="328" y="1555"/>
                </a:lnTo>
                <a:lnTo>
                  <a:pt x="328" y="1555"/>
                </a:lnTo>
                <a:lnTo>
                  <a:pt x="328" y="1574"/>
                </a:lnTo>
                <a:lnTo>
                  <a:pt x="331" y="1590"/>
                </a:lnTo>
                <a:lnTo>
                  <a:pt x="333" y="1610"/>
                </a:lnTo>
                <a:lnTo>
                  <a:pt x="333" y="1610"/>
                </a:lnTo>
                <a:lnTo>
                  <a:pt x="331" y="1632"/>
                </a:lnTo>
                <a:lnTo>
                  <a:pt x="328" y="1647"/>
                </a:lnTo>
                <a:lnTo>
                  <a:pt x="328" y="1655"/>
                </a:lnTo>
                <a:lnTo>
                  <a:pt x="328" y="1655"/>
                </a:lnTo>
                <a:lnTo>
                  <a:pt x="348" y="1691"/>
                </a:lnTo>
                <a:lnTo>
                  <a:pt x="368" y="1724"/>
                </a:lnTo>
                <a:lnTo>
                  <a:pt x="368" y="1724"/>
                </a:lnTo>
                <a:lnTo>
                  <a:pt x="403" y="1744"/>
                </a:lnTo>
                <a:lnTo>
                  <a:pt x="403" y="1744"/>
                </a:lnTo>
                <a:lnTo>
                  <a:pt x="409" y="1747"/>
                </a:lnTo>
                <a:lnTo>
                  <a:pt x="416" y="1749"/>
                </a:lnTo>
                <a:lnTo>
                  <a:pt x="426" y="1752"/>
                </a:lnTo>
                <a:lnTo>
                  <a:pt x="435" y="1752"/>
                </a:lnTo>
                <a:lnTo>
                  <a:pt x="445" y="1752"/>
                </a:lnTo>
                <a:lnTo>
                  <a:pt x="452" y="1750"/>
                </a:lnTo>
                <a:lnTo>
                  <a:pt x="458" y="1748"/>
                </a:lnTo>
                <a:lnTo>
                  <a:pt x="461" y="1747"/>
                </a:lnTo>
                <a:lnTo>
                  <a:pt x="462" y="1744"/>
                </a:lnTo>
                <a:lnTo>
                  <a:pt x="462" y="1744"/>
                </a:lnTo>
                <a:lnTo>
                  <a:pt x="463" y="1738"/>
                </a:lnTo>
                <a:lnTo>
                  <a:pt x="462" y="1729"/>
                </a:lnTo>
                <a:lnTo>
                  <a:pt x="460" y="1712"/>
                </a:lnTo>
                <a:lnTo>
                  <a:pt x="455" y="1696"/>
                </a:lnTo>
                <a:lnTo>
                  <a:pt x="452" y="1690"/>
                </a:lnTo>
                <a:lnTo>
                  <a:pt x="422" y="1625"/>
                </a:lnTo>
                <a:lnTo>
                  <a:pt x="437" y="1610"/>
                </a:lnTo>
                <a:lnTo>
                  <a:pt x="437" y="1610"/>
                </a:lnTo>
                <a:lnTo>
                  <a:pt x="456" y="1511"/>
                </a:lnTo>
                <a:lnTo>
                  <a:pt x="468" y="1442"/>
                </a:lnTo>
                <a:lnTo>
                  <a:pt x="473" y="1420"/>
                </a:lnTo>
                <a:lnTo>
                  <a:pt x="476" y="1414"/>
                </a:lnTo>
                <a:lnTo>
                  <a:pt x="477" y="1411"/>
                </a:lnTo>
                <a:lnTo>
                  <a:pt x="477" y="1411"/>
                </a:lnTo>
                <a:lnTo>
                  <a:pt x="478" y="1410"/>
                </a:lnTo>
                <a:lnTo>
                  <a:pt x="480" y="1406"/>
                </a:lnTo>
                <a:lnTo>
                  <a:pt x="482" y="1393"/>
                </a:lnTo>
                <a:lnTo>
                  <a:pt x="487" y="1352"/>
                </a:lnTo>
                <a:lnTo>
                  <a:pt x="492" y="1292"/>
                </a:lnTo>
                <a:lnTo>
                  <a:pt x="517" y="1367"/>
                </a:lnTo>
                <a:lnTo>
                  <a:pt x="517" y="1367"/>
                </a:lnTo>
                <a:lnTo>
                  <a:pt x="526" y="1374"/>
                </a:lnTo>
                <a:lnTo>
                  <a:pt x="545" y="1390"/>
                </a:lnTo>
                <a:lnTo>
                  <a:pt x="568" y="1406"/>
                </a:lnTo>
                <a:lnTo>
                  <a:pt x="579" y="1413"/>
                </a:lnTo>
                <a:lnTo>
                  <a:pt x="586" y="1416"/>
                </a:lnTo>
                <a:lnTo>
                  <a:pt x="586" y="1416"/>
                </a:lnTo>
                <a:lnTo>
                  <a:pt x="596" y="1418"/>
                </a:lnTo>
                <a:lnTo>
                  <a:pt x="613" y="1416"/>
                </a:lnTo>
                <a:lnTo>
                  <a:pt x="631" y="1415"/>
                </a:lnTo>
                <a:lnTo>
                  <a:pt x="652" y="1414"/>
                </a:lnTo>
                <a:lnTo>
                  <a:pt x="673" y="1410"/>
                </a:lnTo>
                <a:lnTo>
                  <a:pt x="692" y="1406"/>
                </a:lnTo>
                <a:lnTo>
                  <a:pt x="707" y="1401"/>
                </a:lnTo>
                <a:lnTo>
                  <a:pt x="712" y="1399"/>
                </a:lnTo>
                <a:lnTo>
                  <a:pt x="716" y="1396"/>
                </a:lnTo>
                <a:lnTo>
                  <a:pt x="716" y="1396"/>
                </a:lnTo>
                <a:lnTo>
                  <a:pt x="726" y="1385"/>
                </a:lnTo>
                <a:lnTo>
                  <a:pt x="732" y="1375"/>
                </a:lnTo>
                <a:lnTo>
                  <a:pt x="735" y="1368"/>
                </a:lnTo>
                <a:lnTo>
                  <a:pt x="737" y="1364"/>
                </a:lnTo>
                <a:lnTo>
                  <a:pt x="735" y="1362"/>
                </a:lnTo>
                <a:lnTo>
                  <a:pt x="735" y="1362"/>
                </a:lnTo>
                <a:lnTo>
                  <a:pt x="733" y="1349"/>
                </a:lnTo>
                <a:lnTo>
                  <a:pt x="727" y="1323"/>
                </a:lnTo>
                <a:lnTo>
                  <a:pt x="712" y="1242"/>
                </a:lnTo>
                <a:lnTo>
                  <a:pt x="691" y="1128"/>
                </a:lnTo>
                <a:lnTo>
                  <a:pt x="666" y="1113"/>
                </a:lnTo>
                <a:lnTo>
                  <a:pt x="666" y="1113"/>
                </a:lnTo>
                <a:lnTo>
                  <a:pt x="631" y="994"/>
                </a:lnTo>
                <a:lnTo>
                  <a:pt x="631" y="994"/>
                </a:lnTo>
                <a:lnTo>
                  <a:pt x="629" y="988"/>
                </a:lnTo>
                <a:lnTo>
                  <a:pt x="625" y="981"/>
                </a:lnTo>
                <a:lnTo>
                  <a:pt x="617" y="968"/>
                </a:lnTo>
                <a:lnTo>
                  <a:pt x="606" y="954"/>
                </a:lnTo>
                <a:lnTo>
                  <a:pt x="646" y="944"/>
                </a:lnTo>
                <a:lnTo>
                  <a:pt x="646" y="944"/>
                </a:lnTo>
                <a:lnTo>
                  <a:pt x="644" y="921"/>
                </a:lnTo>
                <a:lnTo>
                  <a:pt x="641" y="903"/>
                </a:lnTo>
                <a:lnTo>
                  <a:pt x="641" y="894"/>
                </a:lnTo>
                <a:lnTo>
                  <a:pt x="641" y="894"/>
                </a:lnTo>
                <a:lnTo>
                  <a:pt x="649" y="886"/>
                </a:lnTo>
                <a:lnTo>
                  <a:pt x="656" y="880"/>
                </a:lnTo>
                <a:lnTo>
                  <a:pt x="656" y="820"/>
                </a:lnTo>
                <a:lnTo>
                  <a:pt x="636" y="810"/>
                </a:lnTo>
                <a:lnTo>
                  <a:pt x="572" y="512"/>
                </a:lnTo>
                <a:lnTo>
                  <a:pt x="547" y="373"/>
                </a:lnTo>
                <a:lnTo>
                  <a:pt x="547" y="373"/>
                </a:lnTo>
                <a:lnTo>
                  <a:pt x="538" y="349"/>
                </a:lnTo>
                <a:lnTo>
                  <a:pt x="532" y="332"/>
                </a:lnTo>
                <a:lnTo>
                  <a:pt x="529" y="325"/>
                </a:lnTo>
                <a:lnTo>
                  <a:pt x="527" y="323"/>
                </a:lnTo>
                <a:lnTo>
                  <a:pt x="527" y="323"/>
                </a:lnTo>
                <a:lnTo>
                  <a:pt x="499" y="310"/>
                </a:lnTo>
                <a:lnTo>
                  <a:pt x="482" y="303"/>
                </a:lnTo>
                <a:lnTo>
                  <a:pt x="472" y="298"/>
                </a:lnTo>
                <a:lnTo>
                  <a:pt x="472" y="298"/>
                </a:lnTo>
                <a:lnTo>
                  <a:pt x="455" y="291"/>
                </a:lnTo>
                <a:lnTo>
                  <a:pt x="424" y="277"/>
                </a:lnTo>
                <a:lnTo>
                  <a:pt x="378" y="258"/>
                </a:lnTo>
                <a:lnTo>
                  <a:pt x="343" y="243"/>
                </a:lnTo>
                <a:lnTo>
                  <a:pt x="343" y="243"/>
                </a:lnTo>
                <a:lnTo>
                  <a:pt x="358" y="224"/>
                </a:lnTo>
                <a:lnTo>
                  <a:pt x="358" y="224"/>
                </a:lnTo>
                <a:lnTo>
                  <a:pt x="364" y="214"/>
                </a:lnTo>
                <a:lnTo>
                  <a:pt x="367" y="207"/>
                </a:lnTo>
                <a:lnTo>
                  <a:pt x="368" y="204"/>
                </a:lnTo>
                <a:lnTo>
                  <a:pt x="368" y="204"/>
                </a:lnTo>
                <a:lnTo>
                  <a:pt x="368" y="204"/>
                </a:lnTo>
                <a:lnTo>
                  <a:pt x="369" y="204"/>
                </a:lnTo>
                <a:lnTo>
                  <a:pt x="372" y="204"/>
                </a:lnTo>
                <a:lnTo>
                  <a:pt x="375" y="202"/>
                </a:lnTo>
                <a:lnTo>
                  <a:pt x="376" y="201"/>
                </a:lnTo>
                <a:lnTo>
                  <a:pt x="378" y="199"/>
                </a:lnTo>
                <a:lnTo>
                  <a:pt x="378" y="199"/>
                </a:lnTo>
                <a:lnTo>
                  <a:pt x="379" y="187"/>
                </a:lnTo>
                <a:lnTo>
                  <a:pt x="381" y="171"/>
                </a:lnTo>
                <a:lnTo>
                  <a:pt x="383" y="149"/>
                </a:lnTo>
                <a:lnTo>
                  <a:pt x="383" y="149"/>
                </a:lnTo>
                <a:lnTo>
                  <a:pt x="385" y="148"/>
                </a:lnTo>
                <a:lnTo>
                  <a:pt x="389" y="142"/>
                </a:lnTo>
                <a:lnTo>
                  <a:pt x="391" y="138"/>
                </a:lnTo>
                <a:lnTo>
                  <a:pt x="393" y="132"/>
                </a:lnTo>
                <a:lnTo>
                  <a:pt x="394" y="124"/>
                </a:lnTo>
                <a:lnTo>
                  <a:pt x="393" y="114"/>
                </a:lnTo>
                <a:lnTo>
                  <a:pt x="393" y="114"/>
                </a:lnTo>
                <a:lnTo>
                  <a:pt x="389" y="92"/>
                </a:lnTo>
                <a:lnTo>
                  <a:pt x="383" y="71"/>
                </a:lnTo>
                <a:lnTo>
                  <a:pt x="379" y="56"/>
                </a:lnTo>
                <a:lnTo>
                  <a:pt x="378" y="50"/>
                </a:lnTo>
                <a:lnTo>
                  <a:pt x="378" y="50"/>
                </a:lnTo>
                <a:lnTo>
                  <a:pt x="376" y="47"/>
                </a:lnTo>
                <a:lnTo>
                  <a:pt x="372" y="42"/>
                </a:lnTo>
                <a:lnTo>
                  <a:pt x="358" y="30"/>
                </a:lnTo>
                <a:lnTo>
                  <a:pt x="358" y="30"/>
                </a:lnTo>
                <a:lnTo>
                  <a:pt x="352" y="25"/>
                </a:lnTo>
                <a:lnTo>
                  <a:pt x="343" y="20"/>
                </a:lnTo>
                <a:lnTo>
                  <a:pt x="335" y="15"/>
                </a:lnTo>
                <a:lnTo>
                  <a:pt x="328" y="10"/>
                </a:lnTo>
                <a:lnTo>
                  <a:pt x="328" y="10"/>
                </a:lnTo>
                <a:lnTo>
                  <a:pt x="321" y="5"/>
                </a:lnTo>
                <a:lnTo>
                  <a:pt x="313" y="2"/>
                </a:lnTo>
                <a:lnTo>
                  <a:pt x="303" y="0"/>
                </a:lnTo>
                <a:lnTo>
                  <a:pt x="288" y="10"/>
                </a:lnTo>
                <a:lnTo>
                  <a:pt x="288" y="10"/>
                </a:lnTo>
                <a:lnTo>
                  <a:pt x="282" y="7"/>
                </a:lnTo>
                <a:lnTo>
                  <a:pt x="275" y="6"/>
                </a:lnTo>
                <a:lnTo>
                  <a:pt x="265" y="5"/>
                </a:lnTo>
                <a:lnTo>
                  <a:pt x="254" y="6"/>
                </a:lnTo>
                <a:lnTo>
                  <a:pt x="241" y="7"/>
                </a:lnTo>
                <a:lnTo>
                  <a:pt x="227" y="12"/>
                </a:lnTo>
                <a:lnTo>
                  <a:pt x="220" y="16"/>
                </a:lnTo>
                <a:lnTo>
                  <a:pt x="214" y="20"/>
                </a:lnTo>
                <a:lnTo>
                  <a:pt x="214" y="20"/>
                </a:lnTo>
                <a:lnTo>
                  <a:pt x="208" y="25"/>
                </a:lnTo>
                <a:lnTo>
                  <a:pt x="201" y="30"/>
                </a:lnTo>
                <a:lnTo>
                  <a:pt x="191" y="42"/>
                </a:lnTo>
                <a:lnTo>
                  <a:pt x="184" y="57"/>
                </a:lnTo>
                <a:lnTo>
                  <a:pt x="178" y="71"/>
                </a:lnTo>
                <a:lnTo>
                  <a:pt x="174" y="87"/>
                </a:lnTo>
                <a:lnTo>
                  <a:pt x="172" y="102"/>
                </a:lnTo>
                <a:lnTo>
                  <a:pt x="169" y="115"/>
                </a:lnTo>
                <a:lnTo>
                  <a:pt x="169" y="129"/>
                </a:lnTo>
                <a:lnTo>
                  <a:pt x="169" y="129"/>
                </a:lnTo>
                <a:close/>
                <a:moveTo>
                  <a:pt x="532" y="875"/>
                </a:moveTo>
                <a:lnTo>
                  <a:pt x="532" y="875"/>
                </a:lnTo>
                <a:lnTo>
                  <a:pt x="533" y="876"/>
                </a:lnTo>
                <a:lnTo>
                  <a:pt x="535" y="881"/>
                </a:lnTo>
                <a:lnTo>
                  <a:pt x="539" y="896"/>
                </a:lnTo>
                <a:lnTo>
                  <a:pt x="547" y="919"/>
                </a:lnTo>
                <a:lnTo>
                  <a:pt x="557" y="934"/>
                </a:lnTo>
                <a:lnTo>
                  <a:pt x="557" y="969"/>
                </a:lnTo>
                <a:lnTo>
                  <a:pt x="557" y="969"/>
                </a:lnTo>
                <a:lnTo>
                  <a:pt x="554" y="976"/>
                </a:lnTo>
                <a:lnTo>
                  <a:pt x="553" y="984"/>
                </a:lnTo>
                <a:lnTo>
                  <a:pt x="552" y="994"/>
                </a:lnTo>
                <a:lnTo>
                  <a:pt x="552" y="994"/>
                </a:lnTo>
                <a:lnTo>
                  <a:pt x="550" y="1004"/>
                </a:lnTo>
                <a:lnTo>
                  <a:pt x="549" y="1014"/>
                </a:lnTo>
                <a:lnTo>
                  <a:pt x="547" y="1024"/>
                </a:lnTo>
                <a:lnTo>
                  <a:pt x="537" y="1024"/>
                </a:lnTo>
                <a:lnTo>
                  <a:pt x="537" y="1024"/>
                </a:lnTo>
                <a:lnTo>
                  <a:pt x="533" y="950"/>
                </a:lnTo>
                <a:lnTo>
                  <a:pt x="532" y="899"/>
                </a:lnTo>
                <a:lnTo>
                  <a:pt x="532" y="882"/>
                </a:lnTo>
                <a:lnTo>
                  <a:pt x="532" y="875"/>
                </a:lnTo>
                <a:lnTo>
                  <a:pt x="532" y="875"/>
                </a:lnTo>
                <a:close/>
                <a:moveTo>
                  <a:pt x="586" y="994"/>
                </a:moveTo>
                <a:lnTo>
                  <a:pt x="591" y="1004"/>
                </a:lnTo>
                <a:lnTo>
                  <a:pt x="591" y="1004"/>
                </a:lnTo>
                <a:lnTo>
                  <a:pt x="593" y="1015"/>
                </a:lnTo>
                <a:lnTo>
                  <a:pt x="594" y="1024"/>
                </a:lnTo>
                <a:lnTo>
                  <a:pt x="595" y="1027"/>
                </a:lnTo>
                <a:lnTo>
                  <a:pt x="596" y="1029"/>
                </a:lnTo>
                <a:lnTo>
                  <a:pt x="596" y="1029"/>
                </a:lnTo>
                <a:lnTo>
                  <a:pt x="600" y="1032"/>
                </a:lnTo>
                <a:lnTo>
                  <a:pt x="605" y="1037"/>
                </a:lnTo>
                <a:lnTo>
                  <a:pt x="611" y="1044"/>
                </a:lnTo>
                <a:lnTo>
                  <a:pt x="611" y="1078"/>
                </a:lnTo>
                <a:lnTo>
                  <a:pt x="567" y="1029"/>
                </a:lnTo>
                <a:lnTo>
                  <a:pt x="567" y="1029"/>
                </a:lnTo>
                <a:lnTo>
                  <a:pt x="567" y="1019"/>
                </a:lnTo>
                <a:lnTo>
                  <a:pt x="568" y="1009"/>
                </a:lnTo>
                <a:lnTo>
                  <a:pt x="572" y="999"/>
                </a:lnTo>
                <a:lnTo>
                  <a:pt x="572" y="999"/>
                </a:lnTo>
                <a:lnTo>
                  <a:pt x="574" y="995"/>
                </a:lnTo>
                <a:lnTo>
                  <a:pt x="576" y="993"/>
                </a:lnTo>
                <a:lnTo>
                  <a:pt x="579" y="991"/>
                </a:lnTo>
                <a:lnTo>
                  <a:pt x="581" y="991"/>
                </a:lnTo>
                <a:lnTo>
                  <a:pt x="585" y="993"/>
                </a:lnTo>
                <a:lnTo>
                  <a:pt x="586" y="994"/>
                </a:lnTo>
                <a:lnTo>
                  <a:pt x="586" y="994"/>
                </a:lnTo>
                <a:close/>
              </a:path>
            </a:pathLst>
          </a:custGeom>
          <a:solidFill>
            <a:schemeClr val="tx1"/>
          </a:solidFill>
          <a:ln w="238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9"/>
          <p:cNvSpPr>
            <a:spLocks/>
          </p:cNvSpPr>
          <p:nvPr/>
        </p:nvSpPr>
        <p:spPr bwMode="auto">
          <a:xfrm>
            <a:off x="6487300" y="2753925"/>
            <a:ext cx="752372" cy="1665224"/>
          </a:xfrm>
          <a:custGeom>
            <a:avLst/>
            <a:gdLst>
              <a:gd name="T0" fmla="*/ 525 w 797"/>
              <a:gd name="T1" fmla="*/ 27 h 1764"/>
              <a:gd name="T2" fmla="*/ 529 w 797"/>
              <a:gd name="T3" fmla="*/ 42 h 1764"/>
              <a:gd name="T4" fmla="*/ 539 w 797"/>
              <a:gd name="T5" fmla="*/ 88 h 1764"/>
              <a:gd name="T6" fmla="*/ 523 w 797"/>
              <a:gd name="T7" fmla="*/ 189 h 1764"/>
              <a:gd name="T8" fmla="*/ 647 w 797"/>
              <a:gd name="T9" fmla="*/ 278 h 1764"/>
              <a:gd name="T10" fmla="*/ 657 w 797"/>
              <a:gd name="T11" fmla="*/ 287 h 1764"/>
              <a:gd name="T12" fmla="*/ 659 w 797"/>
              <a:gd name="T13" fmla="*/ 305 h 1764"/>
              <a:gd name="T14" fmla="*/ 672 w 797"/>
              <a:gd name="T15" fmla="*/ 367 h 1764"/>
              <a:gd name="T16" fmla="*/ 725 w 797"/>
              <a:gd name="T17" fmla="*/ 575 h 1764"/>
              <a:gd name="T18" fmla="*/ 727 w 797"/>
              <a:gd name="T19" fmla="*/ 596 h 1764"/>
              <a:gd name="T20" fmla="*/ 662 w 797"/>
              <a:gd name="T21" fmla="*/ 820 h 1764"/>
              <a:gd name="T22" fmla="*/ 684 w 797"/>
              <a:gd name="T23" fmla="*/ 987 h 1764"/>
              <a:gd name="T24" fmla="*/ 747 w 797"/>
              <a:gd name="T25" fmla="*/ 1042 h 1764"/>
              <a:gd name="T26" fmla="*/ 793 w 797"/>
              <a:gd name="T27" fmla="*/ 1052 h 1764"/>
              <a:gd name="T28" fmla="*/ 792 w 797"/>
              <a:gd name="T29" fmla="*/ 1089 h 1764"/>
              <a:gd name="T30" fmla="*/ 773 w 797"/>
              <a:gd name="T31" fmla="*/ 1115 h 1764"/>
              <a:gd name="T32" fmla="*/ 707 w 797"/>
              <a:gd name="T33" fmla="*/ 1098 h 1764"/>
              <a:gd name="T34" fmla="*/ 695 w 797"/>
              <a:gd name="T35" fmla="*/ 1164 h 1764"/>
              <a:gd name="T36" fmla="*/ 671 w 797"/>
              <a:gd name="T37" fmla="*/ 1185 h 1764"/>
              <a:gd name="T38" fmla="*/ 533 w 797"/>
              <a:gd name="T39" fmla="*/ 1168 h 1764"/>
              <a:gd name="T40" fmla="*/ 533 w 797"/>
              <a:gd name="T41" fmla="*/ 1386 h 1764"/>
              <a:gd name="T42" fmla="*/ 464 w 797"/>
              <a:gd name="T43" fmla="*/ 1635 h 1764"/>
              <a:gd name="T44" fmla="*/ 492 w 797"/>
              <a:gd name="T45" fmla="*/ 1676 h 1764"/>
              <a:gd name="T46" fmla="*/ 479 w 797"/>
              <a:gd name="T47" fmla="*/ 1703 h 1764"/>
              <a:gd name="T48" fmla="*/ 431 w 797"/>
              <a:gd name="T49" fmla="*/ 1702 h 1764"/>
              <a:gd name="T50" fmla="*/ 349 w 797"/>
              <a:gd name="T51" fmla="*/ 1645 h 1764"/>
              <a:gd name="T52" fmla="*/ 344 w 797"/>
              <a:gd name="T53" fmla="*/ 1719 h 1764"/>
              <a:gd name="T54" fmla="*/ 315 w 797"/>
              <a:gd name="T55" fmla="*/ 1753 h 1764"/>
              <a:gd name="T56" fmla="*/ 254 w 797"/>
              <a:gd name="T57" fmla="*/ 1763 h 1764"/>
              <a:gd name="T58" fmla="*/ 218 w 797"/>
              <a:gd name="T59" fmla="*/ 1737 h 1764"/>
              <a:gd name="T60" fmla="*/ 225 w 797"/>
              <a:gd name="T61" fmla="*/ 1670 h 1764"/>
              <a:gd name="T62" fmla="*/ 230 w 797"/>
              <a:gd name="T63" fmla="*/ 1525 h 1764"/>
              <a:gd name="T64" fmla="*/ 210 w 797"/>
              <a:gd name="T65" fmla="*/ 1391 h 1764"/>
              <a:gd name="T66" fmla="*/ 200 w 797"/>
              <a:gd name="T67" fmla="*/ 1397 h 1764"/>
              <a:gd name="T68" fmla="*/ 156 w 797"/>
              <a:gd name="T69" fmla="*/ 1386 h 1764"/>
              <a:gd name="T70" fmla="*/ 139 w 797"/>
              <a:gd name="T71" fmla="*/ 1386 h 1764"/>
              <a:gd name="T72" fmla="*/ 100 w 797"/>
              <a:gd name="T73" fmla="*/ 1386 h 1764"/>
              <a:gd name="T74" fmla="*/ 45 w 797"/>
              <a:gd name="T75" fmla="*/ 1361 h 1764"/>
              <a:gd name="T76" fmla="*/ 31 w 797"/>
              <a:gd name="T77" fmla="*/ 1292 h 1764"/>
              <a:gd name="T78" fmla="*/ 36 w 797"/>
              <a:gd name="T79" fmla="*/ 1014 h 1764"/>
              <a:gd name="T80" fmla="*/ 0 w 797"/>
              <a:gd name="T81" fmla="*/ 924 h 1764"/>
              <a:gd name="T82" fmla="*/ 16 w 797"/>
              <a:gd name="T83" fmla="*/ 869 h 1764"/>
              <a:gd name="T84" fmla="*/ 31 w 797"/>
              <a:gd name="T85" fmla="*/ 835 h 1764"/>
              <a:gd name="T86" fmla="*/ 54 w 797"/>
              <a:gd name="T87" fmla="*/ 764 h 1764"/>
              <a:gd name="T88" fmla="*/ 116 w 797"/>
              <a:gd name="T89" fmla="*/ 601 h 1764"/>
              <a:gd name="T90" fmla="*/ 116 w 797"/>
              <a:gd name="T91" fmla="*/ 536 h 1764"/>
              <a:gd name="T92" fmla="*/ 148 w 797"/>
              <a:gd name="T93" fmla="*/ 412 h 1764"/>
              <a:gd name="T94" fmla="*/ 166 w 797"/>
              <a:gd name="T95" fmla="*/ 356 h 1764"/>
              <a:gd name="T96" fmla="*/ 172 w 797"/>
              <a:gd name="T97" fmla="*/ 299 h 1764"/>
              <a:gd name="T98" fmla="*/ 190 w 797"/>
              <a:gd name="T99" fmla="*/ 281 h 1764"/>
              <a:gd name="T100" fmla="*/ 288 w 797"/>
              <a:gd name="T101" fmla="*/ 233 h 1764"/>
              <a:gd name="T102" fmla="*/ 354 w 797"/>
              <a:gd name="T103" fmla="*/ 203 h 1764"/>
              <a:gd name="T104" fmla="*/ 348 w 797"/>
              <a:gd name="T105" fmla="*/ 179 h 1764"/>
              <a:gd name="T106" fmla="*/ 352 w 797"/>
              <a:gd name="T107" fmla="*/ 151 h 1764"/>
              <a:gd name="T108" fmla="*/ 344 w 797"/>
              <a:gd name="T109" fmla="*/ 140 h 1764"/>
              <a:gd name="T110" fmla="*/ 339 w 797"/>
              <a:gd name="T111" fmla="*/ 119 h 1764"/>
              <a:gd name="T112" fmla="*/ 339 w 797"/>
              <a:gd name="T113" fmla="*/ 69 h 1764"/>
              <a:gd name="T114" fmla="*/ 369 w 797"/>
              <a:gd name="T115" fmla="*/ 25 h 1764"/>
              <a:gd name="T116" fmla="*/ 403 w 797"/>
              <a:gd name="T117" fmla="*/ 0 h 1764"/>
              <a:gd name="T118" fmla="*/ 451 w 797"/>
              <a:gd name="T119" fmla="*/ 0 h 17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97" h="1764">
                <a:moveTo>
                  <a:pt x="488" y="5"/>
                </a:moveTo>
                <a:lnTo>
                  <a:pt x="523" y="5"/>
                </a:lnTo>
                <a:lnTo>
                  <a:pt x="518" y="20"/>
                </a:lnTo>
                <a:lnTo>
                  <a:pt x="518" y="20"/>
                </a:lnTo>
                <a:lnTo>
                  <a:pt x="522" y="25"/>
                </a:lnTo>
                <a:lnTo>
                  <a:pt x="525" y="27"/>
                </a:lnTo>
                <a:lnTo>
                  <a:pt x="528" y="30"/>
                </a:lnTo>
                <a:lnTo>
                  <a:pt x="528" y="30"/>
                </a:lnTo>
                <a:lnTo>
                  <a:pt x="529" y="31"/>
                </a:lnTo>
                <a:lnTo>
                  <a:pt x="531" y="32"/>
                </a:lnTo>
                <a:lnTo>
                  <a:pt x="531" y="37"/>
                </a:lnTo>
                <a:lnTo>
                  <a:pt x="529" y="42"/>
                </a:lnTo>
                <a:lnTo>
                  <a:pt x="528" y="44"/>
                </a:lnTo>
                <a:lnTo>
                  <a:pt x="528" y="44"/>
                </a:lnTo>
                <a:lnTo>
                  <a:pt x="536" y="64"/>
                </a:lnTo>
                <a:lnTo>
                  <a:pt x="537" y="73"/>
                </a:lnTo>
                <a:lnTo>
                  <a:pt x="539" y="80"/>
                </a:lnTo>
                <a:lnTo>
                  <a:pt x="539" y="88"/>
                </a:lnTo>
                <a:lnTo>
                  <a:pt x="538" y="94"/>
                </a:lnTo>
                <a:lnTo>
                  <a:pt x="538" y="94"/>
                </a:lnTo>
                <a:lnTo>
                  <a:pt x="536" y="102"/>
                </a:lnTo>
                <a:lnTo>
                  <a:pt x="533" y="114"/>
                </a:lnTo>
                <a:lnTo>
                  <a:pt x="528" y="146"/>
                </a:lnTo>
                <a:lnTo>
                  <a:pt x="523" y="189"/>
                </a:lnTo>
                <a:lnTo>
                  <a:pt x="513" y="238"/>
                </a:lnTo>
                <a:lnTo>
                  <a:pt x="513" y="238"/>
                </a:lnTo>
                <a:lnTo>
                  <a:pt x="580" y="257"/>
                </a:lnTo>
                <a:lnTo>
                  <a:pt x="626" y="271"/>
                </a:lnTo>
                <a:lnTo>
                  <a:pt x="641" y="276"/>
                </a:lnTo>
                <a:lnTo>
                  <a:pt x="647" y="278"/>
                </a:lnTo>
                <a:lnTo>
                  <a:pt x="647" y="278"/>
                </a:lnTo>
                <a:lnTo>
                  <a:pt x="649" y="279"/>
                </a:lnTo>
                <a:lnTo>
                  <a:pt x="650" y="281"/>
                </a:lnTo>
                <a:lnTo>
                  <a:pt x="654" y="283"/>
                </a:lnTo>
                <a:lnTo>
                  <a:pt x="656" y="284"/>
                </a:lnTo>
                <a:lnTo>
                  <a:pt x="657" y="287"/>
                </a:lnTo>
                <a:lnTo>
                  <a:pt x="657" y="289"/>
                </a:lnTo>
                <a:lnTo>
                  <a:pt x="657" y="293"/>
                </a:lnTo>
                <a:lnTo>
                  <a:pt x="657" y="293"/>
                </a:lnTo>
                <a:lnTo>
                  <a:pt x="656" y="299"/>
                </a:lnTo>
                <a:lnTo>
                  <a:pt x="657" y="303"/>
                </a:lnTo>
                <a:lnTo>
                  <a:pt x="659" y="305"/>
                </a:lnTo>
                <a:lnTo>
                  <a:pt x="657" y="308"/>
                </a:lnTo>
                <a:lnTo>
                  <a:pt x="657" y="308"/>
                </a:lnTo>
                <a:lnTo>
                  <a:pt x="657" y="312"/>
                </a:lnTo>
                <a:lnTo>
                  <a:pt x="659" y="318"/>
                </a:lnTo>
                <a:lnTo>
                  <a:pt x="664" y="339"/>
                </a:lnTo>
                <a:lnTo>
                  <a:pt x="672" y="367"/>
                </a:lnTo>
                <a:lnTo>
                  <a:pt x="672" y="367"/>
                </a:lnTo>
                <a:lnTo>
                  <a:pt x="707" y="497"/>
                </a:lnTo>
                <a:lnTo>
                  <a:pt x="707" y="497"/>
                </a:lnTo>
                <a:lnTo>
                  <a:pt x="722" y="571"/>
                </a:lnTo>
                <a:lnTo>
                  <a:pt x="722" y="571"/>
                </a:lnTo>
                <a:lnTo>
                  <a:pt x="725" y="575"/>
                </a:lnTo>
                <a:lnTo>
                  <a:pt x="728" y="581"/>
                </a:lnTo>
                <a:lnTo>
                  <a:pt x="729" y="585"/>
                </a:lnTo>
                <a:lnTo>
                  <a:pt x="731" y="589"/>
                </a:lnTo>
                <a:lnTo>
                  <a:pt x="729" y="592"/>
                </a:lnTo>
                <a:lnTo>
                  <a:pt x="727" y="596"/>
                </a:lnTo>
                <a:lnTo>
                  <a:pt x="727" y="596"/>
                </a:lnTo>
                <a:lnTo>
                  <a:pt x="721" y="604"/>
                </a:lnTo>
                <a:lnTo>
                  <a:pt x="712" y="617"/>
                </a:lnTo>
                <a:lnTo>
                  <a:pt x="686" y="657"/>
                </a:lnTo>
                <a:lnTo>
                  <a:pt x="652" y="710"/>
                </a:lnTo>
                <a:lnTo>
                  <a:pt x="652" y="710"/>
                </a:lnTo>
                <a:lnTo>
                  <a:pt x="662" y="820"/>
                </a:lnTo>
                <a:lnTo>
                  <a:pt x="662" y="820"/>
                </a:lnTo>
                <a:lnTo>
                  <a:pt x="672" y="964"/>
                </a:lnTo>
                <a:lnTo>
                  <a:pt x="672" y="964"/>
                </a:lnTo>
                <a:lnTo>
                  <a:pt x="674" y="970"/>
                </a:lnTo>
                <a:lnTo>
                  <a:pt x="677" y="978"/>
                </a:lnTo>
                <a:lnTo>
                  <a:pt x="684" y="987"/>
                </a:lnTo>
                <a:lnTo>
                  <a:pt x="692" y="999"/>
                </a:lnTo>
                <a:lnTo>
                  <a:pt x="692" y="999"/>
                </a:lnTo>
                <a:lnTo>
                  <a:pt x="698" y="1005"/>
                </a:lnTo>
                <a:lnTo>
                  <a:pt x="706" y="1012"/>
                </a:lnTo>
                <a:lnTo>
                  <a:pt x="727" y="1028"/>
                </a:lnTo>
                <a:lnTo>
                  <a:pt x="747" y="1042"/>
                </a:lnTo>
                <a:lnTo>
                  <a:pt x="756" y="1046"/>
                </a:lnTo>
                <a:lnTo>
                  <a:pt x="762" y="1048"/>
                </a:lnTo>
                <a:lnTo>
                  <a:pt x="762" y="1048"/>
                </a:lnTo>
                <a:lnTo>
                  <a:pt x="773" y="1050"/>
                </a:lnTo>
                <a:lnTo>
                  <a:pt x="784" y="1051"/>
                </a:lnTo>
                <a:lnTo>
                  <a:pt x="793" y="1052"/>
                </a:lnTo>
                <a:lnTo>
                  <a:pt x="795" y="1052"/>
                </a:lnTo>
                <a:lnTo>
                  <a:pt x="797" y="1053"/>
                </a:lnTo>
                <a:lnTo>
                  <a:pt x="797" y="1053"/>
                </a:lnTo>
                <a:lnTo>
                  <a:pt x="795" y="1062"/>
                </a:lnTo>
                <a:lnTo>
                  <a:pt x="793" y="1079"/>
                </a:lnTo>
                <a:lnTo>
                  <a:pt x="792" y="1089"/>
                </a:lnTo>
                <a:lnTo>
                  <a:pt x="788" y="1099"/>
                </a:lnTo>
                <a:lnTo>
                  <a:pt x="783" y="1107"/>
                </a:lnTo>
                <a:lnTo>
                  <a:pt x="780" y="1110"/>
                </a:lnTo>
                <a:lnTo>
                  <a:pt x="777" y="1113"/>
                </a:lnTo>
                <a:lnTo>
                  <a:pt x="777" y="1113"/>
                </a:lnTo>
                <a:lnTo>
                  <a:pt x="773" y="1115"/>
                </a:lnTo>
                <a:lnTo>
                  <a:pt x="768" y="1115"/>
                </a:lnTo>
                <a:lnTo>
                  <a:pt x="758" y="1115"/>
                </a:lnTo>
                <a:lnTo>
                  <a:pt x="747" y="1114"/>
                </a:lnTo>
                <a:lnTo>
                  <a:pt x="734" y="1110"/>
                </a:lnTo>
                <a:lnTo>
                  <a:pt x="716" y="1102"/>
                </a:lnTo>
                <a:lnTo>
                  <a:pt x="707" y="1098"/>
                </a:lnTo>
                <a:lnTo>
                  <a:pt x="707" y="1098"/>
                </a:lnTo>
                <a:lnTo>
                  <a:pt x="707" y="1109"/>
                </a:lnTo>
                <a:lnTo>
                  <a:pt x="706" y="1122"/>
                </a:lnTo>
                <a:lnTo>
                  <a:pt x="703" y="1135"/>
                </a:lnTo>
                <a:lnTo>
                  <a:pt x="700" y="1150"/>
                </a:lnTo>
                <a:lnTo>
                  <a:pt x="695" y="1164"/>
                </a:lnTo>
                <a:lnTo>
                  <a:pt x="691" y="1170"/>
                </a:lnTo>
                <a:lnTo>
                  <a:pt x="687" y="1175"/>
                </a:lnTo>
                <a:lnTo>
                  <a:pt x="682" y="1180"/>
                </a:lnTo>
                <a:lnTo>
                  <a:pt x="677" y="1183"/>
                </a:lnTo>
                <a:lnTo>
                  <a:pt x="677" y="1183"/>
                </a:lnTo>
                <a:lnTo>
                  <a:pt x="671" y="1185"/>
                </a:lnTo>
                <a:lnTo>
                  <a:pt x="662" y="1185"/>
                </a:lnTo>
                <a:lnTo>
                  <a:pt x="643" y="1185"/>
                </a:lnTo>
                <a:lnTo>
                  <a:pt x="619" y="1184"/>
                </a:lnTo>
                <a:lnTo>
                  <a:pt x="594" y="1180"/>
                </a:lnTo>
                <a:lnTo>
                  <a:pt x="552" y="1171"/>
                </a:lnTo>
                <a:lnTo>
                  <a:pt x="533" y="1168"/>
                </a:lnTo>
                <a:lnTo>
                  <a:pt x="533" y="1168"/>
                </a:lnTo>
                <a:lnTo>
                  <a:pt x="534" y="1197"/>
                </a:lnTo>
                <a:lnTo>
                  <a:pt x="536" y="1266"/>
                </a:lnTo>
                <a:lnTo>
                  <a:pt x="537" y="1339"/>
                </a:lnTo>
                <a:lnTo>
                  <a:pt x="536" y="1369"/>
                </a:lnTo>
                <a:lnTo>
                  <a:pt x="533" y="1386"/>
                </a:lnTo>
                <a:lnTo>
                  <a:pt x="533" y="1386"/>
                </a:lnTo>
                <a:lnTo>
                  <a:pt x="523" y="1419"/>
                </a:lnTo>
                <a:lnTo>
                  <a:pt x="511" y="1460"/>
                </a:lnTo>
                <a:lnTo>
                  <a:pt x="493" y="1511"/>
                </a:lnTo>
                <a:lnTo>
                  <a:pt x="469" y="1585"/>
                </a:lnTo>
                <a:lnTo>
                  <a:pt x="464" y="1635"/>
                </a:lnTo>
                <a:lnTo>
                  <a:pt x="464" y="1635"/>
                </a:lnTo>
                <a:lnTo>
                  <a:pt x="469" y="1640"/>
                </a:lnTo>
                <a:lnTo>
                  <a:pt x="479" y="1651"/>
                </a:lnTo>
                <a:lnTo>
                  <a:pt x="485" y="1658"/>
                </a:lnTo>
                <a:lnTo>
                  <a:pt x="490" y="1667"/>
                </a:lnTo>
                <a:lnTo>
                  <a:pt x="492" y="1676"/>
                </a:lnTo>
                <a:lnTo>
                  <a:pt x="493" y="1684"/>
                </a:lnTo>
                <a:lnTo>
                  <a:pt x="493" y="1684"/>
                </a:lnTo>
                <a:lnTo>
                  <a:pt x="492" y="1692"/>
                </a:lnTo>
                <a:lnTo>
                  <a:pt x="488" y="1698"/>
                </a:lnTo>
                <a:lnTo>
                  <a:pt x="484" y="1702"/>
                </a:lnTo>
                <a:lnTo>
                  <a:pt x="479" y="1703"/>
                </a:lnTo>
                <a:lnTo>
                  <a:pt x="471" y="1704"/>
                </a:lnTo>
                <a:lnTo>
                  <a:pt x="464" y="1706"/>
                </a:lnTo>
                <a:lnTo>
                  <a:pt x="449" y="1704"/>
                </a:lnTo>
                <a:lnTo>
                  <a:pt x="449" y="1704"/>
                </a:lnTo>
                <a:lnTo>
                  <a:pt x="440" y="1703"/>
                </a:lnTo>
                <a:lnTo>
                  <a:pt x="431" y="1702"/>
                </a:lnTo>
                <a:lnTo>
                  <a:pt x="411" y="1696"/>
                </a:lnTo>
                <a:lnTo>
                  <a:pt x="394" y="1689"/>
                </a:lnTo>
                <a:lnTo>
                  <a:pt x="388" y="1687"/>
                </a:lnTo>
                <a:lnTo>
                  <a:pt x="384" y="1684"/>
                </a:lnTo>
                <a:lnTo>
                  <a:pt x="384" y="1684"/>
                </a:lnTo>
                <a:lnTo>
                  <a:pt x="349" y="1645"/>
                </a:lnTo>
                <a:lnTo>
                  <a:pt x="334" y="1640"/>
                </a:lnTo>
                <a:lnTo>
                  <a:pt x="339" y="1670"/>
                </a:lnTo>
                <a:lnTo>
                  <a:pt x="339" y="1670"/>
                </a:lnTo>
                <a:lnTo>
                  <a:pt x="342" y="1688"/>
                </a:lnTo>
                <a:lnTo>
                  <a:pt x="344" y="1706"/>
                </a:lnTo>
                <a:lnTo>
                  <a:pt x="344" y="1719"/>
                </a:lnTo>
                <a:lnTo>
                  <a:pt x="344" y="1719"/>
                </a:lnTo>
                <a:lnTo>
                  <a:pt x="343" y="1725"/>
                </a:lnTo>
                <a:lnTo>
                  <a:pt x="339" y="1733"/>
                </a:lnTo>
                <a:lnTo>
                  <a:pt x="333" y="1739"/>
                </a:lnTo>
                <a:lnTo>
                  <a:pt x="326" y="1747"/>
                </a:lnTo>
                <a:lnTo>
                  <a:pt x="315" y="1753"/>
                </a:lnTo>
                <a:lnTo>
                  <a:pt x="302" y="1759"/>
                </a:lnTo>
                <a:lnTo>
                  <a:pt x="287" y="1763"/>
                </a:lnTo>
                <a:lnTo>
                  <a:pt x="270" y="1764"/>
                </a:lnTo>
                <a:lnTo>
                  <a:pt x="270" y="1764"/>
                </a:lnTo>
                <a:lnTo>
                  <a:pt x="261" y="1764"/>
                </a:lnTo>
                <a:lnTo>
                  <a:pt x="254" y="1763"/>
                </a:lnTo>
                <a:lnTo>
                  <a:pt x="246" y="1762"/>
                </a:lnTo>
                <a:lnTo>
                  <a:pt x="240" y="1759"/>
                </a:lnTo>
                <a:lnTo>
                  <a:pt x="234" y="1755"/>
                </a:lnTo>
                <a:lnTo>
                  <a:pt x="230" y="1753"/>
                </a:lnTo>
                <a:lnTo>
                  <a:pt x="223" y="1744"/>
                </a:lnTo>
                <a:lnTo>
                  <a:pt x="218" y="1737"/>
                </a:lnTo>
                <a:lnTo>
                  <a:pt x="215" y="1728"/>
                </a:lnTo>
                <a:lnTo>
                  <a:pt x="214" y="1721"/>
                </a:lnTo>
                <a:lnTo>
                  <a:pt x="215" y="1714"/>
                </a:lnTo>
                <a:lnTo>
                  <a:pt x="215" y="1714"/>
                </a:lnTo>
                <a:lnTo>
                  <a:pt x="221" y="1687"/>
                </a:lnTo>
                <a:lnTo>
                  <a:pt x="225" y="1670"/>
                </a:lnTo>
                <a:lnTo>
                  <a:pt x="230" y="1640"/>
                </a:lnTo>
                <a:lnTo>
                  <a:pt x="215" y="1620"/>
                </a:lnTo>
                <a:lnTo>
                  <a:pt x="215" y="1620"/>
                </a:lnTo>
                <a:lnTo>
                  <a:pt x="223" y="1576"/>
                </a:lnTo>
                <a:lnTo>
                  <a:pt x="228" y="1544"/>
                </a:lnTo>
                <a:lnTo>
                  <a:pt x="230" y="1525"/>
                </a:lnTo>
                <a:lnTo>
                  <a:pt x="230" y="1525"/>
                </a:lnTo>
                <a:lnTo>
                  <a:pt x="228" y="1509"/>
                </a:lnTo>
                <a:lnTo>
                  <a:pt x="223" y="1482"/>
                </a:lnTo>
                <a:lnTo>
                  <a:pt x="215" y="1446"/>
                </a:lnTo>
                <a:lnTo>
                  <a:pt x="210" y="1391"/>
                </a:lnTo>
                <a:lnTo>
                  <a:pt x="210" y="1391"/>
                </a:lnTo>
                <a:lnTo>
                  <a:pt x="211" y="1393"/>
                </a:lnTo>
                <a:lnTo>
                  <a:pt x="213" y="1395"/>
                </a:lnTo>
                <a:lnTo>
                  <a:pt x="213" y="1396"/>
                </a:lnTo>
                <a:lnTo>
                  <a:pt x="210" y="1397"/>
                </a:lnTo>
                <a:lnTo>
                  <a:pt x="207" y="1397"/>
                </a:lnTo>
                <a:lnTo>
                  <a:pt x="200" y="1397"/>
                </a:lnTo>
                <a:lnTo>
                  <a:pt x="190" y="1396"/>
                </a:lnTo>
                <a:lnTo>
                  <a:pt x="190" y="1396"/>
                </a:lnTo>
                <a:lnTo>
                  <a:pt x="172" y="1393"/>
                </a:lnTo>
                <a:lnTo>
                  <a:pt x="161" y="1389"/>
                </a:lnTo>
                <a:lnTo>
                  <a:pt x="157" y="1388"/>
                </a:lnTo>
                <a:lnTo>
                  <a:pt x="156" y="1386"/>
                </a:lnTo>
                <a:lnTo>
                  <a:pt x="156" y="1386"/>
                </a:lnTo>
                <a:lnTo>
                  <a:pt x="149" y="1388"/>
                </a:lnTo>
                <a:lnTo>
                  <a:pt x="144" y="1388"/>
                </a:lnTo>
                <a:lnTo>
                  <a:pt x="141" y="1386"/>
                </a:lnTo>
                <a:lnTo>
                  <a:pt x="141" y="1386"/>
                </a:lnTo>
                <a:lnTo>
                  <a:pt x="139" y="1386"/>
                </a:lnTo>
                <a:lnTo>
                  <a:pt x="136" y="1386"/>
                </a:lnTo>
                <a:lnTo>
                  <a:pt x="127" y="1389"/>
                </a:lnTo>
                <a:lnTo>
                  <a:pt x="117" y="1391"/>
                </a:lnTo>
                <a:lnTo>
                  <a:pt x="111" y="1391"/>
                </a:lnTo>
                <a:lnTo>
                  <a:pt x="111" y="1391"/>
                </a:lnTo>
                <a:lnTo>
                  <a:pt x="100" y="1386"/>
                </a:lnTo>
                <a:lnTo>
                  <a:pt x="91" y="1381"/>
                </a:lnTo>
                <a:lnTo>
                  <a:pt x="76" y="1386"/>
                </a:lnTo>
                <a:lnTo>
                  <a:pt x="51" y="1371"/>
                </a:lnTo>
                <a:lnTo>
                  <a:pt x="51" y="1371"/>
                </a:lnTo>
                <a:lnTo>
                  <a:pt x="49" y="1368"/>
                </a:lnTo>
                <a:lnTo>
                  <a:pt x="45" y="1361"/>
                </a:lnTo>
                <a:lnTo>
                  <a:pt x="41" y="1353"/>
                </a:lnTo>
                <a:lnTo>
                  <a:pt x="38" y="1342"/>
                </a:lnTo>
                <a:lnTo>
                  <a:pt x="34" y="1329"/>
                </a:lnTo>
                <a:lnTo>
                  <a:pt x="31" y="1317"/>
                </a:lnTo>
                <a:lnTo>
                  <a:pt x="30" y="1304"/>
                </a:lnTo>
                <a:lnTo>
                  <a:pt x="31" y="1292"/>
                </a:lnTo>
                <a:lnTo>
                  <a:pt x="31" y="1292"/>
                </a:lnTo>
                <a:lnTo>
                  <a:pt x="35" y="1273"/>
                </a:lnTo>
                <a:lnTo>
                  <a:pt x="43" y="1245"/>
                </a:lnTo>
                <a:lnTo>
                  <a:pt x="64" y="1171"/>
                </a:lnTo>
                <a:lnTo>
                  <a:pt x="91" y="1073"/>
                </a:lnTo>
                <a:lnTo>
                  <a:pt x="36" y="1014"/>
                </a:lnTo>
                <a:lnTo>
                  <a:pt x="36" y="1014"/>
                </a:lnTo>
                <a:lnTo>
                  <a:pt x="30" y="1001"/>
                </a:lnTo>
                <a:lnTo>
                  <a:pt x="16" y="971"/>
                </a:lnTo>
                <a:lnTo>
                  <a:pt x="9" y="954"/>
                </a:lnTo>
                <a:lnTo>
                  <a:pt x="4" y="938"/>
                </a:lnTo>
                <a:lnTo>
                  <a:pt x="0" y="924"/>
                </a:lnTo>
                <a:lnTo>
                  <a:pt x="0" y="919"/>
                </a:lnTo>
                <a:lnTo>
                  <a:pt x="2" y="914"/>
                </a:lnTo>
                <a:lnTo>
                  <a:pt x="2" y="914"/>
                </a:lnTo>
                <a:lnTo>
                  <a:pt x="10" y="887"/>
                </a:lnTo>
                <a:lnTo>
                  <a:pt x="14" y="877"/>
                </a:lnTo>
                <a:lnTo>
                  <a:pt x="16" y="869"/>
                </a:lnTo>
                <a:lnTo>
                  <a:pt x="16" y="869"/>
                </a:lnTo>
                <a:lnTo>
                  <a:pt x="19" y="863"/>
                </a:lnTo>
                <a:lnTo>
                  <a:pt x="21" y="855"/>
                </a:lnTo>
                <a:lnTo>
                  <a:pt x="25" y="845"/>
                </a:lnTo>
                <a:lnTo>
                  <a:pt x="28" y="840"/>
                </a:lnTo>
                <a:lnTo>
                  <a:pt x="31" y="835"/>
                </a:lnTo>
                <a:lnTo>
                  <a:pt x="31" y="835"/>
                </a:lnTo>
                <a:lnTo>
                  <a:pt x="35" y="830"/>
                </a:lnTo>
                <a:lnTo>
                  <a:pt x="38" y="822"/>
                </a:lnTo>
                <a:lnTo>
                  <a:pt x="41" y="805"/>
                </a:lnTo>
                <a:lnTo>
                  <a:pt x="49" y="780"/>
                </a:lnTo>
                <a:lnTo>
                  <a:pt x="54" y="764"/>
                </a:lnTo>
                <a:lnTo>
                  <a:pt x="61" y="745"/>
                </a:lnTo>
                <a:lnTo>
                  <a:pt x="61" y="745"/>
                </a:lnTo>
                <a:lnTo>
                  <a:pt x="90" y="678"/>
                </a:lnTo>
                <a:lnTo>
                  <a:pt x="101" y="651"/>
                </a:lnTo>
                <a:lnTo>
                  <a:pt x="116" y="601"/>
                </a:lnTo>
                <a:lnTo>
                  <a:pt x="116" y="601"/>
                </a:lnTo>
                <a:lnTo>
                  <a:pt x="115" y="594"/>
                </a:lnTo>
                <a:lnTo>
                  <a:pt x="113" y="576"/>
                </a:lnTo>
                <a:lnTo>
                  <a:pt x="113" y="555"/>
                </a:lnTo>
                <a:lnTo>
                  <a:pt x="115" y="545"/>
                </a:lnTo>
                <a:lnTo>
                  <a:pt x="116" y="536"/>
                </a:lnTo>
                <a:lnTo>
                  <a:pt x="116" y="536"/>
                </a:lnTo>
                <a:lnTo>
                  <a:pt x="123" y="507"/>
                </a:lnTo>
                <a:lnTo>
                  <a:pt x="127" y="493"/>
                </a:lnTo>
                <a:lnTo>
                  <a:pt x="131" y="482"/>
                </a:lnTo>
                <a:lnTo>
                  <a:pt x="131" y="482"/>
                </a:lnTo>
                <a:lnTo>
                  <a:pt x="137" y="456"/>
                </a:lnTo>
                <a:lnTo>
                  <a:pt x="148" y="412"/>
                </a:lnTo>
                <a:lnTo>
                  <a:pt x="161" y="353"/>
                </a:lnTo>
                <a:lnTo>
                  <a:pt x="161" y="353"/>
                </a:lnTo>
                <a:lnTo>
                  <a:pt x="162" y="355"/>
                </a:lnTo>
                <a:lnTo>
                  <a:pt x="163" y="356"/>
                </a:lnTo>
                <a:lnTo>
                  <a:pt x="164" y="358"/>
                </a:lnTo>
                <a:lnTo>
                  <a:pt x="166" y="356"/>
                </a:lnTo>
                <a:lnTo>
                  <a:pt x="167" y="353"/>
                </a:lnTo>
                <a:lnTo>
                  <a:pt x="169" y="345"/>
                </a:lnTo>
                <a:lnTo>
                  <a:pt x="170" y="333"/>
                </a:lnTo>
                <a:lnTo>
                  <a:pt x="170" y="333"/>
                </a:lnTo>
                <a:lnTo>
                  <a:pt x="172" y="310"/>
                </a:lnTo>
                <a:lnTo>
                  <a:pt x="172" y="299"/>
                </a:lnTo>
                <a:lnTo>
                  <a:pt x="172" y="293"/>
                </a:lnTo>
                <a:lnTo>
                  <a:pt x="173" y="290"/>
                </a:lnTo>
                <a:lnTo>
                  <a:pt x="175" y="288"/>
                </a:lnTo>
                <a:lnTo>
                  <a:pt x="175" y="288"/>
                </a:lnTo>
                <a:lnTo>
                  <a:pt x="180" y="284"/>
                </a:lnTo>
                <a:lnTo>
                  <a:pt x="190" y="281"/>
                </a:lnTo>
                <a:lnTo>
                  <a:pt x="214" y="273"/>
                </a:lnTo>
                <a:lnTo>
                  <a:pt x="245" y="263"/>
                </a:lnTo>
                <a:lnTo>
                  <a:pt x="280" y="248"/>
                </a:lnTo>
                <a:lnTo>
                  <a:pt x="280" y="248"/>
                </a:lnTo>
                <a:lnTo>
                  <a:pt x="285" y="241"/>
                </a:lnTo>
                <a:lnTo>
                  <a:pt x="288" y="233"/>
                </a:lnTo>
                <a:lnTo>
                  <a:pt x="295" y="228"/>
                </a:lnTo>
                <a:lnTo>
                  <a:pt x="295" y="228"/>
                </a:lnTo>
                <a:lnTo>
                  <a:pt x="307" y="222"/>
                </a:lnTo>
                <a:lnTo>
                  <a:pt x="327" y="213"/>
                </a:lnTo>
                <a:lnTo>
                  <a:pt x="346" y="206"/>
                </a:lnTo>
                <a:lnTo>
                  <a:pt x="354" y="203"/>
                </a:lnTo>
                <a:lnTo>
                  <a:pt x="354" y="203"/>
                </a:lnTo>
                <a:lnTo>
                  <a:pt x="354" y="203"/>
                </a:lnTo>
                <a:lnTo>
                  <a:pt x="353" y="201"/>
                </a:lnTo>
                <a:lnTo>
                  <a:pt x="349" y="189"/>
                </a:lnTo>
                <a:lnTo>
                  <a:pt x="349" y="189"/>
                </a:lnTo>
                <a:lnTo>
                  <a:pt x="348" y="179"/>
                </a:lnTo>
                <a:lnTo>
                  <a:pt x="347" y="167"/>
                </a:lnTo>
                <a:lnTo>
                  <a:pt x="348" y="158"/>
                </a:lnTo>
                <a:lnTo>
                  <a:pt x="348" y="155"/>
                </a:lnTo>
                <a:lnTo>
                  <a:pt x="349" y="154"/>
                </a:lnTo>
                <a:lnTo>
                  <a:pt x="349" y="154"/>
                </a:lnTo>
                <a:lnTo>
                  <a:pt x="352" y="151"/>
                </a:lnTo>
                <a:lnTo>
                  <a:pt x="353" y="149"/>
                </a:lnTo>
                <a:lnTo>
                  <a:pt x="354" y="144"/>
                </a:lnTo>
                <a:lnTo>
                  <a:pt x="354" y="144"/>
                </a:lnTo>
                <a:lnTo>
                  <a:pt x="349" y="143"/>
                </a:lnTo>
                <a:lnTo>
                  <a:pt x="346" y="141"/>
                </a:lnTo>
                <a:lnTo>
                  <a:pt x="344" y="140"/>
                </a:lnTo>
                <a:lnTo>
                  <a:pt x="344" y="139"/>
                </a:lnTo>
                <a:lnTo>
                  <a:pt x="344" y="139"/>
                </a:lnTo>
                <a:lnTo>
                  <a:pt x="344" y="136"/>
                </a:lnTo>
                <a:lnTo>
                  <a:pt x="343" y="133"/>
                </a:lnTo>
                <a:lnTo>
                  <a:pt x="339" y="119"/>
                </a:lnTo>
                <a:lnTo>
                  <a:pt x="339" y="119"/>
                </a:lnTo>
                <a:lnTo>
                  <a:pt x="337" y="107"/>
                </a:lnTo>
                <a:lnTo>
                  <a:pt x="337" y="92"/>
                </a:lnTo>
                <a:lnTo>
                  <a:pt x="337" y="78"/>
                </a:lnTo>
                <a:lnTo>
                  <a:pt x="338" y="73"/>
                </a:lnTo>
                <a:lnTo>
                  <a:pt x="339" y="69"/>
                </a:lnTo>
                <a:lnTo>
                  <a:pt x="339" y="69"/>
                </a:lnTo>
                <a:lnTo>
                  <a:pt x="343" y="62"/>
                </a:lnTo>
                <a:lnTo>
                  <a:pt x="348" y="51"/>
                </a:lnTo>
                <a:lnTo>
                  <a:pt x="351" y="44"/>
                </a:lnTo>
                <a:lnTo>
                  <a:pt x="356" y="37"/>
                </a:lnTo>
                <a:lnTo>
                  <a:pt x="362" y="31"/>
                </a:lnTo>
                <a:lnTo>
                  <a:pt x="369" y="25"/>
                </a:lnTo>
                <a:lnTo>
                  <a:pt x="369" y="25"/>
                </a:lnTo>
                <a:lnTo>
                  <a:pt x="383" y="13"/>
                </a:lnTo>
                <a:lnTo>
                  <a:pt x="392" y="6"/>
                </a:lnTo>
                <a:lnTo>
                  <a:pt x="395" y="3"/>
                </a:lnTo>
                <a:lnTo>
                  <a:pt x="399" y="1"/>
                </a:lnTo>
                <a:lnTo>
                  <a:pt x="403" y="0"/>
                </a:lnTo>
                <a:lnTo>
                  <a:pt x="409" y="0"/>
                </a:lnTo>
                <a:lnTo>
                  <a:pt x="409" y="0"/>
                </a:lnTo>
                <a:lnTo>
                  <a:pt x="435" y="0"/>
                </a:lnTo>
                <a:lnTo>
                  <a:pt x="449" y="0"/>
                </a:lnTo>
                <a:lnTo>
                  <a:pt x="449" y="0"/>
                </a:lnTo>
                <a:lnTo>
                  <a:pt x="451" y="0"/>
                </a:lnTo>
                <a:lnTo>
                  <a:pt x="454" y="2"/>
                </a:lnTo>
                <a:lnTo>
                  <a:pt x="459" y="5"/>
                </a:lnTo>
                <a:lnTo>
                  <a:pt x="474" y="0"/>
                </a:lnTo>
                <a:lnTo>
                  <a:pt x="488" y="5"/>
                </a:lnTo>
                <a:close/>
              </a:path>
            </a:pathLst>
          </a:custGeom>
          <a:solidFill>
            <a:schemeClr val="tx1"/>
          </a:solidFill>
          <a:ln w="238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29"/>
          <p:cNvSpPr>
            <a:spLocks/>
          </p:cNvSpPr>
          <p:nvPr/>
        </p:nvSpPr>
        <p:spPr bwMode="auto">
          <a:xfrm>
            <a:off x="2867334" y="788092"/>
            <a:ext cx="627574" cy="1712513"/>
          </a:xfrm>
          <a:custGeom>
            <a:avLst/>
            <a:gdLst>
              <a:gd name="T0" fmla="*/ 196 w 542"/>
              <a:gd name="T1" fmla="*/ 1 h 1479"/>
              <a:gd name="T2" fmla="*/ 174 w 542"/>
              <a:gd name="T3" fmla="*/ 2 h 1479"/>
              <a:gd name="T4" fmla="*/ 113 w 542"/>
              <a:gd name="T5" fmla="*/ 57 h 1479"/>
              <a:gd name="T6" fmla="*/ 109 w 542"/>
              <a:gd name="T7" fmla="*/ 146 h 1479"/>
              <a:gd name="T8" fmla="*/ 30 w 542"/>
              <a:gd name="T9" fmla="*/ 276 h 1479"/>
              <a:gd name="T10" fmla="*/ 25 w 542"/>
              <a:gd name="T11" fmla="*/ 700 h 1479"/>
              <a:gd name="T12" fmla="*/ 40 w 542"/>
              <a:gd name="T13" fmla="*/ 723 h 1479"/>
              <a:gd name="T14" fmla="*/ 35 w 542"/>
              <a:gd name="T15" fmla="*/ 862 h 1479"/>
              <a:gd name="T16" fmla="*/ 63 w 542"/>
              <a:gd name="T17" fmla="*/ 868 h 1479"/>
              <a:gd name="T18" fmla="*/ 82 w 542"/>
              <a:gd name="T19" fmla="*/ 879 h 1479"/>
              <a:gd name="T20" fmla="*/ 109 w 542"/>
              <a:gd name="T21" fmla="*/ 1051 h 1479"/>
              <a:gd name="T22" fmla="*/ 95 w 542"/>
              <a:gd name="T23" fmla="*/ 1105 h 1479"/>
              <a:gd name="T24" fmla="*/ 104 w 542"/>
              <a:gd name="T25" fmla="*/ 1235 h 1479"/>
              <a:gd name="T26" fmla="*/ 96 w 542"/>
              <a:gd name="T27" fmla="*/ 1327 h 1479"/>
              <a:gd name="T28" fmla="*/ 97 w 542"/>
              <a:gd name="T29" fmla="*/ 1368 h 1479"/>
              <a:gd name="T30" fmla="*/ 109 w 542"/>
              <a:gd name="T31" fmla="*/ 1455 h 1479"/>
              <a:gd name="T32" fmla="*/ 117 w 542"/>
              <a:gd name="T33" fmla="*/ 1472 h 1479"/>
              <a:gd name="T34" fmla="*/ 144 w 542"/>
              <a:gd name="T35" fmla="*/ 1478 h 1479"/>
              <a:gd name="T36" fmla="*/ 208 w 542"/>
              <a:gd name="T37" fmla="*/ 1465 h 1479"/>
              <a:gd name="T38" fmla="*/ 219 w 542"/>
              <a:gd name="T39" fmla="*/ 1455 h 1479"/>
              <a:gd name="T40" fmla="*/ 199 w 542"/>
              <a:gd name="T41" fmla="*/ 1415 h 1479"/>
              <a:gd name="T42" fmla="*/ 209 w 542"/>
              <a:gd name="T43" fmla="*/ 1061 h 1479"/>
              <a:gd name="T44" fmla="*/ 239 w 542"/>
              <a:gd name="T45" fmla="*/ 907 h 1479"/>
              <a:gd name="T46" fmla="*/ 254 w 542"/>
              <a:gd name="T47" fmla="*/ 976 h 1479"/>
              <a:gd name="T48" fmla="*/ 288 w 542"/>
              <a:gd name="T49" fmla="*/ 1021 h 1479"/>
              <a:gd name="T50" fmla="*/ 290 w 542"/>
              <a:gd name="T51" fmla="*/ 1142 h 1479"/>
              <a:gd name="T52" fmla="*/ 257 w 542"/>
              <a:gd name="T53" fmla="*/ 1217 h 1479"/>
              <a:gd name="T54" fmla="*/ 260 w 542"/>
              <a:gd name="T55" fmla="*/ 1246 h 1479"/>
              <a:gd name="T56" fmla="*/ 254 w 542"/>
              <a:gd name="T57" fmla="*/ 1274 h 1479"/>
              <a:gd name="T58" fmla="*/ 247 w 542"/>
              <a:gd name="T59" fmla="*/ 1340 h 1479"/>
              <a:gd name="T60" fmla="*/ 239 w 542"/>
              <a:gd name="T61" fmla="*/ 1364 h 1479"/>
              <a:gd name="T62" fmla="*/ 237 w 542"/>
              <a:gd name="T63" fmla="*/ 1406 h 1479"/>
              <a:gd name="T64" fmla="*/ 268 w 542"/>
              <a:gd name="T65" fmla="*/ 1417 h 1479"/>
              <a:gd name="T66" fmla="*/ 313 w 542"/>
              <a:gd name="T67" fmla="*/ 1433 h 1479"/>
              <a:gd name="T68" fmla="*/ 359 w 542"/>
              <a:gd name="T69" fmla="*/ 1437 h 1479"/>
              <a:gd name="T70" fmla="*/ 398 w 542"/>
              <a:gd name="T71" fmla="*/ 1429 h 1479"/>
              <a:gd name="T72" fmla="*/ 384 w 542"/>
              <a:gd name="T73" fmla="*/ 1410 h 1479"/>
              <a:gd name="T74" fmla="*/ 338 w 542"/>
              <a:gd name="T75" fmla="*/ 1309 h 1479"/>
              <a:gd name="T76" fmla="*/ 378 w 542"/>
              <a:gd name="T77" fmla="*/ 1220 h 1479"/>
              <a:gd name="T78" fmla="*/ 406 w 542"/>
              <a:gd name="T79" fmla="*/ 1026 h 1479"/>
              <a:gd name="T80" fmla="*/ 542 w 542"/>
              <a:gd name="T81" fmla="*/ 927 h 1479"/>
              <a:gd name="T82" fmla="*/ 532 w 542"/>
              <a:gd name="T83" fmla="*/ 828 h 1479"/>
              <a:gd name="T84" fmla="*/ 538 w 542"/>
              <a:gd name="T85" fmla="*/ 704 h 1479"/>
              <a:gd name="T86" fmla="*/ 532 w 542"/>
              <a:gd name="T87" fmla="*/ 678 h 1479"/>
              <a:gd name="T88" fmla="*/ 517 w 542"/>
              <a:gd name="T89" fmla="*/ 693 h 1479"/>
              <a:gd name="T90" fmla="*/ 495 w 542"/>
              <a:gd name="T91" fmla="*/ 695 h 1479"/>
              <a:gd name="T92" fmla="*/ 492 w 542"/>
              <a:gd name="T93" fmla="*/ 679 h 1479"/>
              <a:gd name="T94" fmla="*/ 363 w 542"/>
              <a:gd name="T95" fmla="*/ 529 h 1479"/>
              <a:gd name="T96" fmla="*/ 403 w 542"/>
              <a:gd name="T97" fmla="*/ 529 h 1479"/>
              <a:gd name="T98" fmla="*/ 432 w 542"/>
              <a:gd name="T99" fmla="*/ 499 h 1479"/>
              <a:gd name="T100" fmla="*/ 432 w 542"/>
              <a:gd name="T101" fmla="*/ 459 h 1479"/>
              <a:gd name="T102" fmla="*/ 420 w 542"/>
              <a:gd name="T103" fmla="*/ 370 h 1479"/>
              <a:gd name="T104" fmla="*/ 403 w 542"/>
              <a:gd name="T105" fmla="*/ 271 h 1479"/>
              <a:gd name="T106" fmla="*/ 378 w 542"/>
              <a:gd name="T107" fmla="*/ 256 h 1479"/>
              <a:gd name="T108" fmla="*/ 363 w 542"/>
              <a:gd name="T109" fmla="*/ 231 h 1479"/>
              <a:gd name="T110" fmla="*/ 295 w 542"/>
              <a:gd name="T111" fmla="*/ 238 h 1479"/>
              <a:gd name="T112" fmla="*/ 290 w 542"/>
              <a:gd name="T113" fmla="*/ 228 h 1479"/>
              <a:gd name="T114" fmla="*/ 271 w 542"/>
              <a:gd name="T115" fmla="*/ 201 h 1479"/>
              <a:gd name="T116" fmla="*/ 288 w 542"/>
              <a:gd name="T117" fmla="*/ 191 h 1479"/>
              <a:gd name="T118" fmla="*/ 288 w 542"/>
              <a:gd name="T119" fmla="*/ 141 h 1479"/>
              <a:gd name="T120" fmla="*/ 299 w 542"/>
              <a:gd name="T121" fmla="*/ 108 h 1479"/>
              <a:gd name="T122" fmla="*/ 288 w 542"/>
              <a:gd name="T123" fmla="*/ 38 h 1479"/>
              <a:gd name="T124" fmla="*/ 278 w 542"/>
              <a:gd name="T125" fmla="*/ 22 h 1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42" h="1479">
                <a:moveTo>
                  <a:pt x="234" y="12"/>
                </a:moveTo>
                <a:lnTo>
                  <a:pt x="234" y="12"/>
                </a:lnTo>
                <a:lnTo>
                  <a:pt x="225" y="10"/>
                </a:lnTo>
                <a:lnTo>
                  <a:pt x="208" y="3"/>
                </a:lnTo>
                <a:lnTo>
                  <a:pt x="196" y="1"/>
                </a:lnTo>
                <a:lnTo>
                  <a:pt x="186" y="0"/>
                </a:lnTo>
                <a:lnTo>
                  <a:pt x="179" y="0"/>
                </a:lnTo>
                <a:lnTo>
                  <a:pt x="177" y="1"/>
                </a:lnTo>
                <a:lnTo>
                  <a:pt x="174" y="2"/>
                </a:lnTo>
                <a:lnTo>
                  <a:pt x="174" y="2"/>
                </a:lnTo>
                <a:lnTo>
                  <a:pt x="143" y="30"/>
                </a:lnTo>
                <a:lnTo>
                  <a:pt x="124" y="44"/>
                </a:lnTo>
                <a:lnTo>
                  <a:pt x="114" y="52"/>
                </a:lnTo>
                <a:lnTo>
                  <a:pt x="114" y="52"/>
                </a:lnTo>
                <a:lnTo>
                  <a:pt x="113" y="57"/>
                </a:lnTo>
                <a:lnTo>
                  <a:pt x="111" y="67"/>
                </a:lnTo>
                <a:lnTo>
                  <a:pt x="109" y="99"/>
                </a:lnTo>
                <a:lnTo>
                  <a:pt x="108" y="131"/>
                </a:lnTo>
                <a:lnTo>
                  <a:pt x="108" y="141"/>
                </a:lnTo>
                <a:lnTo>
                  <a:pt x="109" y="146"/>
                </a:lnTo>
                <a:lnTo>
                  <a:pt x="129" y="166"/>
                </a:lnTo>
                <a:lnTo>
                  <a:pt x="129" y="186"/>
                </a:lnTo>
                <a:lnTo>
                  <a:pt x="124" y="201"/>
                </a:lnTo>
                <a:lnTo>
                  <a:pt x="90" y="251"/>
                </a:lnTo>
                <a:lnTo>
                  <a:pt x="30" y="276"/>
                </a:lnTo>
                <a:lnTo>
                  <a:pt x="0" y="345"/>
                </a:lnTo>
                <a:lnTo>
                  <a:pt x="15" y="584"/>
                </a:lnTo>
                <a:lnTo>
                  <a:pt x="40" y="678"/>
                </a:lnTo>
                <a:lnTo>
                  <a:pt x="40" y="678"/>
                </a:lnTo>
                <a:lnTo>
                  <a:pt x="25" y="700"/>
                </a:lnTo>
                <a:lnTo>
                  <a:pt x="16" y="715"/>
                </a:lnTo>
                <a:lnTo>
                  <a:pt x="14" y="720"/>
                </a:lnTo>
                <a:lnTo>
                  <a:pt x="14" y="723"/>
                </a:lnTo>
                <a:lnTo>
                  <a:pt x="15" y="723"/>
                </a:lnTo>
                <a:lnTo>
                  <a:pt x="40" y="723"/>
                </a:lnTo>
                <a:lnTo>
                  <a:pt x="40" y="723"/>
                </a:lnTo>
                <a:lnTo>
                  <a:pt x="39" y="791"/>
                </a:lnTo>
                <a:lnTo>
                  <a:pt x="36" y="838"/>
                </a:lnTo>
                <a:lnTo>
                  <a:pt x="36" y="855"/>
                </a:lnTo>
                <a:lnTo>
                  <a:pt x="35" y="862"/>
                </a:lnTo>
                <a:lnTo>
                  <a:pt x="35" y="862"/>
                </a:lnTo>
                <a:lnTo>
                  <a:pt x="35" y="863"/>
                </a:lnTo>
                <a:lnTo>
                  <a:pt x="39" y="864"/>
                </a:lnTo>
                <a:lnTo>
                  <a:pt x="50" y="866"/>
                </a:lnTo>
                <a:lnTo>
                  <a:pt x="63" y="868"/>
                </a:lnTo>
                <a:lnTo>
                  <a:pt x="70" y="869"/>
                </a:lnTo>
                <a:lnTo>
                  <a:pt x="75" y="872"/>
                </a:lnTo>
                <a:lnTo>
                  <a:pt x="75" y="872"/>
                </a:lnTo>
                <a:lnTo>
                  <a:pt x="78" y="876"/>
                </a:lnTo>
                <a:lnTo>
                  <a:pt x="82" y="879"/>
                </a:lnTo>
                <a:lnTo>
                  <a:pt x="88" y="889"/>
                </a:lnTo>
                <a:lnTo>
                  <a:pt x="95" y="902"/>
                </a:lnTo>
                <a:lnTo>
                  <a:pt x="109" y="1021"/>
                </a:lnTo>
                <a:lnTo>
                  <a:pt x="109" y="1051"/>
                </a:lnTo>
                <a:lnTo>
                  <a:pt x="109" y="1051"/>
                </a:lnTo>
                <a:lnTo>
                  <a:pt x="107" y="1056"/>
                </a:lnTo>
                <a:lnTo>
                  <a:pt x="103" y="1067"/>
                </a:lnTo>
                <a:lnTo>
                  <a:pt x="98" y="1083"/>
                </a:lnTo>
                <a:lnTo>
                  <a:pt x="96" y="1093"/>
                </a:lnTo>
                <a:lnTo>
                  <a:pt x="95" y="1105"/>
                </a:lnTo>
                <a:lnTo>
                  <a:pt x="95" y="1105"/>
                </a:lnTo>
                <a:lnTo>
                  <a:pt x="95" y="1120"/>
                </a:lnTo>
                <a:lnTo>
                  <a:pt x="95" y="1139"/>
                </a:lnTo>
                <a:lnTo>
                  <a:pt x="98" y="1181"/>
                </a:lnTo>
                <a:lnTo>
                  <a:pt x="104" y="1235"/>
                </a:lnTo>
                <a:lnTo>
                  <a:pt x="104" y="1299"/>
                </a:lnTo>
                <a:lnTo>
                  <a:pt x="104" y="1299"/>
                </a:lnTo>
                <a:lnTo>
                  <a:pt x="103" y="1303"/>
                </a:lnTo>
                <a:lnTo>
                  <a:pt x="99" y="1312"/>
                </a:lnTo>
                <a:lnTo>
                  <a:pt x="96" y="1327"/>
                </a:lnTo>
                <a:lnTo>
                  <a:pt x="95" y="1334"/>
                </a:lnTo>
                <a:lnTo>
                  <a:pt x="95" y="1344"/>
                </a:lnTo>
                <a:lnTo>
                  <a:pt x="95" y="1344"/>
                </a:lnTo>
                <a:lnTo>
                  <a:pt x="96" y="1355"/>
                </a:lnTo>
                <a:lnTo>
                  <a:pt x="97" y="1368"/>
                </a:lnTo>
                <a:lnTo>
                  <a:pt x="102" y="1394"/>
                </a:lnTo>
                <a:lnTo>
                  <a:pt x="109" y="1424"/>
                </a:lnTo>
                <a:lnTo>
                  <a:pt x="109" y="1424"/>
                </a:lnTo>
                <a:lnTo>
                  <a:pt x="109" y="1441"/>
                </a:lnTo>
                <a:lnTo>
                  <a:pt x="109" y="1455"/>
                </a:lnTo>
                <a:lnTo>
                  <a:pt x="109" y="1463"/>
                </a:lnTo>
                <a:lnTo>
                  <a:pt x="109" y="1463"/>
                </a:lnTo>
                <a:lnTo>
                  <a:pt x="111" y="1466"/>
                </a:lnTo>
                <a:lnTo>
                  <a:pt x="113" y="1470"/>
                </a:lnTo>
                <a:lnTo>
                  <a:pt x="117" y="1472"/>
                </a:lnTo>
                <a:lnTo>
                  <a:pt x="123" y="1476"/>
                </a:lnTo>
                <a:lnTo>
                  <a:pt x="128" y="1478"/>
                </a:lnTo>
                <a:lnTo>
                  <a:pt x="134" y="1479"/>
                </a:lnTo>
                <a:lnTo>
                  <a:pt x="139" y="1479"/>
                </a:lnTo>
                <a:lnTo>
                  <a:pt x="144" y="1478"/>
                </a:lnTo>
                <a:lnTo>
                  <a:pt x="144" y="1478"/>
                </a:lnTo>
                <a:lnTo>
                  <a:pt x="150" y="1476"/>
                </a:lnTo>
                <a:lnTo>
                  <a:pt x="160" y="1473"/>
                </a:lnTo>
                <a:lnTo>
                  <a:pt x="185" y="1470"/>
                </a:lnTo>
                <a:lnTo>
                  <a:pt x="208" y="1465"/>
                </a:lnTo>
                <a:lnTo>
                  <a:pt x="215" y="1461"/>
                </a:lnTo>
                <a:lnTo>
                  <a:pt x="218" y="1460"/>
                </a:lnTo>
                <a:lnTo>
                  <a:pt x="219" y="1458"/>
                </a:lnTo>
                <a:lnTo>
                  <a:pt x="219" y="1458"/>
                </a:lnTo>
                <a:lnTo>
                  <a:pt x="219" y="1455"/>
                </a:lnTo>
                <a:lnTo>
                  <a:pt x="216" y="1448"/>
                </a:lnTo>
                <a:lnTo>
                  <a:pt x="210" y="1436"/>
                </a:lnTo>
                <a:lnTo>
                  <a:pt x="199" y="1419"/>
                </a:lnTo>
                <a:lnTo>
                  <a:pt x="199" y="1419"/>
                </a:lnTo>
                <a:lnTo>
                  <a:pt x="199" y="1415"/>
                </a:lnTo>
                <a:lnTo>
                  <a:pt x="201" y="1410"/>
                </a:lnTo>
                <a:lnTo>
                  <a:pt x="204" y="1404"/>
                </a:lnTo>
                <a:lnTo>
                  <a:pt x="194" y="1299"/>
                </a:lnTo>
                <a:lnTo>
                  <a:pt x="209" y="1061"/>
                </a:lnTo>
                <a:lnTo>
                  <a:pt x="209" y="1061"/>
                </a:lnTo>
                <a:lnTo>
                  <a:pt x="224" y="980"/>
                </a:lnTo>
                <a:lnTo>
                  <a:pt x="234" y="927"/>
                </a:lnTo>
                <a:lnTo>
                  <a:pt x="237" y="910"/>
                </a:lnTo>
                <a:lnTo>
                  <a:pt x="239" y="907"/>
                </a:lnTo>
                <a:lnTo>
                  <a:pt x="239" y="907"/>
                </a:lnTo>
                <a:lnTo>
                  <a:pt x="239" y="907"/>
                </a:lnTo>
                <a:lnTo>
                  <a:pt x="239" y="907"/>
                </a:lnTo>
                <a:lnTo>
                  <a:pt x="241" y="923"/>
                </a:lnTo>
                <a:lnTo>
                  <a:pt x="246" y="945"/>
                </a:lnTo>
                <a:lnTo>
                  <a:pt x="254" y="976"/>
                </a:lnTo>
                <a:lnTo>
                  <a:pt x="254" y="976"/>
                </a:lnTo>
                <a:lnTo>
                  <a:pt x="270" y="999"/>
                </a:lnTo>
                <a:lnTo>
                  <a:pt x="282" y="1014"/>
                </a:lnTo>
                <a:lnTo>
                  <a:pt x="288" y="1021"/>
                </a:lnTo>
                <a:lnTo>
                  <a:pt x="288" y="1021"/>
                </a:lnTo>
                <a:lnTo>
                  <a:pt x="290" y="1026"/>
                </a:lnTo>
                <a:lnTo>
                  <a:pt x="290" y="1040"/>
                </a:lnTo>
                <a:lnTo>
                  <a:pt x="291" y="1082"/>
                </a:lnTo>
                <a:lnTo>
                  <a:pt x="291" y="1125"/>
                </a:lnTo>
                <a:lnTo>
                  <a:pt x="290" y="1142"/>
                </a:lnTo>
                <a:lnTo>
                  <a:pt x="288" y="1150"/>
                </a:lnTo>
                <a:lnTo>
                  <a:pt x="288" y="1150"/>
                </a:lnTo>
                <a:lnTo>
                  <a:pt x="281" y="1166"/>
                </a:lnTo>
                <a:lnTo>
                  <a:pt x="268" y="1192"/>
                </a:lnTo>
                <a:lnTo>
                  <a:pt x="257" y="1217"/>
                </a:lnTo>
                <a:lnTo>
                  <a:pt x="255" y="1226"/>
                </a:lnTo>
                <a:lnTo>
                  <a:pt x="254" y="1230"/>
                </a:lnTo>
                <a:lnTo>
                  <a:pt x="254" y="1230"/>
                </a:lnTo>
                <a:lnTo>
                  <a:pt x="256" y="1236"/>
                </a:lnTo>
                <a:lnTo>
                  <a:pt x="260" y="1246"/>
                </a:lnTo>
                <a:lnTo>
                  <a:pt x="260" y="1253"/>
                </a:lnTo>
                <a:lnTo>
                  <a:pt x="260" y="1260"/>
                </a:lnTo>
                <a:lnTo>
                  <a:pt x="257" y="1267"/>
                </a:lnTo>
                <a:lnTo>
                  <a:pt x="254" y="1274"/>
                </a:lnTo>
                <a:lnTo>
                  <a:pt x="254" y="1274"/>
                </a:lnTo>
                <a:lnTo>
                  <a:pt x="250" y="1283"/>
                </a:lnTo>
                <a:lnTo>
                  <a:pt x="247" y="1294"/>
                </a:lnTo>
                <a:lnTo>
                  <a:pt x="246" y="1307"/>
                </a:lnTo>
                <a:lnTo>
                  <a:pt x="246" y="1319"/>
                </a:lnTo>
                <a:lnTo>
                  <a:pt x="247" y="1340"/>
                </a:lnTo>
                <a:lnTo>
                  <a:pt x="249" y="1349"/>
                </a:lnTo>
                <a:lnTo>
                  <a:pt x="249" y="1349"/>
                </a:lnTo>
                <a:lnTo>
                  <a:pt x="244" y="1353"/>
                </a:lnTo>
                <a:lnTo>
                  <a:pt x="241" y="1358"/>
                </a:lnTo>
                <a:lnTo>
                  <a:pt x="239" y="1364"/>
                </a:lnTo>
                <a:lnTo>
                  <a:pt x="239" y="1364"/>
                </a:lnTo>
                <a:lnTo>
                  <a:pt x="237" y="1375"/>
                </a:lnTo>
                <a:lnTo>
                  <a:pt x="236" y="1391"/>
                </a:lnTo>
                <a:lnTo>
                  <a:pt x="236" y="1400"/>
                </a:lnTo>
                <a:lnTo>
                  <a:pt x="237" y="1406"/>
                </a:lnTo>
                <a:lnTo>
                  <a:pt x="240" y="1411"/>
                </a:lnTo>
                <a:lnTo>
                  <a:pt x="241" y="1412"/>
                </a:lnTo>
                <a:lnTo>
                  <a:pt x="244" y="1414"/>
                </a:lnTo>
                <a:lnTo>
                  <a:pt x="244" y="1414"/>
                </a:lnTo>
                <a:lnTo>
                  <a:pt x="268" y="1417"/>
                </a:lnTo>
                <a:lnTo>
                  <a:pt x="283" y="1419"/>
                </a:lnTo>
                <a:lnTo>
                  <a:pt x="283" y="1419"/>
                </a:lnTo>
                <a:lnTo>
                  <a:pt x="292" y="1424"/>
                </a:lnTo>
                <a:lnTo>
                  <a:pt x="301" y="1429"/>
                </a:lnTo>
                <a:lnTo>
                  <a:pt x="313" y="1433"/>
                </a:lnTo>
                <a:lnTo>
                  <a:pt x="313" y="1433"/>
                </a:lnTo>
                <a:lnTo>
                  <a:pt x="322" y="1436"/>
                </a:lnTo>
                <a:lnTo>
                  <a:pt x="333" y="1437"/>
                </a:lnTo>
                <a:lnTo>
                  <a:pt x="345" y="1437"/>
                </a:lnTo>
                <a:lnTo>
                  <a:pt x="359" y="1437"/>
                </a:lnTo>
                <a:lnTo>
                  <a:pt x="373" y="1437"/>
                </a:lnTo>
                <a:lnTo>
                  <a:pt x="384" y="1435"/>
                </a:lnTo>
                <a:lnTo>
                  <a:pt x="393" y="1432"/>
                </a:lnTo>
                <a:lnTo>
                  <a:pt x="395" y="1431"/>
                </a:lnTo>
                <a:lnTo>
                  <a:pt x="398" y="1429"/>
                </a:lnTo>
                <a:lnTo>
                  <a:pt x="398" y="1429"/>
                </a:lnTo>
                <a:lnTo>
                  <a:pt x="398" y="1426"/>
                </a:lnTo>
                <a:lnTo>
                  <a:pt x="398" y="1424"/>
                </a:lnTo>
                <a:lnTo>
                  <a:pt x="393" y="1417"/>
                </a:lnTo>
                <a:lnTo>
                  <a:pt x="384" y="1410"/>
                </a:lnTo>
                <a:lnTo>
                  <a:pt x="373" y="1402"/>
                </a:lnTo>
                <a:lnTo>
                  <a:pt x="353" y="1389"/>
                </a:lnTo>
                <a:lnTo>
                  <a:pt x="343" y="1384"/>
                </a:lnTo>
                <a:lnTo>
                  <a:pt x="333" y="1339"/>
                </a:lnTo>
                <a:lnTo>
                  <a:pt x="338" y="1309"/>
                </a:lnTo>
                <a:lnTo>
                  <a:pt x="338" y="1309"/>
                </a:lnTo>
                <a:lnTo>
                  <a:pt x="357" y="1272"/>
                </a:lnTo>
                <a:lnTo>
                  <a:pt x="370" y="1242"/>
                </a:lnTo>
                <a:lnTo>
                  <a:pt x="375" y="1230"/>
                </a:lnTo>
                <a:lnTo>
                  <a:pt x="378" y="1220"/>
                </a:lnTo>
                <a:lnTo>
                  <a:pt x="378" y="1220"/>
                </a:lnTo>
                <a:lnTo>
                  <a:pt x="398" y="1046"/>
                </a:lnTo>
                <a:lnTo>
                  <a:pt x="398" y="1046"/>
                </a:lnTo>
                <a:lnTo>
                  <a:pt x="403" y="1035"/>
                </a:lnTo>
                <a:lnTo>
                  <a:pt x="406" y="1026"/>
                </a:lnTo>
                <a:lnTo>
                  <a:pt x="408" y="1021"/>
                </a:lnTo>
                <a:lnTo>
                  <a:pt x="408" y="1021"/>
                </a:lnTo>
                <a:lnTo>
                  <a:pt x="403" y="992"/>
                </a:lnTo>
                <a:lnTo>
                  <a:pt x="398" y="966"/>
                </a:lnTo>
                <a:lnTo>
                  <a:pt x="542" y="927"/>
                </a:lnTo>
                <a:lnTo>
                  <a:pt x="542" y="927"/>
                </a:lnTo>
                <a:lnTo>
                  <a:pt x="540" y="915"/>
                </a:lnTo>
                <a:lnTo>
                  <a:pt x="537" y="888"/>
                </a:lnTo>
                <a:lnTo>
                  <a:pt x="533" y="850"/>
                </a:lnTo>
                <a:lnTo>
                  <a:pt x="532" y="828"/>
                </a:lnTo>
                <a:lnTo>
                  <a:pt x="532" y="807"/>
                </a:lnTo>
                <a:lnTo>
                  <a:pt x="532" y="807"/>
                </a:lnTo>
                <a:lnTo>
                  <a:pt x="534" y="764"/>
                </a:lnTo>
                <a:lnTo>
                  <a:pt x="537" y="722"/>
                </a:lnTo>
                <a:lnTo>
                  <a:pt x="538" y="704"/>
                </a:lnTo>
                <a:lnTo>
                  <a:pt x="537" y="691"/>
                </a:lnTo>
                <a:lnTo>
                  <a:pt x="535" y="682"/>
                </a:lnTo>
                <a:lnTo>
                  <a:pt x="534" y="679"/>
                </a:lnTo>
                <a:lnTo>
                  <a:pt x="532" y="678"/>
                </a:lnTo>
                <a:lnTo>
                  <a:pt x="532" y="678"/>
                </a:lnTo>
                <a:lnTo>
                  <a:pt x="528" y="678"/>
                </a:lnTo>
                <a:lnTo>
                  <a:pt x="524" y="679"/>
                </a:lnTo>
                <a:lnTo>
                  <a:pt x="522" y="682"/>
                </a:lnTo>
                <a:lnTo>
                  <a:pt x="521" y="683"/>
                </a:lnTo>
                <a:lnTo>
                  <a:pt x="517" y="693"/>
                </a:lnTo>
                <a:lnTo>
                  <a:pt x="517" y="693"/>
                </a:lnTo>
                <a:lnTo>
                  <a:pt x="516" y="694"/>
                </a:lnTo>
                <a:lnTo>
                  <a:pt x="512" y="695"/>
                </a:lnTo>
                <a:lnTo>
                  <a:pt x="503" y="695"/>
                </a:lnTo>
                <a:lnTo>
                  <a:pt x="495" y="695"/>
                </a:lnTo>
                <a:lnTo>
                  <a:pt x="492" y="694"/>
                </a:lnTo>
                <a:lnTo>
                  <a:pt x="492" y="693"/>
                </a:lnTo>
                <a:lnTo>
                  <a:pt x="492" y="693"/>
                </a:lnTo>
                <a:lnTo>
                  <a:pt x="492" y="688"/>
                </a:lnTo>
                <a:lnTo>
                  <a:pt x="492" y="679"/>
                </a:lnTo>
                <a:lnTo>
                  <a:pt x="492" y="668"/>
                </a:lnTo>
                <a:lnTo>
                  <a:pt x="447" y="683"/>
                </a:lnTo>
                <a:lnTo>
                  <a:pt x="432" y="663"/>
                </a:lnTo>
                <a:lnTo>
                  <a:pt x="403" y="648"/>
                </a:lnTo>
                <a:lnTo>
                  <a:pt x="363" y="529"/>
                </a:lnTo>
                <a:lnTo>
                  <a:pt x="363" y="529"/>
                </a:lnTo>
                <a:lnTo>
                  <a:pt x="378" y="530"/>
                </a:lnTo>
                <a:lnTo>
                  <a:pt x="390" y="531"/>
                </a:lnTo>
                <a:lnTo>
                  <a:pt x="396" y="530"/>
                </a:lnTo>
                <a:lnTo>
                  <a:pt x="403" y="529"/>
                </a:lnTo>
                <a:lnTo>
                  <a:pt x="403" y="529"/>
                </a:lnTo>
                <a:lnTo>
                  <a:pt x="413" y="524"/>
                </a:lnTo>
                <a:lnTo>
                  <a:pt x="420" y="518"/>
                </a:lnTo>
                <a:lnTo>
                  <a:pt x="426" y="510"/>
                </a:lnTo>
                <a:lnTo>
                  <a:pt x="432" y="499"/>
                </a:lnTo>
                <a:lnTo>
                  <a:pt x="432" y="499"/>
                </a:lnTo>
                <a:lnTo>
                  <a:pt x="434" y="495"/>
                </a:lnTo>
                <a:lnTo>
                  <a:pt x="434" y="490"/>
                </a:lnTo>
                <a:lnTo>
                  <a:pt x="434" y="477"/>
                </a:lnTo>
                <a:lnTo>
                  <a:pt x="432" y="459"/>
                </a:lnTo>
                <a:lnTo>
                  <a:pt x="430" y="441"/>
                </a:lnTo>
                <a:lnTo>
                  <a:pt x="425" y="407"/>
                </a:lnTo>
                <a:lnTo>
                  <a:pt x="422" y="390"/>
                </a:lnTo>
                <a:lnTo>
                  <a:pt x="422" y="390"/>
                </a:lnTo>
                <a:lnTo>
                  <a:pt x="420" y="370"/>
                </a:lnTo>
                <a:lnTo>
                  <a:pt x="416" y="331"/>
                </a:lnTo>
                <a:lnTo>
                  <a:pt x="409" y="293"/>
                </a:lnTo>
                <a:lnTo>
                  <a:pt x="406" y="278"/>
                </a:lnTo>
                <a:lnTo>
                  <a:pt x="404" y="273"/>
                </a:lnTo>
                <a:lnTo>
                  <a:pt x="403" y="271"/>
                </a:lnTo>
                <a:lnTo>
                  <a:pt x="403" y="271"/>
                </a:lnTo>
                <a:lnTo>
                  <a:pt x="395" y="264"/>
                </a:lnTo>
                <a:lnTo>
                  <a:pt x="386" y="259"/>
                </a:lnTo>
                <a:lnTo>
                  <a:pt x="378" y="256"/>
                </a:lnTo>
                <a:lnTo>
                  <a:pt x="378" y="256"/>
                </a:lnTo>
                <a:lnTo>
                  <a:pt x="373" y="243"/>
                </a:lnTo>
                <a:lnTo>
                  <a:pt x="368" y="236"/>
                </a:lnTo>
                <a:lnTo>
                  <a:pt x="365" y="232"/>
                </a:lnTo>
                <a:lnTo>
                  <a:pt x="363" y="231"/>
                </a:lnTo>
                <a:lnTo>
                  <a:pt x="363" y="231"/>
                </a:lnTo>
                <a:lnTo>
                  <a:pt x="349" y="232"/>
                </a:lnTo>
                <a:lnTo>
                  <a:pt x="328" y="236"/>
                </a:lnTo>
                <a:lnTo>
                  <a:pt x="298" y="241"/>
                </a:lnTo>
                <a:lnTo>
                  <a:pt x="298" y="241"/>
                </a:lnTo>
                <a:lnTo>
                  <a:pt x="295" y="238"/>
                </a:lnTo>
                <a:lnTo>
                  <a:pt x="288" y="236"/>
                </a:lnTo>
                <a:lnTo>
                  <a:pt x="288" y="236"/>
                </a:lnTo>
                <a:lnTo>
                  <a:pt x="288" y="235"/>
                </a:lnTo>
                <a:lnTo>
                  <a:pt x="288" y="233"/>
                </a:lnTo>
                <a:lnTo>
                  <a:pt x="290" y="228"/>
                </a:lnTo>
                <a:lnTo>
                  <a:pt x="293" y="221"/>
                </a:lnTo>
                <a:lnTo>
                  <a:pt x="263" y="211"/>
                </a:lnTo>
                <a:lnTo>
                  <a:pt x="268" y="201"/>
                </a:lnTo>
                <a:lnTo>
                  <a:pt x="268" y="201"/>
                </a:lnTo>
                <a:lnTo>
                  <a:pt x="271" y="201"/>
                </a:lnTo>
                <a:lnTo>
                  <a:pt x="278" y="200"/>
                </a:lnTo>
                <a:lnTo>
                  <a:pt x="285" y="196"/>
                </a:lnTo>
                <a:lnTo>
                  <a:pt x="287" y="194"/>
                </a:lnTo>
                <a:lnTo>
                  <a:pt x="288" y="191"/>
                </a:lnTo>
                <a:lnTo>
                  <a:pt x="288" y="191"/>
                </a:lnTo>
                <a:lnTo>
                  <a:pt x="290" y="164"/>
                </a:lnTo>
                <a:lnTo>
                  <a:pt x="290" y="149"/>
                </a:lnTo>
                <a:lnTo>
                  <a:pt x="290" y="144"/>
                </a:lnTo>
                <a:lnTo>
                  <a:pt x="288" y="141"/>
                </a:lnTo>
                <a:lnTo>
                  <a:pt x="288" y="141"/>
                </a:lnTo>
                <a:lnTo>
                  <a:pt x="288" y="140"/>
                </a:lnTo>
                <a:lnTo>
                  <a:pt x="290" y="138"/>
                </a:lnTo>
                <a:lnTo>
                  <a:pt x="296" y="126"/>
                </a:lnTo>
                <a:lnTo>
                  <a:pt x="298" y="118"/>
                </a:lnTo>
                <a:lnTo>
                  <a:pt x="299" y="108"/>
                </a:lnTo>
                <a:lnTo>
                  <a:pt x="301" y="95"/>
                </a:lnTo>
                <a:lnTo>
                  <a:pt x="298" y="82"/>
                </a:lnTo>
                <a:lnTo>
                  <a:pt x="298" y="82"/>
                </a:lnTo>
                <a:lnTo>
                  <a:pt x="293" y="56"/>
                </a:lnTo>
                <a:lnTo>
                  <a:pt x="288" y="38"/>
                </a:lnTo>
                <a:lnTo>
                  <a:pt x="287" y="32"/>
                </a:lnTo>
                <a:lnTo>
                  <a:pt x="285" y="27"/>
                </a:lnTo>
                <a:lnTo>
                  <a:pt x="282" y="25"/>
                </a:lnTo>
                <a:lnTo>
                  <a:pt x="278" y="22"/>
                </a:lnTo>
                <a:lnTo>
                  <a:pt x="278" y="22"/>
                </a:lnTo>
                <a:lnTo>
                  <a:pt x="267" y="18"/>
                </a:lnTo>
                <a:lnTo>
                  <a:pt x="252" y="16"/>
                </a:lnTo>
                <a:lnTo>
                  <a:pt x="234" y="12"/>
                </a:lnTo>
                <a:lnTo>
                  <a:pt x="234" y="12"/>
                </a:lnTo>
                <a:close/>
              </a:path>
            </a:pathLst>
          </a:custGeom>
          <a:solidFill>
            <a:schemeClr val="tx1"/>
          </a:solidFill>
          <a:ln w="238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30"/>
          <p:cNvSpPr>
            <a:spLocks/>
          </p:cNvSpPr>
          <p:nvPr/>
        </p:nvSpPr>
        <p:spPr bwMode="auto">
          <a:xfrm>
            <a:off x="917473" y="759730"/>
            <a:ext cx="652032" cy="1674352"/>
          </a:xfrm>
          <a:custGeom>
            <a:avLst/>
            <a:gdLst>
              <a:gd name="T0" fmla="*/ 172 w 405"/>
              <a:gd name="T1" fmla="*/ 14 h 1040"/>
              <a:gd name="T2" fmla="*/ 154 w 405"/>
              <a:gd name="T3" fmla="*/ 43 h 1040"/>
              <a:gd name="T4" fmla="*/ 141 w 405"/>
              <a:gd name="T5" fmla="*/ 120 h 1040"/>
              <a:gd name="T6" fmla="*/ 59 w 405"/>
              <a:gd name="T7" fmla="*/ 174 h 1040"/>
              <a:gd name="T8" fmla="*/ 41 w 405"/>
              <a:gd name="T9" fmla="*/ 208 h 1040"/>
              <a:gd name="T10" fmla="*/ 5 w 405"/>
              <a:gd name="T11" fmla="*/ 346 h 1040"/>
              <a:gd name="T12" fmla="*/ 2 w 405"/>
              <a:gd name="T13" fmla="*/ 388 h 1040"/>
              <a:gd name="T14" fmla="*/ 17 w 405"/>
              <a:gd name="T15" fmla="*/ 418 h 1040"/>
              <a:gd name="T16" fmla="*/ 26 w 405"/>
              <a:gd name="T17" fmla="*/ 466 h 1040"/>
              <a:gd name="T18" fmla="*/ 58 w 405"/>
              <a:gd name="T19" fmla="*/ 501 h 1040"/>
              <a:gd name="T20" fmla="*/ 77 w 405"/>
              <a:gd name="T21" fmla="*/ 521 h 1040"/>
              <a:gd name="T22" fmla="*/ 77 w 405"/>
              <a:gd name="T23" fmla="*/ 756 h 1040"/>
              <a:gd name="T24" fmla="*/ 97 w 405"/>
              <a:gd name="T25" fmla="*/ 887 h 1040"/>
              <a:gd name="T26" fmla="*/ 106 w 405"/>
              <a:gd name="T27" fmla="*/ 950 h 1040"/>
              <a:gd name="T28" fmla="*/ 95 w 405"/>
              <a:gd name="T29" fmla="*/ 993 h 1040"/>
              <a:gd name="T30" fmla="*/ 102 w 405"/>
              <a:gd name="T31" fmla="*/ 1009 h 1040"/>
              <a:gd name="T32" fmla="*/ 136 w 405"/>
              <a:gd name="T33" fmla="*/ 1009 h 1040"/>
              <a:gd name="T34" fmla="*/ 156 w 405"/>
              <a:gd name="T35" fmla="*/ 989 h 1040"/>
              <a:gd name="T36" fmla="*/ 166 w 405"/>
              <a:gd name="T37" fmla="*/ 915 h 1040"/>
              <a:gd name="T38" fmla="*/ 171 w 405"/>
              <a:gd name="T39" fmla="*/ 865 h 1040"/>
              <a:gd name="T40" fmla="*/ 181 w 405"/>
              <a:gd name="T41" fmla="*/ 771 h 1040"/>
              <a:gd name="T42" fmla="*/ 191 w 405"/>
              <a:gd name="T43" fmla="*/ 741 h 1040"/>
              <a:gd name="T44" fmla="*/ 191 w 405"/>
              <a:gd name="T45" fmla="*/ 666 h 1040"/>
              <a:gd name="T46" fmla="*/ 203 w 405"/>
              <a:gd name="T47" fmla="*/ 861 h 1040"/>
              <a:gd name="T48" fmla="*/ 196 w 405"/>
              <a:gd name="T49" fmla="*/ 1009 h 1040"/>
              <a:gd name="T50" fmla="*/ 201 w 405"/>
              <a:gd name="T51" fmla="*/ 1039 h 1040"/>
              <a:gd name="T52" fmla="*/ 274 w 405"/>
              <a:gd name="T53" fmla="*/ 1037 h 1040"/>
              <a:gd name="T54" fmla="*/ 305 w 405"/>
              <a:gd name="T55" fmla="*/ 1024 h 1040"/>
              <a:gd name="T56" fmla="*/ 290 w 405"/>
              <a:gd name="T57" fmla="*/ 1003 h 1040"/>
              <a:gd name="T58" fmla="*/ 283 w 405"/>
              <a:gd name="T59" fmla="*/ 982 h 1040"/>
              <a:gd name="T60" fmla="*/ 285 w 405"/>
              <a:gd name="T61" fmla="*/ 955 h 1040"/>
              <a:gd name="T62" fmla="*/ 298 w 405"/>
              <a:gd name="T63" fmla="*/ 892 h 1040"/>
              <a:gd name="T64" fmla="*/ 315 w 405"/>
              <a:gd name="T65" fmla="*/ 512 h 1040"/>
              <a:gd name="T66" fmla="*/ 310 w 405"/>
              <a:gd name="T67" fmla="*/ 403 h 1040"/>
              <a:gd name="T68" fmla="*/ 347 w 405"/>
              <a:gd name="T69" fmla="*/ 542 h 1040"/>
              <a:gd name="T70" fmla="*/ 349 w 405"/>
              <a:gd name="T71" fmla="*/ 572 h 1040"/>
              <a:gd name="T72" fmla="*/ 360 w 405"/>
              <a:gd name="T73" fmla="*/ 592 h 1040"/>
              <a:gd name="T74" fmla="*/ 380 w 405"/>
              <a:gd name="T75" fmla="*/ 602 h 1040"/>
              <a:gd name="T76" fmla="*/ 396 w 405"/>
              <a:gd name="T77" fmla="*/ 581 h 1040"/>
              <a:gd name="T78" fmla="*/ 405 w 405"/>
              <a:gd name="T79" fmla="*/ 546 h 1040"/>
              <a:gd name="T80" fmla="*/ 401 w 405"/>
              <a:gd name="T81" fmla="*/ 512 h 1040"/>
              <a:gd name="T82" fmla="*/ 390 w 405"/>
              <a:gd name="T83" fmla="*/ 458 h 1040"/>
              <a:gd name="T84" fmla="*/ 386 w 405"/>
              <a:gd name="T85" fmla="*/ 391 h 1040"/>
              <a:gd name="T86" fmla="*/ 361 w 405"/>
              <a:gd name="T87" fmla="*/ 261 h 1040"/>
              <a:gd name="T88" fmla="*/ 308 w 405"/>
              <a:gd name="T89" fmla="*/ 172 h 1040"/>
              <a:gd name="T90" fmla="*/ 284 w 405"/>
              <a:gd name="T91" fmla="*/ 153 h 1040"/>
              <a:gd name="T92" fmla="*/ 257 w 405"/>
              <a:gd name="T93" fmla="*/ 130 h 1040"/>
              <a:gd name="T94" fmla="*/ 267 w 405"/>
              <a:gd name="T95" fmla="*/ 91 h 1040"/>
              <a:gd name="T96" fmla="*/ 275 w 405"/>
              <a:gd name="T97" fmla="*/ 85 h 1040"/>
              <a:gd name="T98" fmla="*/ 262 w 405"/>
              <a:gd name="T99" fmla="*/ 51 h 1040"/>
              <a:gd name="T100" fmla="*/ 239 w 405"/>
              <a:gd name="T101" fmla="*/ 10 h 1040"/>
              <a:gd name="T102" fmla="*/ 201 w 405"/>
              <a:gd name="T103" fmla="*/ 0 h 10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05" h="1040">
                <a:moveTo>
                  <a:pt x="201" y="0"/>
                </a:moveTo>
                <a:lnTo>
                  <a:pt x="201" y="0"/>
                </a:lnTo>
                <a:lnTo>
                  <a:pt x="195" y="3"/>
                </a:lnTo>
                <a:lnTo>
                  <a:pt x="181" y="9"/>
                </a:lnTo>
                <a:lnTo>
                  <a:pt x="172" y="14"/>
                </a:lnTo>
                <a:lnTo>
                  <a:pt x="165" y="19"/>
                </a:lnTo>
                <a:lnTo>
                  <a:pt x="160" y="25"/>
                </a:lnTo>
                <a:lnTo>
                  <a:pt x="156" y="30"/>
                </a:lnTo>
                <a:lnTo>
                  <a:pt x="156" y="30"/>
                </a:lnTo>
                <a:lnTo>
                  <a:pt x="154" y="43"/>
                </a:lnTo>
                <a:lnTo>
                  <a:pt x="152" y="55"/>
                </a:lnTo>
                <a:lnTo>
                  <a:pt x="151" y="70"/>
                </a:lnTo>
                <a:lnTo>
                  <a:pt x="146" y="90"/>
                </a:lnTo>
                <a:lnTo>
                  <a:pt x="156" y="100"/>
                </a:lnTo>
                <a:lnTo>
                  <a:pt x="141" y="120"/>
                </a:lnTo>
                <a:lnTo>
                  <a:pt x="141" y="140"/>
                </a:lnTo>
                <a:lnTo>
                  <a:pt x="141" y="140"/>
                </a:lnTo>
                <a:lnTo>
                  <a:pt x="100" y="156"/>
                </a:lnTo>
                <a:lnTo>
                  <a:pt x="70" y="169"/>
                </a:lnTo>
                <a:lnTo>
                  <a:pt x="59" y="174"/>
                </a:lnTo>
                <a:lnTo>
                  <a:pt x="52" y="179"/>
                </a:lnTo>
                <a:lnTo>
                  <a:pt x="52" y="179"/>
                </a:lnTo>
                <a:lnTo>
                  <a:pt x="49" y="183"/>
                </a:lnTo>
                <a:lnTo>
                  <a:pt x="47" y="189"/>
                </a:lnTo>
                <a:lnTo>
                  <a:pt x="41" y="208"/>
                </a:lnTo>
                <a:lnTo>
                  <a:pt x="26" y="261"/>
                </a:lnTo>
                <a:lnTo>
                  <a:pt x="13" y="313"/>
                </a:lnTo>
                <a:lnTo>
                  <a:pt x="7" y="338"/>
                </a:lnTo>
                <a:lnTo>
                  <a:pt x="7" y="338"/>
                </a:lnTo>
                <a:lnTo>
                  <a:pt x="5" y="346"/>
                </a:lnTo>
                <a:lnTo>
                  <a:pt x="1" y="358"/>
                </a:lnTo>
                <a:lnTo>
                  <a:pt x="0" y="366"/>
                </a:lnTo>
                <a:lnTo>
                  <a:pt x="0" y="374"/>
                </a:lnTo>
                <a:lnTo>
                  <a:pt x="0" y="382"/>
                </a:lnTo>
                <a:lnTo>
                  <a:pt x="2" y="388"/>
                </a:lnTo>
                <a:lnTo>
                  <a:pt x="2" y="388"/>
                </a:lnTo>
                <a:lnTo>
                  <a:pt x="11" y="404"/>
                </a:lnTo>
                <a:lnTo>
                  <a:pt x="13" y="409"/>
                </a:lnTo>
                <a:lnTo>
                  <a:pt x="17" y="418"/>
                </a:lnTo>
                <a:lnTo>
                  <a:pt x="17" y="418"/>
                </a:lnTo>
                <a:lnTo>
                  <a:pt x="18" y="424"/>
                </a:lnTo>
                <a:lnTo>
                  <a:pt x="20" y="432"/>
                </a:lnTo>
                <a:lnTo>
                  <a:pt x="22" y="449"/>
                </a:lnTo>
                <a:lnTo>
                  <a:pt x="23" y="459"/>
                </a:lnTo>
                <a:lnTo>
                  <a:pt x="26" y="466"/>
                </a:lnTo>
                <a:lnTo>
                  <a:pt x="28" y="473"/>
                </a:lnTo>
                <a:lnTo>
                  <a:pt x="32" y="477"/>
                </a:lnTo>
                <a:lnTo>
                  <a:pt x="32" y="477"/>
                </a:lnTo>
                <a:lnTo>
                  <a:pt x="43" y="487"/>
                </a:lnTo>
                <a:lnTo>
                  <a:pt x="58" y="501"/>
                </a:lnTo>
                <a:lnTo>
                  <a:pt x="70" y="512"/>
                </a:lnTo>
                <a:lnTo>
                  <a:pt x="74" y="516"/>
                </a:lnTo>
                <a:lnTo>
                  <a:pt x="77" y="517"/>
                </a:lnTo>
                <a:lnTo>
                  <a:pt x="77" y="517"/>
                </a:lnTo>
                <a:lnTo>
                  <a:pt x="77" y="521"/>
                </a:lnTo>
                <a:lnTo>
                  <a:pt x="75" y="530"/>
                </a:lnTo>
                <a:lnTo>
                  <a:pt x="70" y="559"/>
                </a:lnTo>
                <a:lnTo>
                  <a:pt x="62" y="602"/>
                </a:lnTo>
                <a:lnTo>
                  <a:pt x="82" y="661"/>
                </a:lnTo>
                <a:lnTo>
                  <a:pt x="77" y="756"/>
                </a:lnTo>
                <a:lnTo>
                  <a:pt x="92" y="805"/>
                </a:lnTo>
                <a:lnTo>
                  <a:pt x="102" y="865"/>
                </a:lnTo>
                <a:lnTo>
                  <a:pt x="102" y="865"/>
                </a:lnTo>
                <a:lnTo>
                  <a:pt x="100" y="871"/>
                </a:lnTo>
                <a:lnTo>
                  <a:pt x="97" y="887"/>
                </a:lnTo>
                <a:lnTo>
                  <a:pt x="95" y="897"/>
                </a:lnTo>
                <a:lnTo>
                  <a:pt x="94" y="907"/>
                </a:lnTo>
                <a:lnTo>
                  <a:pt x="94" y="917"/>
                </a:lnTo>
                <a:lnTo>
                  <a:pt x="97" y="925"/>
                </a:lnTo>
                <a:lnTo>
                  <a:pt x="106" y="950"/>
                </a:lnTo>
                <a:lnTo>
                  <a:pt x="106" y="950"/>
                </a:lnTo>
                <a:lnTo>
                  <a:pt x="103" y="957"/>
                </a:lnTo>
                <a:lnTo>
                  <a:pt x="98" y="973"/>
                </a:lnTo>
                <a:lnTo>
                  <a:pt x="95" y="984"/>
                </a:lnTo>
                <a:lnTo>
                  <a:pt x="95" y="993"/>
                </a:lnTo>
                <a:lnTo>
                  <a:pt x="95" y="998"/>
                </a:lnTo>
                <a:lnTo>
                  <a:pt x="97" y="1002"/>
                </a:lnTo>
                <a:lnTo>
                  <a:pt x="99" y="1006"/>
                </a:lnTo>
                <a:lnTo>
                  <a:pt x="102" y="1009"/>
                </a:lnTo>
                <a:lnTo>
                  <a:pt x="102" y="1009"/>
                </a:lnTo>
                <a:lnTo>
                  <a:pt x="108" y="1013"/>
                </a:lnTo>
                <a:lnTo>
                  <a:pt x="115" y="1015"/>
                </a:lnTo>
                <a:lnTo>
                  <a:pt x="123" y="1014"/>
                </a:lnTo>
                <a:lnTo>
                  <a:pt x="130" y="1013"/>
                </a:lnTo>
                <a:lnTo>
                  <a:pt x="136" y="1009"/>
                </a:lnTo>
                <a:lnTo>
                  <a:pt x="142" y="1006"/>
                </a:lnTo>
                <a:lnTo>
                  <a:pt x="151" y="999"/>
                </a:lnTo>
                <a:lnTo>
                  <a:pt x="151" y="999"/>
                </a:lnTo>
                <a:lnTo>
                  <a:pt x="154" y="996"/>
                </a:lnTo>
                <a:lnTo>
                  <a:pt x="156" y="989"/>
                </a:lnTo>
                <a:lnTo>
                  <a:pt x="159" y="973"/>
                </a:lnTo>
                <a:lnTo>
                  <a:pt x="161" y="945"/>
                </a:lnTo>
                <a:lnTo>
                  <a:pt x="161" y="945"/>
                </a:lnTo>
                <a:lnTo>
                  <a:pt x="164" y="930"/>
                </a:lnTo>
                <a:lnTo>
                  <a:pt x="166" y="915"/>
                </a:lnTo>
                <a:lnTo>
                  <a:pt x="166" y="915"/>
                </a:lnTo>
                <a:lnTo>
                  <a:pt x="170" y="887"/>
                </a:lnTo>
                <a:lnTo>
                  <a:pt x="171" y="873"/>
                </a:lnTo>
                <a:lnTo>
                  <a:pt x="171" y="868"/>
                </a:lnTo>
                <a:lnTo>
                  <a:pt x="171" y="865"/>
                </a:lnTo>
                <a:lnTo>
                  <a:pt x="171" y="865"/>
                </a:lnTo>
                <a:lnTo>
                  <a:pt x="171" y="860"/>
                </a:lnTo>
                <a:lnTo>
                  <a:pt x="171" y="849"/>
                </a:lnTo>
                <a:lnTo>
                  <a:pt x="175" y="817"/>
                </a:lnTo>
                <a:lnTo>
                  <a:pt x="181" y="771"/>
                </a:lnTo>
                <a:lnTo>
                  <a:pt x="181" y="771"/>
                </a:lnTo>
                <a:lnTo>
                  <a:pt x="187" y="756"/>
                </a:lnTo>
                <a:lnTo>
                  <a:pt x="191" y="746"/>
                </a:lnTo>
                <a:lnTo>
                  <a:pt x="191" y="742"/>
                </a:lnTo>
                <a:lnTo>
                  <a:pt x="191" y="741"/>
                </a:lnTo>
                <a:lnTo>
                  <a:pt x="191" y="741"/>
                </a:lnTo>
                <a:lnTo>
                  <a:pt x="190" y="737"/>
                </a:lnTo>
                <a:lnTo>
                  <a:pt x="190" y="728"/>
                </a:lnTo>
                <a:lnTo>
                  <a:pt x="190" y="704"/>
                </a:lnTo>
                <a:lnTo>
                  <a:pt x="191" y="666"/>
                </a:lnTo>
                <a:lnTo>
                  <a:pt x="211" y="676"/>
                </a:lnTo>
                <a:lnTo>
                  <a:pt x="211" y="840"/>
                </a:lnTo>
                <a:lnTo>
                  <a:pt x="211" y="840"/>
                </a:lnTo>
                <a:lnTo>
                  <a:pt x="207" y="850"/>
                </a:lnTo>
                <a:lnTo>
                  <a:pt x="203" y="861"/>
                </a:lnTo>
                <a:lnTo>
                  <a:pt x="201" y="875"/>
                </a:lnTo>
                <a:lnTo>
                  <a:pt x="201" y="875"/>
                </a:lnTo>
                <a:lnTo>
                  <a:pt x="200" y="904"/>
                </a:lnTo>
                <a:lnTo>
                  <a:pt x="197" y="950"/>
                </a:lnTo>
                <a:lnTo>
                  <a:pt x="196" y="1009"/>
                </a:lnTo>
                <a:lnTo>
                  <a:pt x="196" y="1009"/>
                </a:lnTo>
                <a:lnTo>
                  <a:pt x="196" y="1023"/>
                </a:lnTo>
                <a:lnTo>
                  <a:pt x="197" y="1033"/>
                </a:lnTo>
                <a:lnTo>
                  <a:pt x="198" y="1037"/>
                </a:lnTo>
                <a:lnTo>
                  <a:pt x="201" y="1039"/>
                </a:lnTo>
                <a:lnTo>
                  <a:pt x="201" y="1039"/>
                </a:lnTo>
                <a:lnTo>
                  <a:pt x="207" y="1040"/>
                </a:lnTo>
                <a:lnTo>
                  <a:pt x="220" y="1040"/>
                </a:lnTo>
                <a:lnTo>
                  <a:pt x="256" y="1038"/>
                </a:lnTo>
                <a:lnTo>
                  <a:pt x="274" y="1037"/>
                </a:lnTo>
                <a:lnTo>
                  <a:pt x="290" y="1033"/>
                </a:lnTo>
                <a:lnTo>
                  <a:pt x="297" y="1032"/>
                </a:lnTo>
                <a:lnTo>
                  <a:pt x="301" y="1029"/>
                </a:lnTo>
                <a:lnTo>
                  <a:pt x="304" y="1027"/>
                </a:lnTo>
                <a:lnTo>
                  <a:pt x="305" y="1024"/>
                </a:lnTo>
                <a:lnTo>
                  <a:pt x="305" y="1024"/>
                </a:lnTo>
                <a:lnTo>
                  <a:pt x="304" y="1019"/>
                </a:lnTo>
                <a:lnTo>
                  <a:pt x="300" y="1013"/>
                </a:lnTo>
                <a:lnTo>
                  <a:pt x="295" y="1008"/>
                </a:lnTo>
                <a:lnTo>
                  <a:pt x="290" y="1003"/>
                </a:lnTo>
                <a:lnTo>
                  <a:pt x="280" y="997"/>
                </a:lnTo>
                <a:lnTo>
                  <a:pt x="275" y="994"/>
                </a:lnTo>
                <a:lnTo>
                  <a:pt x="275" y="994"/>
                </a:lnTo>
                <a:lnTo>
                  <a:pt x="278" y="991"/>
                </a:lnTo>
                <a:lnTo>
                  <a:pt x="283" y="982"/>
                </a:lnTo>
                <a:lnTo>
                  <a:pt x="284" y="977"/>
                </a:lnTo>
                <a:lnTo>
                  <a:pt x="285" y="969"/>
                </a:lnTo>
                <a:lnTo>
                  <a:pt x="287" y="962"/>
                </a:lnTo>
                <a:lnTo>
                  <a:pt x="285" y="955"/>
                </a:lnTo>
                <a:lnTo>
                  <a:pt x="285" y="955"/>
                </a:lnTo>
                <a:lnTo>
                  <a:pt x="284" y="946"/>
                </a:lnTo>
                <a:lnTo>
                  <a:pt x="285" y="935"/>
                </a:lnTo>
                <a:lnTo>
                  <a:pt x="288" y="924"/>
                </a:lnTo>
                <a:lnTo>
                  <a:pt x="292" y="912"/>
                </a:lnTo>
                <a:lnTo>
                  <a:pt x="298" y="892"/>
                </a:lnTo>
                <a:lnTo>
                  <a:pt x="300" y="885"/>
                </a:lnTo>
                <a:lnTo>
                  <a:pt x="300" y="885"/>
                </a:lnTo>
                <a:lnTo>
                  <a:pt x="305" y="815"/>
                </a:lnTo>
                <a:lnTo>
                  <a:pt x="305" y="815"/>
                </a:lnTo>
                <a:lnTo>
                  <a:pt x="315" y="512"/>
                </a:lnTo>
                <a:lnTo>
                  <a:pt x="315" y="512"/>
                </a:lnTo>
                <a:lnTo>
                  <a:pt x="313" y="456"/>
                </a:lnTo>
                <a:lnTo>
                  <a:pt x="311" y="419"/>
                </a:lnTo>
                <a:lnTo>
                  <a:pt x="310" y="403"/>
                </a:lnTo>
                <a:lnTo>
                  <a:pt x="310" y="403"/>
                </a:lnTo>
                <a:lnTo>
                  <a:pt x="315" y="424"/>
                </a:lnTo>
                <a:lnTo>
                  <a:pt x="328" y="469"/>
                </a:lnTo>
                <a:lnTo>
                  <a:pt x="345" y="532"/>
                </a:lnTo>
                <a:lnTo>
                  <a:pt x="345" y="532"/>
                </a:lnTo>
                <a:lnTo>
                  <a:pt x="347" y="542"/>
                </a:lnTo>
                <a:lnTo>
                  <a:pt x="350" y="551"/>
                </a:lnTo>
                <a:lnTo>
                  <a:pt x="350" y="557"/>
                </a:lnTo>
                <a:lnTo>
                  <a:pt x="350" y="557"/>
                </a:lnTo>
                <a:lnTo>
                  <a:pt x="349" y="563"/>
                </a:lnTo>
                <a:lnTo>
                  <a:pt x="349" y="572"/>
                </a:lnTo>
                <a:lnTo>
                  <a:pt x="351" y="581"/>
                </a:lnTo>
                <a:lnTo>
                  <a:pt x="352" y="584"/>
                </a:lnTo>
                <a:lnTo>
                  <a:pt x="355" y="587"/>
                </a:lnTo>
                <a:lnTo>
                  <a:pt x="355" y="587"/>
                </a:lnTo>
                <a:lnTo>
                  <a:pt x="360" y="592"/>
                </a:lnTo>
                <a:lnTo>
                  <a:pt x="365" y="598"/>
                </a:lnTo>
                <a:lnTo>
                  <a:pt x="367" y="600"/>
                </a:lnTo>
                <a:lnTo>
                  <a:pt x="371" y="602"/>
                </a:lnTo>
                <a:lnTo>
                  <a:pt x="375" y="603"/>
                </a:lnTo>
                <a:lnTo>
                  <a:pt x="380" y="602"/>
                </a:lnTo>
                <a:lnTo>
                  <a:pt x="380" y="602"/>
                </a:lnTo>
                <a:lnTo>
                  <a:pt x="385" y="599"/>
                </a:lnTo>
                <a:lnTo>
                  <a:pt x="390" y="594"/>
                </a:lnTo>
                <a:lnTo>
                  <a:pt x="392" y="588"/>
                </a:lnTo>
                <a:lnTo>
                  <a:pt x="396" y="581"/>
                </a:lnTo>
                <a:lnTo>
                  <a:pt x="398" y="568"/>
                </a:lnTo>
                <a:lnTo>
                  <a:pt x="400" y="562"/>
                </a:lnTo>
                <a:lnTo>
                  <a:pt x="400" y="562"/>
                </a:lnTo>
                <a:lnTo>
                  <a:pt x="403" y="555"/>
                </a:lnTo>
                <a:lnTo>
                  <a:pt x="405" y="546"/>
                </a:lnTo>
                <a:lnTo>
                  <a:pt x="405" y="540"/>
                </a:lnTo>
                <a:lnTo>
                  <a:pt x="405" y="532"/>
                </a:lnTo>
                <a:lnTo>
                  <a:pt x="405" y="532"/>
                </a:lnTo>
                <a:lnTo>
                  <a:pt x="403" y="523"/>
                </a:lnTo>
                <a:lnTo>
                  <a:pt x="401" y="512"/>
                </a:lnTo>
                <a:lnTo>
                  <a:pt x="393" y="489"/>
                </a:lnTo>
                <a:lnTo>
                  <a:pt x="388" y="469"/>
                </a:lnTo>
                <a:lnTo>
                  <a:pt x="388" y="461"/>
                </a:lnTo>
                <a:lnTo>
                  <a:pt x="388" y="459"/>
                </a:lnTo>
                <a:lnTo>
                  <a:pt x="390" y="458"/>
                </a:lnTo>
                <a:lnTo>
                  <a:pt x="390" y="458"/>
                </a:lnTo>
                <a:lnTo>
                  <a:pt x="391" y="455"/>
                </a:lnTo>
                <a:lnTo>
                  <a:pt x="391" y="450"/>
                </a:lnTo>
                <a:lnTo>
                  <a:pt x="391" y="435"/>
                </a:lnTo>
                <a:lnTo>
                  <a:pt x="386" y="391"/>
                </a:lnTo>
                <a:lnTo>
                  <a:pt x="379" y="346"/>
                </a:lnTo>
                <a:lnTo>
                  <a:pt x="375" y="323"/>
                </a:lnTo>
                <a:lnTo>
                  <a:pt x="375" y="323"/>
                </a:lnTo>
                <a:lnTo>
                  <a:pt x="370" y="302"/>
                </a:lnTo>
                <a:lnTo>
                  <a:pt x="361" y="261"/>
                </a:lnTo>
                <a:lnTo>
                  <a:pt x="350" y="204"/>
                </a:lnTo>
                <a:lnTo>
                  <a:pt x="350" y="204"/>
                </a:lnTo>
                <a:lnTo>
                  <a:pt x="328" y="188"/>
                </a:lnTo>
                <a:lnTo>
                  <a:pt x="313" y="177"/>
                </a:lnTo>
                <a:lnTo>
                  <a:pt x="308" y="172"/>
                </a:lnTo>
                <a:lnTo>
                  <a:pt x="305" y="169"/>
                </a:lnTo>
                <a:lnTo>
                  <a:pt x="305" y="169"/>
                </a:lnTo>
                <a:lnTo>
                  <a:pt x="304" y="167"/>
                </a:lnTo>
                <a:lnTo>
                  <a:pt x="299" y="163"/>
                </a:lnTo>
                <a:lnTo>
                  <a:pt x="284" y="153"/>
                </a:lnTo>
                <a:lnTo>
                  <a:pt x="260" y="140"/>
                </a:lnTo>
                <a:lnTo>
                  <a:pt x="260" y="140"/>
                </a:lnTo>
                <a:lnTo>
                  <a:pt x="259" y="138"/>
                </a:lnTo>
                <a:lnTo>
                  <a:pt x="258" y="136"/>
                </a:lnTo>
                <a:lnTo>
                  <a:pt x="257" y="130"/>
                </a:lnTo>
                <a:lnTo>
                  <a:pt x="256" y="120"/>
                </a:lnTo>
                <a:lnTo>
                  <a:pt x="256" y="90"/>
                </a:lnTo>
                <a:lnTo>
                  <a:pt x="256" y="90"/>
                </a:lnTo>
                <a:lnTo>
                  <a:pt x="259" y="90"/>
                </a:lnTo>
                <a:lnTo>
                  <a:pt x="267" y="91"/>
                </a:lnTo>
                <a:lnTo>
                  <a:pt x="270" y="90"/>
                </a:lnTo>
                <a:lnTo>
                  <a:pt x="273" y="90"/>
                </a:lnTo>
                <a:lnTo>
                  <a:pt x="275" y="87"/>
                </a:lnTo>
                <a:lnTo>
                  <a:pt x="275" y="85"/>
                </a:lnTo>
                <a:lnTo>
                  <a:pt x="275" y="85"/>
                </a:lnTo>
                <a:lnTo>
                  <a:pt x="273" y="79"/>
                </a:lnTo>
                <a:lnTo>
                  <a:pt x="269" y="74"/>
                </a:lnTo>
                <a:lnTo>
                  <a:pt x="265" y="70"/>
                </a:lnTo>
                <a:lnTo>
                  <a:pt x="265" y="70"/>
                </a:lnTo>
                <a:lnTo>
                  <a:pt x="262" y="51"/>
                </a:lnTo>
                <a:lnTo>
                  <a:pt x="257" y="35"/>
                </a:lnTo>
                <a:lnTo>
                  <a:pt x="251" y="20"/>
                </a:lnTo>
                <a:lnTo>
                  <a:pt x="251" y="20"/>
                </a:lnTo>
                <a:lnTo>
                  <a:pt x="246" y="15"/>
                </a:lnTo>
                <a:lnTo>
                  <a:pt x="239" y="10"/>
                </a:lnTo>
                <a:lnTo>
                  <a:pt x="231" y="7"/>
                </a:lnTo>
                <a:lnTo>
                  <a:pt x="222" y="4"/>
                </a:lnTo>
                <a:lnTo>
                  <a:pt x="207" y="2"/>
                </a:lnTo>
                <a:lnTo>
                  <a:pt x="201" y="0"/>
                </a:lnTo>
                <a:lnTo>
                  <a:pt x="201" y="0"/>
                </a:lnTo>
                <a:close/>
              </a:path>
            </a:pathLst>
          </a:custGeom>
          <a:solidFill>
            <a:schemeClr val="tx1"/>
          </a:solidFill>
          <a:ln w="238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31"/>
          <p:cNvSpPr>
            <a:spLocks/>
          </p:cNvSpPr>
          <p:nvPr/>
        </p:nvSpPr>
        <p:spPr bwMode="auto">
          <a:xfrm>
            <a:off x="903058" y="2685416"/>
            <a:ext cx="735831" cy="1705542"/>
          </a:xfrm>
          <a:custGeom>
            <a:avLst/>
            <a:gdLst>
              <a:gd name="T0" fmla="*/ 123 w 538"/>
              <a:gd name="T1" fmla="*/ 73 h 1247"/>
              <a:gd name="T2" fmla="*/ 123 w 538"/>
              <a:gd name="T3" fmla="*/ 97 h 1247"/>
              <a:gd name="T4" fmla="*/ 143 w 538"/>
              <a:gd name="T5" fmla="*/ 150 h 1247"/>
              <a:gd name="T6" fmla="*/ 133 w 538"/>
              <a:gd name="T7" fmla="*/ 171 h 1247"/>
              <a:gd name="T8" fmla="*/ 136 w 538"/>
              <a:gd name="T9" fmla="*/ 188 h 1247"/>
              <a:gd name="T10" fmla="*/ 75 w 538"/>
              <a:gd name="T11" fmla="*/ 238 h 1247"/>
              <a:gd name="T12" fmla="*/ 42 w 538"/>
              <a:gd name="T13" fmla="*/ 282 h 1247"/>
              <a:gd name="T14" fmla="*/ 26 w 538"/>
              <a:gd name="T15" fmla="*/ 439 h 1247"/>
              <a:gd name="T16" fmla="*/ 21 w 538"/>
              <a:gd name="T17" fmla="*/ 504 h 1247"/>
              <a:gd name="T18" fmla="*/ 0 w 538"/>
              <a:gd name="T19" fmla="*/ 608 h 1247"/>
              <a:gd name="T20" fmla="*/ 10 w 538"/>
              <a:gd name="T21" fmla="*/ 626 h 1247"/>
              <a:gd name="T22" fmla="*/ 20 w 538"/>
              <a:gd name="T23" fmla="*/ 666 h 1247"/>
              <a:gd name="T24" fmla="*/ 36 w 538"/>
              <a:gd name="T25" fmla="*/ 718 h 1247"/>
              <a:gd name="T26" fmla="*/ 66 w 538"/>
              <a:gd name="T27" fmla="*/ 734 h 1247"/>
              <a:gd name="T28" fmla="*/ 76 w 538"/>
              <a:gd name="T29" fmla="*/ 713 h 1247"/>
              <a:gd name="T30" fmla="*/ 86 w 538"/>
              <a:gd name="T31" fmla="*/ 708 h 1247"/>
              <a:gd name="T32" fmla="*/ 75 w 538"/>
              <a:gd name="T33" fmla="*/ 666 h 1247"/>
              <a:gd name="T34" fmla="*/ 85 w 538"/>
              <a:gd name="T35" fmla="*/ 651 h 1247"/>
              <a:gd name="T36" fmla="*/ 85 w 538"/>
              <a:gd name="T37" fmla="*/ 546 h 1247"/>
              <a:gd name="T38" fmla="*/ 103 w 538"/>
              <a:gd name="T39" fmla="*/ 457 h 1247"/>
              <a:gd name="T40" fmla="*/ 108 w 538"/>
              <a:gd name="T41" fmla="*/ 488 h 1247"/>
              <a:gd name="T42" fmla="*/ 109 w 538"/>
              <a:gd name="T43" fmla="*/ 673 h 1247"/>
              <a:gd name="T44" fmla="*/ 108 w 538"/>
              <a:gd name="T45" fmla="*/ 734 h 1247"/>
              <a:gd name="T46" fmla="*/ 149 w 538"/>
              <a:gd name="T47" fmla="*/ 748 h 1247"/>
              <a:gd name="T48" fmla="*/ 229 w 538"/>
              <a:gd name="T49" fmla="*/ 1108 h 1247"/>
              <a:gd name="T50" fmla="*/ 244 w 538"/>
              <a:gd name="T51" fmla="*/ 1143 h 1247"/>
              <a:gd name="T52" fmla="*/ 244 w 538"/>
              <a:gd name="T53" fmla="*/ 1182 h 1247"/>
              <a:gd name="T54" fmla="*/ 263 w 538"/>
              <a:gd name="T55" fmla="*/ 1187 h 1247"/>
              <a:gd name="T56" fmla="*/ 273 w 538"/>
              <a:gd name="T57" fmla="*/ 1242 h 1247"/>
              <a:gd name="T58" fmla="*/ 292 w 538"/>
              <a:gd name="T59" fmla="*/ 1246 h 1247"/>
              <a:gd name="T60" fmla="*/ 353 w 538"/>
              <a:gd name="T61" fmla="*/ 1227 h 1247"/>
              <a:gd name="T62" fmla="*/ 376 w 538"/>
              <a:gd name="T63" fmla="*/ 1217 h 1247"/>
              <a:gd name="T64" fmla="*/ 373 w 538"/>
              <a:gd name="T65" fmla="*/ 1196 h 1247"/>
              <a:gd name="T66" fmla="*/ 333 w 538"/>
              <a:gd name="T67" fmla="*/ 1143 h 1247"/>
              <a:gd name="T68" fmla="*/ 343 w 538"/>
              <a:gd name="T69" fmla="*/ 1123 h 1247"/>
              <a:gd name="T70" fmla="*/ 353 w 538"/>
              <a:gd name="T71" fmla="*/ 1098 h 1247"/>
              <a:gd name="T72" fmla="*/ 368 w 538"/>
              <a:gd name="T73" fmla="*/ 1063 h 1247"/>
              <a:gd name="T74" fmla="*/ 374 w 538"/>
              <a:gd name="T75" fmla="*/ 920 h 1247"/>
              <a:gd name="T76" fmla="*/ 379 w 538"/>
              <a:gd name="T77" fmla="*/ 859 h 1247"/>
              <a:gd name="T78" fmla="*/ 511 w 538"/>
              <a:gd name="T79" fmla="*/ 779 h 1247"/>
              <a:gd name="T80" fmla="*/ 535 w 538"/>
              <a:gd name="T81" fmla="*/ 761 h 1247"/>
              <a:gd name="T82" fmla="*/ 537 w 538"/>
              <a:gd name="T83" fmla="*/ 740 h 1247"/>
              <a:gd name="T84" fmla="*/ 532 w 538"/>
              <a:gd name="T85" fmla="*/ 571 h 1247"/>
              <a:gd name="T86" fmla="*/ 514 w 538"/>
              <a:gd name="T87" fmla="*/ 566 h 1247"/>
              <a:gd name="T88" fmla="*/ 497 w 538"/>
              <a:gd name="T89" fmla="*/ 546 h 1247"/>
              <a:gd name="T90" fmla="*/ 476 w 538"/>
              <a:gd name="T91" fmla="*/ 467 h 1247"/>
              <a:gd name="T92" fmla="*/ 497 w 538"/>
              <a:gd name="T93" fmla="*/ 432 h 1247"/>
              <a:gd name="T94" fmla="*/ 437 w 538"/>
              <a:gd name="T95" fmla="*/ 288 h 1247"/>
              <a:gd name="T96" fmla="*/ 393 w 538"/>
              <a:gd name="T97" fmla="*/ 218 h 1247"/>
              <a:gd name="T98" fmla="*/ 368 w 538"/>
              <a:gd name="T99" fmla="*/ 198 h 1247"/>
              <a:gd name="T100" fmla="*/ 364 w 538"/>
              <a:gd name="T101" fmla="*/ 181 h 1247"/>
              <a:gd name="T102" fmla="*/ 313 w 538"/>
              <a:gd name="T103" fmla="*/ 188 h 1247"/>
              <a:gd name="T104" fmla="*/ 283 w 538"/>
              <a:gd name="T105" fmla="*/ 129 h 1247"/>
              <a:gd name="T106" fmla="*/ 293 w 538"/>
              <a:gd name="T107" fmla="*/ 54 h 1247"/>
              <a:gd name="T108" fmla="*/ 298 w 538"/>
              <a:gd name="T109" fmla="*/ 39 h 1247"/>
              <a:gd name="T110" fmla="*/ 268 w 538"/>
              <a:gd name="T111" fmla="*/ 24 h 1247"/>
              <a:gd name="T112" fmla="*/ 239 w 538"/>
              <a:gd name="T113" fmla="*/ 0 h 1247"/>
              <a:gd name="T114" fmla="*/ 194 w 538"/>
              <a:gd name="T115" fmla="*/ 0 h 1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38" h="1247">
                <a:moveTo>
                  <a:pt x="194" y="0"/>
                </a:moveTo>
                <a:lnTo>
                  <a:pt x="139" y="34"/>
                </a:lnTo>
                <a:lnTo>
                  <a:pt x="139" y="34"/>
                </a:lnTo>
                <a:lnTo>
                  <a:pt x="129" y="56"/>
                </a:lnTo>
                <a:lnTo>
                  <a:pt x="123" y="73"/>
                </a:lnTo>
                <a:lnTo>
                  <a:pt x="121" y="79"/>
                </a:lnTo>
                <a:lnTo>
                  <a:pt x="119" y="84"/>
                </a:lnTo>
                <a:lnTo>
                  <a:pt x="119" y="84"/>
                </a:lnTo>
                <a:lnTo>
                  <a:pt x="121" y="89"/>
                </a:lnTo>
                <a:lnTo>
                  <a:pt x="123" y="97"/>
                </a:lnTo>
                <a:lnTo>
                  <a:pt x="129" y="118"/>
                </a:lnTo>
                <a:lnTo>
                  <a:pt x="139" y="144"/>
                </a:lnTo>
                <a:lnTo>
                  <a:pt x="139" y="144"/>
                </a:lnTo>
                <a:lnTo>
                  <a:pt x="142" y="146"/>
                </a:lnTo>
                <a:lnTo>
                  <a:pt x="143" y="150"/>
                </a:lnTo>
                <a:lnTo>
                  <a:pt x="144" y="154"/>
                </a:lnTo>
                <a:lnTo>
                  <a:pt x="144" y="154"/>
                </a:lnTo>
                <a:lnTo>
                  <a:pt x="143" y="156"/>
                </a:lnTo>
                <a:lnTo>
                  <a:pt x="140" y="161"/>
                </a:lnTo>
                <a:lnTo>
                  <a:pt x="133" y="171"/>
                </a:lnTo>
                <a:lnTo>
                  <a:pt x="127" y="180"/>
                </a:lnTo>
                <a:lnTo>
                  <a:pt x="124" y="183"/>
                </a:lnTo>
                <a:lnTo>
                  <a:pt x="124" y="183"/>
                </a:lnTo>
                <a:lnTo>
                  <a:pt x="128" y="185"/>
                </a:lnTo>
                <a:lnTo>
                  <a:pt x="136" y="188"/>
                </a:lnTo>
                <a:lnTo>
                  <a:pt x="144" y="193"/>
                </a:lnTo>
                <a:lnTo>
                  <a:pt x="144" y="193"/>
                </a:lnTo>
                <a:lnTo>
                  <a:pt x="116" y="212"/>
                </a:lnTo>
                <a:lnTo>
                  <a:pt x="75" y="238"/>
                </a:lnTo>
                <a:lnTo>
                  <a:pt x="75" y="238"/>
                </a:lnTo>
                <a:lnTo>
                  <a:pt x="68" y="243"/>
                </a:lnTo>
                <a:lnTo>
                  <a:pt x="62" y="251"/>
                </a:lnTo>
                <a:lnTo>
                  <a:pt x="56" y="258"/>
                </a:lnTo>
                <a:lnTo>
                  <a:pt x="51" y="267"/>
                </a:lnTo>
                <a:lnTo>
                  <a:pt x="42" y="282"/>
                </a:lnTo>
                <a:lnTo>
                  <a:pt x="40" y="288"/>
                </a:lnTo>
                <a:lnTo>
                  <a:pt x="40" y="288"/>
                </a:lnTo>
                <a:lnTo>
                  <a:pt x="34" y="367"/>
                </a:lnTo>
                <a:lnTo>
                  <a:pt x="29" y="422"/>
                </a:lnTo>
                <a:lnTo>
                  <a:pt x="26" y="439"/>
                </a:lnTo>
                <a:lnTo>
                  <a:pt x="25" y="447"/>
                </a:lnTo>
                <a:lnTo>
                  <a:pt x="25" y="447"/>
                </a:lnTo>
                <a:lnTo>
                  <a:pt x="24" y="452"/>
                </a:lnTo>
                <a:lnTo>
                  <a:pt x="24" y="464"/>
                </a:lnTo>
                <a:lnTo>
                  <a:pt x="21" y="504"/>
                </a:lnTo>
                <a:lnTo>
                  <a:pt x="20" y="561"/>
                </a:lnTo>
                <a:lnTo>
                  <a:pt x="20" y="561"/>
                </a:lnTo>
                <a:lnTo>
                  <a:pt x="9" y="586"/>
                </a:lnTo>
                <a:lnTo>
                  <a:pt x="1" y="602"/>
                </a:lnTo>
                <a:lnTo>
                  <a:pt x="0" y="608"/>
                </a:lnTo>
                <a:lnTo>
                  <a:pt x="0" y="611"/>
                </a:lnTo>
                <a:lnTo>
                  <a:pt x="0" y="611"/>
                </a:lnTo>
                <a:lnTo>
                  <a:pt x="3" y="613"/>
                </a:lnTo>
                <a:lnTo>
                  <a:pt x="6" y="617"/>
                </a:lnTo>
                <a:lnTo>
                  <a:pt x="10" y="626"/>
                </a:lnTo>
                <a:lnTo>
                  <a:pt x="10" y="626"/>
                </a:lnTo>
                <a:lnTo>
                  <a:pt x="10" y="635"/>
                </a:lnTo>
                <a:lnTo>
                  <a:pt x="10" y="647"/>
                </a:lnTo>
                <a:lnTo>
                  <a:pt x="10" y="666"/>
                </a:lnTo>
                <a:lnTo>
                  <a:pt x="20" y="666"/>
                </a:lnTo>
                <a:lnTo>
                  <a:pt x="20" y="666"/>
                </a:lnTo>
                <a:lnTo>
                  <a:pt x="30" y="710"/>
                </a:lnTo>
                <a:lnTo>
                  <a:pt x="30" y="710"/>
                </a:lnTo>
                <a:lnTo>
                  <a:pt x="32" y="714"/>
                </a:lnTo>
                <a:lnTo>
                  <a:pt x="36" y="718"/>
                </a:lnTo>
                <a:lnTo>
                  <a:pt x="46" y="726"/>
                </a:lnTo>
                <a:lnTo>
                  <a:pt x="57" y="733"/>
                </a:lnTo>
                <a:lnTo>
                  <a:pt x="65" y="735"/>
                </a:lnTo>
                <a:lnTo>
                  <a:pt x="65" y="735"/>
                </a:lnTo>
                <a:lnTo>
                  <a:pt x="66" y="734"/>
                </a:lnTo>
                <a:lnTo>
                  <a:pt x="67" y="731"/>
                </a:lnTo>
                <a:lnTo>
                  <a:pt x="70" y="723"/>
                </a:lnTo>
                <a:lnTo>
                  <a:pt x="70" y="710"/>
                </a:lnTo>
                <a:lnTo>
                  <a:pt x="70" y="710"/>
                </a:lnTo>
                <a:lnTo>
                  <a:pt x="76" y="713"/>
                </a:lnTo>
                <a:lnTo>
                  <a:pt x="80" y="713"/>
                </a:lnTo>
                <a:lnTo>
                  <a:pt x="82" y="712"/>
                </a:lnTo>
                <a:lnTo>
                  <a:pt x="85" y="710"/>
                </a:lnTo>
                <a:lnTo>
                  <a:pt x="85" y="710"/>
                </a:lnTo>
                <a:lnTo>
                  <a:pt x="86" y="708"/>
                </a:lnTo>
                <a:lnTo>
                  <a:pt x="86" y="703"/>
                </a:lnTo>
                <a:lnTo>
                  <a:pt x="85" y="693"/>
                </a:lnTo>
                <a:lnTo>
                  <a:pt x="80" y="680"/>
                </a:lnTo>
                <a:lnTo>
                  <a:pt x="75" y="666"/>
                </a:lnTo>
                <a:lnTo>
                  <a:pt x="75" y="666"/>
                </a:lnTo>
                <a:lnTo>
                  <a:pt x="81" y="658"/>
                </a:lnTo>
                <a:lnTo>
                  <a:pt x="85" y="653"/>
                </a:lnTo>
                <a:lnTo>
                  <a:pt x="85" y="652"/>
                </a:lnTo>
                <a:lnTo>
                  <a:pt x="85" y="651"/>
                </a:lnTo>
                <a:lnTo>
                  <a:pt x="85" y="651"/>
                </a:lnTo>
                <a:lnTo>
                  <a:pt x="83" y="646"/>
                </a:lnTo>
                <a:lnTo>
                  <a:pt x="83" y="635"/>
                </a:lnTo>
                <a:lnTo>
                  <a:pt x="83" y="600"/>
                </a:lnTo>
                <a:lnTo>
                  <a:pt x="85" y="546"/>
                </a:lnTo>
                <a:lnTo>
                  <a:pt x="85" y="546"/>
                </a:lnTo>
                <a:lnTo>
                  <a:pt x="87" y="531"/>
                </a:lnTo>
                <a:lnTo>
                  <a:pt x="92" y="499"/>
                </a:lnTo>
                <a:lnTo>
                  <a:pt x="98" y="469"/>
                </a:lnTo>
                <a:lnTo>
                  <a:pt x="102" y="459"/>
                </a:lnTo>
                <a:lnTo>
                  <a:pt x="103" y="457"/>
                </a:lnTo>
                <a:lnTo>
                  <a:pt x="104" y="457"/>
                </a:lnTo>
                <a:lnTo>
                  <a:pt x="104" y="457"/>
                </a:lnTo>
                <a:lnTo>
                  <a:pt x="106" y="459"/>
                </a:lnTo>
                <a:lnTo>
                  <a:pt x="107" y="466"/>
                </a:lnTo>
                <a:lnTo>
                  <a:pt x="108" y="488"/>
                </a:lnTo>
                <a:lnTo>
                  <a:pt x="112" y="553"/>
                </a:lnTo>
                <a:lnTo>
                  <a:pt x="114" y="646"/>
                </a:lnTo>
                <a:lnTo>
                  <a:pt x="114" y="646"/>
                </a:lnTo>
                <a:lnTo>
                  <a:pt x="112" y="659"/>
                </a:lnTo>
                <a:lnTo>
                  <a:pt x="109" y="673"/>
                </a:lnTo>
                <a:lnTo>
                  <a:pt x="107" y="690"/>
                </a:lnTo>
                <a:lnTo>
                  <a:pt x="106" y="707"/>
                </a:lnTo>
                <a:lnTo>
                  <a:pt x="106" y="723"/>
                </a:lnTo>
                <a:lnTo>
                  <a:pt x="107" y="729"/>
                </a:lnTo>
                <a:lnTo>
                  <a:pt x="108" y="734"/>
                </a:lnTo>
                <a:lnTo>
                  <a:pt x="111" y="738"/>
                </a:lnTo>
                <a:lnTo>
                  <a:pt x="114" y="740"/>
                </a:lnTo>
                <a:lnTo>
                  <a:pt x="114" y="740"/>
                </a:lnTo>
                <a:lnTo>
                  <a:pt x="132" y="745"/>
                </a:lnTo>
                <a:lnTo>
                  <a:pt x="149" y="748"/>
                </a:lnTo>
                <a:lnTo>
                  <a:pt x="169" y="750"/>
                </a:lnTo>
                <a:lnTo>
                  <a:pt x="189" y="810"/>
                </a:lnTo>
                <a:lnTo>
                  <a:pt x="204" y="854"/>
                </a:lnTo>
                <a:lnTo>
                  <a:pt x="204" y="854"/>
                </a:lnTo>
                <a:lnTo>
                  <a:pt x="229" y="1108"/>
                </a:lnTo>
                <a:lnTo>
                  <a:pt x="229" y="1108"/>
                </a:lnTo>
                <a:lnTo>
                  <a:pt x="231" y="1118"/>
                </a:lnTo>
                <a:lnTo>
                  <a:pt x="236" y="1129"/>
                </a:lnTo>
                <a:lnTo>
                  <a:pt x="244" y="1143"/>
                </a:lnTo>
                <a:lnTo>
                  <a:pt x="244" y="1143"/>
                </a:lnTo>
                <a:lnTo>
                  <a:pt x="242" y="1148"/>
                </a:lnTo>
                <a:lnTo>
                  <a:pt x="241" y="1160"/>
                </a:lnTo>
                <a:lnTo>
                  <a:pt x="240" y="1174"/>
                </a:lnTo>
                <a:lnTo>
                  <a:pt x="241" y="1179"/>
                </a:lnTo>
                <a:lnTo>
                  <a:pt x="244" y="1182"/>
                </a:lnTo>
                <a:lnTo>
                  <a:pt x="244" y="1182"/>
                </a:lnTo>
                <a:lnTo>
                  <a:pt x="250" y="1185"/>
                </a:lnTo>
                <a:lnTo>
                  <a:pt x="256" y="1186"/>
                </a:lnTo>
                <a:lnTo>
                  <a:pt x="263" y="1187"/>
                </a:lnTo>
                <a:lnTo>
                  <a:pt x="263" y="1187"/>
                </a:lnTo>
                <a:lnTo>
                  <a:pt x="263" y="1197"/>
                </a:lnTo>
                <a:lnTo>
                  <a:pt x="266" y="1217"/>
                </a:lnTo>
                <a:lnTo>
                  <a:pt x="267" y="1228"/>
                </a:lnTo>
                <a:lnTo>
                  <a:pt x="271" y="1238"/>
                </a:lnTo>
                <a:lnTo>
                  <a:pt x="273" y="1242"/>
                </a:lnTo>
                <a:lnTo>
                  <a:pt x="276" y="1245"/>
                </a:lnTo>
                <a:lnTo>
                  <a:pt x="280" y="1247"/>
                </a:lnTo>
                <a:lnTo>
                  <a:pt x="283" y="1247"/>
                </a:lnTo>
                <a:lnTo>
                  <a:pt x="283" y="1247"/>
                </a:lnTo>
                <a:lnTo>
                  <a:pt x="292" y="1246"/>
                </a:lnTo>
                <a:lnTo>
                  <a:pt x="302" y="1243"/>
                </a:lnTo>
                <a:lnTo>
                  <a:pt x="324" y="1237"/>
                </a:lnTo>
                <a:lnTo>
                  <a:pt x="343" y="1230"/>
                </a:lnTo>
                <a:lnTo>
                  <a:pt x="353" y="1227"/>
                </a:lnTo>
                <a:lnTo>
                  <a:pt x="353" y="1227"/>
                </a:lnTo>
                <a:lnTo>
                  <a:pt x="359" y="1227"/>
                </a:lnTo>
                <a:lnTo>
                  <a:pt x="367" y="1225"/>
                </a:lnTo>
                <a:lnTo>
                  <a:pt x="370" y="1223"/>
                </a:lnTo>
                <a:lnTo>
                  <a:pt x="374" y="1221"/>
                </a:lnTo>
                <a:lnTo>
                  <a:pt x="376" y="1217"/>
                </a:lnTo>
                <a:lnTo>
                  <a:pt x="378" y="1212"/>
                </a:lnTo>
                <a:lnTo>
                  <a:pt x="378" y="1212"/>
                </a:lnTo>
                <a:lnTo>
                  <a:pt x="378" y="1207"/>
                </a:lnTo>
                <a:lnTo>
                  <a:pt x="375" y="1201"/>
                </a:lnTo>
                <a:lnTo>
                  <a:pt x="373" y="1196"/>
                </a:lnTo>
                <a:lnTo>
                  <a:pt x="369" y="1191"/>
                </a:lnTo>
                <a:lnTo>
                  <a:pt x="362" y="1185"/>
                </a:lnTo>
                <a:lnTo>
                  <a:pt x="358" y="1182"/>
                </a:lnTo>
                <a:lnTo>
                  <a:pt x="338" y="1172"/>
                </a:lnTo>
                <a:lnTo>
                  <a:pt x="333" y="1143"/>
                </a:lnTo>
                <a:lnTo>
                  <a:pt x="333" y="1143"/>
                </a:lnTo>
                <a:lnTo>
                  <a:pt x="337" y="1138"/>
                </a:lnTo>
                <a:lnTo>
                  <a:pt x="339" y="1133"/>
                </a:lnTo>
                <a:lnTo>
                  <a:pt x="343" y="1123"/>
                </a:lnTo>
                <a:lnTo>
                  <a:pt x="343" y="1123"/>
                </a:lnTo>
                <a:lnTo>
                  <a:pt x="347" y="1113"/>
                </a:lnTo>
                <a:lnTo>
                  <a:pt x="350" y="1107"/>
                </a:lnTo>
                <a:lnTo>
                  <a:pt x="352" y="1102"/>
                </a:lnTo>
                <a:lnTo>
                  <a:pt x="353" y="1098"/>
                </a:lnTo>
                <a:lnTo>
                  <a:pt x="353" y="1098"/>
                </a:lnTo>
                <a:lnTo>
                  <a:pt x="354" y="1093"/>
                </a:lnTo>
                <a:lnTo>
                  <a:pt x="359" y="1086"/>
                </a:lnTo>
                <a:lnTo>
                  <a:pt x="363" y="1076"/>
                </a:lnTo>
                <a:lnTo>
                  <a:pt x="368" y="1063"/>
                </a:lnTo>
                <a:lnTo>
                  <a:pt x="368" y="1063"/>
                </a:lnTo>
                <a:lnTo>
                  <a:pt x="369" y="1052"/>
                </a:lnTo>
                <a:lnTo>
                  <a:pt x="372" y="1032"/>
                </a:lnTo>
                <a:lnTo>
                  <a:pt x="374" y="981"/>
                </a:lnTo>
                <a:lnTo>
                  <a:pt x="374" y="935"/>
                </a:lnTo>
                <a:lnTo>
                  <a:pt x="374" y="920"/>
                </a:lnTo>
                <a:lnTo>
                  <a:pt x="373" y="914"/>
                </a:lnTo>
                <a:lnTo>
                  <a:pt x="373" y="914"/>
                </a:lnTo>
                <a:lnTo>
                  <a:pt x="373" y="909"/>
                </a:lnTo>
                <a:lnTo>
                  <a:pt x="374" y="897"/>
                </a:lnTo>
                <a:lnTo>
                  <a:pt x="379" y="859"/>
                </a:lnTo>
                <a:lnTo>
                  <a:pt x="388" y="805"/>
                </a:lnTo>
                <a:lnTo>
                  <a:pt x="388" y="805"/>
                </a:lnTo>
                <a:lnTo>
                  <a:pt x="447" y="792"/>
                </a:lnTo>
                <a:lnTo>
                  <a:pt x="492" y="782"/>
                </a:lnTo>
                <a:lnTo>
                  <a:pt x="511" y="779"/>
                </a:lnTo>
                <a:lnTo>
                  <a:pt x="522" y="775"/>
                </a:lnTo>
                <a:lnTo>
                  <a:pt x="522" y="775"/>
                </a:lnTo>
                <a:lnTo>
                  <a:pt x="528" y="771"/>
                </a:lnTo>
                <a:lnTo>
                  <a:pt x="533" y="767"/>
                </a:lnTo>
                <a:lnTo>
                  <a:pt x="535" y="761"/>
                </a:lnTo>
                <a:lnTo>
                  <a:pt x="538" y="756"/>
                </a:lnTo>
                <a:lnTo>
                  <a:pt x="538" y="751"/>
                </a:lnTo>
                <a:lnTo>
                  <a:pt x="538" y="746"/>
                </a:lnTo>
                <a:lnTo>
                  <a:pt x="537" y="740"/>
                </a:lnTo>
                <a:lnTo>
                  <a:pt x="537" y="740"/>
                </a:lnTo>
                <a:lnTo>
                  <a:pt x="535" y="733"/>
                </a:lnTo>
                <a:lnTo>
                  <a:pt x="535" y="713"/>
                </a:lnTo>
                <a:lnTo>
                  <a:pt x="534" y="657"/>
                </a:lnTo>
                <a:lnTo>
                  <a:pt x="533" y="601"/>
                </a:lnTo>
                <a:lnTo>
                  <a:pt x="532" y="571"/>
                </a:lnTo>
                <a:lnTo>
                  <a:pt x="532" y="571"/>
                </a:lnTo>
                <a:lnTo>
                  <a:pt x="531" y="569"/>
                </a:lnTo>
                <a:lnTo>
                  <a:pt x="528" y="566"/>
                </a:lnTo>
                <a:lnTo>
                  <a:pt x="522" y="565"/>
                </a:lnTo>
                <a:lnTo>
                  <a:pt x="514" y="566"/>
                </a:lnTo>
                <a:lnTo>
                  <a:pt x="512" y="566"/>
                </a:lnTo>
                <a:lnTo>
                  <a:pt x="512" y="566"/>
                </a:lnTo>
                <a:lnTo>
                  <a:pt x="506" y="557"/>
                </a:lnTo>
                <a:lnTo>
                  <a:pt x="497" y="546"/>
                </a:lnTo>
                <a:lnTo>
                  <a:pt x="497" y="546"/>
                </a:lnTo>
                <a:lnTo>
                  <a:pt x="483" y="528"/>
                </a:lnTo>
                <a:lnTo>
                  <a:pt x="472" y="512"/>
                </a:lnTo>
                <a:lnTo>
                  <a:pt x="472" y="472"/>
                </a:lnTo>
                <a:lnTo>
                  <a:pt x="472" y="472"/>
                </a:lnTo>
                <a:lnTo>
                  <a:pt x="476" y="467"/>
                </a:lnTo>
                <a:lnTo>
                  <a:pt x="486" y="457"/>
                </a:lnTo>
                <a:lnTo>
                  <a:pt x="491" y="451"/>
                </a:lnTo>
                <a:lnTo>
                  <a:pt x="494" y="443"/>
                </a:lnTo>
                <a:lnTo>
                  <a:pt x="497" y="437"/>
                </a:lnTo>
                <a:lnTo>
                  <a:pt x="497" y="432"/>
                </a:lnTo>
                <a:lnTo>
                  <a:pt x="497" y="432"/>
                </a:lnTo>
                <a:lnTo>
                  <a:pt x="493" y="422"/>
                </a:lnTo>
                <a:lnTo>
                  <a:pt x="487" y="405"/>
                </a:lnTo>
                <a:lnTo>
                  <a:pt x="466" y="355"/>
                </a:lnTo>
                <a:lnTo>
                  <a:pt x="437" y="288"/>
                </a:lnTo>
                <a:lnTo>
                  <a:pt x="398" y="233"/>
                </a:lnTo>
                <a:lnTo>
                  <a:pt x="398" y="233"/>
                </a:lnTo>
                <a:lnTo>
                  <a:pt x="398" y="231"/>
                </a:lnTo>
                <a:lnTo>
                  <a:pt x="393" y="218"/>
                </a:lnTo>
                <a:lnTo>
                  <a:pt x="393" y="218"/>
                </a:lnTo>
                <a:lnTo>
                  <a:pt x="390" y="213"/>
                </a:lnTo>
                <a:lnTo>
                  <a:pt x="386" y="210"/>
                </a:lnTo>
                <a:lnTo>
                  <a:pt x="378" y="203"/>
                </a:lnTo>
                <a:lnTo>
                  <a:pt x="370" y="200"/>
                </a:lnTo>
                <a:lnTo>
                  <a:pt x="368" y="198"/>
                </a:lnTo>
                <a:lnTo>
                  <a:pt x="368" y="198"/>
                </a:lnTo>
                <a:lnTo>
                  <a:pt x="368" y="195"/>
                </a:lnTo>
                <a:lnTo>
                  <a:pt x="367" y="188"/>
                </a:lnTo>
                <a:lnTo>
                  <a:pt x="365" y="185"/>
                </a:lnTo>
                <a:lnTo>
                  <a:pt x="364" y="181"/>
                </a:lnTo>
                <a:lnTo>
                  <a:pt x="362" y="179"/>
                </a:lnTo>
                <a:lnTo>
                  <a:pt x="358" y="179"/>
                </a:lnTo>
                <a:lnTo>
                  <a:pt x="358" y="179"/>
                </a:lnTo>
                <a:lnTo>
                  <a:pt x="332" y="183"/>
                </a:lnTo>
                <a:lnTo>
                  <a:pt x="313" y="188"/>
                </a:lnTo>
                <a:lnTo>
                  <a:pt x="283" y="164"/>
                </a:lnTo>
                <a:lnTo>
                  <a:pt x="283" y="164"/>
                </a:lnTo>
                <a:lnTo>
                  <a:pt x="282" y="150"/>
                </a:lnTo>
                <a:lnTo>
                  <a:pt x="282" y="139"/>
                </a:lnTo>
                <a:lnTo>
                  <a:pt x="283" y="129"/>
                </a:lnTo>
                <a:lnTo>
                  <a:pt x="283" y="129"/>
                </a:lnTo>
                <a:lnTo>
                  <a:pt x="285" y="119"/>
                </a:lnTo>
                <a:lnTo>
                  <a:pt x="285" y="105"/>
                </a:lnTo>
                <a:lnTo>
                  <a:pt x="283" y="89"/>
                </a:lnTo>
                <a:lnTo>
                  <a:pt x="293" y="54"/>
                </a:lnTo>
                <a:lnTo>
                  <a:pt x="293" y="54"/>
                </a:lnTo>
                <a:lnTo>
                  <a:pt x="297" y="48"/>
                </a:lnTo>
                <a:lnTo>
                  <a:pt x="299" y="43"/>
                </a:lnTo>
                <a:lnTo>
                  <a:pt x="299" y="41"/>
                </a:lnTo>
                <a:lnTo>
                  <a:pt x="298" y="39"/>
                </a:lnTo>
                <a:lnTo>
                  <a:pt x="298" y="39"/>
                </a:lnTo>
                <a:lnTo>
                  <a:pt x="292" y="36"/>
                </a:lnTo>
                <a:lnTo>
                  <a:pt x="282" y="31"/>
                </a:lnTo>
                <a:lnTo>
                  <a:pt x="268" y="24"/>
                </a:lnTo>
                <a:lnTo>
                  <a:pt x="268" y="24"/>
                </a:lnTo>
                <a:lnTo>
                  <a:pt x="254" y="5"/>
                </a:lnTo>
                <a:lnTo>
                  <a:pt x="254" y="5"/>
                </a:lnTo>
                <a:lnTo>
                  <a:pt x="250" y="2"/>
                </a:lnTo>
                <a:lnTo>
                  <a:pt x="245" y="0"/>
                </a:lnTo>
                <a:lnTo>
                  <a:pt x="239" y="0"/>
                </a:lnTo>
                <a:lnTo>
                  <a:pt x="234" y="0"/>
                </a:lnTo>
                <a:lnTo>
                  <a:pt x="234" y="0"/>
                </a:lnTo>
                <a:lnTo>
                  <a:pt x="227" y="2"/>
                </a:lnTo>
                <a:lnTo>
                  <a:pt x="224" y="5"/>
                </a:lnTo>
                <a:lnTo>
                  <a:pt x="194" y="0"/>
                </a:lnTo>
                <a:close/>
              </a:path>
            </a:pathLst>
          </a:custGeom>
          <a:solidFill>
            <a:schemeClr val="tx1"/>
          </a:solidFill>
          <a:ln w="238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29"/>
          <p:cNvSpPr>
            <a:spLocks noEditPoints="1"/>
          </p:cNvSpPr>
          <p:nvPr/>
        </p:nvSpPr>
        <p:spPr bwMode="auto">
          <a:xfrm>
            <a:off x="8570502" y="788093"/>
            <a:ext cx="657973" cy="1645989"/>
          </a:xfrm>
          <a:custGeom>
            <a:avLst/>
            <a:gdLst>
              <a:gd name="T0" fmla="*/ 112 w 621"/>
              <a:gd name="T1" fmla="*/ 7 h 1556"/>
              <a:gd name="T2" fmla="*/ 74 w 621"/>
              <a:gd name="T3" fmla="*/ 54 h 1556"/>
              <a:gd name="T4" fmla="*/ 29 w 621"/>
              <a:gd name="T5" fmla="*/ 143 h 1556"/>
              <a:gd name="T6" fmla="*/ 19 w 621"/>
              <a:gd name="T7" fmla="*/ 256 h 1556"/>
              <a:gd name="T8" fmla="*/ 2 w 621"/>
              <a:gd name="T9" fmla="*/ 359 h 1556"/>
              <a:gd name="T10" fmla="*/ 64 w 621"/>
              <a:gd name="T11" fmla="*/ 416 h 1556"/>
              <a:gd name="T12" fmla="*/ 77 w 621"/>
              <a:gd name="T13" fmla="*/ 508 h 1556"/>
              <a:gd name="T14" fmla="*/ 38 w 621"/>
              <a:gd name="T15" fmla="*/ 641 h 1556"/>
              <a:gd name="T16" fmla="*/ 59 w 621"/>
              <a:gd name="T17" fmla="*/ 715 h 1556"/>
              <a:gd name="T18" fmla="*/ 109 w 621"/>
              <a:gd name="T19" fmla="*/ 757 h 1556"/>
              <a:gd name="T20" fmla="*/ 108 w 621"/>
              <a:gd name="T21" fmla="*/ 872 h 1556"/>
              <a:gd name="T22" fmla="*/ 75 w 621"/>
              <a:gd name="T23" fmla="*/ 1137 h 1556"/>
              <a:gd name="T24" fmla="*/ 32 w 621"/>
              <a:gd name="T25" fmla="*/ 1380 h 1556"/>
              <a:gd name="T26" fmla="*/ 16 w 621"/>
              <a:gd name="T27" fmla="*/ 1450 h 1556"/>
              <a:gd name="T28" fmla="*/ 29 w 621"/>
              <a:gd name="T29" fmla="*/ 1513 h 1556"/>
              <a:gd name="T30" fmla="*/ 64 w 621"/>
              <a:gd name="T31" fmla="*/ 1553 h 1556"/>
              <a:gd name="T32" fmla="*/ 148 w 621"/>
              <a:gd name="T33" fmla="*/ 1548 h 1556"/>
              <a:gd name="T34" fmla="*/ 143 w 621"/>
              <a:gd name="T35" fmla="*/ 1503 h 1556"/>
              <a:gd name="T36" fmla="*/ 108 w 621"/>
              <a:gd name="T37" fmla="*/ 1405 h 1556"/>
              <a:gd name="T38" fmla="*/ 123 w 621"/>
              <a:gd name="T39" fmla="*/ 1390 h 1556"/>
              <a:gd name="T40" fmla="*/ 197 w 621"/>
              <a:gd name="T41" fmla="*/ 1144 h 1556"/>
              <a:gd name="T42" fmla="*/ 257 w 621"/>
              <a:gd name="T43" fmla="*/ 935 h 1556"/>
              <a:gd name="T44" fmla="*/ 281 w 621"/>
              <a:gd name="T45" fmla="*/ 919 h 1556"/>
              <a:gd name="T46" fmla="*/ 335 w 621"/>
              <a:gd name="T47" fmla="*/ 1010 h 1556"/>
              <a:gd name="T48" fmla="*/ 305 w 621"/>
              <a:gd name="T49" fmla="*/ 1065 h 1556"/>
              <a:gd name="T50" fmla="*/ 315 w 621"/>
              <a:gd name="T51" fmla="*/ 1124 h 1556"/>
              <a:gd name="T52" fmla="*/ 305 w 621"/>
              <a:gd name="T53" fmla="*/ 1257 h 1556"/>
              <a:gd name="T54" fmla="*/ 374 w 621"/>
              <a:gd name="T55" fmla="*/ 1370 h 1556"/>
              <a:gd name="T56" fmla="*/ 379 w 621"/>
              <a:gd name="T57" fmla="*/ 1479 h 1556"/>
              <a:gd name="T58" fmla="*/ 453 w 621"/>
              <a:gd name="T59" fmla="*/ 1489 h 1556"/>
              <a:gd name="T60" fmla="*/ 527 w 621"/>
              <a:gd name="T61" fmla="*/ 1463 h 1556"/>
              <a:gd name="T62" fmla="*/ 506 w 621"/>
              <a:gd name="T63" fmla="*/ 1421 h 1556"/>
              <a:gd name="T64" fmla="*/ 467 w 621"/>
              <a:gd name="T65" fmla="*/ 1407 h 1556"/>
              <a:gd name="T66" fmla="*/ 478 w 621"/>
              <a:gd name="T67" fmla="*/ 1375 h 1556"/>
              <a:gd name="T68" fmla="*/ 562 w 621"/>
              <a:gd name="T69" fmla="*/ 1284 h 1556"/>
              <a:gd name="T70" fmla="*/ 619 w 621"/>
              <a:gd name="T71" fmla="*/ 1253 h 1556"/>
              <a:gd name="T72" fmla="*/ 602 w 621"/>
              <a:gd name="T73" fmla="*/ 1167 h 1556"/>
              <a:gd name="T74" fmla="*/ 573 w 621"/>
              <a:gd name="T75" fmla="*/ 998 h 1556"/>
              <a:gd name="T76" fmla="*/ 493 w 621"/>
              <a:gd name="T77" fmla="*/ 887 h 1556"/>
              <a:gd name="T78" fmla="*/ 483 w 621"/>
              <a:gd name="T79" fmla="*/ 784 h 1556"/>
              <a:gd name="T80" fmla="*/ 498 w 621"/>
              <a:gd name="T81" fmla="*/ 744 h 1556"/>
              <a:gd name="T82" fmla="*/ 443 w 621"/>
              <a:gd name="T83" fmla="*/ 591 h 1556"/>
              <a:gd name="T84" fmla="*/ 419 w 621"/>
              <a:gd name="T85" fmla="*/ 439 h 1556"/>
              <a:gd name="T86" fmla="*/ 350 w 621"/>
              <a:gd name="T87" fmla="*/ 298 h 1556"/>
              <a:gd name="T88" fmla="*/ 282 w 621"/>
              <a:gd name="T89" fmla="*/ 290 h 1556"/>
              <a:gd name="T90" fmla="*/ 261 w 621"/>
              <a:gd name="T91" fmla="*/ 241 h 1556"/>
              <a:gd name="T92" fmla="*/ 267 w 621"/>
              <a:gd name="T93" fmla="*/ 168 h 1556"/>
              <a:gd name="T94" fmla="*/ 261 w 621"/>
              <a:gd name="T95" fmla="*/ 110 h 1556"/>
              <a:gd name="T96" fmla="*/ 277 w 621"/>
              <a:gd name="T97" fmla="*/ 96 h 1556"/>
              <a:gd name="T98" fmla="*/ 238 w 621"/>
              <a:gd name="T99" fmla="*/ 54 h 1556"/>
              <a:gd name="T100" fmla="*/ 182 w 621"/>
              <a:gd name="T101" fmla="*/ 34 h 1556"/>
              <a:gd name="T102" fmla="*/ 123 w 621"/>
              <a:gd name="T103" fmla="*/ 227 h 1556"/>
              <a:gd name="T104" fmla="*/ 98 w 621"/>
              <a:gd name="T105" fmla="*/ 197 h 1556"/>
              <a:gd name="T106" fmla="*/ 517 w 621"/>
              <a:gd name="T107" fmla="*/ 991 h 1556"/>
              <a:gd name="T108" fmla="*/ 468 w 621"/>
              <a:gd name="T109" fmla="*/ 986 h 1556"/>
              <a:gd name="T110" fmla="*/ 453 w 621"/>
              <a:gd name="T111" fmla="*/ 897 h 1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21" h="1556">
                <a:moveTo>
                  <a:pt x="177" y="25"/>
                </a:moveTo>
                <a:lnTo>
                  <a:pt x="138" y="0"/>
                </a:lnTo>
                <a:lnTo>
                  <a:pt x="138" y="0"/>
                </a:lnTo>
                <a:lnTo>
                  <a:pt x="129" y="1"/>
                </a:lnTo>
                <a:lnTo>
                  <a:pt x="123" y="2"/>
                </a:lnTo>
                <a:lnTo>
                  <a:pt x="118" y="5"/>
                </a:lnTo>
                <a:lnTo>
                  <a:pt x="118" y="5"/>
                </a:lnTo>
                <a:lnTo>
                  <a:pt x="112" y="7"/>
                </a:lnTo>
                <a:lnTo>
                  <a:pt x="103" y="11"/>
                </a:lnTo>
                <a:lnTo>
                  <a:pt x="95" y="16"/>
                </a:lnTo>
                <a:lnTo>
                  <a:pt x="88" y="20"/>
                </a:lnTo>
                <a:lnTo>
                  <a:pt x="88" y="20"/>
                </a:lnTo>
                <a:lnTo>
                  <a:pt x="85" y="27"/>
                </a:lnTo>
                <a:lnTo>
                  <a:pt x="80" y="38"/>
                </a:lnTo>
                <a:lnTo>
                  <a:pt x="74" y="54"/>
                </a:lnTo>
                <a:lnTo>
                  <a:pt x="74" y="54"/>
                </a:lnTo>
                <a:lnTo>
                  <a:pt x="64" y="74"/>
                </a:lnTo>
                <a:lnTo>
                  <a:pt x="64" y="74"/>
                </a:lnTo>
                <a:lnTo>
                  <a:pt x="61" y="75"/>
                </a:lnTo>
                <a:lnTo>
                  <a:pt x="59" y="78"/>
                </a:lnTo>
                <a:lnTo>
                  <a:pt x="54" y="79"/>
                </a:lnTo>
                <a:lnTo>
                  <a:pt x="44" y="133"/>
                </a:lnTo>
                <a:lnTo>
                  <a:pt x="29" y="143"/>
                </a:lnTo>
                <a:lnTo>
                  <a:pt x="29" y="143"/>
                </a:lnTo>
                <a:lnTo>
                  <a:pt x="24" y="180"/>
                </a:lnTo>
                <a:lnTo>
                  <a:pt x="21" y="208"/>
                </a:lnTo>
                <a:lnTo>
                  <a:pt x="19" y="219"/>
                </a:lnTo>
                <a:lnTo>
                  <a:pt x="19" y="227"/>
                </a:lnTo>
                <a:lnTo>
                  <a:pt x="19" y="227"/>
                </a:lnTo>
                <a:lnTo>
                  <a:pt x="22" y="241"/>
                </a:lnTo>
                <a:lnTo>
                  <a:pt x="22" y="248"/>
                </a:lnTo>
                <a:lnTo>
                  <a:pt x="19" y="256"/>
                </a:lnTo>
                <a:lnTo>
                  <a:pt x="19" y="256"/>
                </a:lnTo>
                <a:lnTo>
                  <a:pt x="15" y="271"/>
                </a:lnTo>
                <a:lnTo>
                  <a:pt x="7" y="294"/>
                </a:lnTo>
                <a:lnTo>
                  <a:pt x="1" y="318"/>
                </a:lnTo>
                <a:lnTo>
                  <a:pt x="0" y="328"/>
                </a:lnTo>
                <a:lnTo>
                  <a:pt x="0" y="335"/>
                </a:lnTo>
                <a:lnTo>
                  <a:pt x="0" y="335"/>
                </a:lnTo>
                <a:lnTo>
                  <a:pt x="2" y="359"/>
                </a:lnTo>
                <a:lnTo>
                  <a:pt x="5" y="370"/>
                </a:lnTo>
                <a:lnTo>
                  <a:pt x="5" y="370"/>
                </a:lnTo>
                <a:lnTo>
                  <a:pt x="15" y="376"/>
                </a:lnTo>
                <a:lnTo>
                  <a:pt x="34" y="389"/>
                </a:lnTo>
                <a:lnTo>
                  <a:pt x="45" y="398"/>
                </a:lnTo>
                <a:lnTo>
                  <a:pt x="55" y="407"/>
                </a:lnTo>
                <a:lnTo>
                  <a:pt x="61" y="413"/>
                </a:lnTo>
                <a:lnTo>
                  <a:pt x="64" y="416"/>
                </a:lnTo>
                <a:lnTo>
                  <a:pt x="64" y="419"/>
                </a:lnTo>
                <a:lnTo>
                  <a:pt x="64" y="419"/>
                </a:lnTo>
                <a:lnTo>
                  <a:pt x="63" y="431"/>
                </a:lnTo>
                <a:lnTo>
                  <a:pt x="64" y="446"/>
                </a:lnTo>
                <a:lnTo>
                  <a:pt x="64" y="463"/>
                </a:lnTo>
                <a:lnTo>
                  <a:pt x="84" y="498"/>
                </a:lnTo>
                <a:lnTo>
                  <a:pt x="84" y="498"/>
                </a:lnTo>
                <a:lnTo>
                  <a:pt x="77" y="508"/>
                </a:lnTo>
                <a:lnTo>
                  <a:pt x="64" y="531"/>
                </a:lnTo>
                <a:lnTo>
                  <a:pt x="49" y="561"/>
                </a:lnTo>
                <a:lnTo>
                  <a:pt x="43" y="574"/>
                </a:lnTo>
                <a:lnTo>
                  <a:pt x="39" y="587"/>
                </a:lnTo>
                <a:lnTo>
                  <a:pt x="39" y="587"/>
                </a:lnTo>
                <a:lnTo>
                  <a:pt x="37" y="600"/>
                </a:lnTo>
                <a:lnTo>
                  <a:pt x="37" y="619"/>
                </a:lnTo>
                <a:lnTo>
                  <a:pt x="38" y="641"/>
                </a:lnTo>
                <a:lnTo>
                  <a:pt x="39" y="662"/>
                </a:lnTo>
                <a:lnTo>
                  <a:pt x="43" y="683"/>
                </a:lnTo>
                <a:lnTo>
                  <a:pt x="47" y="700"/>
                </a:lnTo>
                <a:lnTo>
                  <a:pt x="50" y="706"/>
                </a:lnTo>
                <a:lnTo>
                  <a:pt x="53" y="711"/>
                </a:lnTo>
                <a:lnTo>
                  <a:pt x="55" y="713"/>
                </a:lnTo>
                <a:lnTo>
                  <a:pt x="59" y="715"/>
                </a:lnTo>
                <a:lnTo>
                  <a:pt x="59" y="715"/>
                </a:lnTo>
                <a:lnTo>
                  <a:pt x="66" y="715"/>
                </a:lnTo>
                <a:lnTo>
                  <a:pt x="74" y="715"/>
                </a:lnTo>
                <a:lnTo>
                  <a:pt x="91" y="716"/>
                </a:lnTo>
                <a:lnTo>
                  <a:pt x="108" y="720"/>
                </a:lnTo>
                <a:lnTo>
                  <a:pt x="108" y="720"/>
                </a:lnTo>
                <a:lnTo>
                  <a:pt x="109" y="739"/>
                </a:lnTo>
                <a:lnTo>
                  <a:pt x="109" y="752"/>
                </a:lnTo>
                <a:lnTo>
                  <a:pt x="109" y="757"/>
                </a:lnTo>
                <a:lnTo>
                  <a:pt x="108" y="759"/>
                </a:lnTo>
                <a:lnTo>
                  <a:pt x="108" y="759"/>
                </a:lnTo>
                <a:lnTo>
                  <a:pt x="107" y="763"/>
                </a:lnTo>
                <a:lnTo>
                  <a:pt x="107" y="774"/>
                </a:lnTo>
                <a:lnTo>
                  <a:pt x="106" y="807"/>
                </a:lnTo>
                <a:lnTo>
                  <a:pt x="106" y="844"/>
                </a:lnTo>
                <a:lnTo>
                  <a:pt x="107" y="860"/>
                </a:lnTo>
                <a:lnTo>
                  <a:pt x="108" y="872"/>
                </a:lnTo>
                <a:lnTo>
                  <a:pt x="108" y="872"/>
                </a:lnTo>
                <a:lnTo>
                  <a:pt x="109" y="886"/>
                </a:lnTo>
                <a:lnTo>
                  <a:pt x="111" y="906"/>
                </a:lnTo>
                <a:lnTo>
                  <a:pt x="111" y="954"/>
                </a:lnTo>
                <a:lnTo>
                  <a:pt x="108" y="1015"/>
                </a:lnTo>
                <a:lnTo>
                  <a:pt x="79" y="1129"/>
                </a:lnTo>
                <a:lnTo>
                  <a:pt x="79" y="1129"/>
                </a:lnTo>
                <a:lnTo>
                  <a:pt x="75" y="1137"/>
                </a:lnTo>
                <a:lnTo>
                  <a:pt x="68" y="1157"/>
                </a:lnTo>
                <a:lnTo>
                  <a:pt x="59" y="1184"/>
                </a:lnTo>
                <a:lnTo>
                  <a:pt x="56" y="1199"/>
                </a:lnTo>
                <a:lnTo>
                  <a:pt x="54" y="1213"/>
                </a:lnTo>
                <a:lnTo>
                  <a:pt x="39" y="1375"/>
                </a:lnTo>
                <a:lnTo>
                  <a:pt x="39" y="1375"/>
                </a:lnTo>
                <a:lnTo>
                  <a:pt x="37" y="1376"/>
                </a:lnTo>
                <a:lnTo>
                  <a:pt x="32" y="1380"/>
                </a:lnTo>
                <a:lnTo>
                  <a:pt x="26" y="1388"/>
                </a:lnTo>
                <a:lnTo>
                  <a:pt x="22" y="1392"/>
                </a:lnTo>
                <a:lnTo>
                  <a:pt x="19" y="1400"/>
                </a:lnTo>
                <a:lnTo>
                  <a:pt x="19" y="1400"/>
                </a:lnTo>
                <a:lnTo>
                  <a:pt x="17" y="1409"/>
                </a:lnTo>
                <a:lnTo>
                  <a:pt x="16" y="1416"/>
                </a:lnTo>
                <a:lnTo>
                  <a:pt x="15" y="1433"/>
                </a:lnTo>
                <a:lnTo>
                  <a:pt x="16" y="1450"/>
                </a:lnTo>
                <a:lnTo>
                  <a:pt x="17" y="1458"/>
                </a:lnTo>
                <a:lnTo>
                  <a:pt x="19" y="1464"/>
                </a:lnTo>
                <a:lnTo>
                  <a:pt x="19" y="1464"/>
                </a:lnTo>
                <a:lnTo>
                  <a:pt x="24" y="1476"/>
                </a:lnTo>
                <a:lnTo>
                  <a:pt x="27" y="1490"/>
                </a:lnTo>
                <a:lnTo>
                  <a:pt x="29" y="1502"/>
                </a:lnTo>
                <a:lnTo>
                  <a:pt x="29" y="1513"/>
                </a:lnTo>
                <a:lnTo>
                  <a:pt x="29" y="1513"/>
                </a:lnTo>
                <a:lnTo>
                  <a:pt x="31" y="1518"/>
                </a:lnTo>
                <a:lnTo>
                  <a:pt x="33" y="1524"/>
                </a:lnTo>
                <a:lnTo>
                  <a:pt x="37" y="1531"/>
                </a:lnTo>
                <a:lnTo>
                  <a:pt x="42" y="1537"/>
                </a:lnTo>
                <a:lnTo>
                  <a:pt x="53" y="1547"/>
                </a:lnTo>
                <a:lnTo>
                  <a:pt x="59" y="1550"/>
                </a:lnTo>
                <a:lnTo>
                  <a:pt x="64" y="1553"/>
                </a:lnTo>
                <a:lnTo>
                  <a:pt x="64" y="1553"/>
                </a:lnTo>
                <a:lnTo>
                  <a:pt x="71" y="1554"/>
                </a:lnTo>
                <a:lnTo>
                  <a:pt x="82" y="1555"/>
                </a:lnTo>
                <a:lnTo>
                  <a:pt x="109" y="1556"/>
                </a:lnTo>
                <a:lnTo>
                  <a:pt x="123" y="1556"/>
                </a:lnTo>
                <a:lnTo>
                  <a:pt x="134" y="1555"/>
                </a:lnTo>
                <a:lnTo>
                  <a:pt x="144" y="1551"/>
                </a:lnTo>
                <a:lnTo>
                  <a:pt x="146" y="1550"/>
                </a:lnTo>
                <a:lnTo>
                  <a:pt x="148" y="1548"/>
                </a:lnTo>
                <a:lnTo>
                  <a:pt x="148" y="1548"/>
                </a:lnTo>
                <a:lnTo>
                  <a:pt x="150" y="1537"/>
                </a:lnTo>
                <a:lnTo>
                  <a:pt x="151" y="1526"/>
                </a:lnTo>
                <a:lnTo>
                  <a:pt x="150" y="1516"/>
                </a:lnTo>
                <a:lnTo>
                  <a:pt x="149" y="1512"/>
                </a:lnTo>
                <a:lnTo>
                  <a:pt x="148" y="1508"/>
                </a:lnTo>
                <a:lnTo>
                  <a:pt x="148" y="1508"/>
                </a:lnTo>
                <a:lnTo>
                  <a:pt x="143" y="1503"/>
                </a:lnTo>
                <a:lnTo>
                  <a:pt x="138" y="1496"/>
                </a:lnTo>
                <a:lnTo>
                  <a:pt x="132" y="1487"/>
                </a:lnTo>
                <a:lnTo>
                  <a:pt x="129" y="1481"/>
                </a:lnTo>
                <a:lnTo>
                  <a:pt x="128" y="1474"/>
                </a:lnTo>
                <a:lnTo>
                  <a:pt x="128" y="1474"/>
                </a:lnTo>
                <a:lnTo>
                  <a:pt x="123" y="1454"/>
                </a:lnTo>
                <a:lnTo>
                  <a:pt x="117" y="1431"/>
                </a:lnTo>
                <a:lnTo>
                  <a:pt x="108" y="1405"/>
                </a:lnTo>
                <a:lnTo>
                  <a:pt x="108" y="1405"/>
                </a:lnTo>
                <a:lnTo>
                  <a:pt x="111" y="1406"/>
                </a:lnTo>
                <a:lnTo>
                  <a:pt x="112" y="1407"/>
                </a:lnTo>
                <a:lnTo>
                  <a:pt x="114" y="1407"/>
                </a:lnTo>
                <a:lnTo>
                  <a:pt x="117" y="1406"/>
                </a:lnTo>
                <a:lnTo>
                  <a:pt x="119" y="1404"/>
                </a:lnTo>
                <a:lnTo>
                  <a:pt x="122" y="1399"/>
                </a:lnTo>
                <a:lnTo>
                  <a:pt x="123" y="1390"/>
                </a:lnTo>
                <a:lnTo>
                  <a:pt x="123" y="1390"/>
                </a:lnTo>
                <a:lnTo>
                  <a:pt x="125" y="1368"/>
                </a:lnTo>
                <a:lnTo>
                  <a:pt x="130" y="1346"/>
                </a:lnTo>
                <a:lnTo>
                  <a:pt x="134" y="1327"/>
                </a:lnTo>
                <a:lnTo>
                  <a:pt x="138" y="1316"/>
                </a:lnTo>
                <a:lnTo>
                  <a:pt x="138" y="1316"/>
                </a:lnTo>
                <a:lnTo>
                  <a:pt x="164" y="1241"/>
                </a:lnTo>
                <a:lnTo>
                  <a:pt x="197" y="1144"/>
                </a:lnTo>
                <a:lnTo>
                  <a:pt x="197" y="1144"/>
                </a:lnTo>
                <a:lnTo>
                  <a:pt x="209" y="1102"/>
                </a:lnTo>
                <a:lnTo>
                  <a:pt x="226" y="1044"/>
                </a:lnTo>
                <a:lnTo>
                  <a:pt x="240" y="992"/>
                </a:lnTo>
                <a:lnTo>
                  <a:pt x="246" y="966"/>
                </a:lnTo>
                <a:lnTo>
                  <a:pt x="246" y="966"/>
                </a:lnTo>
                <a:lnTo>
                  <a:pt x="250" y="955"/>
                </a:lnTo>
                <a:lnTo>
                  <a:pt x="257" y="935"/>
                </a:lnTo>
                <a:lnTo>
                  <a:pt x="262" y="925"/>
                </a:lnTo>
                <a:lnTo>
                  <a:pt x="267" y="918"/>
                </a:lnTo>
                <a:lnTo>
                  <a:pt x="272" y="913"/>
                </a:lnTo>
                <a:lnTo>
                  <a:pt x="275" y="912"/>
                </a:lnTo>
                <a:lnTo>
                  <a:pt x="276" y="912"/>
                </a:lnTo>
                <a:lnTo>
                  <a:pt x="276" y="912"/>
                </a:lnTo>
                <a:lnTo>
                  <a:pt x="278" y="914"/>
                </a:lnTo>
                <a:lnTo>
                  <a:pt x="281" y="919"/>
                </a:lnTo>
                <a:lnTo>
                  <a:pt x="284" y="933"/>
                </a:lnTo>
                <a:lnTo>
                  <a:pt x="288" y="950"/>
                </a:lnTo>
                <a:lnTo>
                  <a:pt x="292" y="959"/>
                </a:lnTo>
                <a:lnTo>
                  <a:pt x="295" y="966"/>
                </a:lnTo>
                <a:lnTo>
                  <a:pt x="295" y="966"/>
                </a:lnTo>
                <a:lnTo>
                  <a:pt x="307" y="981"/>
                </a:lnTo>
                <a:lnTo>
                  <a:pt x="320" y="996"/>
                </a:lnTo>
                <a:lnTo>
                  <a:pt x="335" y="1010"/>
                </a:lnTo>
                <a:lnTo>
                  <a:pt x="335" y="1010"/>
                </a:lnTo>
                <a:lnTo>
                  <a:pt x="330" y="1018"/>
                </a:lnTo>
                <a:lnTo>
                  <a:pt x="319" y="1034"/>
                </a:lnTo>
                <a:lnTo>
                  <a:pt x="313" y="1043"/>
                </a:lnTo>
                <a:lnTo>
                  <a:pt x="308" y="1051"/>
                </a:lnTo>
                <a:lnTo>
                  <a:pt x="305" y="1060"/>
                </a:lnTo>
                <a:lnTo>
                  <a:pt x="305" y="1062"/>
                </a:lnTo>
                <a:lnTo>
                  <a:pt x="305" y="1065"/>
                </a:lnTo>
                <a:lnTo>
                  <a:pt x="305" y="1065"/>
                </a:lnTo>
                <a:lnTo>
                  <a:pt x="309" y="1075"/>
                </a:lnTo>
                <a:lnTo>
                  <a:pt x="313" y="1088"/>
                </a:lnTo>
                <a:lnTo>
                  <a:pt x="315" y="1095"/>
                </a:lnTo>
                <a:lnTo>
                  <a:pt x="316" y="1104"/>
                </a:lnTo>
                <a:lnTo>
                  <a:pt x="316" y="1114"/>
                </a:lnTo>
                <a:lnTo>
                  <a:pt x="315" y="1124"/>
                </a:lnTo>
                <a:lnTo>
                  <a:pt x="315" y="1124"/>
                </a:lnTo>
                <a:lnTo>
                  <a:pt x="310" y="1156"/>
                </a:lnTo>
                <a:lnTo>
                  <a:pt x="304" y="1200"/>
                </a:lnTo>
                <a:lnTo>
                  <a:pt x="303" y="1222"/>
                </a:lnTo>
                <a:lnTo>
                  <a:pt x="302" y="1240"/>
                </a:lnTo>
                <a:lnTo>
                  <a:pt x="303" y="1252"/>
                </a:lnTo>
                <a:lnTo>
                  <a:pt x="304" y="1256"/>
                </a:lnTo>
                <a:lnTo>
                  <a:pt x="305" y="1257"/>
                </a:lnTo>
                <a:lnTo>
                  <a:pt x="305" y="1257"/>
                </a:lnTo>
                <a:lnTo>
                  <a:pt x="319" y="1259"/>
                </a:lnTo>
                <a:lnTo>
                  <a:pt x="336" y="1262"/>
                </a:lnTo>
                <a:lnTo>
                  <a:pt x="360" y="1267"/>
                </a:lnTo>
                <a:lnTo>
                  <a:pt x="360" y="1267"/>
                </a:lnTo>
                <a:lnTo>
                  <a:pt x="366" y="1311"/>
                </a:lnTo>
                <a:lnTo>
                  <a:pt x="369" y="1346"/>
                </a:lnTo>
                <a:lnTo>
                  <a:pt x="374" y="1370"/>
                </a:lnTo>
                <a:lnTo>
                  <a:pt x="374" y="1370"/>
                </a:lnTo>
                <a:lnTo>
                  <a:pt x="382" y="1395"/>
                </a:lnTo>
                <a:lnTo>
                  <a:pt x="384" y="1405"/>
                </a:lnTo>
                <a:lnTo>
                  <a:pt x="379" y="1420"/>
                </a:lnTo>
                <a:lnTo>
                  <a:pt x="379" y="1420"/>
                </a:lnTo>
                <a:lnTo>
                  <a:pt x="378" y="1445"/>
                </a:lnTo>
                <a:lnTo>
                  <a:pt x="378" y="1465"/>
                </a:lnTo>
                <a:lnTo>
                  <a:pt x="379" y="1479"/>
                </a:lnTo>
                <a:lnTo>
                  <a:pt x="379" y="1479"/>
                </a:lnTo>
                <a:lnTo>
                  <a:pt x="382" y="1486"/>
                </a:lnTo>
                <a:lnTo>
                  <a:pt x="385" y="1491"/>
                </a:lnTo>
                <a:lnTo>
                  <a:pt x="388" y="1492"/>
                </a:lnTo>
                <a:lnTo>
                  <a:pt x="390" y="1494"/>
                </a:lnTo>
                <a:lnTo>
                  <a:pt x="399" y="1494"/>
                </a:lnTo>
                <a:lnTo>
                  <a:pt x="399" y="1494"/>
                </a:lnTo>
                <a:lnTo>
                  <a:pt x="421" y="1491"/>
                </a:lnTo>
                <a:lnTo>
                  <a:pt x="453" y="1489"/>
                </a:lnTo>
                <a:lnTo>
                  <a:pt x="453" y="1489"/>
                </a:lnTo>
                <a:lnTo>
                  <a:pt x="472" y="1487"/>
                </a:lnTo>
                <a:lnTo>
                  <a:pt x="489" y="1485"/>
                </a:lnTo>
                <a:lnTo>
                  <a:pt x="502" y="1480"/>
                </a:lnTo>
                <a:lnTo>
                  <a:pt x="517" y="1474"/>
                </a:lnTo>
                <a:lnTo>
                  <a:pt x="517" y="1474"/>
                </a:lnTo>
                <a:lnTo>
                  <a:pt x="523" y="1469"/>
                </a:lnTo>
                <a:lnTo>
                  <a:pt x="527" y="1463"/>
                </a:lnTo>
                <a:lnTo>
                  <a:pt x="528" y="1457"/>
                </a:lnTo>
                <a:lnTo>
                  <a:pt x="528" y="1449"/>
                </a:lnTo>
                <a:lnTo>
                  <a:pt x="526" y="1442"/>
                </a:lnTo>
                <a:lnTo>
                  <a:pt x="522" y="1436"/>
                </a:lnTo>
                <a:lnTo>
                  <a:pt x="517" y="1429"/>
                </a:lnTo>
                <a:lnTo>
                  <a:pt x="512" y="1425"/>
                </a:lnTo>
                <a:lnTo>
                  <a:pt x="512" y="1425"/>
                </a:lnTo>
                <a:lnTo>
                  <a:pt x="506" y="1421"/>
                </a:lnTo>
                <a:lnTo>
                  <a:pt x="501" y="1420"/>
                </a:lnTo>
                <a:lnTo>
                  <a:pt x="496" y="1418"/>
                </a:lnTo>
                <a:lnTo>
                  <a:pt x="491" y="1418"/>
                </a:lnTo>
                <a:lnTo>
                  <a:pt x="483" y="1420"/>
                </a:lnTo>
                <a:lnTo>
                  <a:pt x="478" y="1420"/>
                </a:lnTo>
                <a:lnTo>
                  <a:pt x="478" y="1420"/>
                </a:lnTo>
                <a:lnTo>
                  <a:pt x="473" y="1416"/>
                </a:lnTo>
                <a:lnTo>
                  <a:pt x="467" y="1407"/>
                </a:lnTo>
                <a:lnTo>
                  <a:pt x="458" y="1395"/>
                </a:lnTo>
                <a:lnTo>
                  <a:pt x="458" y="1385"/>
                </a:lnTo>
                <a:lnTo>
                  <a:pt x="458" y="1385"/>
                </a:lnTo>
                <a:lnTo>
                  <a:pt x="468" y="1383"/>
                </a:lnTo>
                <a:lnTo>
                  <a:pt x="474" y="1379"/>
                </a:lnTo>
                <a:lnTo>
                  <a:pt x="477" y="1378"/>
                </a:lnTo>
                <a:lnTo>
                  <a:pt x="478" y="1375"/>
                </a:lnTo>
                <a:lnTo>
                  <a:pt x="478" y="1375"/>
                </a:lnTo>
                <a:lnTo>
                  <a:pt x="478" y="1358"/>
                </a:lnTo>
                <a:lnTo>
                  <a:pt x="475" y="1326"/>
                </a:lnTo>
                <a:lnTo>
                  <a:pt x="473" y="1282"/>
                </a:lnTo>
                <a:lnTo>
                  <a:pt x="473" y="1282"/>
                </a:lnTo>
                <a:lnTo>
                  <a:pt x="485" y="1283"/>
                </a:lnTo>
                <a:lnTo>
                  <a:pt x="515" y="1284"/>
                </a:lnTo>
                <a:lnTo>
                  <a:pt x="548" y="1285"/>
                </a:lnTo>
                <a:lnTo>
                  <a:pt x="562" y="1284"/>
                </a:lnTo>
                <a:lnTo>
                  <a:pt x="571" y="1282"/>
                </a:lnTo>
                <a:lnTo>
                  <a:pt x="571" y="1282"/>
                </a:lnTo>
                <a:lnTo>
                  <a:pt x="603" y="1269"/>
                </a:lnTo>
                <a:lnTo>
                  <a:pt x="616" y="1263"/>
                </a:lnTo>
                <a:lnTo>
                  <a:pt x="619" y="1261"/>
                </a:lnTo>
                <a:lnTo>
                  <a:pt x="621" y="1257"/>
                </a:lnTo>
                <a:lnTo>
                  <a:pt x="621" y="1257"/>
                </a:lnTo>
                <a:lnTo>
                  <a:pt x="619" y="1253"/>
                </a:lnTo>
                <a:lnTo>
                  <a:pt x="618" y="1248"/>
                </a:lnTo>
                <a:lnTo>
                  <a:pt x="613" y="1236"/>
                </a:lnTo>
                <a:lnTo>
                  <a:pt x="608" y="1221"/>
                </a:lnTo>
                <a:lnTo>
                  <a:pt x="606" y="1213"/>
                </a:lnTo>
                <a:lnTo>
                  <a:pt x="606" y="1203"/>
                </a:lnTo>
                <a:lnTo>
                  <a:pt x="606" y="1203"/>
                </a:lnTo>
                <a:lnTo>
                  <a:pt x="605" y="1189"/>
                </a:lnTo>
                <a:lnTo>
                  <a:pt x="602" y="1167"/>
                </a:lnTo>
                <a:lnTo>
                  <a:pt x="595" y="1112"/>
                </a:lnTo>
                <a:lnTo>
                  <a:pt x="584" y="1056"/>
                </a:lnTo>
                <a:lnTo>
                  <a:pt x="576" y="1020"/>
                </a:lnTo>
                <a:lnTo>
                  <a:pt x="576" y="1020"/>
                </a:lnTo>
                <a:lnTo>
                  <a:pt x="574" y="1012"/>
                </a:lnTo>
                <a:lnTo>
                  <a:pt x="574" y="1007"/>
                </a:lnTo>
                <a:lnTo>
                  <a:pt x="574" y="999"/>
                </a:lnTo>
                <a:lnTo>
                  <a:pt x="573" y="998"/>
                </a:lnTo>
                <a:lnTo>
                  <a:pt x="573" y="998"/>
                </a:lnTo>
                <a:lnTo>
                  <a:pt x="566" y="996"/>
                </a:lnTo>
                <a:lnTo>
                  <a:pt x="566" y="996"/>
                </a:lnTo>
                <a:lnTo>
                  <a:pt x="557" y="993"/>
                </a:lnTo>
                <a:lnTo>
                  <a:pt x="547" y="992"/>
                </a:lnTo>
                <a:lnTo>
                  <a:pt x="537" y="991"/>
                </a:lnTo>
                <a:lnTo>
                  <a:pt x="493" y="887"/>
                </a:lnTo>
                <a:lnTo>
                  <a:pt x="493" y="887"/>
                </a:lnTo>
                <a:lnTo>
                  <a:pt x="498" y="872"/>
                </a:lnTo>
                <a:lnTo>
                  <a:pt x="500" y="861"/>
                </a:lnTo>
                <a:lnTo>
                  <a:pt x="502" y="853"/>
                </a:lnTo>
                <a:lnTo>
                  <a:pt x="502" y="853"/>
                </a:lnTo>
                <a:lnTo>
                  <a:pt x="502" y="848"/>
                </a:lnTo>
                <a:lnTo>
                  <a:pt x="500" y="839"/>
                </a:lnTo>
                <a:lnTo>
                  <a:pt x="493" y="816"/>
                </a:lnTo>
                <a:lnTo>
                  <a:pt x="483" y="784"/>
                </a:lnTo>
                <a:lnTo>
                  <a:pt x="498" y="779"/>
                </a:lnTo>
                <a:lnTo>
                  <a:pt x="488" y="749"/>
                </a:lnTo>
                <a:lnTo>
                  <a:pt x="488" y="749"/>
                </a:lnTo>
                <a:lnTo>
                  <a:pt x="493" y="748"/>
                </a:lnTo>
                <a:lnTo>
                  <a:pt x="496" y="747"/>
                </a:lnTo>
                <a:lnTo>
                  <a:pt x="498" y="746"/>
                </a:lnTo>
                <a:lnTo>
                  <a:pt x="498" y="744"/>
                </a:lnTo>
                <a:lnTo>
                  <a:pt x="498" y="744"/>
                </a:lnTo>
                <a:lnTo>
                  <a:pt x="493" y="738"/>
                </a:lnTo>
                <a:lnTo>
                  <a:pt x="485" y="731"/>
                </a:lnTo>
                <a:lnTo>
                  <a:pt x="473" y="720"/>
                </a:lnTo>
                <a:lnTo>
                  <a:pt x="473" y="720"/>
                </a:lnTo>
                <a:lnTo>
                  <a:pt x="462" y="665"/>
                </a:lnTo>
                <a:lnTo>
                  <a:pt x="452" y="622"/>
                </a:lnTo>
                <a:lnTo>
                  <a:pt x="443" y="591"/>
                </a:lnTo>
                <a:lnTo>
                  <a:pt x="443" y="591"/>
                </a:lnTo>
                <a:lnTo>
                  <a:pt x="441" y="580"/>
                </a:lnTo>
                <a:lnTo>
                  <a:pt x="440" y="566"/>
                </a:lnTo>
                <a:lnTo>
                  <a:pt x="440" y="531"/>
                </a:lnTo>
                <a:lnTo>
                  <a:pt x="437" y="510"/>
                </a:lnTo>
                <a:lnTo>
                  <a:pt x="435" y="487"/>
                </a:lnTo>
                <a:lnTo>
                  <a:pt x="429" y="463"/>
                </a:lnTo>
                <a:lnTo>
                  <a:pt x="424" y="451"/>
                </a:lnTo>
                <a:lnTo>
                  <a:pt x="419" y="439"/>
                </a:lnTo>
                <a:lnTo>
                  <a:pt x="419" y="439"/>
                </a:lnTo>
                <a:lnTo>
                  <a:pt x="398" y="391"/>
                </a:lnTo>
                <a:lnTo>
                  <a:pt x="379" y="349"/>
                </a:lnTo>
                <a:lnTo>
                  <a:pt x="366" y="317"/>
                </a:lnTo>
                <a:lnTo>
                  <a:pt x="360" y="307"/>
                </a:lnTo>
                <a:lnTo>
                  <a:pt x="355" y="301"/>
                </a:lnTo>
                <a:lnTo>
                  <a:pt x="355" y="301"/>
                </a:lnTo>
                <a:lnTo>
                  <a:pt x="350" y="298"/>
                </a:lnTo>
                <a:lnTo>
                  <a:pt x="342" y="296"/>
                </a:lnTo>
                <a:lnTo>
                  <a:pt x="335" y="296"/>
                </a:lnTo>
                <a:lnTo>
                  <a:pt x="326" y="297"/>
                </a:lnTo>
                <a:lnTo>
                  <a:pt x="309" y="298"/>
                </a:lnTo>
                <a:lnTo>
                  <a:pt x="302" y="297"/>
                </a:lnTo>
                <a:lnTo>
                  <a:pt x="295" y="296"/>
                </a:lnTo>
                <a:lnTo>
                  <a:pt x="295" y="296"/>
                </a:lnTo>
                <a:lnTo>
                  <a:pt x="282" y="290"/>
                </a:lnTo>
                <a:lnTo>
                  <a:pt x="268" y="281"/>
                </a:lnTo>
                <a:lnTo>
                  <a:pt x="251" y="271"/>
                </a:lnTo>
                <a:lnTo>
                  <a:pt x="251" y="251"/>
                </a:lnTo>
                <a:lnTo>
                  <a:pt x="251" y="251"/>
                </a:lnTo>
                <a:lnTo>
                  <a:pt x="252" y="251"/>
                </a:lnTo>
                <a:lnTo>
                  <a:pt x="255" y="251"/>
                </a:lnTo>
                <a:lnTo>
                  <a:pt x="257" y="248"/>
                </a:lnTo>
                <a:lnTo>
                  <a:pt x="261" y="241"/>
                </a:lnTo>
                <a:lnTo>
                  <a:pt x="261" y="241"/>
                </a:lnTo>
                <a:lnTo>
                  <a:pt x="263" y="232"/>
                </a:lnTo>
                <a:lnTo>
                  <a:pt x="265" y="222"/>
                </a:lnTo>
                <a:lnTo>
                  <a:pt x="266" y="212"/>
                </a:lnTo>
                <a:lnTo>
                  <a:pt x="266" y="212"/>
                </a:lnTo>
                <a:lnTo>
                  <a:pt x="268" y="191"/>
                </a:lnTo>
                <a:lnTo>
                  <a:pt x="268" y="175"/>
                </a:lnTo>
                <a:lnTo>
                  <a:pt x="267" y="168"/>
                </a:lnTo>
                <a:lnTo>
                  <a:pt x="266" y="163"/>
                </a:lnTo>
                <a:lnTo>
                  <a:pt x="266" y="163"/>
                </a:lnTo>
                <a:lnTo>
                  <a:pt x="263" y="158"/>
                </a:lnTo>
                <a:lnTo>
                  <a:pt x="262" y="150"/>
                </a:lnTo>
                <a:lnTo>
                  <a:pt x="258" y="134"/>
                </a:lnTo>
                <a:lnTo>
                  <a:pt x="256" y="113"/>
                </a:lnTo>
                <a:lnTo>
                  <a:pt x="256" y="113"/>
                </a:lnTo>
                <a:lnTo>
                  <a:pt x="261" y="110"/>
                </a:lnTo>
                <a:lnTo>
                  <a:pt x="265" y="107"/>
                </a:lnTo>
                <a:lnTo>
                  <a:pt x="266" y="103"/>
                </a:lnTo>
                <a:lnTo>
                  <a:pt x="266" y="103"/>
                </a:lnTo>
                <a:lnTo>
                  <a:pt x="267" y="102"/>
                </a:lnTo>
                <a:lnTo>
                  <a:pt x="268" y="101"/>
                </a:lnTo>
                <a:lnTo>
                  <a:pt x="273" y="99"/>
                </a:lnTo>
                <a:lnTo>
                  <a:pt x="277" y="97"/>
                </a:lnTo>
                <a:lnTo>
                  <a:pt x="277" y="96"/>
                </a:lnTo>
                <a:lnTo>
                  <a:pt x="276" y="94"/>
                </a:lnTo>
                <a:lnTo>
                  <a:pt x="276" y="94"/>
                </a:lnTo>
                <a:lnTo>
                  <a:pt x="268" y="85"/>
                </a:lnTo>
                <a:lnTo>
                  <a:pt x="256" y="74"/>
                </a:lnTo>
                <a:lnTo>
                  <a:pt x="256" y="74"/>
                </a:lnTo>
                <a:lnTo>
                  <a:pt x="249" y="66"/>
                </a:lnTo>
                <a:lnTo>
                  <a:pt x="244" y="59"/>
                </a:lnTo>
                <a:lnTo>
                  <a:pt x="238" y="54"/>
                </a:lnTo>
                <a:lnTo>
                  <a:pt x="231" y="49"/>
                </a:lnTo>
                <a:lnTo>
                  <a:pt x="231" y="49"/>
                </a:lnTo>
                <a:lnTo>
                  <a:pt x="202" y="34"/>
                </a:lnTo>
                <a:lnTo>
                  <a:pt x="202" y="34"/>
                </a:lnTo>
                <a:lnTo>
                  <a:pt x="197" y="34"/>
                </a:lnTo>
                <a:lnTo>
                  <a:pt x="191" y="34"/>
                </a:lnTo>
                <a:lnTo>
                  <a:pt x="185" y="34"/>
                </a:lnTo>
                <a:lnTo>
                  <a:pt x="182" y="34"/>
                </a:lnTo>
                <a:lnTo>
                  <a:pt x="177" y="25"/>
                </a:lnTo>
                <a:close/>
                <a:moveTo>
                  <a:pt x="98" y="197"/>
                </a:moveTo>
                <a:lnTo>
                  <a:pt x="108" y="217"/>
                </a:lnTo>
                <a:lnTo>
                  <a:pt x="118" y="212"/>
                </a:lnTo>
                <a:lnTo>
                  <a:pt x="118" y="212"/>
                </a:lnTo>
                <a:lnTo>
                  <a:pt x="119" y="219"/>
                </a:lnTo>
                <a:lnTo>
                  <a:pt x="122" y="224"/>
                </a:lnTo>
                <a:lnTo>
                  <a:pt x="123" y="227"/>
                </a:lnTo>
                <a:lnTo>
                  <a:pt x="123" y="227"/>
                </a:lnTo>
                <a:lnTo>
                  <a:pt x="129" y="227"/>
                </a:lnTo>
                <a:lnTo>
                  <a:pt x="133" y="227"/>
                </a:lnTo>
                <a:lnTo>
                  <a:pt x="133" y="246"/>
                </a:lnTo>
                <a:lnTo>
                  <a:pt x="123" y="261"/>
                </a:lnTo>
                <a:lnTo>
                  <a:pt x="103" y="261"/>
                </a:lnTo>
                <a:lnTo>
                  <a:pt x="98" y="251"/>
                </a:lnTo>
                <a:lnTo>
                  <a:pt x="98" y="197"/>
                </a:lnTo>
                <a:close/>
                <a:moveTo>
                  <a:pt x="483" y="902"/>
                </a:moveTo>
                <a:lnTo>
                  <a:pt x="483" y="902"/>
                </a:lnTo>
                <a:lnTo>
                  <a:pt x="489" y="911"/>
                </a:lnTo>
                <a:lnTo>
                  <a:pt x="498" y="922"/>
                </a:lnTo>
                <a:lnTo>
                  <a:pt x="498" y="922"/>
                </a:lnTo>
                <a:lnTo>
                  <a:pt x="502" y="934"/>
                </a:lnTo>
                <a:lnTo>
                  <a:pt x="509" y="957"/>
                </a:lnTo>
                <a:lnTo>
                  <a:pt x="517" y="991"/>
                </a:lnTo>
                <a:lnTo>
                  <a:pt x="483" y="991"/>
                </a:lnTo>
                <a:lnTo>
                  <a:pt x="483" y="902"/>
                </a:lnTo>
                <a:close/>
                <a:moveTo>
                  <a:pt x="468" y="902"/>
                </a:moveTo>
                <a:lnTo>
                  <a:pt x="468" y="902"/>
                </a:lnTo>
                <a:lnTo>
                  <a:pt x="469" y="906"/>
                </a:lnTo>
                <a:lnTo>
                  <a:pt x="469" y="916"/>
                </a:lnTo>
                <a:lnTo>
                  <a:pt x="469" y="945"/>
                </a:lnTo>
                <a:lnTo>
                  <a:pt x="468" y="986"/>
                </a:lnTo>
                <a:lnTo>
                  <a:pt x="448" y="981"/>
                </a:lnTo>
                <a:lnTo>
                  <a:pt x="448" y="922"/>
                </a:lnTo>
                <a:lnTo>
                  <a:pt x="448" y="922"/>
                </a:lnTo>
                <a:lnTo>
                  <a:pt x="449" y="913"/>
                </a:lnTo>
                <a:lnTo>
                  <a:pt x="451" y="906"/>
                </a:lnTo>
                <a:lnTo>
                  <a:pt x="453" y="901"/>
                </a:lnTo>
                <a:lnTo>
                  <a:pt x="453" y="897"/>
                </a:lnTo>
                <a:lnTo>
                  <a:pt x="453" y="897"/>
                </a:lnTo>
                <a:lnTo>
                  <a:pt x="453" y="897"/>
                </a:lnTo>
                <a:lnTo>
                  <a:pt x="454" y="896"/>
                </a:lnTo>
                <a:lnTo>
                  <a:pt x="459" y="897"/>
                </a:lnTo>
                <a:lnTo>
                  <a:pt x="468" y="902"/>
                </a:lnTo>
                <a:lnTo>
                  <a:pt x="468" y="90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>
            <a:off x="4749955" y="743340"/>
            <a:ext cx="504825" cy="1671638"/>
          </a:xfrm>
          <a:custGeom>
            <a:avLst/>
            <a:gdLst>
              <a:gd name="T0" fmla="*/ 57 w 318"/>
              <a:gd name="T1" fmla="*/ 114 h 1053"/>
              <a:gd name="T2" fmla="*/ 93 w 318"/>
              <a:gd name="T3" fmla="*/ 103 h 1053"/>
              <a:gd name="T4" fmla="*/ 98 w 318"/>
              <a:gd name="T5" fmla="*/ 119 h 1053"/>
              <a:gd name="T6" fmla="*/ 98 w 318"/>
              <a:gd name="T7" fmla="*/ 150 h 1053"/>
              <a:gd name="T8" fmla="*/ 72 w 318"/>
              <a:gd name="T9" fmla="*/ 170 h 1053"/>
              <a:gd name="T10" fmla="*/ 23 w 318"/>
              <a:gd name="T11" fmla="*/ 213 h 1053"/>
              <a:gd name="T12" fmla="*/ 5 w 318"/>
              <a:gd name="T13" fmla="*/ 330 h 1053"/>
              <a:gd name="T14" fmla="*/ 1 w 318"/>
              <a:gd name="T15" fmla="*/ 391 h 1053"/>
              <a:gd name="T16" fmla="*/ 5 w 318"/>
              <a:gd name="T17" fmla="*/ 423 h 1053"/>
              <a:gd name="T18" fmla="*/ 36 w 318"/>
              <a:gd name="T19" fmla="*/ 733 h 1053"/>
              <a:gd name="T20" fmla="*/ 46 w 318"/>
              <a:gd name="T21" fmla="*/ 774 h 1053"/>
              <a:gd name="T22" fmla="*/ 41 w 318"/>
              <a:gd name="T23" fmla="*/ 821 h 1053"/>
              <a:gd name="T24" fmla="*/ 57 w 318"/>
              <a:gd name="T25" fmla="*/ 867 h 1053"/>
              <a:gd name="T26" fmla="*/ 70 w 318"/>
              <a:gd name="T27" fmla="*/ 866 h 1053"/>
              <a:gd name="T28" fmla="*/ 80 w 318"/>
              <a:gd name="T29" fmla="*/ 866 h 1053"/>
              <a:gd name="T30" fmla="*/ 67 w 318"/>
              <a:gd name="T31" fmla="*/ 939 h 1053"/>
              <a:gd name="T32" fmla="*/ 62 w 318"/>
              <a:gd name="T33" fmla="*/ 1001 h 1053"/>
              <a:gd name="T34" fmla="*/ 72 w 318"/>
              <a:gd name="T35" fmla="*/ 1028 h 1053"/>
              <a:gd name="T36" fmla="*/ 96 w 318"/>
              <a:gd name="T37" fmla="*/ 1036 h 1053"/>
              <a:gd name="T38" fmla="*/ 120 w 318"/>
              <a:gd name="T39" fmla="*/ 1010 h 1053"/>
              <a:gd name="T40" fmla="*/ 123 w 318"/>
              <a:gd name="T41" fmla="*/ 983 h 1053"/>
              <a:gd name="T42" fmla="*/ 116 w 318"/>
              <a:gd name="T43" fmla="*/ 937 h 1053"/>
              <a:gd name="T44" fmla="*/ 129 w 318"/>
              <a:gd name="T45" fmla="*/ 893 h 1053"/>
              <a:gd name="T46" fmla="*/ 124 w 318"/>
              <a:gd name="T47" fmla="*/ 867 h 1053"/>
              <a:gd name="T48" fmla="*/ 121 w 318"/>
              <a:gd name="T49" fmla="*/ 847 h 1053"/>
              <a:gd name="T50" fmla="*/ 127 w 318"/>
              <a:gd name="T51" fmla="*/ 805 h 1053"/>
              <a:gd name="T52" fmla="*/ 160 w 318"/>
              <a:gd name="T53" fmla="*/ 609 h 1053"/>
              <a:gd name="T54" fmla="*/ 150 w 318"/>
              <a:gd name="T55" fmla="*/ 774 h 1053"/>
              <a:gd name="T56" fmla="*/ 145 w 318"/>
              <a:gd name="T57" fmla="*/ 841 h 1053"/>
              <a:gd name="T58" fmla="*/ 138 w 318"/>
              <a:gd name="T59" fmla="*/ 948 h 1053"/>
              <a:gd name="T60" fmla="*/ 145 w 318"/>
              <a:gd name="T61" fmla="*/ 955 h 1053"/>
              <a:gd name="T62" fmla="*/ 132 w 318"/>
              <a:gd name="T63" fmla="*/ 1009 h 1053"/>
              <a:gd name="T64" fmla="*/ 119 w 318"/>
              <a:gd name="T65" fmla="*/ 1037 h 1053"/>
              <a:gd name="T66" fmla="*/ 128 w 318"/>
              <a:gd name="T67" fmla="*/ 1048 h 1053"/>
              <a:gd name="T68" fmla="*/ 186 w 318"/>
              <a:gd name="T69" fmla="*/ 1053 h 1053"/>
              <a:gd name="T70" fmla="*/ 185 w 318"/>
              <a:gd name="T71" fmla="*/ 967 h 1053"/>
              <a:gd name="T72" fmla="*/ 205 w 318"/>
              <a:gd name="T73" fmla="*/ 947 h 1053"/>
              <a:gd name="T74" fmla="*/ 212 w 318"/>
              <a:gd name="T75" fmla="*/ 893 h 1053"/>
              <a:gd name="T76" fmla="*/ 222 w 318"/>
              <a:gd name="T77" fmla="*/ 857 h 1053"/>
              <a:gd name="T78" fmla="*/ 222 w 318"/>
              <a:gd name="T79" fmla="*/ 759 h 1053"/>
              <a:gd name="T80" fmla="*/ 279 w 318"/>
              <a:gd name="T81" fmla="*/ 583 h 1053"/>
              <a:gd name="T82" fmla="*/ 279 w 318"/>
              <a:gd name="T83" fmla="*/ 537 h 1053"/>
              <a:gd name="T84" fmla="*/ 296 w 318"/>
              <a:gd name="T85" fmla="*/ 519 h 1053"/>
              <a:gd name="T86" fmla="*/ 293 w 318"/>
              <a:gd name="T87" fmla="*/ 496 h 1053"/>
              <a:gd name="T88" fmla="*/ 274 w 318"/>
              <a:gd name="T89" fmla="*/ 459 h 1053"/>
              <a:gd name="T90" fmla="*/ 275 w 318"/>
              <a:gd name="T91" fmla="*/ 391 h 1053"/>
              <a:gd name="T92" fmla="*/ 303 w 318"/>
              <a:gd name="T93" fmla="*/ 383 h 1053"/>
              <a:gd name="T94" fmla="*/ 316 w 318"/>
              <a:gd name="T95" fmla="*/ 357 h 1053"/>
              <a:gd name="T96" fmla="*/ 305 w 318"/>
              <a:gd name="T97" fmla="*/ 243 h 1053"/>
              <a:gd name="T98" fmla="*/ 289 w 318"/>
              <a:gd name="T99" fmla="*/ 207 h 1053"/>
              <a:gd name="T100" fmla="*/ 263 w 318"/>
              <a:gd name="T101" fmla="*/ 186 h 1053"/>
              <a:gd name="T102" fmla="*/ 218 w 318"/>
              <a:gd name="T103" fmla="*/ 160 h 1053"/>
              <a:gd name="T104" fmla="*/ 226 w 318"/>
              <a:gd name="T105" fmla="*/ 134 h 1053"/>
              <a:gd name="T106" fmla="*/ 232 w 318"/>
              <a:gd name="T107" fmla="*/ 124 h 1053"/>
              <a:gd name="T108" fmla="*/ 289 w 318"/>
              <a:gd name="T109" fmla="*/ 119 h 1053"/>
              <a:gd name="T110" fmla="*/ 243 w 318"/>
              <a:gd name="T111" fmla="*/ 93 h 1053"/>
              <a:gd name="T112" fmla="*/ 227 w 318"/>
              <a:gd name="T113" fmla="*/ 83 h 1053"/>
              <a:gd name="T114" fmla="*/ 204 w 318"/>
              <a:gd name="T115" fmla="*/ 19 h 1053"/>
              <a:gd name="T116" fmla="*/ 186 w 318"/>
              <a:gd name="T117" fmla="*/ 0 h 1053"/>
              <a:gd name="T118" fmla="*/ 154 w 318"/>
              <a:gd name="T119" fmla="*/ 13 h 1053"/>
              <a:gd name="T120" fmla="*/ 121 w 318"/>
              <a:gd name="T121" fmla="*/ 21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18" h="1053">
                <a:moveTo>
                  <a:pt x="108" y="26"/>
                </a:moveTo>
                <a:lnTo>
                  <a:pt x="108" y="67"/>
                </a:lnTo>
                <a:lnTo>
                  <a:pt x="108" y="67"/>
                </a:lnTo>
                <a:lnTo>
                  <a:pt x="80" y="92"/>
                </a:lnTo>
                <a:lnTo>
                  <a:pt x="57" y="114"/>
                </a:lnTo>
                <a:lnTo>
                  <a:pt x="57" y="114"/>
                </a:lnTo>
                <a:lnTo>
                  <a:pt x="65" y="111"/>
                </a:lnTo>
                <a:lnTo>
                  <a:pt x="77" y="107"/>
                </a:lnTo>
                <a:lnTo>
                  <a:pt x="88" y="105"/>
                </a:lnTo>
                <a:lnTo>
                  <a:pt x="93" y="103"/>
                </a:lnTo>
                <a:lnTo>
                  <a:pt x="93" y="103"/>
                </a:lnTo>
                <a:lnTo>
                  <a:pt x="94" y="105"/>
                </a:lnTo>
                <a:lnTo>
                  <a:pt x="97" y="110"/>
                </a:lnTo>
                <a:lnTo>
                  <a:pt x="98" y="115"/>
                </a:lnTo>
                <a:lnTo>
                  <a:pt x="98" y="119"/>
                </a:lnTo>
                <a:lnTo>
                  <a:pt x="98" y="119"/>
                </a:lnTo>
                <a:lnTo>
                  <a:pt x="98" y="132"/>
                </a:lnTo>
                <a:lnTo>
                  <a:pt x="98" y="145"/>
                </a:lnTo>
                <a:lnTo>
                  <a:pt x="98" y="145"/>
                </a:lnTo>
                <a:lnTo>
                  <a:pt x="98" y="150"/>
                </a:lnTo>
                <a:lnTo>
                  <a:pt x="99" y="152"/>
                </a:lnTo>
                <a:lnTo>
                  <a:pt x="98" y="155"/>
                </a:lnTo>
                <a:lnTo>
                  <a:pt x="98" y="155"/>
                </a:lnTo>
                <a:lnTo>
                  <a:pt x="89" y="161"/>
                </a:lnTo>
                <a:lnTo>
                  <a:pt x="72" y="170"/>
                </a:lnTo>
                <a:lnTo>
                  <a:pt x="72" y="170"/>
                </a:lnTo>
                <a:lnTo>
                  <a:pt x="59" y="179"/>
                </a:lnTo>
                <a:lnTo>
                  <a:pt x="43" y="194"/>
                </a:lnTo>
                <a:lnTo>
                  <a:pt x="27" y="208"/>
                </a:lnTo>
                <a:lnTo>
                  <a:pt x="23" y="213"/>
                </a:lnTo>
                <a:lnTo>
                  <a:pt x="21" y="217"/>
                </a:lnTo>
                <a:lnTo>
                  <a:pt x="21" y="217"/>
                </a:lnTo>
                <a:lnTo>
                  <a:pt x="13" y="275"/>
                </a:lnTo>
                <a:lnTo>
                  <a:pt x="5" y="330"/>
                </a:lnTo>
                <a:lnTo>
                  <a:pt x="5" y="330"/>
                </a:lnTo>
                <a:lnTo>
                  <a:pt x="1" y="356"/>
                </a:lnTo>
                <a:lnTo>
                  <a:pt x="0" y="373"/>
                </a:lnTo>
                <a:lnTo>
                  <a:pt x="0" y="382"/>
                </a:lnTo>
                <a:lnTo>
                  <a:pt x="0" y="382"/>
                </a:lnTo>
                <a:lnTo>
                  <a:pt x="1" y="391"/>
                </a:lnTo>
                <a:lnTo>
                  <a:pt x="1" y="405"/>
                </a:lnTo>
                <a:lnTo>
                  <a:pt x="3" y="418"/>
                </a:lnTo>
                <a:lnTo>
                  <a:pt x="4" y="422"/>
                </a:lnTo>
                <a:lnTo>
                  <a:pt x="4" y="423"/>
                </a:lnTo>
                <a:lnTo>
                  <a:pt x="5" y="423"/>
                </a:lnTo>
                <a:lnTo>
                  <a:pt x="5" y="423"/>
                </a:lnTo>
                <a:lnTo>
                  <a:pt x="9" y="423"/>
                </a:lnTo>
                <a:lnTo>
                  <a:pt x="13" y="426"/>
                </a:lnTo>
                <a:lnTo>
                  <a:pt x="15" y="428"/>
                </a:lnTo>
                <a:lnTo>
                  <a:pt x="36" y="733"/>
                </a:lnTo>
                <a:lnTo>
                  <a:pt x="36" y="733"/>
                </a:lnTo>
                <a:lnTo>
                  <a:pt x="43" y="752"/>
                </a:lnTo>
                <a:lnTo>
                  <a:pt x="46" y="767"/>
                </a:lnTo>
                <a:lnTo>
                  <a:pt x="46" y="772"/>
                </a:lnTo>
                <a:lnTo>
                  <a:pt x="46" y="774"/>
                </a:lnTo>
                <a:lnTo>
                  <a:pt x="46" y="774"/>
                </a:lnTo>
                <a:lnTo>
                  <a:pt x="45" y="777"/>
                </a:lnTo>
                <a:lnTo>
                  <a:pt x="44" y="783"/>
                </a:lnTo>
                <a:lnTo>
                  <a:pt x="43" y="801"/>
                </a:lnTo>
                <a:lnTo>
                  <a:pt x="41" y="821"/>
                </a:lnTo>
                <a:lnTo>
                  <a:pt x="41" y="831"/>
                </a:lnTo>
                <a:lnTo>
                  <a:pt x="41" y="831"/>
                </a:lnTo>
                <a:lnTo>
                  <a:pt x="49" y="852"/>
                </a:lnTo>
                <a:lnTo>
                  <a:pt x="57" y="867"/>
                </a:lnTo>
                <a:lnTo>
                  <a:pt x="57" y="867"/>
                </a:lnTo>
                <a:lnTo>
                  <a:pt x="61" y="867"/>
                </a:lnTo>
                <a:lnTo>
                  <a:pt x="65" y="868"/>
                </a:lnTo>
                <a:lnTo>
                  <a:pt x="67" y="867"/>
                </a:lnTo>
                <a:lnTo>
                  <a:pt x="67" y="867"/>
                </a:lnTo>
                <a:lnTo>
                  <a:pt x="70" y="866"/>
                </a:lnTo>
                <a:lnTo>
                  <a:pt x="72" y="867"/>
                </a:lnTo>
                <a:lnTo>
                  <a:pt x="77" y="867"/>
                </a:lnTo>
                <a:lnTo>
                  <a:pt x="77" y="867"/>
                </a:lnTo>
                <a:lnTo>
                  <a:pt x="79" y="866"/>
                </a:lnTo>
                <a:lnTo>
                  <a:pt x="80" y="866"/>
                </a:lnTo>
                <a:lnTo>
                  <a:pt x="77" y="877"/>
                </a:lnTo>
                <a:lnTo>
                  <a:pt x="77" y="877"/>
                </a:lnTo>
                <a:lnTo>
                  <a:pt x="74" y="894"/>
                </a:lnTo>
                <a:lnTo>
                  <a:pt x="71" y="914"/>
                </a:lnTo>
                <a:lnTo>
                  <a:pt x="67" y="939"/>
                </a:lnTo>
                <a:lnTo>
                  <a:pt x="67" y="939"/>
                </a:lnTo>
                <a:lnTo>
                  <a:pt x="66" y="951"/>
                </a:lnTo>
                <a:lnTo>
                  <a:pt x="62" y="974"/>
                </a:lnTo>
                <a:lnTo>
                  <a:pt x="62" y="987"/>
                </a:lnTo>
                <a:lnTo>
                  <a:pt x="62" y="1001"/>
                </a:lnTo>
                <a:lnTo>
                  <a:pt x="63" y="1013"/>
                </a:lnTo>
                <a:lnTo>
                  <a:pt x="65" y="1018"/>
                </a:lnTo>
                <a:lnTo>
                  <a:pt x="67" y="1022"/>
                </a:lnTo>
                <a:lnTo>
                  <a:pt x="67" y="1022"/>
                </a:lnTo>
                <a:lnTo>
                  <a:pt x="72" y="1028"/>
                </a:lnTo>
                <a:lnTo>
                  <a:pt x="77" y="1034"/>
                </a:lnTo>
                <a:lnTo>
                  <a:pt x="81" y="1036"/>
                </a:lnTo>
                <a:lnTo>
                  <a:pt x="86" y="1037"/>
                </a:lnTo>
                <a:lnTo>
                  <a:pt x="92" y="1037"/>
                </a:lnTo>
                <a:lnTo>
                  <a:pt x="96" y="1036"/>
                </a:lnTo>
                <a:lnTo>
                  <a:pt x="103" y="1032"/>
                </a:lnTo>
                <a:lnTo>
                  <a:pt x="103" y="1032"/>
                </a:lnTo>
                <a:lnTo>
                  <a:pt x="111" y="1026"/>
                </a:lnTo>
                <a:lnTo>
                  <a:pt x="117" y="1017"/>
                </a:lnTo>
                <a:lnTo>
                  <a:pt x="120" y="1010"/>
                </a:lnTo>
                <a:lnTo>
                  <a:pt x="123" y="1005"/>
                </a:lnTo>
                <a:lnTo>
                  <a:pt x="124" y="999"/>
                </a:lnTo>
                <a:lnTo>
                  <a:pt x="124" y="991"/>
                </a:lnTo>
                <a:lnTo>
                  <a:pt x="124" y="991"/>
                </a:lnTo>
                <a:lnTo>
                  <a:pt x="123" y="983"/>
                </a:lnTo>
                <a:lnTo>
                  <a:pt x="121" y="976"/>
                </a:lnTo>
                <a:lnTo>
                  <a:pt x="117" y="961"/>
                </a:lnTo>
                <a:lnTo>
                  <a:pt x="116" y="954"/>
                </a:lnTo>
                <a:lnTo>
                  <a:pt x="116" y="946"/>
                </a:lnTo>
                <a:lnTo>
                  <a:pt x="116" y="937"/>
                </a:lnTo>
                <a:lnTo>
                  <a:pt x="119" y="929"/>
                </a:lnTo>
                <a:lnTo>
                  <a:pt x="119" y="929"/>
                </a:lnTo>
                <a:lnTo>
                  <a:pt x="128" y="908"/>
                </a:lnTo>
                <a:lnTo>
                  <a:pt x="129" y="902"/>
                </a:lnTo>
                <a:lnTo>
                  <a:pt x="129" y="893"/>
                </a:lnTo>
                <a:lnTo>
                  <a:pt x="129" y="893"/>
                </a:lnTo>
                <a:lnTo>
                  <a:pt x="129" y="883"/>
                </a:lnTo>
                <a:lnTo>
                  <a:pt x="128" y="876"/>
                </a:lnTo>
                <a:lnTo>
                  <a:pt x="124" y="867"/>
                </a:lnTo>
                <a:lnTo>
                  <a:pt x="124" y="867"/>
                </a:lnTo>
                <a:lnTo>
                  <a:pt x="121" y="857"/>
                </a:lnTo>
                <a:lnTo>
                  <a:pt x="119" y="852"/>
                </a:lnTo>
                <a:lnTo>
                  <a:pt x="119" y="852"/>
                </a:lnTo>
                <a:lnTo>
                  <a:pt x="119" y="849"/>
                </a:lnTo>
                <a:lnTo>
                  <a:pt x="121" y="847"/>
                </a:lnTo>
                <a:lnTo>
                  <a:pt x="123" y="841"/>
                </a:lnTo>
                <a:lnTo>
                  <a:pt x="124" y="836"/>
                </a:lnTo>
                <a:lnTo>
                  <a:pt x="124" y="836"/>
                </a:lnTo>
                <a:lnTo>
                  <a:pt x="124" y="825"/>
                </a:lnTo>
                <a:lnTo>
                  <a:pt x="127" y="805"/>
                </a:lnTo>
                <a:lnTo>
                  <a:pt x="129" y="774"/>
                </a:lnTo>
                <a:lnTo>
                  <a:pt x="129" y="774"/>
                </a:lnTo>
                <a:lnTo>
                  <a:pt x="134" y="745"/>
                </a:lnTo>
                <a:lnTo>
                  <a:pt x="145" y="689"/>
                </a:lnTo>
                <a:lnTo>
                  <a:pt x="160" y="609"/>
                </a:lnTo>
                <a:lnTo>
                  <a:pt x="160" y="609"/>
                </a:lnTo>
                <a:lnTo>
                  <a:pt x="156" y="690"/>
                </a:lnTo>
                <a:lnTo>
                  <a:pt x="152" y="747"/>
                </a:lnTo>
                <a:lnTo>
                  <a:pt x="151" y="767"/>
                </a:lnTo>
                <a:lnTo>
                  <a:pt x="150" y="774"/>
                </a:lnTo>
                <a:lnTo>
                  <a:pt x="150" y="774"/>
                </a:lnTo>
                <a:lnTo>
                  <a:pt x="148" y="778"/>
                </a:lnTo>
                <a:lnTo>
                  <a:pt x="148" y="786"/>
                </a:lnTo>
                <a:lnTo>
                  <a:pt x="146" y="809"/>
                </a:lnTo>
                <a:lnTo>
                  <a:pt x="145" y="841"/>
                </a:lnTo>
                <a:lnTo>
                  <a:pt x="145" y="893"/>
                </a:lnTo>
                <a:lnTo>
                  <a:pt x="134" y="945"/>
                </a:lnTo>
                <a:lnTo>
                  <a:pt x="134" y="945"/>
                </a:lnTo>
                <a:lnTo>
                  <a:pt x="136" y="947"/>
                </a:lnTo>
                <a:lnTo>
                  <a:pt x="138" y="948"/>
                </a:lnTo>
                <a:lnTo>
                  <a:pt x="139" y="950"/>
                </a:lnTo>
                <a:lnTo>
                  <a:pt x="139" y="950"/>
                </a:lnTo>
                <a:lnTo>
                  <a:pt x="141" y="951"/>
                </a:lnTo>
                <a:lnTo>
                  <a:pt x="143" y="952"/>
                </a:lnTo>
                <a:lnTo>
                  <a:pt x="145" y="955"/>
                </a:lnTo>
                <a:lnTo>
                  <a:pt x="145" y="965"/>
                </a:lnTo>
                <a:lnTo>
                  <a:pt x="134" y="976"/>
                </a:lnTo>
                <a:lnTo>
                  <a:pt x="134" y="1007"/>
                </a:lnTo>
                <a:lnTo>
                  <a:pt x="134" y="1007"/>
                </a:lnTo>
                <a:lnTo>
                  <a:pt x="132" y="1009"/>
                </a:lnTo>
                <a:lnTo>
                  <a:pt x="125" y="1017"/>
                </a:lnTo>
                <a:lnTo>
                  <a:pt x="123" y="1022"/>
                </a:lnTo>
                <a:lnTo>
                  <a:pt x="120" y="1027"/>
                </a:lnTo>
                <a:lnTo>
                  <a:pt x="119" y="1032"/>
                </a:lnTo>
                <a:lnTo>
                  <a:pt x="119" y="1037"/>
                </a:lnTo>
                <a:lnTo>
                  <a:pt x="119" y="1037"/>
                </a:lnTo>
                <a:lnTo>
                  <a:pt x="120" y="1041"/>
                </a:lnTo>
                <a:lnTo>
                  <a:pt x="123" y="1045"/>
                </a:lnTo>
                <a:lnTo>
                  <a:pt x="125" y="1047"/>
                </a:lnTo>
                <a:lnTo>
                  <a:pt x="128" y="1048"/>
                </a:lnTo>
                <a:lnTo>
                  <a:pt x="134" y="1048"/>
                </a:lnTo>
                <a:lnTo>
                  <a:pt x="139" y="1048"/>
                </a:lnTo>
                <a:lnTo>
                  <a:pt x="139" y="1048"/>
                </a:lnTo>
                <a:lnTo>
                  <a:pt x="165" y="1050"/>
                </a:lnTo>
                <a:lnTo>
                  <a:pt x="186" y="1053"/>
                </a:lnTo>
                <a:lnTo>
                  <a:pt x="181" y="991"/>
                </a:lnTo>
                <a:lnTo>
                  <a:pt x="181" y="991"/>
                </a:lnTo>
                <a:lnTo>
                  <a:pt x="182" y="979"/>
                </a:lnTo>
                <a:lnTo>
                  <a:pt x="183" y="970"/>
                </a:lnTo>
                <a:lnTo>
                  <a:pt x="185" y="967"/>
                </a:lnTo>
                <a:lnTo>
                  <a:pt x="186" y="965"/>
                </a:lnTo>
                <a:lnTo>
                  <a:pt x="186" y="965"/>
                </a:lnTo>
                <a:lnTo>
                  <a:pt x="198" y="956"/>
                </a:lnTo>
                <a:lnTo>
                  <a:pt x="203" y="951"/>
                </a:lnTo>
                <a:lnTo>
                  <a:pt x="205" y="947"/>
                </a:lnTo>
                <a:lnTo>
                  <a:pt x="207" y="945"/>
                </a:lnTo>
                <a:lnTo>
                  <a:pt x="207" y="945"/>
                </a:lnTo>
                <a:lnTo>
                  <a:pt x="209" y="916"/>
                </a:lnTo>
                <a:lnTo>
                  <a:pt x="212" y="893"/>
                </a:lnTo>
                <a:lnTo>
                  <a:pt x="212" y="893"/>
                </a:lnTo>
                <a:lnTo>
                  <a:pt x="214" y="889"/>
                </a:lnTo>
                <a:lnTo>
                  <a:pt x="218" y="880"/>
                </a:lnTo>
                <a:lnTo>
                  <a:pt x="219" y="874"/>
                </a:lnTo>
                <a:lnTo>
                  <a:pt x="221" y="866"/>
                </a:lnTo>
                <a:lnTo>
                  <a:pt x="222" y="857"/>
                </a:lnTo>
                <a:lnTo>
                  <a:pt x="222" y="847"/>
                </a:lnTo>
                <a:lnTo>
                  <a:pt x="222" y="847"/>
                </a:lnTo>
                <a:lnTo>
                  <a:pt x="221" y="794"/>
                </a:lnTo>
                <a:lnTo>
                  <a:pt x="221" y="772"/>
                </a:lnTo>
                <a:lnTo>
                  <a:pt x="222" y="759"/>
                </a:lnTo>
                <a:lnTo>
                  <a:pt x="222" y="759"/>
                </a:lnTo>
                <a:lnTo>
                  <a:pt x="248" y="679"/>
                </a:lnTo>
                <a:lnTo>
                  <a:pt x="267" y="622"/>
                </a:lnTo>
                <a:lnTo>
                  <a:pt x="279" y="583"/>
                </a:lnTo>
                <a:lnTo>
                  <a:pt x="279" y="583"/>
                </a:lnTo>
                <a:lnTo>
                  <a:pt x="281" y="573"/>
                </a:lnTo>
                <a:lnTo>
                  <a:pt x="281" y="564"/>
                </a:lnTo>
                <a:lnTo>
                  <a:pt x="281" y="555"/>
                </a:lnTo>
                <a:lnTo>
                  <a:pt x="281" y="547"/>
                </a:lnTo>
                <a:lnTo>
                  <a:pt x="279" y="537"/>
                </a:lnTo>
                <a:lnTo>
                  <a:pt x="279" y="532"/>
                </a:lnTo>
                <a:lnTo>
                  <a:pt x="279" y="532"/>
                </a:lnTo>
                <a:lnTo>
                  <a:pt x="284" y="528"/>
                </a:lnTo>
                <a:lnTo>
                  <a:pt x="292" y="523"/>
                </a:lnTo>
                <a:lnTo>
                  <a:pt x="296" y="519"/>
                </a:lnTo>
                <a:lnTo>
                  <a:pt x="298" y="515"/>
                </a:lnTo>
                <a:lnTo>
                  <a:pt x="301" y="510"/>
                </a:lnTo>
                <a:lnTo>
                  <a:pt x="299" y="506"/>
                </a:lnTo>
                <a:lnTo>
                  <a:pt x="299" y="506"/>
                </a:lnTo>
                <a:lnTo>
                  <a:pt x="293" y="496"/>
                </a:lnTo>
                <a:lnTo>
                  <a:pt x="284" y="483"/>
                </a:lnTo>
                <a:lnTo>
                  <a:pt x="276" y="470"/>
                </a:lnTo>
                <a:lnTo>
                  <a:pt x="274" y="465"/>
                </a:lnTo>
                <a:lnTo>
                  <a:pt x="274" y="459"/>
                </a:lnTo>
                <a:lnTo>
                  <a:pt x="274" y="459"/>
                </a:lnTo>
                <a:lnTo>
                  <a:pt x="274" y="445"/>
                </a:lnTo>
                <a:lnTo>
                  <a:pt x="274" y="423"/>
                </a:lnTo>
                <a:lnTo>
                  <a:pt x="274" y="392"/>
                </a:lnTo>
                <a:lnTo>
                  <a:pt x="274" y="392"/>
                </a:lnTo>
                <a:lnTo>
                  <a:pt x="275" y="391"/>
                </a:lnTo>
                <a:lnTo>
                  <a:pt x="278" y="391"/>
                </a:lnTo>
                <a:lnTo>
                  <a:pt x="285" y="390"/>
                </a:lnTo>
                <a:lnTo>
                  <a:pt x="290" y="388"/>
                </a:lnTo>
                <a:lnTo>
                  <a:pt x="297" y="387"/>
                </a:lnTo>
                <a:lnTo>
                  <a:pt x="303" y="383"/>
                </a:lnTo>
                <a:lnTo>
                  <a:pt x="310" y="377"/>
                </a:lnTo>
                <a:lnTo>
                  <a:pt x="310" y="377"/>
                </a:lnTo>
                <a:lnTo>
                  <a:pt x="312" y="372"/>
                </a:lnTo>
                <a:lnTo>
                  <a:pt x="315" y="365"/>
                </a:lnTo>
                <a:lnTo>
                  <a:pt x="316" y="357"/>
                </a:lnTo>
                <a:lnTo>
                  <a:pt x="318" y="348"/>
                </a:lnTo>
                <a:lnTo>
                  <a:pt x="316" y="327"/>
                </a:lnTo>
                <a:lnTo>
                  <a:pt x="315" y="303"/>
                </a:lnTo>
                <a:lnTo>
                  <a:pt x="309" y="262"/>
                </a:lnTo>
                <a:lnTo>
                  <a:pt x="305" y="243"/>
                </a:lnTo>
                <a:lnTo>
                  <a:pt x="305" y="243"/>
                </a:lnTo>
                <a:lnTo>
                  <a:pt x="302" y="236"/>
                </a:lnTo>
                <a:lnTo>
                  <a:pt x="297" y="226"/>
                </a:lnTo>
                <a:lnTo>
                  <a:pt x="292" y="214"/>
                </a:lnTo>
                <a:lnTo>
                  <a:pt x="289" y="207"/>
                </a:lnTo>
                <a:lnTo>
                  <a:pt x="289" y="207"/>
                </a:lnTo>
                <a:lnTo>
                  <a:pt x="288" y="204"/>
                </a:lnTo>
                <a:lnTo>
                  <a:pt x="285" y="201"/>
                </a:lnTo>
                <a:lnTo>
                  <a:pt x="276" y="194"/>
                </a:lnTo>
                <a:lnTo>
                  <a:pt x="263" y="186"/>
                </a:lnTo>
                <a:lnTo>
                  <a:pt x="222" y="176"/>
                </a:lnTo>
                <a:lnTo>
                  <a:pt x="212" y="165"/>
                </a:lnTo>
                <a:lnTo>
                  <a:pt x="212" y="165"/>
                </a:lnTo>
                <a:lnTo>
                  <a:pt x="216" y="163"/>
                </a:lnTo>
                <a:lnTo>
                  <a:pt x="218" y="160"/>
                </a:lnTo>
                <a:lnTo>
                  <a:pt x="222" y="155"/>
                </a:lnTo>
                <a:lnTo>
                  <a:pt x="222" y="155"/>
                </a:lnTo>
                <a:lnTo>
                  <a:pt x="225" y="148"/>
                </a:lnTo>
                <a:lnTo>
                  <a:pt x="225" y="141"/>
                </a:lnTo>
                <a:lnTo>
                  <a:pt x="226" y="134"/>
                </a:lnTo>
                <a:lnTo>
                  <a:pt x="227" y="129"/>
                </a:lnTo>
                <a:lnTo>
                  <a:pt x="227" y="129"/>
                </a:lnTo>
                <a:lnTo>
                  <a:pt x="231" y="125"/>
                </a:lnTo>
                <a:lnTo>
                  <a:pt x="232" y="124"/>
                </a:lnTo>
                <a:lnTo>
                  <a:pt x="232" y="124"/>
                </a:lnTo>
                <a:lnTo>
                  <a:pt x="262" y="124"/>
                </a:lnTo>
                <a:lnTo>
                  <a:pt x="281" y="123"/>
                </a:lnTo>
                <a:lnTo>
                  <a:pt x="288" y="121"/>
                </a:lnTo>
                <a:lnTo>
                  <a:pt x="289" y="120"/>
                </a:lnTo>
                <a:lnTo>
                  <a:pt x="289" y="119"/>
                </a:lnTo>
                <a:lnTo>
                  <a:pt x="289" y="119"/>
                </a:lnTo>
                <a:lnTo>
                  <a:pt x="287" y="116"/>
                </a:lnTo>
                <a:lnTo>
                  <a:pt x="280" y="112"/>
                </a:lnTo>
                <a:lnTo>
                  <a:pt x="265" y="103"/>
                </a:lnTo>
                <a:lnTo>
                  <a:pt x="243" y="93"/>
                </a:lnTo>
                <a:lnTo>
                  <a:pt x="243" y="93"/>
                </a:lnTo>
                <a:lnTo>
                  <a:pt x="235" y="89"/>
                </a:lnTo>
                <a:lnTo>
                  <a:pt x="230" y="87"/>
                </a:lnTo>
                <a:lnTo>
                  <a:pt x="227" y="83"/>
                </a:lnTo>
                <a:lnTo>
                  <a:pt x="227" y="83"/>
                </a:lnTo>
                <a:lnTo>
                  <a:pt x="218" y="56"/>
                </a:lnTo>
                <a:lnTo>
                  <a:pt x="212" y="37"/>
                </a:lnTo>
                <a:lnTo>
                  <a:pt x="207" y="26"/>
                </a:lnTo>
                <a:lnTo>
                  <a:pt x="207" y="26"/>
                </a:lnTo>
                <a:lnTo>
                  <a:pt x="204" y="19"/>
                </a:lnTo>
                <a:lnTo>
                  <a:pt x="201" y="10"/>
                </a:lnTo>
                <a:lnTo>
                  <a:pt x="199" y="7"/>
                </a:lnTo>
                <a:lnTo>
                  <a:pt x="196" y="4"/>
                </a:lnTo>
                <a:lnTo>
                  <a:pt x="192" y="1"/>
                </a:lnTo>
                <a:lnTo>
                  <a:pt x="186" y="0"/>
                </a:lnTo>
                <a:lnTo>
                  <a:pt x="186" y="0"/>
                </a:lnTo>
                <a:lnTo>
                  <a:pt x="179" y="0"/>
                </a:lnTo>
                <a:lnTo>
                  <a:pt x="174" y="1"/>
                </a:lnTo>
                <a:lnTo>
                  <a:pt x="164" y="7"/>
                </a:lnTo>
                <a:lnTo>
                  <a:pt x="154" y="13"/>
                </a:lnTo>
                <a:lnTo>
                  <a:pt x="150" y="14"/>
                </a:lnTo>
                <a:lnTo>
                  <a:pt x="145" y="16"/>
                </a:lnTo>
                <a:lnTo>
                  <a:pt x="145" y="16"/>
                </a:lnTo>
                <a:lnTo>
                  <a:pt x="133" y="18"/>
                </a:lnTo>
                <a:lnTo>
                  <a:pt x="121" y="21"/>
                </a:lnTo>
                <a:lnTo>
                  <a:pt x="108" y="26"/>
                </a:lnTo>
                <a:lnTo>
                  <a:pt x="108" y="2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7"/>
          <p:cNvSpPr>
            <a:spLocks/>
          </p:cNvSpPr>
          <p:nvPr/>
        </p:nvSpPr>
        <p:spPr bwMode="auto">
          <a:xfrm>
            <a:off x="8451773" y="4778704"/>
            <a:ext cx="549124" cy="1544518"/>
          </a:xfrm>
          <a:custGeom>
            <a:avLst/>
            <a:gdLst>
              <a:gd name="T0" fmla="*/ 529 w 945"/>
              <a:gd name="T1" fmla="*/ 0 h 2658"/>
              <a:gd name="T2" fmla="*/ 459 w 945"/>
              <a:gd name="T3" fmla="*/ 16 h 2658"/>
              <a:gd name="T4" fmla="*/ 405 w 945"/>
              <a:gd name="T5" fmla="*/ 74 h 2658"/>
              <a:gd name="T6" fmla="*/ 387 w 945"/>
              <a:gd name="T7" fmla="*/ 112 h 2658"/>
              <a:gd name="T8" fmla="*/ 340 w 945"/>
              <a:gd name="T9" fmla="*/ 331 h 2658"/>
              <a:gd name="T10" fmla="*/ 254 w 945"/>
              <a:gd name="T11" fmla="*/ 370 h 2658"/>
              <a:gd name="T12" fmla="*/ 206 w 945"/>
              <a:gd name="T13" fmla="*/ 438 h 2658"/>
              <a:gd name="T14" fmla="*/ 10 w 945"/>
              <a:gd name="T15" fmla="*/ 1295 h 2658"/>
              <a:gd name="T16" fmla="*/ 0 w 945"/>
              <a:gd name="T17" fmla="*/ 1418 h 2658"/>
              <a:gd name="T18" fmla="*/ 90 w 945"/>
              <a:gd name="T19" fmla="*/ 1449 h 2658"/>
              <a:gd name="T20" fmla="*/ 89 w 945"/>
              <a:gd name="T21" fmla="*/ 1523 h 2658"/>
              <a:gd name="T22" fmla="*/ 91 w 945"/>
              <a:gd name="T23" fmla="*/ 1648 h 2658"/>
              <a:gd name="T24" fmla="*/ 104 w 945"/>
              <a:gd name="T25" fmla="*/ 1669 h 2658"/>
              <a:gd name="T26" fmla="*/ 241 w 945"/>
              <a:gd name="T27" fmla="*/ 1663 h 2658"/>
              <a:gd name="T28" fmla="*/ 296 w 945"/>
              <a:gd name="T29" fmla="*/ 1679 h 2658"/>
              <a:gd name="T30" fmla="*/ 326 w 945"/>
              <a:gd name="T31" fmla="*/ 1703 h 2658"/>
              <a:gd name="T32" fmla="*/ 330 w 945"/>
              <a:gd name="T33" fmla="*/ 1728 h 2658"/>
              <a:gd name="T34" fmla="*/ 310 w 945"/>
              <a:gd name="T35" fmla="*/ 1835 h 2658"/>
              <a:gd name="T36" fmla="*/ 302 w 945"/>
              <a:gd name="T37" fmla="*/ 1972 h 2658"/>
              <a:gd name="T38" fmla="*/ 244 w 945"/>
              <a:gd name="T39" fmla="*/ 2256 h 2658"/>
              <a:gd name="T40" fmla="*/ 223 w 945"/>
              <a:gd name="T41" fmla="*/ 2370 h 2658"/>
              <a:gd name="T42" fmla="*/ 202 w 945"/>
              <a:gd name="T43" fmla="*/ 2441 h 2658"/>
              <a:gd name="T44" fmla="*/ 158 w 945"/>
              <a:gd name="T45" fmla="*/ 2594 h 2658"/>
              <a:gd name="T46" fmla="*/ 168 w 945"/>
              <a:gd name="T47" fmla="*/ 2639 h 2658"/>
              <a:gd name="T48" fmla="*/ 187 w 945"/>
              <a:gd name="T49" fmla="*/ 2658 h 2658"/>
              <a:gd name="T50" fmla="*/ 512 w 945"/>
              <a:gd name="T51" fmla="*/ 2628 h 2658"/>
              <a:gd name="T52" fmla="*/ 532 w 945"/>
              <a:gd name="T53" fmla="*/ 2580 h 2658"/>
              <a:gd name="T54" fmla="*/ 513 w 945"/>
              <a:gd name="T55" fmla="*/ 2567 h 2658"/>
              <a:gd name="T56" fmla="*/ 374 w 945"/>
              <a:gd name="T57" fmla="*/ 2510 h 2658"/>
              <a:gd name="T58" fmla="*/ 490 w 945"/>
              <a:gd name="T59" fmla="*/ 2309 h 2658"/>
              <a:gd name="T60" fmla="*/ 489 w 945"/>
              <a:gd name="T61" fmla="*/ 2341 h 2658"/>
              <a:gd name="T62" fmla="*/ 512 w 945"/>
              <a:gd name="T63" fmla="*/ 2363 h 2658"/>
              <a:gd name="T64" fmla="*/ 537 w 945"/>
              <a:gd name="T65" fmla="*/ 2481 h 2658"/>
              <a:gd name="T66" fmla="*/ 543 w 945"/>
              <a:gd name="T67" fmla="*/ 2525 h 2658"/>
              <a:gd name="T68" fmla="*/ 561 w 945"/>
              <a:gd name="T69" fmla="*/ 2542 h 2658"/>
              <a:gd name="T70" fmla="*/ 640 w 945"/>
              <a:gd name="T71" fmla="*/ 2539 h 2658"/>
              <a:gd name="T72" fmla="*/ 665 w 945"/>
              <a:gd name="T73" fmla="*/ 2530 h 2658"/>
              <a:gd name="T74" fmla="*/ 672 w 945"/>
              <a:gd name="T75" fmla="*/ 2503 h 2658"/>
              <a:gd name="T76" fmla="*/ 727 w 945"/>
              <a:gd name="T77" fmla="*/ 2461 h 2658"/>
              <a:gd name="T78" fmla="*/ 783 w 945"/>
              <a:gd name="T79" fmla="*/ 2417 h 2658"/>
              <a:gd name="T80" fmla="*/ 791 w 945"/>
              <a:gd name="T81" fmla="*/ 2380 h 2658"/>
              <a:gd name="T82" fmla="*/ 786 w 945"/>
              <a:gd name="T83" fmla="*/ 2363 h 2658"/>
              <a:gd name="T84" fmla="*/ 768 w 945"/>
              <a:gd name="T85" fmla="*/ 2333 h 2658"/>
              <a:gd name="T86" fmla="*/ 699 w 945"/>
              <a:gd name="T87" fmla="*/ 2338 h 2658"/>
              <a:gd name="T88" fmla="*/ 945 w 945"/>
              <a:gd name="T89" fmla="*/ 1723 h 2658"/>
              <a:gd name="T90" fmla="*/ 945 w 945"/>
              <a:gd name="T91" fmla="*/ 1644 h 2658"/>
              <a:gd name="T92" fmla="*/ 906 w 945"/>
              <a:gd name="T93" fmla="*/ 1433 h 2658"/>
              <a:gd name="T94" fmla="*/ 854 w 945"/>
              <a:gd name="T95" fmla="*/ 1040 h 2658"/>
              <a:gd name="T96" fmla="*/ 809 w 945"/>
              <a:gd name="T97" fmla="*/ 722 h 2658"/>
              <a:gd name="T98" fmla="*/ 780 w 945"/>
              <a:gd name="T99" fmla="*/ 573 h 2658"/>
              <a:gd name="T100" fmla="*/ 727 w 945"/>
              <a:gd name="T101" fmla="*/ 481 h 2658"/>
              <a:gd name="T102" fmla="*/ 703 w 945"/>
              <a:gd name="T103" fmla="*/ 365 h 2658"/>
              <a:gd name="T104" fmla="*/ 740 w 945"/>
              <a:gd name="T105" fmla="*/ 349 h 2658"/>
              <a:gd name="T106" fmla="*/ 734 w 945"/>
              <a:gd name="T107" fmla="*/ 291 h 2658"/>
              <a:gd name="T108" fmla="*/ 738 w 945"/>
              <a:gd name="T109" fmla="*/ 281 h 2658"/>
              <a:gd name="T110" fmla="*/ 738 w 945"/>
              <a:gd name="T111" fmla="*/ 241 h 2658"/>
              <a:gd name="T112" fmla="*/ 759 w 945"/>
              <a:gd name="T113" fmla="*/ 224 h 2658"/>
              <a:gd name="T114" fmla="*/ 719 w 945"/>
              <a:gd name="T115" fmla="*/ 114 h 2658"/>
              <a:gd name="T116" fmla="*/ 660 w 945"/>
              <a:gd name="T117" fmla="*/ 35 h 2658"/>
              <a:gd name="T118" fmla="*/ 606 w 945"/>
              <a:gd name="T119" fmla="*/ 1 h 2658"/>
              <a:gd name="T120" fmla="*/ 586 w 945"/>
              <a:gd name="T121" fmla="*/ 1 h 26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45" h="2658">
                <a:moveTo>
                  <a:pt x="586" y="1"/>
                </a:moveTo>
                <a:lnTo>
                  <a:pt x="586" y="1"/>
                </a:lnTo>
                <a:lnTo>
                  <a:pt x="569" y="0"/>
                </a:lnTo>
                <a:lnTo>
                  <a:pt x="550" y="0"/>
                </a:lnTo>
                <a:lnTo>
                  <a:pt x="529" y="0"/>
                </a:lnTo>
                <a:lnTo>
                  <a:pt x="506" y="1"/>
                </a:lnTo>
                <a:lnTo>
                  <a:pt x="484" y="5"/>
                </a:lnTo>
                <a:lnTo>
                  <a:pt x="474" y="8"/>
                </a:lnTo>
                <a:lnTo>
                  <a:pt x="465" y="11"/>
                </a:lnTo>
                <a:lnTo>
                  <a:pt x="459" y="16"/>
                </a:lnTo>
                <a:lnTo>
                  <a:pt x="453" y="21"/>
                </a:lnTo>
                <a:lnTo>
                  <a:pt x="453" y="21"/>
                </a:lnTo>
                <a:lnTo>
                  <a:pt x="433" y="43"/>
                </a:lnTo>
                <a:lnTo>
                  <a:pt x="414" y="64"/>
                </a:lnTo>
                <a:lnTo>
                  <a:pt x="405" y="74"/>
                </a:lnTo>
                <a:lnTo>
                  <a:pt x="398" y="83"/>
                </a:lnTo>
                <a:lnTo>
                  <a:pt x="393" y="92"/>
                </a:lnTo>
                <a:lnTo>
                  <a:pt x="389" y="99"/>
                </a:lnTo>
                <a:lnTo>
                  <a:pt x="389" y="99"/>
                </a:lnTo>
                <a:lnTo>
                  <a:pt x="387" y="112"/>
                </a:lnTo>
                <a:lnTo>
                  <a:pt x="384" y="134"/>
                </a:lnTo>
                <a:lnTo>
                  <a:pt x="380" y="190"/>
                </a:lnTo>
                <a:lnTo>
                  <a:pt x="374" y="267"/>
                </a:lnTo>
                <a:lnTo>
                  <a:pt x="350" y="306"/>
                </a:lnTo>
                <a:lnTo>
                  <a:pt x="340" y="331"/>
                </a:lnTo>
                <a:lnTo>
                  <a:pt x="340" y="331"/>
                </a:lnTo>
                <a:lnTo>
                  <a:pt x="286" y="355"/>
                </a:lnTo>
                <a:lnTo>
                  <a:pt x="286" y="355"/>
                </a:lnTo>
                <a:lnTo>
                  <a:pt x="270" y="363"/>
                </a:lnTo>
                <a:lnTo>
                  <a:pt x="254" y="370"/>
                </a:lnTo>
                <a:lnTo>
                  <a:pt x="241" y="380"/>
                </a:lnTo>
                <a:lnTo>
                  <a:pt x="235" y="385"/>
                </a:lnTo>
                <a:lnTo>
                  <a:pt x="232" y="390"/>
                </a:lnTo>
                <a:lnTo>
                  <a:pt x="232" y="390"/>
                </a:lnTo>
                <a:lnTo>
                  <a:pt x="206" y="438"/>
                </a:lnTo>
                <a:lnTo>
                  <a:pt x="159" y="530"/>
                </a:lnTo>
                <a:lnTo>
                  <a:pt x="94" y="660"/>
                </a:lnTo>
                <a:lnTo>
                  <a:pt x="94" y="660"/>
                </a:lnTo>
                <a:lnTo>
                  <a:pt x="52" y="975"/>
                </a:lnTo>
                <a:lnTo>
                  <a:pt x="10" y="1295"/>
                </a:lnTo>
                <a:lnTo>
                  <a:pt x="10" y="1295"/>
                </a:lnTo>
                <a:lnTo>
                  <a:pt x="6" y="1359"/>
                </a:lnTo>
                <a:lnTo>
                  <a:pt x="3" y="1401"/>
                </a:lnTo>
                <a:lnTo>
                  <a:pt x="2" y="1413"/>
                </a:lnTo>
                <a:lnTo>
                  <a:pt x="0" y="1418"/>
                </a:lnTo>
                <a:lnTo>
                  <a:pt x="0" y="1418"/>
                </a:lnTo>
                <a:lnTo>
                  <a:pt x="14" y="1422"/>
                </a:lnTo>
                <a:lnTo>
                  <a:pt x="46" y="1432"/>
                </a:lnTo>
                <a:lnTo>
                  <a:pt x="79" y="1444"/>
                </a:lnTo>
                <a:lnTo>
                  <a:pt x="90" y="1449"/>
                </a:lnTo>
                <a:lnTo>
                  <a:pt x="93" y="1451"/>
                </a:lnTo>
                <a:lnTo>
                  <a:pt x="94" y="1452"/>
                </a:lnTo>
                <a:lnTo>
                  <a:pt x="94" y="1452"/>
                </a:lnTo>
                <a:lnTo>
                  <a:pt x="91" y="1488"/>
                </a:lnTo>
                <a:lnTo>
                  <a:pt x="89" y="1523"/>
                </a:lnTo>
                <a:lnTo>
                  <a:pt x="88" y="1562"/>
                </a:lnTo>
                <a:lnTo>
                  <a:pt x="88" y="1600"/>
                </a:lnTo>
                <a:lnTo>
                  <a:pt x="89" y="1618"/>
                </a:lnTo>
                <a:lnTo>
                  <a:pt x="90" y="1634"/>
                </a:lnTo>
                <a:lnTo>
                  <a:pt x="91" y="1648"/>
                </a:lnTo>
                <a:lnTo>
                  <a:pt x="95" y="1659"/>
                </a:lnTo>
                <a:lnTo>
                  <a:pt x="99" y="1665"/>
                </a:lnTo>
                <a:lnTo>
                  <a:pt x="101" y="1668"/>
                </a:lnTo>
                <a:lnTo>
                  <a:pt x="104" y="1669"/>
                </a:lnTo>
                <a:lnTo>
                  <a:pt x="104" y="1669"/>
                </a:lnTo>
                <a:lnTo>
                  <a:pt x="118" y="1670"/>
                </a:lnTo>
                <a:lnTo>
                  <a:pt x="139" y="1669"/>
                </a:lnTo>
                <a:lnTo>
                  <a:pt x="191" y="1665"/>
                </a:lnTo>
                <a:lnTo>
                  <a:pt x="217" y="1664"/>
                </a:lnTo>
                <a:lnTo>
                  <a:pt x="241" y="1663"/>
                </a:lnTo>
                <a:lnTo>
                  <a:pt x="262" y="1665"/>
                </a:lnTo>
                <a:lnTo>
                  <a:pt x="270" y="1666"/>
                </a:lnTo>
                <a:lnTo>
                  <a:pt x="276" y="1669"/>
                </a:lnTo>
                <a:lnTo>
                  <a:pt x="276" y="1669"/>
                </a:lnTo>
                <a:lnTo>
                  <a:pt x="296" y="1679"/>
                </a:lnTo>
                <a:lnTo>
                  <a:pt x="305" y="1682"/>
                </a:lnTo>
                <a:lnTo>
                  <a:pt x="314" y="1689"/>
                </a:lnTo>
                <a:lnTo>
                  <a:pt x="321" y="1695"/>
                </a:lnTo>
                <a:lnTo>
                  <a:pt x="324" y="1698"/>
                </a:lnTo>
                <a:lnTo>
                  <a:pt x="326" y="1703"/>
                </a:lnTo>
                <a:lnTo>
                  <a:pt x="329" y="1708"/>
                </a:lnTo>
                <a:lnTo>
                  <a:pt x="330" y="1714"/>
                </a:lnTo>
                <a:lnTo>
                  <a:pt x="330" y="1721"/>
                </a:lnTo>
                <a:lnTo>
                  <a:pt x="330" y="1728"/>
                </a:lnTo>
                <a:lnTo>
                  <a:pt x="330" y="1728"/>
                </a:lnTo>
                <a:lnTo>
                  <a:pt x="329" y="1744"/>
                </a:lnTo>
                <a:lnTo>
                  <a:pt x="325" y="1760"/>
                </a:lnTo>
                <a:lnTo>
                  <a:pt x="319" y="1792"/>
                </a:lnTo>
                <a:lnTo>
                  <a:pt x="312" y="1821"/>
                </a:lnTo>
                <a:lnTo>
                  <a:pt x="310" y="1835"/>
                </a:lnTo>
                <a:lnTo>
                  <a:pt x="310" y="1846"/>
                </a:lnTo>
                <a:lnTo>
                  <a:pt x="310" y="1846"/>
                </a:lnTo>
                <a:lnTo>
                  <a:pt x="310" y="1863"/>
                </a:lnTo>
                <a:lnTo>
                  <a:pt x="308" y="1894"/>
                </a:lnTo>
                <a:lnTo>
                  <a:pt x="302" y="1972"/>
                </a:lnTo>
                <a:lnTo>
                  <a:pt x="291" y="2077"/>
                </a:lnTo>
                <a:lnTo>
                  <a:pt x="291" y="2077"/>
                </a:lnTo>
                <a:lnTo>
                  <a:pt x="267" y="2162"/>
                </a:lnTo>
                <a:lnTo>
                  <a:pt x="250" y="2229"/>
                </a:lnTo>
                <a:lnTo>
                  <a:pt x="244" y="2256"/>
                </a:lnTo>
                <a:lnTo>
                  <a:pt x="241" y="2274"/>
                </a:lnTo>
                <a:lnTo>
                  <a:pt x="241" y="2274"/>
                </a:lnTo>
                <a:lnTo>
                  <a:pt x="239" y="2291"/>
                </a:lnTo>
                <a:lnTo>
                  <a:pt x="235" y="2315"/>
                </a:lnTo>
                <a:lnTo>
                  <a:pt x="223" y="2370"/>
                </a:lnTo>
                <a:lnTo>
                  <a:pt x="209" y="2420"/>
                </a:lnTo>
                <a:lnTo>
                  <a:pt x="205" y="2435"/>
                </a:lnTo>
                <a:lnTo>
                  <a:pt x="203" y="2440"/>
                </a:lnTo>
                <a:lnTo>
                  <a:pt x="202" y="2441"/>
                </a:lnTo>
                <a:lnTo>
                  <a:pt x="202" y="2441"/>
                </a:lnTo>
                <a:lnTo>
                  <a:pt x="201" y="2443"/>
                </a:lnTo>
                <a:lnTo>
                  <a:pt x="198" y="2448"/>
                </a:lnTo>
                <a:lnTo>
                  <a:pt x="193" y="2465"/>
                </a:lnTo>
                <a:lnTo>
                  <a:pt x="179" y="2518"/>
                </a:lnTo>
                <a:lnTo>
                  <a:pt x="158" y="2594"/>
                </a:lnTo>
                <a:lnTo>
                  <a:pt x="158" y="2594"/>
                </a:lnTo>
                <a:lnTo>
                  <a:pt x="159" y="2605"/>
                </a:lnTo>
                <a:lnTo>
                  <a:pt x="160" y="2616"/>
                </a:lnTo>
                <a:lnTo>
                  <a:pt x="164" y="2627"/>
                </a:lnTo>
                <a:lnTo>
                  <a:pt x="168" y="2639"/>
                </a:lnTo>
                <a:lnTo>
                  <a:pt x="173" y="2651"/>
                </a:lnTo>
                <a:lnTo>
                  <a:pt x="175" y="2654"/>
                </a:lnTo>
                <a:lnTo>
                  <a:pt x="179" y="2657"/>
                </a:lnTo>
                <a:lnTo>
                  <a:pt x="182" y="2658"/>
                </a:lnTo>
                <a:lnTo>
                  <a:pt x="187" y="2658"/>
                </a:lnTo>
                <a:lnTo>
                  <a:pt x="187" y="2658"/>
                </a:lnTo>
                <a:lnTo>
                  <a:pt x="259" y="2646"/>
                </a:lnTo>
                <a:lnTo>
                  <a:pt x="310" y="2638"/>
                </a:lnTo>
                <a:lnTo>
                  <a:pt x="512" y="2628"/>
                </a:lnTo>
                <a:lnTo>
                  <a:pt x="512" y="2628"/>
                </a:lnTo>
                <a:lnTo>
                  <a:pt x="516" y="2622"/>
                </a:lnTo>
                <a:lnTo>
                  <a:pt x="524" y="2606"/>
                </a:lnTo>
                <a:lnTo>
                  <a:pt x="528" y="2596"/>
                </a:lnTo>
                <a:lnTo>
                  <a:pt x="531" y="2588"/>
                </a:lnTo>
                <a:lnTo>
                  <a:pt x="532" y="2580"/>
                </a:lnTo>
                <a:lnTo>
                  <a:pt x="532" y="2574"/>
                </a:lnTo>
                <a:lnTo>
                  <a:pt x="532" y="2574"/>
                </a:lnTo>
                <a:lnTo>
                  <a:pt x="529" y="2572"/>
                </a:lnTo>
                <a:lnTo>
                  <a:pt x="526" y="2571"/>
                </a:lnTo>
                <a:lnTo>
                  <a:pt x="513" y="2567"/>
                </a:lnTo>
                <a:lnTo>
                  <a:pt x="495" y="2564"/>
                </a:lnTo>
                <a:lnTo>
                  <a:pt x="476" y="2562"/>
                </a:lnTo>
                <a:lnTo>
                  <a:pt x="439" y="2559"/>
                </a:lnTo>
                <a:lnTo>
                  <a:pt x="424" y="2559"/>
                </a:lnTo>
                <a:lnTo>
                  <a:pt x="374" y="2510"/>
                </a:lnTo>
                <a:lnTo>
                  <a:pt x="335" y="2436"/>
                </a:lnTo>
                <a:lnTo>
                  <a:pt x="487" y="2195"/>
                </a:lnTo>
                <a:lnTo>
                  <a:pt x="487" y="2195"/>
                </a:lnTo>
                <a:lnTo>
                  <a:pt x="490" y="2262"/>
                </a:lnTo>
                <a:lnTo>
                  <a:pt x="490" y="2309"/>
                </a:lnTo>
                <a:lnTo>
                  <a:pt x="489" y="2325"/>
                </a:lnTo>
                <a:lnTo>
                  <a:pt x="487" y="2333"/>
                </a:lnTo>
                <a:lnTo>
                  <a:pt x="487" y="2333"/>
                </a:lnTo>
                <a:lnTo>
                  <a:pt x="487" y="2337"/>
                </a:lnTo>
                <a:lnTo>
                  <a:pt x="489" y="2341"/>
                </a:lnTo>
                <a:lnTo>
                  <a:pt x="492" y="2344"/>
                </a:lnTo>
                <a:lnTo>
                  <a:pt x="497" y="2349"/>
                </a:lnTo>
                <a:lnTo>
                  <a:pt x="506" y="2357"/>
                </a:lnTo>
                <a:lnTo>
                  <a:pt x="512" y="2363"/>
                </a:lnTo>
                <a:lnTo>
                  <a:pt x="512" y="2363"/>
                </a:lnTo>
                <a:lnTo>
                  <a:pt x="537" y="2417"/>
                </a:lnTo>
                <a:lnTo>
                  <a:pt x="537" y="2481"/>
                </a:lnTo>
                <a:lnTo>
                  <a:pt x="537" y="2481"/>
                </a:lnTo>
                <a:lnTo>
                  <a:pt x="537" y="2481"/>
                </a:lnTo>
                <a:lnTo>
                  <a:pt x="537" y="2481"/>
                </a:lnTo>
                <a:lnTo>
                  <a:pt x="537" y="2488"/>
                </a:lnTo>
                <a:lnTo>
                  <a:pt x="537" y="2496"/>
                </a:lnTo>
                <a:lnTo>
                  <a:pt x="538" y="2505"/>
                </a:lnTo>
                <a:lnTo>
                  <a:pt x="539" y="2516"/>
                </a:lnTo>
                <a:lnTo>
                  <a:pt x="543" y="2525"/>
                </a:lnTo>
                <a:lnTo>
                  <a:pt x="549" y="2534"/>
                </a:lnTo>
                <a:lnTo>
                  <a:pt x="553" y="2537"/>
                </a:lnTo>
                <a:lnTo>
                  <a:pt x="556" y="2540"/>
                </a:lnTo>
                <a:lnTo>
                  <a:pt x="556" y="2540"/>
                </a:lnTo>
                <a:lnTo>
                  <a:pt x="561" y="2542"/>
                </a:lnTo>
                <a:lnTo>
                  <a:pt x="569" y="2543"/>
                </a:lnTo>
                <a:lnTo>
                  <a:pt x="585" y="2545"/>
                </a:lnTo>
                <a:lnTo>
                  <a:pt x="603" y="2543"/>
                </a:lnTo>
                <a:lnTo>
                  <a:pt x="623" y="2541"/>
                </a:lnTo>
                <a:lnTo>
                  <a:pt x="640" y="2539"/>
                </a:lnTo>
                <a:lnTo>
                  <a:pt x="655" y="2535"/>
                </a:lnTo>
                <a:lnTo>
                  <a:pt x="663" y="2532"/>
                </a:lnTo>
                <a:lnTo>
                  <a:pt x="665" y="2531"/>
                </a:lnTo>
                <a:lnTo>
                  <a:pt x="665" y="2530"/>
                </a:lnTo>
                <a:lnTo>
                  <a:pt x="665" y="2530"/>
                </a:lnTo>
                <a:lnTo>
                  <a:pt x="663" y="2529"/>
                </a:lnTo>
                <a:lnTo>
                  <a:pt x="663" y="2526"/>
                </a:lnTo>
                <a:lnTo>
                  <a:pt x="665" y="2520"/>
                </a:lnTo>
                <a:lnTo>
                  <a:pt x="667" y="2513"/>
                </a:lnTo>
                <a:lnTo>
                  <a:pt x="672" y="2503"/>
                </a:lnTo>
                <a:lnTo>
                  <a:pt x="681" y="2488"/>
                </a:lnTo>
                <a:lnTo>
                  <a:pt x="684" y="2481"/>
                </a:lnTo>
                <a:lnTo>
                  <a:pt x="684" y="2481"/>
                </a:lnTo>
                <a:lnTo>
                  <a:pt x="698" y="2476"/>
                </a:lnTo>
                <a:lnTo>
                  <a:pt x="727" y="2461"/>
                </a:lnTo>
                <a:lnTo>
                  <a:pt x="745" y="2451"/>
                </a:lnTo>
                <a:lnTo>
                  <a:pt x="761" y="2440"/>
                </a:lnTo>
                <a:lnTo>
                  <a:pt x="774" y="2429"/>
                </a:lnTo>
                <a:lnTo>
                  <a:pt x="779" y="2423"/>
                </a:lnTo>
                <a:lnTo>
                  <a:pt x="783" y="2417"/>
                </a:lnTo>
                <a:lnTo>
                  <a:pt x="783" y="2417"/>
                </a:lnTo>
                <a:lnTo>
                  <a:pt x="788" y="2406"/>
                </a:lnTo>
                <a:lnTo>
                  <a:pt x="791" y="2396"/>
                </a:lnTo>
                <a:lnTo>
                  <a:pt x="791" y="2387"/>
                </a:lnTo>
                <a:lnTo>
                  <a:pt x="791" y="2380"/>
                </a:lnTo>
                <a:lnTo>
                  <a:pt x="790" y="2375"/>
                </a:lnTo>
                <a:lnTo>
                  <a:pt x="789" y="2371"/>
                </a:lnTo>
                <a:lnTo>
                  <a:pt x="788" y="2368"/>
                </a:lnTo>
                <a:lnTo>
                  <a:pt x="788" y="2368"/>
                </a:lnTo>
                <a:lnTo>
                  <a:pt x="786" y="2363"/>
                </a:lnTo>
                <a:lnTo>
                  <a:pt x="784" y="2352"/>
                </a:lnTo>
                <a:lnTo>
                  <a:pt x="782" y="2345"/>
                </a:lnTo>
                <a:lnTo>
                  <a:pt x="778" y="2339"/>
                </a:lnTo>
                <a:lnTo>
                  <a:pt x="774" y="2336"/>
                </a:lnTo>
                <a:lnTo>
                  <a:pt x="768" y="2333"/>
                </a:lnTo>
                <a:lnTo>
                  <a:pt x="768" y="2333"/>
                </a:lnTo>
                <a:lnTo>
                  <a:pt x="761" y="2333"/>
                </a:lnTo>
                <a:lnTo>
                  <a:pt x="750" y="2333"/>
                </a:lnTo>
                <a:lnTo>
                  <a:pt x="727" y="2334"/>
                </a:lnTo>
                <a:lnTo>
                  <a:pt x="699" y="2338"/>
                </a:lnTo>
                <a:lnTo>
                  <a:pt x="665" y="2092"/>
                </a:lnTo>
                <a:lnTo>
                  <a:pt x="630" y="1831"/>
                </a:lnTo>
                <a:lnTo>
                  <a:pt x="615" y="1772"/>
                </a:lnTo>
                <a:lnTo>
                  <a:pt x="625" y="1723"/>
                </a:lnTo>
                <a:lnTo>
                  <a:pt x="945" y="1723"/>
                </a:lnTo>
                <a:lnTo>
                  <a:pt x="945" y="1723"/>
                </a:lnTo>
                <a:lnTo>
                  <a:pt x="944" y="1686"/>
                </a:lnTo>
                <a:lnTo>
                  <a:pt x="944" y="1660"/>
                </a:lnTo>
                <a:lnTo>
                  <a:pt x="945" y="1644"/>
                </a:lnTo>
                <a:lnTo>
                  <a:pt x="945" y="1644"/>
                </a:lnTo>
                <a:lnTo>
                  <a:pt x="944" y="1633"/>
                </a:lnTo>
                <a:lnTo>
                  <a:pt x="940" y="1609"/>
                </a:lnTo>
                <a:lnTo>
                  <a:pt x="927" y="1539"/>
                </a:lnTo>
                <a:lnTo>
                  <a:pt x="912" y="1468"/>
                </a:lnTo>
                <a:lnTo>
                  <a:pt x="906" y="1433"/>
                </a:lnTo>
                <a:lnTo>
                  <a:pt x="906" y="1433"/>
                </a:lnTo>
                <a:lnTo>
                  <a:pt x="893" y="1318"/>
                </a:lnTo>
                <a:lnTo>
                  <a:pt x="881" y="1206"/>
                </a:lnTo>
                <a:lnTo>
                  <a:pt x="881" y="1206"/>
                </a:lnTo>
                <a:lnTo>
                  <a:pt x="854" y="1040"/>
                </a:lnTo>
                <a:lnTo>
                  <a:pt x="832" y="906"/>
                </a:lnTo>
                <a:lnTo>
                  <a:pt x="823" y="846"/>
                </a:lnTo>
                <a:lnTo>
                  <a:pt x="817" y="798"/>
                </a:lnTo>
                <a:lnTo>
                  <a:pt x="817" y="798"/>
                </a:lnTo>
                <a:lnTo>
                  <a:pt x="809" y="722"/>
                </a:lnTo>
                <a:lnTo>
                  <a:pt x="800" y="659"/>
                </a:lnTo>
                <a:lnTo>
                  <a:pt x="793" y="615"/>
                </a:lnTo>
                <a:lnTo>
                  <a:pt x="788" y="591"/>
                </a:lnTo>
                <a:lnTo>
                  <a:pt x="788" y="591"/>
                </a:lnTo>
                <a:lnTo>
                  <a:pt x="780" y="573"/>
                </a:lnTo>
                <a:lnTo>
                  <a:pt x="768" y="547"/>
                </a:lnTo>
                <a:lnTo>
                  <a:pt x="753" y="521"/>
                </a:lnTo>
                <a:lnTo>
                  <a:pt x="743" y="503"/>
                </a:lnTo>
                <a:lnTo>
                  <a:pt x="743" y="503"/>
                </a:lnTo>
                <a:lnTo>
                  <a:pt x="727" y="481"/>
                </a:lnTo>
                <a:lnTo>
                  <a:pt x="700" y="447"/>
                </a:lnTo>
                <a:lnTo>
                  <a:pt x="665" y="404"/>
                </a:lnTo>
                <a:lnTo>
                  <a:pt x="684" y="365"/>
                </a:lnTo>
                <a:lnTo>
                  <a:pt x="684" y="365"/>
                </a:lnTo>
                <a:lnTo>
                  <a:pt x="703" y="365"/>
                </a:lnTo>
                <a:lnTo>
                  <a:pt x="729" y="365"/>
                </a:lnTo>
                <a:lnTo>
                  <a:pt x="729" y="365"/>
                </a:lnTo>
                <a:lnTo>
                  <a:pt x="731" y="364"/>
                </a:lnTo>
                <a:lnTo>
                  <a:pt x="735" y="360"/>
                </a:lnTo>
                <a:lnTo>
                  <a:pt x="740" y="349"/>
                </a:lnTo>
                <a:lnTo>
                  <a:pt x="743" y="338"/>
                </a:lnTo>
                <a:lnTo>
                  <a:pt x="743" y="331"/>
                </a:lnTo>
                <a:lnTo>
                  <a:pt x="743" y="331"/>
                </a:lnTo>
                <a:lnTo>
                  <a:pt x="738" y="310"/>
                </a:lnTo>
                <a:lnTo>
                  <a:pt x="734" y="291"/>
                </a:lnTo>
                <a:lnTo>
                  <a:pt x="734" y="291"/>
                </a:lnTo>
                <a:lnTo>
                  <a:pt x="736" y="289"/>
                </a:lnTo>
                <a:lnTo>
                  <a:pt x="737" y="285"/>
                </a:lnTo>
                <a:lnTo>
                  <a:pt x="738" y="281"/>
                </a:lnTo>
                <a:lnTo>
                  <a:pt x="738" y="281"/>
                </a:lnTo>
                <a:lnTo>
                  <a:pt x="738" y="273"/>
                </a:lnTo>
                <a:lnTo>
                  <a:pt x="736" y="259"/>
                </a:lnTo>
                <a:lnTo>
                  <a:pt x="734" y="242"/>
                </a:lnTo>
                <a:lnTo>
                  <a:pt x="734" y="242"/>
                </a:lnTo>
                <a:lnTo>
                  <a:pt x="738" y="241"/>
                </a:lnTo>
                <a:lnTo>
                  <a:pt x="748" y="236"/>
                </a:lnTo>
                <a:lnTo>
                  <a:pt x="753" y="232"/>
                </a:lnTo>
                <a:lnTo>
                  <a:pt x="757" y="230"/>
                </a:lnTo>
                <a:lnTo>
                  <a:pt x="759" y="226"/>
                </a:lnTo>
                <a:lnTo>
                  <a:pt x="759" y="224"/>
                </a:lnTo>
                <a:lnTo>
                  <a:pt x="758" y="222"/>
                </a:lnTo>
                <a:lnTo>
                  <a:pt x="758" y="222"/>
                </a:lnTo>
                <a:lnTo>
                  <a:pt x="719" y="163"/>
                </a:lnTo>
                <a:lnTo>
                  <a:pt x="719" y="114"/>
                </a:lnTo>
                <a:lnTo>
                  <a:pt x="719" y="114"/>
                </a:lnTo>
                <a:lnTo>
                  <a:pt x="716" y="109"/>
                </a:lnTo>
                <a:lnTo>
                  <a:pt x="711" y="101"/>
                </a:lnTo>
                <a:lnTo>
                  <a:pt x="697" y="77"/>
                </a:lnTo>
                <a:lnTo>
                  <a:pt x="674" y="45"/>
                </a:lnTo>
                <a:lnTo>
                  <a:pt x="660" y="35"/>
                </a:lnTo>
                <a:lnTo>
                  <a:pt x="665" y="21"/>
                </a:lnTo>
                <a:lnTo>
                  <a:pt x="655" y="21"/>
                </a:lnTo>
                <a:lnTo>
                  <a:pt x="645" y="21"/>
                </a:lnTo>
                <a:lnTo>
                  <a:pt x="640" y="1"/>
                </a:lnTo>
                <a:lnTo>
                  <a:pt x="606" y="1"/>
                </a:lnTo>
                <a:lnTo>
                  <a:pt x="606" y="1"/>
                </a:lnTo>
                <a:lnTo>
                  <a:pt x="595" y="0"/>
                </a:lnTo>
                <a:lnTo>
                  <a:pt x="587" y="0"/>
                </a:lnTo>
                <a:lnTo>
                  <a:pt x="586" y="0"/>
                </a:lnTo>
                <a:lnTo>
                  <a:pt x="586" y="1"/>
                </a:lnTo>
                <a:lnTo>
                  <a:pt x="586" y="1"/>
                </a:lnTo>
                <a:close/>
              </a:path>
            </a:pathLst>
          </a:custGeom>
          <a:solidFill>
            <a:schemeClr val="tx1"/>
          </a:solidFill>
          <a:ln w="158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6"/>
          <p:cNvSpPr>
            <a:spLocks/>
          </p:cNvSpPr>
          <p:nvPr/>
        </p:nvSpPr>
        <p:spPr bwMode="auto">
          <a:xfrm>
            <a:off x="2806754" y="2685416"/>
            <a:ext cx="688154" cy="1753539"/>
          </a:xfrm>
          <a:custGeom>
            <a:avLst/>
            <a:gdLst>
              <a:gd name="T0" fmla="*/ 60 w 467"/>
              <a:gd name="T1" fmla="*/ 254 h 1190"/>
              <a:gd name="T2" fmla="*/ 27 w 467"/>
              <a:gd name="T3" fmla="*/ 595 h 1190"/>
              <a:gd name="T4" fmla="*/ 0 w 467"/>
              <a:gd name="T5" fmla="*/ 675 h 1190"/>
              <a:gd name="T6" fmla="*/ 18 w 467"/>
              <a:gd name="T7" fmla="*/ 701 h 1190"/>
              <a:gd name="T8" fmla="*/ 54 w 467"/>
              <a:gd name="T9" fmla="*/ 689 h 1190"/>
              <a:gd name="T10" fmla="*/ 60 w 467"/>
              <a:gd name="T11" fmla="*/ 662 h 1190"/>
              <a:gd name="T12" fmla="*/ 84 w 467"/>
              <a:gd name="T13" fmla="*/ 544 h 1190"/>
              <a:gd name="T14" fmla="*/ 80 w 467"/>
              <a:gd name="T15" fmla="*/ 664 h 1190"/>
              <a:gd name="T16" fmla="*/ 90 w 467"/>
              <a:gd name="T17" fmla="*/ 786 h 1190"/>
              <a:gd name="T18" fmla="*/ 101 w 467"/>
              <a:gd name="T19" fmla="*/ 1060 h 1190"/>
              <a:gd name="T20" fmla="*/ 84 w 467"/>
              <a:gd name="T21" fmla="*/ 1136 h 1190"/>
              <a:gd name="T22" fmla="*/ 54 w 467"/>
              <a:gd name="T23" fmla="*/ 1153 h 1190"/>
              <a:gd name="T24" fmla="*/ 72 w 467"/>
              <a:gd name="T25" fmla="*/ 1179 h 1190"/>
              <a:gd name="T26" fmla="*/ 128 w 467"/>
              <a:gd name="T27" fmla="*/ 1190 h 1190"/>
              <a:gd name="T28" fmla="*/ 178 w 467"/>
              <a:gd name="T29" fmla="*/ 1136 h 1190"/>
              <a:gd name="T30" fmla="*/ 189 w 467"/>
              <a:gd name="T31" fmla="*/ 1114 h 1190"/>
              <a:gd name="T32" fmla="*/ 178 w 467"/>
              <a:gd name="T33" fmla="*/ 1057 h 1190"/>
              <a:gd name="T34" fmla="*/ 184 w 467"/>
              <a:gd name="T35" fmla="*/ 933 h 1190"/>
              <a:gd name="T36" fmla="*/ 196 w 467"/>
              <a:gd name="T37" fmla="*/ 837 h 1190"/>
              <a:gd name="T38" fmla="*/ 219 w 467"/>
              <a:gd name="T39" fmla="*/ 873 h 1190"/>
              <a:gd name="T40" fmla="*/ 213 w 467"/>
              <a:gd name="T41" fmla="*/ 976 h 1190"/>
              <a:gd name="T42" fmla="*/ 202 w 467"/>
              <a:gd name="T43" fmla="*/ 1109 h 1190"/>
              <a:gd name="T44" fmla="*/ 225 w 467"/>
              <a:gd name="T45" fmla="*/ 1155 h 1190"/>
              <a:gd name="T46" fmla="*/ 312 w 467"/>
              <a:gd name="T47" fmla="*/ 1163 h 1190"/>
              <a:gd name="T48" fmla="*/ 310 w 467"/>
              <a:gd name="T49" fmla="*/ 1135 h 1190"/>
              <a:gd name="T50" fmla="*/ 289 w 467"/>
              <a:gd name="T51" fmla="*/ 1078 h 1190"/>
              <a:gd name="T52" fmla="*/ 292 w 467"/>
              <a:gd name="T53" fmla="*/ 998 h 1190"/>
              <a:gd name="T54" fmla="*/ 309 w 467"/>
              <a:gd name="T55" fmla="*/ 906 h 1190"/>
              <a:gd name="T56" fmla="*/ 319 w 467"/>
              <a:gd name="T57" fmla="*/ 841 h 1190"/>
              <a:gd name="T58" fmla="*/ 337 w 467"/>
              <a:gd name="T59" fmla="*/ 665 h 1190"/>
              <a:gd name="T60" fmla="*/ 361 w 467"/>
              <a:gd name="T61" fmla="*/ 520 h 1190"/>
              <a:gd name="T62" fmla="*/ 349 w 467"/>
              <a:gd name="T63" fmla="*/ 475 h 1190"/>
              <a:gd name="T64" fmla="*/ 371 w 467"/>
              <a:gd name="T65" fmla="*/ 453 h 1190"/>
              <a:gd name="T66" fmla="*/ 382 w 467"/>
              <a:gd name="T67" fmla="*/ 478 h 1190"/>
              <a:gd name="T68" fmla="*/ 395 w 467"/>
              <a:gd name="T69" fmla="*/ 501 h 1190"/>
              <a:gd name="T70" fmla="*/ 398 w 467"/>
              <a:gd name="T71" fmla="*/ 566 h 1190"/>
              <a:gd name="T72" fmla="*/ 412 w 467"/>
              <a:gd name="T73" fmla="*/ 599 h 1190"/>
              <a:gd name="T74" fmla="*/ 452 w 467"/>
              <a:gd name="T75" fmla="*/ 611 h 1190"/>
              <a:gd name="T76" fmla="*/ 467 w 467"/>
              <a:gd name="T77" fmla="*/ 592 h 1190"/>
              <a:gd name="T78" fmla="*/ 457 w 467"/>
              <a:gd name="T79" fmla="*/ 565 h 1190"/>
              <a:gd name="T80" fmla="*/ 443 w 467"/>
              <a:gd name="T81" fmla="*/ 521 h 1190"/>
              <a:gd name="T82" fmla="*/ 443 w 467"/>
              <a:gd name="T83" fmla="*/ 498 h 1190"/>
              <a:gd name="T84" fmla="*/ 400 w 467"/>
              <a:gd name="T85" fmla="*/ 338 h 1190"/>
              <a:gd name="T86" fmla="*/ 377 w 467"/>
              <a:gd name="T87" fmla="*/ 251 h 1190"/>
              <a:gd name="T88" fmla="*/ 279 w 467"/>
              <a:gd name="T89" fmla="*/ 203 h 1190"/>
              <a:gd name="T90" fmla="*/ 289 w 467"/>
              <a:gd name="T91" fmla="*/ 127 h 1190"/>
              <a:gd name="T92" fmla="*/ 289 w 467"/>
              <a:gd name="T93" fmla="*/ 89 h 1190"/>
              <a:gd name="T94" fmla="*/ 262 w 467"/>
              <a:gd name="T95" fmla="*/ 6 h 1190"/>
              <a:gd name="T96" fmla="*/ 214 w 467"/>
              <a:gd name="T97" fmla="*/ 1 h 1190"/>
              <a:gd name="T98" fmla="*/ 190 w 467"/>
              <a:gd name="T99" fmla="*/ 9 h 1190"/>
              <a:gd name="T100" fmla="*/ 155 w 467"/>
              <a:gd name="T101" fmla="*/ 19 h 1190"/>
              <a:gd name="T102" fmla="*/ 155 w 467"/>
              <a:gd name="T103" fmla="*/ 50 h 1190"/>
              <a:gd name="T104" fmla="*/ 158 w 467"/>
              <a:gd name="T105" fmla="*/ 89 h 1190"/>
              <a:gd name="T106" fmla="*/ 149 w 467"/>
              <a:gd name="T107" fmla="*/ 101 h 1190"/>
              <a:gd name="T108" fmla="*/ 156 w 467"/>
              <a:gd name="T109" fmla="*/ 118 h 1190"/>
              <a:gd name="T110" fmla="*/ 165 w 467"/>
              <a:gd name="T111" fmla="*/ 157 h 1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67" h="1190">
                <a:moveTo>
                  <a:pt x="175" y="170"/>
                </a:moveTo>
                <a:lnTo>
                  <a:pt x="175" y="190"/>
                </a:lnTo>
                <a:lnTo>
                  <a:pt x="165" y="197"/>
                </a:lnTo>
                <a:lnTo>
                  <a:pt x="141" y="210"/>
                </a:lnTo>
                <a:lnTo>
                  <a:pt x="87" y="237"/>
                </a:lnTo>
                <a:lnTo>
                  <a:pt x="60" y="254"/>
                </a:lnTo>
                <a:lnTo>
                  <a:pt x="48" y="300"/>
                </a:lnTo>
                <a:lnTo>
                  <a:pt x="38" y="360"/>
                </a:lnTo>
                <a:lnTo>
                  <a:pt x="38" y="430"/>
                </a:lnTo>
                <a:lnTo>
                  <a:pt x="38" y="430"/>
                </a:lnTo>
                <a:lnTo>
                  <a:pt x="30" y="511"/>
                </a:lnTo>
                <a:lnTo>
                  <a:pt x="27" y="595"/>
                </a:lnTo>
                <a:lnTo>
                  <a:pt x="21" y="595"/>
                </a:lnTo>
                <a:lnTo>
                  <a:pt x="11" y="646"/>
                </a:lnTo>
                <a:lnTo>
                  <a:pt x="11" y="646"/>
                </a:lnTo>
                <a:lnTo>
                  <a:pt x="5" y="659"/>
                </a:lnTo>
                <a:lnTo>
                  <a:pt x="2" y="671"/>
                </a:lnTo>
                <a:lnTo>
                  <a:pt x="0" y="675"/>
                </a:lnTo>
                <a:lnTo>
                  <a:pt x="0" y="678"/>
                </a:lnTo>
                <a:lnTo>
                  <a:pt x="0" y="678"/>
                </a:lnTo>
                <a:lnTo>
                  <a:pt x="3" y="684"/>
                </a:lnTo>
                <a:lnTo>
                  <a:pt x="9" y="693"/>
                </a:lnTo>
                <a:lnTo>
                  <a:pt x="15" y="699"/>
                </a:lnTo>
                <a:lnTo>
                  <a:pt x="18" y="701"/>
                </a:lnTo>
                <a:lnTo>
                  <a:pt x="21" y="702"/>
                </a:lnTo>
                <a:lnTo>
                  <a:pt x="21" y="702"/>
                </a:lnTo>
                <a:lnTo>
                  <a:pt x="36" y="695"/>
                </a:lnTo>
                <a:lnTo>
                  <a:pt x="48" y="689"/>
                </a:lnTo>
                <a:lnTo>
                  <a:pt x="48" y="689"/>
                </a:lnTo>
                <a:lnTo>
                  <a:pt x="54" y="689"/>
                </a:lnTo>
                <a:lnTo>
                  <a:pt x="59" y="689"/>
                </a:lnTo>
                <a:lnTo>
                  <a:pt x="60" y="687"/>
                </a:lnTo>
                <a:lnTo>
                  <a:pt x="60" y="684"/>
                </a:lnTo>
                <a:lnTo>
                  <a:pt x="60" y="684"/>
                </a:lnTo>
                <a:lnTo>
                  <a:pt x="62" y="671"/>
                </a:lnTo>
                <a:lnTo>
                  <a:pt x="60" y="662"/>
                </a:lnTo>
                <a:lnTo>
                  <a:pt x="60" y="641"/>
                </a:lnTo>
                <a:lnTo>
                  <a:pt x="57" y="605"/>
                </a:lnTo>
                <a:lnTo>
                  <a:pt x="71" y="535"/>
                </a:lnTo>
                <a:lnTo>
                  <a:pt x="87" y="462"/>
                </a:lnTo>
                <a:lnTo>
                  <a:pt x="87" y="462"/>
                </a:lnTo>
                <a:lnTo>
                  <a:pt x="84" y="544"/>
                </a:lnTo>
                <a:lnTo>
                  <a:pt x="84" y="544"/>
                </a:lnTo>
                <a:lnTo>
                  <a:pt x="80" y="586"/>
                </a:lnTo>
                <a:lnTo>
                  <a:pt x="74" y="622"/>
                </a:lnTo>
                <a:lnTo>
                  <a:pt x="78" y="628"/>
                </a:lnTo>
                <a:lnTo>
                  <a:pt x="78" y="628"/>
                </a:lnTo>
                <a:lnTo>
                  <a:pt x="80" y="664"/>
                </a:lnTo>
                <a:lnTo>
                  <a:pt x="83" y="689"/>
                </a:lnTo>
                <a:lnTo>
                  <a:pt x="84" y="705"/>
                </a:lnTo>
                <a:lnTo>
                  <a:pt x="84" y="705"/>
                </a:lnTo>
                <a:lnTo>
                  <a:pt x="87" y="720"/>
                </a:lnTo>
                <a:lnTo>
                  <a:pt x="89" y="750"/>
                </a:lnTo>
                <a:lnTo>
                  <a:pt x="90" y="786"/>
                </a:lnTo>
                <a:lnTo>
                  <a:pt x="92" y="822"/>
                </a:lnTo>
                <a:lnTo>
                  <a:pt x="92" y="822"/>
                </a:lnTo>
                <a:lnTo>
                  <a:pt x="93" y="870"/>
                </a:lnTo>
                <a:lnTo>
                  <a:pt x="96" y="930"/>
                </a:lnTo>
                <a:lnTo>
                  <a:pt x="101" y="1006"/>
                </a:lnTo>
                <a:lnTo>
                  <a:pt x="101" y="1060"/>
                </a:lnTo>
                <a:lnTo>
                  <a:pt x="98" y="1100"/>
                </a:lnTo>
                <a:lnTo>
                  <a:pt x="98" y="1100"/>
                </a:lnTo>
                <a:lnTo>
                  <a:pt x="98" y="1117"/>
                </a:lnTo>
                <a:lnTo>
                  <a:pt x="98" y="1127"/>
                </a:lnTo>
                <a:lnTo>
                  <a:pt x="84" y="1136"/>
                </a:lnTo>
                <a:lnTo>
                  <a:pt x="84" y="1136"/>
                </a:lnTo>
                <a:lnTo>
                  <a:pt x="80" y="1136"/>
                </a:lnTo>
                <a:lnTo>
                  <a:pt x="69" y="1139"/>
                </a:lnTo>
                <a:lnTo>
                  <a:pt x="65" y="1141"/>
                </a:lnTo>
                <a:lnTo>
                  <a:pt x="59" y="1144"/>
                </a:lnTo>
                <a:lnTo>
                  <a:pt x="56" y="1148"/>
                </a:lnTo>
                <a:lnTo>
                  <a:pt x="54" y="1153"/>
                </a:lnTo>
                <a:lnTo>
                  <a:pt x="54" y="1153"/>
                </a:lnTo>
                <a:lnTo>
                  <a:pt x="54" y="1158"/>
                </a:lnTo>
                <a:lnTo>
                  <a:pt x="57" y="1164"/>
                </a:lnTo>
                <a:lnTo>
                  <a:pt x="60" y="1169"/>
                </a:lnTo>
                <a:lnTo>
                  <a:pt x="63" y="1173"/>
                </a:lnTo>
                <a:lnTo>
                  <a:pt x="72" y="1179"/>
                </a:lnTo>
                <a:lnTo>
                  <a:pt x="81" y="1184"/>
                </a:lnTo>
                <a:lnTo>
                  <a:pt x="81" y="1184"/>
                </a:lnTo>
                <a:lnTo>
                  <a:pt x="102" y="1188"/>
                </a:lnTo>
                <a:lnTo>
                  <a:pt x="116" y="1190"/>
                </a:lnTo>
                <a:lnTo>
                  <a:pt x="128" y="1190"/>
                </a:lnTo>
                <a:lnTo>
                  <a:pt x="128" y="1190"/>
                </a:lnTo>
                <a:lnTo>
                  <a:pt x="143" y="1188"/>
                </a:lnTo>
                <a:lnTo>
                  <a:pt x="158" y="1187"/>
                </a:lnTo>
                <a:lnTo>
                  <a:pt x="175" y="1184"/>
                </a:lnTo>
                <a:lnTo>
                  <a:pt x="175" y="1184"/>
                </a:lnTo>
                <a:lnTo>
                  <a:pt x="177" y="1161"/>
                </a:lnTo>
                <a:lnTo>
                  <a:pt x="178" y="1136"/>
                </a:lnTo>
                <a:lnTo>
                  <a:pt x="178" y="1136"/>
                </a:lnTo>
                <a:lnTo>
                  <a:pt x="180" y="1135"/>
                </a:lnTo>
                <a:lnTo>
                  <a:pt x="184" y="1132"/>
                </a:lnTo>
                <a:lnTo>
                  <a:pt x="187" y="1124"/>
                </a:lnTo>
                <a:lnTo>
                  <a:pt x="187" y="1120"/>
                </a:lnTo>
                <a:lnTo>
                  <a:pt x="189" y="1114"/>
                </a:lnTo>
                <a:lnTo>
                  <a:pt x="189" y="1114"/>
                </a:lnTo>
                <a:lnTo>
                  <a:pt x="186" y="1097"/>
                </a:lnTo>
                <a:lnTo>
                  <a:pt x="183" y="1081"/>
                </a:lnTo>
                <a:lnTo>
                  <a:pt x="180" y="1066"/>
                </a:lnTo>
                <a:lnTo>
                  <a:pt x="178" y="1057"/>
                </a:lnTo>
                <a:lnTo>
                  <a:pt x="178" y="1057"/>
                </a:lnTo>
                <a:lnTo>
                  <a:pt x="178" y="1018"/>
                </a:lnTo>
                <a:lnTo>
                  <a:pt x="178" y="979"/>
                </a:lnTo>
                <a:lnTo>
                  <a:pt x="178" y="979"/>
                </a:lnTo>
                <a:lnTo>
                  <a:pt x="178" y="969"/>
                </a:lnTo>
                <a:lnTo>
                  <a:pt x="181" y="954"/>
                </a:lnTo>
                <a:lnTo>
                  <a:pt x="184" y="933"/>
                </a:lnTo>
                <a:lnTo>
                  <a:pt x="184" y="933"/>
                </a:lnTo>
                <a:lnTo>
                  <a:pt x="189" y="892"/>
                </a:lnTo>
                <a:lnTo>
                  <a:pt x="192" y="867"/>
                </a:lnTo>
                <a:lnTo>
                  <a:pt x="195" y="852"/>
                </a:lnTo>
                <a:lnTo>
                  <a:pt x="195" y="852"/>
                </a:lnTo>
                <a:lnTo>
                  <a:pt x="196" y="837"/>
                </a:lnTo>
                <a:lnTo>
                  <a:pt x="199" y="810"/>
                </a:lnTo>
                <a:lnTo>
                  <a:pt x="202" y="773"/>
                </a:lnTo>
                <a:lnTo>
                  <a:pt x="202" y="773"/>
                </a:lnTo>
                <a:lnTo>
                  <a:pt x="210" y="821"/>
                </a:lnTo>
                <a:lnTo>
                  <a:pt x="216" y="855"/>
                </a:lnTo>
                <a:lnTo>
                  <a:pt x="219" y="873"/>
                </a:lnTo>
                <a:lnTo>
                  <a:pt x="219" y="873"/>
                </a:lnTo>
                <a:lnTo>
                  <a:pt x="219" y="877"/>
                </a:lnTo>
                <a:lnTo>
                  <a:pt x="222" y="885"/>
                </a:lnTo>
                <a:lnTo>
                  <a:pt x="225" y="895"/>
                </a:lnTo>
                <a:lnTo>
                  <a:pt x="225" y="895"/>
                </a:lnTo>
                <a:lnTo>
                  <a:pt x="213" y="976"/>
                </a:lnTo>
                <a:lnTo>
                  <a:pt x="202" y="1060"/>
                </a:lnTo>
                <a:lnTo>
                  <a:pt x="202" y="1060"/>
                </a:lnTo>
                <a:lnTo>
                  <a:pt x="202" y="1084"/>
                </a:lnTo>
                <a:lnTo>
                  <a:pt x="202" y="1106"/>
                </a:lnTo>
                <a:lnTo>
                  <a:pt x="202" y="1106"/>
                </a:lnTo>
                <a:lnTo>
                  <a:pt x="202" y="1109"/>
                </a:lnTo>
                <a:lnTo>
                  <a:pt x="205" y="1115"/>
                </a:lnTo>
                <a:lnTo>
                  <a:pt x="208" y="1123"/>
                </a:lnTo>
                <a:lnTo>
                  <a:pt x="225" y="1139"/>
                </a:lnTo>
                <a:lnTo>
                  <a:pt x="225" y="1139"/>
                </a:lnTo>
                <a:lnTo>
                  <a:pt x="223" y="1150"/>
                </a:lnTo>
                <a:lnTo>
                  <a:pt x="225" y="1155"/>
                </a:lnTo>
                <a:lnTo>
                  <a:pt x="226" y="1158"/>
                </a:lnTo>
                <a:lnTo>
                  <a:pt x="228" y="1160"/>
                </a:lnTo>
                <a:lnTo>
                  <a:pt x="228" y="1160"/>
                </a:lnTo>
                <a:lnTo>
                  <a:pt x="246" y="1161"/>
                </a:lnTo>
                <a:lnTo>
                  <a:pt x="274" y="1161"/>
                </a:lnTo>
                <a:lnTo>
                  <a:pt x="312" y="1163"/>
                </a:lnTo>
                <a:lnTo>
                  <a:pt x="312" y="1163"/>
                </a:lnTo>
                <a:lnTo>
                  <a:pt x="313" y="1153"/>
                </a:lnTo>
                <a:lnTo>
                  <a:pt x="315" y="1144"/>
                </a:lnTo>
                <a:lnTo>
                  <a:pt x="312" y="1136"/>
                </a:lnTo>
                <a:lnTo>
                  <a:pt x="312" y="1136"/>
                </a:lnTo>
                <a:lnTo>
                  <a:pt x="310" y="1135"/>
                </a:lnTo>
                <a:lnTo>
                  <a:pt x="306" y="1132"/>
                </a:lnTo>
                <a:lnTo>
                  <a:pt x="294" y="1129"/>
                </a:lnTo>
                <a:lnTo>
                  <a:pt x="279" y="1127"/>
                </a:lnTo>
                <a:lnTo>
                  <a:pt x="279" y="1103"/>
                </a:lnTo>
                <a:lnTo>
                  <a:pt x="279" y="1103"/>
                </a:lnTo>
                <a:lnTo>
                  <a:pt x="289" y="1078"/>
                </a:lnTo>
                <a:lnTo>
                  <a:pt x="298" y="1052"/>
                </a:lnTo>
                <a:lnTo>
                  <a:pt x="298" y="1052"/>
                </a:lnTo>
                <a:lnTo>
                  <a:pt x="297" y="1028"/>
                </a:lnTo>
                <a:lnTo>
                  <a:pt x="292" y="1003"/>
                </a:lnTo>
                <a:lnTo>
                  <a:pt x="292" y="1003"/>
                </a:lnTo>
                <a:lnTo>
                  <a:pt x="292" y="998"/>
                </a:lnTo>
                <a:lnTo>
                  <a:pt x="294" y="993"/>
                </a:lnTo>
                <a:lnTo>
                  <a:pt x="300" y="972"/>
                </a:lnTo>
                <a:lnTo>
                  <a:pt x="306" y="952"/>
                </a:lnTo>
                <a:lnTo>
                  <a:pt x="309" y="943"/>
                </a:lnTo>
                <a:lnTo>
                  <a:pt x="309" y="943"/>
                </a:lnTo>
                <a:lnTo>
                  <a:pt x="309" y="906"/>
                </a:lnTo>
                <a:lnTo>
                  <a:pt x="309" y="873"/>
                </a:lnTo>
                <a:lnTo>
                  <a:pt x="309" y="873"/>
                </a:lnTo>
                <a:lnTo>
                  <a:pt x="315" y="858"/>
                </a:lnTo>
                <a:lnTo>
                  <a:pt x="318" y="847"/>
                </a:lnTo>
                <a:lnTo>
                  <a:pt x="319" y="841"/>
                </a:lnTo>
                <a:lnTo>
                  <a:pt x="319" y="841"/>
                </a:lnTo>
                <a:lnTo>
                  <a:pt x="321" y="816"/>
                </a:lnTo>
                <a:lnTo>
                  <a:pt x="327" y="758"/>
                </a:lnTo>
                <a:lnTo>
                  <a:pt x="333" y="699"/>
                </a:lnTo>
                <a:lnTo>
                  <a:pt x="336" y="671"/>
                </a:lnTo>
                <a:lnTo>
                  <a:pt x="336" y="671"/>
                </a:lnTo>
                <a:lnTo>
                  <a:pt x="337" y="665"/>
                </a:lnTo>
                <a:lnTo>
                  <a:pt x="339" y="653"/>
                </a:lnTo>
                <a:lnTo>
                  <a:pt x="343" y="638"/>
                </a:lnTo>
                <a:lnTo>
                  <a:pt x="359" y="628"/>
                </a:lnTo>
                <a:lnTo>
                  <a:pt x="355" y="521"/>
                </a:lnTo>
                <a:lnTo>
                  <a:pt x="355" y="521"/>
                </a:lnTo>
                <a:lnTo>
                  <a:pt x="361" y="520"/>
                </a:lnTo>
                <a:lnTo>
                  <a:pt x="364" y="517"/>
                </a:lnTo>
                <a:lnTo>
                  <a:pt x="365" y="514"/>
                </a:lnTo>
                <a:lnTo>
                  <a:pt x="365" y="514"/>
                </a:lnTo>
                <a:lnTo>
                  <a:pt x="365" y="507"/>
                </a:lnTo>
                <a:lnTo>
                  <a:pt x="365" y="501"/>
                </a:lnTo>
                <a:lnTo>
                  <a:pt x="349" y="475"/>
                </a:lnTo>
                <a:lnTo>
                  <a:pt x="349" y="454"/>
                </a:lnTo>
                <a:lnTo>
                  <a:pt x="349" y="427"/>
                </a:lnTo>
                <a:lnTo>
                  <a:pt x="346" y="373"/>
                </a:lnTo>
                <a:lnTo>
                  <a:pt x="346" y="373"/>
                </a:lnTo>
                <a:lnTo>
                  <a:pt x="361" y="421"/>
                </a:lnTo>
                <a:lnTo>
                  <a:pt x="371" y="453"/>
                </a:lnTo>
                <a:lnTo>
                  <a:pt x="376" y="468"/>
                </a:lnTo>
                <a:lnTo>
                  <a:pt x="376" y="468"/>
                </a:lnTo>
                <a:lnTo>
                  <a:pt x="376" y="469"/>
                </a:lnTo>
                <a:lnTo>
                  <a:pt x="379" y="474"/>
                </a:lnTo>
                <a:lnTo>
                  <a:pt x="382" y="478"/>
                </a:lnTo>
                <a:lnTo>
                  <a:pt x="382" y="478"/>
                </a:lnTo>
                <a:lnTo>
                  <a:pt x="388" y="481"/>
                </a:lnTo>
                <a:lnTo>
                  <a:pt x="392" y="483"/>
                </a:lnTo>
                <a:lnTo>
                  <a:pt x="392" y="484"/>
                </a:lnTo>
                <a:lnTo>
                  <a:pt x="392" y="484"/>
                </a:lnTo>
                <a:lnTo>
                  <a:pt x="392" y="490"/>
                </a:lnTo>
                <a:lnTo>
                  <a:pt x="395" y="501"/>
                </a:lnTo>
                <a:lnTo>
                  <a:pt x="400" y="518"/>
                </a:lnTo>
                <a:lnTo>
                  <a:pt x="400" y="518"/>
                </a:lnTo>
                <a:lnTo>
                  <a:pt x="400" y="536"/>
                </a:lnTo>
                <a:lnTo>
                  <a:pt x="400" y="554"/>
                </a:lnTo>
                <a:lnTo>
                  <a:pt x="400" y="554"/>
                </a:lnTo>
                <a:lnTo>
                  <a:pt x="398" y="566"/>
                </a:lnTo>
                <a:lnTo>
                  <a:pt x="398" y="574"/>
                </a:lnTo>
                <a:lnTo>
                  <a:pt x="400" y="578"/>
                </a:lnTo>
                <a:lnTo>
                  <a:pt x="400" y="578"/>
                </a:lnTo>
                <a:lnTo>
                  <a:pt x="404" y="590"/>
                </a:lnTo>
                <a:lnTo>
                  <a:pt x="409" y="596"/>
                </a:lnTo>
                <a:lnTo>
                  <a:pt x="412" y="599"/>
                </a:lnTo>
                <a:lnTo>
                  <a:pt x="416" y="601"/>
                </a:lnTo>
                <a:lnTo>
                  <a:pt x="416" y="601"/>
                </a:lnTo>
                <a:lnTo>
                  <a:pt x="436" y="610"/>
                </a:lnTo>
                <a:lnTo>
                  <a:pt x="446" y="613"/>
                </a:lnTo>
                <a:lnTo>
                  <a:pt x="449" y="613"/>
                </a:lnTo>
                <a:lnTo>
                  <a:pt x="452" y="611"/>
                </a:lnTo>
                <a:lnTo>
                  <a:pt x="452" y="611"/>
                </a:lnTo>
                <a:lnTo>
                  <a:pt x="458" y="607"/>
                </a:lnTo>
                <a:lnTo>
                  <a:pt x="464" y="602"/>
                </a:lnTo>
                <a:lnTo>
                  <a:pt x="466" y="599"/>
                </a:lnTo>
                <a:lnTo>
                  <a:pt x="467" y="596"/>
                </a:lnTo>
                <a:lnTo>
                  <a:pt x="467" y="592"/>
                </a:lnTo>
                <a:lnTo>
                  <a:pt x="466" y="589"/>
                </a:lnTo>
                <a:lnTo>
                  <a:pt x="466" y="589"/>
                </a:lnTo>
                <a:lnTo>
                  <a:pt x="461" y="572"/>
                </a:lnTo>
                <a:lnTo>
                  <a:pt x="458" y="568"/>
                </a:lnTo>
                <a:lnTo>
                  <a:pt x="457" y="565"/>
                </a:lnTo>
                <a:lnTo>
                  <a:pt x="457" y="565"/>
                </a:lnTo>
                <a:lnTo>
                  <a:pt x="454" y="559"/>
                </a:lnTo>
                <a:lnTo>
                  <a:pt x="451" y="548"/>
                </a:lnTo>
                <a:lnTo>
                  <a:pt x="446" y="535"/>
                </a:lnTo>
                <a:lnTo>
                  <a:pt x="443" y="524"/>
                </a:lnTo>
                <a:lnTo>
                  <a:pt x="443" y="524"/>
                </a:lnTo>
                <a:lnTo>
                  <a:pt x="443" y="521"/>
                </a:lnTo>
                <a:lnTo>
                  <a:pt x="443" y="514"/>
                </a:lnTo>
                <a:lnTo>
                  <a:pt x="443" y="514"/>
                </a:lnTo>
                <a:lnTo>
                  <a:pt x="443" y="507"/>
                </a:lnTo>
                <a:lnTo>
                  <a:pt x="443" y="502"/>
                </a:lnTo>
                <a:lnTo>
                  <a:pt x="443" y="498"/>
                </a:lnTo>
                <a:lnTo>
                  <a:pt x="443" y="498"/>
                </a:lnTo>
                <a:lnTo>
                  <a:pt x="439" y="469"/>
                </a:lnTo>
                <a:lnTo>
                  <a:pt x="436" y="444"/>
                </a:lnTo>
                <a:lnTo>
                  <a:pt x="413" y="373"/>
                </a:lnTo>
                <a:lnTo>
                  <a:pt x="403" y="351"/>
                </a:lnTo>
                <a:lnTo>
                  <a:pt x="403" y="351"/>
                </a:lnTo>
                <a:lnTo>
                  <a:pt x="400" y="338"/>
                </a:lnTo>
                <a:lnTo>
                  <a:pt x="395" y="321"/>
                </a:lnTo>
                <a:lnTo>
                  <a:pt x="379" y="287"/>
                </a:lnTo>
                <a:lnTo>
                  <a:pt x="379" y="287"/>
                </a:lnTo>
                <a:lnTo>
                  <a:pt x="380" y="269"/>
                </a:lnTo>
                <a:lnTo>
                  <a:pt x="379" y="255"/>
                </a:lnTo>
                <a:lnTo>
                  <a:pt x="377" y="251"/>
                </a:lnTo>
                <a:lnTo>
                  <a:pt x="376" y="246"/>
                </a:lnTo>
                <a:lnTo>
                  <a:pt x="376" y="246"/>
                </a:lnTo>
                <a:lnTo>
                  <a:pt x="362" y="240"/>
                </a:lnTo>
                <a:lnTo>
                  <a:pt x="342" y="230"/>
                </a:lnTo>
                <a:lnTo>
                  <a:pt x="312" y="216"/>
                </a:lnTo>
                <a:lnTo>
                  <a:pt x="279" y="203"/>
                </a:lnTo>
                <a:lnTo>
                  <a:pt x="265" y="194"/>
                </a:lnTo>
                <a:lnTo>
                  <a:pt x="255" y="190"/>
                </a:lnTo>
                <a:lnTo>
                  <a:pt x="259" y="151"/>
                </a:lnTo>
                <a:lnTo>
                  <a:pt x="265" y="143"/>
                </a:lnTo>
                <a:lnTo>
                  <a:pt x="289" y="127"/>
                </a:lnTo>
                <a:lnTo>
                  <a:pt x="289" y="127"/>
                </a:lnTo>
                <a:lnTo>
                  <a:pt x="292" y="119"/>
                </a:lnTo>
                <a:lnTo>
                  <a:pt x="295" y="107"/>
                </a:lnTo>
                <a:lnTo>
                  <a:pt x="295" y="107"/>
                </a:lnTo>
                <a:lnTo>
                  <a:pt x="295" y="101"/>
                </a:lnTo>
                <a:lnTo>
                  <a:pt x="292" y="95"/>
                </a:lnTo>
                <a:lnTo>
                  <a:pt x="289" y="89"/>
                </a:lnTo>
                <a:lnTo>
                  <a:pt x="289" y="43"/>
                </a:lnTo>
                <a:lnTo>
                  <a:pt x="289" y="43"/>
                </a:lnTo>
                <a:lnTo>
                  <a:pt x="277" y="27"/>
                </a:lnTo>
                <a:lnTo>
                  <a:pt x="268" y="13"/>
                </a:lnTo>
                <a:lnTo>
                  <a:pt x="262" y="6"/>
                </a:lnTo>
                <a:lnTo>
                  <a:pt x="262" y="6"/>
                </a:lnTo>
                <a:lnTo>
                  <a:pt x="255" y="4"/>
                </a:lnTo>
                <a:lnTo>
                  <a:pt x="244" y="1"/>
                </a:lnTo>
                <a:lnTo>
                  <a:pt x="225" y="0"/>
                </a:lnTo>
                <a:lnTo>
                  <a:pt x="225" y="0"/>
                </a:lnTo>
                <a:lnTo>
                  <a:pt x="219" y="0"/>
                </a:lnTo>
                <a:lnTo>
                  <a:pt x="214" y="1"/>
                </a:lnTo>
                <a:lnTo>
                  <a:pt x="208" y="3"/>
                </a:lnTo>
                <a:lnTo>
                  <a:pt x="208" y="3"/>
                </a:lnTo>
                <a:lnTo>
                  <a:pt x="199" y="7"/>
                </a:lnTo>
                <a:lnTo>
                  <a:pt x="195" y="10"/>
                </a:lnTo>
                <a:lnTo>
                  <a:pt x="195" y="10"/>
                </a:lnTo>
                <a:lnTo>
                  <a:pt x="190" y="9"/>
                </a:lnTo>
                <a:lnTo>
                  <a:pt x="180" y="9"/>
                </a:lnTo>
                <a:lnTo>
                  <a:pt x="174" y="10"/>
                </a:lnTo>
                <a:lnTo>
                  <a:pt x="166" y="12"/>
                </a:lnTo>
                <a:lnTo>
                  <a:pt x="160" y="15"/>
                </a:lnTo>
                <a:lnTo>
                  <a:pt x="155" y="19"/>
                </a:lnTo>
                <a:lnTo>
                  <a:pt x="155" y="19"/>
                </a:lnTo>
                <a:lnTo>
                  <a:pt x="150" y="25"/>
                </a:lnTo>
                <a:lnTo>
                  <a:pt x="149" y="30"/>
                </a:lnTo>
                <a:lnTo>
                  <a:pt x="147" y="34"/>
                </a:lnTo>
                <a:lnTo>
                  <a:pt x="147" y="37"/>
                </a:lnTo>
                <a:lnTo>
                  <a:pt x="150" y="44"/>
                </a:lnTo>
                <a:lnTo>
                  <a:pt x="155" y="50"/>
                </a:lnTo>
                <a:lnTo>
                  <a:pt x="155" y="50"/>
                </a:lnTo>
                <a:lnTo>
                  <a:pt x="158" y="55"/>
                </a:lnTo>
                <a:lnTo>
                  <a:pt x="159" y="58"/>
                </a:lnTo>
                <a:lnTo>
                  <a:pt x="158" y="59"/>
                </a:lnTo>
                <a:lnTo>
                  <a:pt x="158" y="89"/>
                </a:lnTo>
                <a:lnTo>
                  <a:pt x="158" y="89"/>
                </a:lnTo>
                <a:lnTo>
                  <a:pt x="153" y="89"/>
                </a:lnTo>
                <a:lnTo>
                  <a:pt x="150" y="88"/>
                </a:lnTo>
                <a:lnTo>
                  <a:pt x="149" y="89"/>
                </a:lnTo>
                <a:lnTo>
                  <a:pt x="149" y="89"/>
                </a:lnTo>
                <a:lnTo>
                  <a:pt x="149" y="89"/>
                </a:lnTo>
                <a:lnTo>
                  <a:pt x="149" y="101"/>
                </a:lnTo>
                <a:lnTo>
                  <a:pt x="149" y="109"/>
                </a:lnTo>
                <a:lnTo>
                  <a:pt x="150" y="112"/>
                </a:lnTo>
                <a:lnTo>
                  <a:pt x="152" y="113"/>
                </a:lnTo>
                <a:lnTo>
                  <a:pt x="152" y="113"/>
                </a:lnTo>
                <a:lnTo>
                  <a:pt x="155" y="115"/>
                </a:lnTo>
                <a:lnTo>
                  <a:pt x="156" y="118"/>
                </a:lnTo>
                <a:lnTo>
                  <a:pt x="158" y="119"/>
                </a:lnTo>
                <a:lnTo>
                  <a:pt x="158" y="119"/>
                </a:lnTo>
                <a:lnTo>
                  <a:pt x="159" y="136"/>
                </a:lnTo>
                <a:lnTo>
                  <a:pt x="160" y="148"/>
                </a:lnTo>
                <a:lnTo>
                  <a:pt x="162" y="154"/>
                </a:lnTo>
                <a:lnTo>
                  <a:pt x="165" y="157"/>
                </a:lnTo>
                <a:lnTo>
                  <a:pt x="165" y="157"/>
                </a:lnTo>
                <a:lnTo>
                  <a:pt x="172" y="166"/>
                </a:lnTo>
                <a:lnTo>
                  <a:pt x="175" y="170"/>
                </a:lnTo>
                <a:lnTo>
                  <a:pt x="175" y="17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20"/>
          <p:cNvSpPr>
            <a:spLocks/>
          </p:cNvSpPr>
          <p:nvPr/>
        </p:nvSpPr>
        <p:spPr bwMode="auto">
          <a:xfrm>
            <a:off x="4653826" y="2753924"/>
            <a:ext cx="704689" cy="1622963"/>
          </a:xfrm>
          <a:custGeom>
            <a:avLst/>
            <a:gdLst>
              <a:gd name="T0" fmla="*/ 142 w 485"/>
              <a:gd name="T1" fmla="*/ 160 h 1117"/>
              <a:gd name="T2" fmla="*/ 105 w 485"/>
              <a:gd name="T3" fmla="*/ 170 h 1117"/>
              <a:gd name="T4" fmla="*/ 59 w 485"/>
              <a:gd name="T5" fmla="*/ 188 h 1117"/>
              <a:gd name="T6" fmla="*/ 27 w 485"/>
              <a:gd name="T7" fmla="*/ 237 h 1117"/>
              <a:gd name="T8" fmla="*/ 6 w 485"/>
              <a:gd name="T9" fmla="*/ 383 h 1117"/>
              <a:gd name="T10" fmla="*/ 7 w 485"/>
              <a:gd name="T11" fmla="*/ 495 h 1117"/>
              <a:gd name="T12" fmla="*/ 44 w 485"/>
              <a:gd name="T13" fmla="*/ 521 h 1117"/>
              <a:gd name="T14" fmla="*/ 36 w 485"/>
              <a:gd name="T15" fmla="*/ 590 h 1117"/>
              <a:gd name="T16" fmla="*/ 27 w 485"/>
              <a:gd name="T17" fmla="*/ 723 h 1117"/>
              <a:gd name="T18" fmla="*/ 36 w 485"/>
              <a:gd name="T19" fmla="*/ 865 h 1117"/>
              <a:gd name="T20" fmla="*/ 49 w 485"/>
              <a:gd name="T21" fmla="*/ 944 h 1117"/>
              <a:gd name="T22" fmla="*/ 62 w 485"/>
              <a:gd name="T23" fmla="*/ 1015 h 1117"/>
              <a:gd name="T24" fmla="*/ 51 w 485"/>
              <a:gd name="T25" fmla="*/ 1055 h 1117"/>
              <a:gd name="T26" fmla="*/ 85 w 485"/>
              <a:gd name="T27" fmla="*/ 1099 h 1117"/>
              <a:gd name="T28" fmla="*/ 131 w 485"/>
              <a:gd name="T29" fmla="*/ 1107 h 1117"/>
              <a:gd name="T30" fmla="*/ 151 w 485"/>
              <a:gd name="T31" fmla="*/ 1087 h 1117"/>
              <a:gd name="T32" fmla="*/ 126 w 485"/>
              <a:gd name="T33" fmla="*/ 1064 h 1117"/>
              <a:gd name="T34" fmla="*/ 115 w 485"/>
              <a:gd name="T35" fmla="*/ 1031 h 1117"/>
              <a:gd name="T36" fmla="*/ 108 w 485"/>
              <a:gd name="T37" fmla="*/ 1021 h 1117"/>
              <a:gd name="T38" fmla="*/ 108 w 485"/>
              <a:gd name="T39" fmla="*/ 964 h 1117"/>
              <a:gd name="T40" fmla="*/ 168 w 485"/>
              <a:gd name="T41" fmla="*/ 848 h 1117"/>
              <a:gd name="T42" fmla="*/ 175 w 485"/>
              <a:gd name="T43" fmla="*/ 779 h 1117"/>
              <a:gd name="T44" fmla="*/ 246 w 485"/>
              <a:gd name="T45" fmla="*/ 900 h 1117"/>
              <a:gd name="T46" fmla="*/ 269 w 485"/>
              <a:gd name="T47" fmla="*/ 907 h 1117"/>
              <a:gd name="T48" fmla="*/ 293 w 485"/>
              <a:gd name="T49" fmla="*/ 899 h 1117"/>
              <a:gd name="T50" fmla="*/ 368 w 485"/>
              <a:gd name="T51" fmla="*/ 1034 h 1117"/>
              <a:gd name="T52" fmla="*/ 380 w 485"/>
              <a:gd name="T53" fmla="*/ 1105 h 1117"/>
              <a:gd name="T54" fmla="*/ 430 w 485"/>
              <a:gd name="T55" fmla="*/ 1110 h 1117"/>
              <a:gd name="T56" fmla="*/ 440 w 485"/>
              <a:gd name="T57" fmla="*/ 1096 h 1117"/>
              <a:gd name="T58" fmla="*/ 477 w 485"/>
              <a:gd name="T59" fmla="*/ 1085 h 1117"/>
              <a:gd name="T60" fmla="*/ 483 w 485"/>
              <a:gd name="T61" fmla="*/ 1050 h 1117"/>
              <a:gd name="T62" fmla="*/ 442 w 485"/>
              <a:gd name="T63" fmla="*/ 1042 h 1117"/>
              <a:gd name="T64" fmla="*/ 391 w 485"/>
              <a:gd name="T65" fmla="*/ 946 h 1117"/>
              <a:gd name="T66" fmla="*/ 386 w 485"/>
              <a:gd name="T67" fmla="*/ 890 h 1117"/>
              <a:gd name="T68" fmla="*/ 363 w 485"/>
              <a:gd name="T69" fmla="*/ 810 h 1117"/>
              <a:gd name="T70" fmla="*/ 367 w 485"/>
              <a:gd name="T71" fmla="*/ 704 h 1117"/>
              <a:gd name="T72" fmla="*/ 340 w 485"/>
              <a:gd name="T73" fmla="*/ 565 h 1117"/>
              <a:gd name="T74" fmla="*/ 365 w 485"/>
              <a:gd name="T75" fmla="*/ 536 h 1117"/>
              <a:gd name="T76" fmla="*/ 378 w 485"/>
              <a:gd name="T77" fmla="*/ 515 h 1117"/>
              <a:gd name="T78" fmla="*/ 344 w 485"/>
              <a:gd name="T79" fmla="*/ 412 h 1117"/>
              <a:gd name="T80" fmla="*/ 340 w 485"/>
              <a:gd name="T81" fmla="*/ 379 h 1117"/>
              <a:gd name="T82" fmla="*/ 320 w 485"/>
              <a:gd name="T83" fmla="*/ 243 h 1117"/>
              <a:gd name="T84" fmla="*/ 280 w 485"/>
              <a:gd name="T85" fmla="*/ 207 h 1117"/>
              <a:gd name="T86" fmla="*/ 261 w 485"/>
              <a:gd name="T87" fmla="*/ 180 h 1117"/>
              <a:gd name="T88" fmla="*/ 255 w 485"/>
              <a:gd name="T89" fmla="*/ 139 h 1117"/>
              <a:gd name="T90" fmla="*/ 267 w 485"/>
              <a:gd name="T91" fmla="*/ 113 h 1117"/>
              <a:gd name="T92" fmla="*/ 276 w 485"/>
              <a:gd name="T93" fmla="*/ 94 h 1117"/>
              <a:gd name="T94" fmla="*/ 270 w 485"/>
              <a:gd name="T95" fmla="*/ 46 h 1117"/>
              <a:gd name="T96" fmla="*/ 250 w 485"/>
              <a:gd name="T97" fmla="*/ 8 h 1117"/>
              <a:gd name="T98" fmla="*/ 209 w 485"/>
              <a:gd name="T99" fmla="*/ 3 h 1117"/>
              <a:gd name="T100" fmla="*/ 172 w 485"/>
              <a:gd name="T101" fmla="*/ 5 h 1117"/>
              <a:gd name="T102" fmla="*/ 139 w 485"/>
              <a:gd name="T103" fmla="*/ 48 h 1117"/>
              <a:gd name="T104" fmla="*/ 134 w 485"/>
              <a:gd name="T105" fmla="*/ 83 h 1117"/>
              <a:gd name="T106" fmla="*/ 139 w 485"/>
              <a:gd name="T107" fmla="*/ 116 h 1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85" h="1117">
                <a:moveTo>
                  <a:pt x="146" y="130"/>
                </a:moveTo>
                <a:lnTo>
                  <a:pt x="146" y="130"/>
                </a:lnTo>
                <a:lnTo>
                  <a:pt x="145" y="143"/>
                </a:lnTo>
                <a:lnTo>
                  <a:pt x="143" y="154"/>
                </a:lnTo>
                <a:lnTo>
                  <a:pt x="142" y="160"/>
                </a:lnTo>
                <a:lnTo>
                  <a:pt x="142" y="160"/>
                </a:lnTo>
                <a:lnTo>
                  <a:pt x="136" y="165"/>
                </a:lnTo>
                <a:lnTo>
                  <a:pt x="123" y="165"/>
                </a:lnTo>
                <a:lnTo>
                  <a:pt x="123" y="165"/>
                </a:lnTo>
                <a:lnTo>
                  <a:pt x="119" y="166"/>
                </a:lnTo>
                <a:lnTo>
                  <a:pt x="112" y="168"/>
                </a:lnTo>
                <a:lnTo>
                  <a:pt x="105" y="170"/>
                </a:lnTo>
                <a:lnTo>
                  <a:pt x="105" y="170"/>
                </a:lnTo>
                <a:lnTo>
                  <a:pt x="102" y="170"/>
                </a:lnTo>
                <a:lnTo>
                  <a:pt x="93" y="172"/>
                </a:lnTo>
                <a:lnTo>
                  <a:pt x="79" y="177"/>
                </a:lnTo>
                <a:lnTo>
                  <a:pt x="70" y="181"/>
                </a:lnTo>
                <a:lnTo>
                  <a:pt x="59" y="188"/>
                </a:lnTo>
                <a:lnTo>
                  <a:pt x="59" y="188"/>
                </a:lnTo>
                <a:lnTo>
                  <a:pt x="53" y="192"/>
                </a:lnTo>
                <a:lnTo>
                  <a:pt x="48" y="198"/>
                </a:lnTo>
                <a:lnTo>
                  <a:pt x="40" y="210"/>
                </a:lnTo>
                <a:lnTo>
                  <a:pt x="33" y="224"/>
                </a:lnTo>
                <a:lnTo>
                  <a:pt x="27" y="237"/>
                </a:lnTo>
                <a:lnTo>
                  <a:pt x="19" y="265"/>
                </a:lnTo>
                <a:lnTo>
                  <a:pt x="15" y="281"/>
                </a:lnTo>
                <a:lnTo>
                  <a:pt x="15" y="281"/>
                </a:lnTo>
                <a:lnTo>
                  <a:pt x="14" y="293"/>
                </a:lnTo>
                <a:lnTo>
                  <a:pt x="11" y="318"/>
                </a:lnTo>
                <a:lnTo>
                  <a:pt x="6" y="383"/>
                </a:lnTo>
                <a:lnTo>
                  <a:pt x="0" y="475"/>
                </a:lnTo>
                <a:lnTo>
                  <a:pt x="0" y="475"/>
                </a:lnTo>
                <a:lnTo>
                  <a:pt x="2" y="484"/>
                </a:lnTo>
                <a:lnTo>
                  <a:pt x="4" y="491"/>
                </a:lnTo>
                <a:lnTo>
                  <a:pt x="7" y="495"/>
                </a:lnTo>
                <a:lnTo>
                  <a:pt x="7" y="495"/>
                </a:lnTo>
                <a:lnTo>
                  <a:pt x="30" y="511"/>
                </a:lnTo>
                <a:lnTo>
                  <a:pt x="38" y="511"/>
                </a:lnTo>
                <a:lnTo>
                  <a:pt x="38" y="511"/>
                </a:lnTo>
                <a:lnTo>
                  <a:pt x="41" y="515"/>
                </a:lnTo>
                <a:lnTo>
                  <a:pt x="42" y="518"/>
                </a:lnTo>
                <a:lnTo>
                  <a:pt x="44" y="521"/>
                </a:lnTo>
                <a:lnTo>
                  <a:pt x="44" y="521"/>
                </a:lnTo>
                <a:lnTo>
                  <a:pt x="44" y="533"/>
                </a:lnTo>
                <a:lnTo>
                  <a:pt x="42" y="544"/>
                </a:lnTo>
                <a:lnTo>
                  <a:pt x="41" y="558"/>
                </a:lnTo>
                <a:lnTo>
                  <a:pt x="41" y="558"/>
                </a:lnTo>
                <a:lnTo>
                  <a:pt x="36" y="590"/>
                </a:lnTo>
                <a:lnTo>
                  <a:pt x="27" y="645"/>
                </a:lnTo>
                <a:lnTo>
                  <a:pt x="21" y="697"/>
                </a:lnTo>
                <a:lnTo>
                  <a:pt x="18" y="720"/>
                </a:lnTo>
                <a:lnTo>
                  <a:pt x="18" y="720"/>
                </a:lnTo>
                <a:lnTo>
                  <a:pt x="21" y="721"/>
                </a:lnTo>
                <a:lnTo>
                  <a:pt x="27" y="723"/>
                </a:lnTo>
                <a:lnTo>
                  <a:pt x="36" y="725"/>
                </a:lnTo>
                <a:lnTo>
                  <a:pt x="36" y="725"/>
                </a:lnTo>
                <a:lnTo>
                  <a:pt x="36" y="790"/>
                </a:lnTo>
                <a:lnTo>
                  <a:pt x="36" y="836"/>
                </a:lnTo>
                <a:lnTo>
                  <a:pt x="36" y="865"/>
                </a:lnTo>
                <a:lnTo>
                  <a:pt x="36" y="865"/>
                </a:lnTo>
                <a:lnTo>
                  <a:pt x="37" y="874"/>
                </a:lnTo>
                <a:lnTo>
                  <a:pt x="40" y="882"/>
                </a:lnTo>
                <a:lnTo>
                  <a:pt x="44" y="888"/>
                </a:lnTo>
                <a:lnTo>
                  <a:pt x="44" y="888"/>
                </a:lnTo>
                <a:lnTo>
                  <a:pt x="47" y="918"/>
                </a:lnTo>
                <a:lnTo>
                  <a:pt x="49" y="944"/>
                </a:lnTo>
                <a:lnTo>
                  <a:pt x="53" y="963"/>
                </a:lnTo>
                <a:lnTo>
                  <a:pt x="53" y="963"/>
                </a:lnTo>
                <a:lnTo>
                  <a:pt x="57" y="976"/>
                </a:lnTo>
                <a:lnTo>
                  <a:pt x="60" y="989"/>
                </a:lnTo>
                <a:lnTo>
                  <a:pt x="62" y="1002"/>
                </a:lnTo>
                <a:lnTo>
                  <a:pt x="62" y="1015"/>
                </a:lnTo>
                <a:lnTo>
                  <a:pt x="62" y="1015"/>
                </a:lnTo>
                <a:lnTo>
                  <a:pt x="60" y="1024"/>
                </a:lnTo>
                <a:lnTo>
                  <a:pt x="56" y="1032"/>
                </a:lnTo>
                <a:lnTo>
                  <a:pt x="51" y="1040"/>
                </a:lnTo>
                <a:lnTo>
                  <a:pt x="51" y="1040"/>
                </a:lnTo>
                <a:lnTo>
                  <a:pt x="51" y="1055"/>
                </a:lnTo>
                <a:lnTo>
                  <a:pt x="51" y="1066"/>
                </a:lnTo>
                <a:lnTo>
                  <a:pt x="51" y="1073"/>
                </a:lnTo>
                <a:lnTo>
                  <a:pt x="51" y="1073"/>
                </a:lnTo>
                <a:lnTo>
                  <a:pt x="55" y="1079"/>
                </a:lnTo>
                <a:lnTo>
                  <a:pt x="64" y="1085"/>
                </a:lnTo>
                <a:lnTo>
                  <a:pt x="85" y="1099"/>
                </a:lnTo>
                <a:lnTo>
                  <a:pt x="85" y="1099"/>
                </a:lnTo>
                <a:lnTo>
                  <a:pt x="94" y="1105"/>
                </a:lnTo>
                <a:lnTo>
                  <a:pt x="105" y="1107"/>
                </a:lnTo>
                <a:lnTo>
                  <a:pt x="117" y="1109"/>
                </a:lnTo>
                <a:lnTo>
                  <a:pt x="131" y="1107"/>
                </a:lnTo>
                <a:lnTo>
                  <a:pt x="131" y="1107"/>
                </a:lnTo>
                <a:lnTo>
                  <a:pt x="143" y="1103"/>
                </a:lnTo>
                <a:lnTo>
                  <a:pt x="151" y="1099"/>
                </a:lnTo>
                <a:lnTo>
                  <a:pt x="153" y="1096"/>
                </a:lnTo>
                <a:lnTo>
                  <a:pt x="154" y="1094"/>
                </a:lnTo>
                <a:lnTo>
                  <a:pt x="154" y="1091"/>
                </a:lnTo>
                <a:lnTo>
                  <a:pt x="151" y="1087"/>
                </a:lnTo>
                <a:lnTo>
                  <a:pt x="151" y="1087"/>
                </a:lnTo>
                <a:lnTo>
                  <a:pt x="145" y="1079"/>
                </a:lnTo>
                <a:lnTo>
                  <a:pt x="138" y="1072"/>
                </a:lnTo>
                <a:lnTo>
                  <a:pt x="131" y="1066"/>
                </a:lnTo>
                <a:lnTo>
                  <a:pt x="126" y="1064"/>
                </a:lnTo>
                <a:lnTo>
                  <a:pt x="126" y="1064"/>
                </a:lnTo>
                <a:lnTo>
                  <a:pt x="123" y="1057"/>
                </a:lnTo>
                <a:lnTo>
                  <a:pt x="120" y="1046"/>
                </a:lnTo>
                <a:lnTo>
                  <a:pt x="117" y="1036"/>
                </a:lnTo>
                <a:lnTo>
                  <a:pt x="116" y="1032"/>
                </a:lnTo>
                <a:lnTo>
                  <a:pt x="116" y="1032"/>
                </a:lnTo>
                <a:lnTo>
                  <a:pt x="115" y="1031"/>
                </a:lnTo>
                <a:lnTo>
                  <a:pt x="113" y="1028"/>
                </a:lnTo>
                <a:lnTo>
                  <a:pt x="112" y="1025"/>
                </a:lnTo>
                <a:lnTo>
                  <a:pt x="111" y="1024"/>
                </a:lnTo>
                <a:lnTo>
                  <a:pt x="111" y="1024"/>
                </a:lnTo>
                <a:lnTo>
                  <a:pt x="109" y="1024"/>
                </a:lnTo>
                <a:lnTo>
                  <a:pt x="108" y="1021"/>
                </a:lnTo>
                <a:lnTo>
                  <a:pt x="105" y="1010"/>
                </a:lnTo>
                <a:lnTo>
                  <a:pt x="104" y="995"/>
                </a:lnTo>
                <a:lnTo>
                  <a:pt x="104" y="986"/>
                </a:lnTo>
                <a:lnTo>
                  <a:pt x="105" y="975"/>
                </a:lnTo>
                <a:lnTo>
                  <a:pt x="105" y="975"/>
                </a:lnTo>
                <a:lnTo>
                  <a:pt x="108" y="964"/>
                </a:lnTo>
                <a:lnTo>
                  <a:pt x="112" y="950"/>
                </a:lnTo>
                <a:lnTo>
                  <a:pt x="123" y="923"/>
                </a:lnTo>
                <a:lnTo>
                  <a:pt x="136" y="893"/>
                </a:lnTo>
                <a:lnTo>
                  <a:pt x="165" y="882"/>
                </a:lnTo>
                <a:lnTo>
                  <a:pt x="165" y="882"/>
                </a:lnTo>
                <a:lnTo>
                  <a:pt x="168" y="848"/>
                </a:lnTo>
                <a:lnTo>
                  <a:pt x="169" y="822"/>
                </a:lnTo>
                <a:lnTo>
                  <a:pt x="169" y="805"/>
                </a:lnTo>
                <a:lnTo>
                  <a:pt x="169" y="805"/>
                </a:lnTo>
                <a:lnTo>
                  <a:pt x="171" y="796"/>
                </a:lnTo>
                <a:lnTo>
                  <a:pt x="172" y="788"/>
                </a:lnTo>
                <a:lnTo>
                  <a:pt x="175" y="779"/>
                </a:lnTo>
                <a:lnTo>
                  <a:pt x="203" y="779"/>
                </a:lnTo>
                <a:lnTo>
                  <a:pt x="203" y="779"/>
                </a:lnTo>
                <a:lnTo>
                  <a:pt x="235" y="862"/>
                </a:lnTo>
                <a:lnTo>
                  <a:pt x="235" y="862"/>
                </a:lnTo>
                <a:lnTo>
                  <a:pt x="241" y="884"/>
                </a:lnTo>
                <a:lnTo>
                  <a:pt x="246" y="900"/>
                </a:lnTo>
                <a:lnTo>
                  <a:pt x="250" y="911"/>
                </a:lnTo>
                <a:lnTo>
                  <a:pt x="252" y="914"/>
                </a:lnTo>
                <a:lnTo>
                  <a:pt x="255" y="914"/>
                </a:lnTo>
                <a:lnTo>
                  <a:pt x="255" y="914"/>
                </a:lnTo>
                <a:lnTo>
                  <a:pt x="261" y="911"/>
                </a:lnTo>
                <a:lnTo>
                  <a:pt x="269" y="907"/>
                </a:lnTo>
                <a:lnTo>
                  <a:pt x="276" y="901"/>
                </a:lnTo>
                <a:lnTo>
                  <a:pt x="284" y="899"/>
                </a:lnTo>
                <a:lnTo>
                  <a:pt x="284" y="899"/>
                </a:lnTo>
                <a:lnTo>
                  <a:pt x="289" y="897"/>
                </a:lnTo>
                <a:lnTo>
                  <a:pt x="292" y="897"/>
                </a:lnTo>
                <a:lnTo>
                  <a:pt x="293" y="899"/>
                </a:lnTo>
                <a:lnTo>
                  <a:pt x="293" y="899"/>
                </a:lnTo>
                <a:lnTo>
                  <a:pt x="331" y="965"/>
                </a:lnTo>
                <a:lnTo>
                  <a:pt x="331" y="965"/>
                </a:lnTo>
                <a:lnTo>
                  <a:pt x="356" y="1006"/>
                </a:lnTo>
                <a:lnTo>
                  <a:pt x="365" y="1025"/>
                </a:lnTo>
                <a:lnTo>
                  <a:pt x="368" y="1034"/>
                </a:lnTo>
                <a:lnTo>
                  <a:pt x="371" y="1042"/>
                </a:lnTo>
                <a:lnTo>
                  <a:pt x="371" y="1042"/>
                </a:lnTo>
                <a:lnTo>
                  <a:pt x="375" y="1079"/>
                </a:lnTo>
                <a:lnTo>
                  <a:pt x="378" y="1094"/>
                </a:lnTo>
                <a:lnTo>
                  <a:pt x="380" y="1105"/>
                </a:lnTo>
                <a:lnTo>
                  <a:pt x="380" y="1105"/>
                </a:lnTo>
                <a:lnTo>
                  <a:pt x="387" y="1114"/>
                </a:lnTo>
                <a:lnTo>
                  <a:pt x="391" y="1117"/>
                </a:lnTo>
                <a:lnTo>
                  <a:pt x="391" y="1117"/>
                </a:lnTo>
                <a:lnTo>
                  <a:pt x="400" y="1117"/>
                </a:lnTo>
                <a:lnTo>
                  <a:pt x="415" y="1114"/>
                </a:lnTo>
                <a:lnTo>
                  <a:pt x="430" y="1110"/>
                </a:lnTo>
                <a:lnTo>
                  <a:pt x="438" y="1107"/>
                </a:lnTo>
                <a:lnTo>
                  <a:pt x="438" y="1107"/>
                </a:lnTo>
                <a:lnTo>
                  <a:pt x="439" y="1105"/>
                </a:lnTo>
                <a:lnTo>
                  <a:pt x="440" y="1100"/>
                </a:lnTo>
                <a:lnTo>
                  <a:pt x="440" y="1096"/>
                </a:lnTo>
                <a:lnTo>
                  <a:pt x="440" y="1096"/>
                </a:lnTo>
                <a:lnTo>
                  <a:pt x="453" y="1096"/>
                </a:lnTo>
                <a:lnTo>
                  <a:pt x="464" y="1094"/>
                </a:lnTo>
                <a:lnTo>
                  <a:pt x="469" y="1092"/>
                </a:lnTo>
                <a:lnTo>
                  <a:pt x="473" y="1090"/>
                </a:lnTo>
                <a:lnTo>
                  <a:pt x="473" y="1090"/>
                </a:lnTo>
                <a:lnTo>
                  <a:pt x="477" y="1085"/>
                </a:lnTo>
                <a:lnTo>
                  <a:pt x="480" y="1081"/>
                </a:lnTo>
                <a:lnTo>
                  <a:pt x="484" y="1070"/>
                </a:lnTo>
                <a:lnTo>
                  <a:pt x="485" y="1061"/>
                </a:lnTo>
                <a:lnTo>
                  <a:pt x="484" y="1053"/>
                </a:lnTo>
                <a:lnTo>
                  <a:pt x="484" y="1053"/>
                </a:lnTo>
                <a:lnTo>
                  <a:pt x="483" y="1050"/>
                </a:lnTo>
                <a:lnTo>
                  <a:pt x="481" y="1049"/>
                </a:lnTo>
                <a:lnTo>
                  <a:pt x="475" y="1046"/>
                </a:lnTo>
                <a:lnTo>
                  <a:pt x="455" y="1045"/>
                </a:lnTo>
                <a:lnTo>
                  <a:pt x="455" y="1045"/>
                </a:lnTo>
                <a:lnTo>
                  <a:pt x="449" y="1045"/>
                </a:lnTo>
                <a:lnTo>
                  <a:pt x="442" y="1042"/>
                </a:lnTo>
                <a:lnTo>
                  <a:pt x="427" y="1035"/>
                </a:lnTo>
                <a:lnTo>
                  <a:pt x="409" y="1027"/>
                </a:lnTo>
                <a:lnTo>
                  <a:pt x="409" y="1027"/>
                </a:lnTo>
                <a:lnTo>
                  <a:pt x="401" y="993"/>
                </a:lnTo>
                <a:lnTo>
                  <a:pt x="394" y="965"/>
                </a:lnTo>
                <a:lnTo>
                  <a:pt x="391" y="946"/>
                </a:lnTo>
                <a:lnTo>
                  <a:pt x="391" y="946"/>
                </a:lnTo>
                <a:lnTo>
                  <a:pt x="387" y="915"/>
                </a:lnTo>
                <a:lnTo>
                  <a:pt x="383" y="893"/>
                </a:lnTo>
                <a:lnTo>
                  <a:pt x="383" y="893"/>
                </a:lnTo>
                <a:lnTo>
                  <a:pt x="385" y="892"/>
                </a:lnTo>
                <a:lnTo>
                  <a:pt x="386" y="890"/>
                </a:lnTo>
                <a:lnTo>
                  <a:pt x="386" y="890"/>
                </a:lnTo>
                <a:lnTo>
                  <a:pt x="375" y="856"/>
                </a:lnTo>
                <a:lnTo>
                  <a:pt x="367" y="830"/>
                </a:lnTo>
                <a:lnTo>
                  <a:pt x="364" y="818"/>
                </a:lnTo>
                <a:lnTo>
                  <a:pt x="363" y="810"/>
                </a:lnTo>
                <a:lnTo>
                  <a:pt x="363" y="810"/>
                </a:lnTo>
                <a:lnTo>
                  <a:pt x="363" y="795"/>
                </a:lnTo>
                <a:lnTo>
                  <a:pt x="361" y="780"/>
                </a:lnTo>
                <a:lnTo>
                  <a:pt x="360" y="764"/>
                </a:lnTo>
                <a:lnTo>
                  <a:pt x="374" y="754"/>
                </a:lnTo>
                <a:lnTo>
                  <a:pt x="374" y="754"/>
                </a:lnTo>
                <a:lnTo>
                  <a:pt x="367" y="704"/>
                </a:lnTo>
                <a:lnTo>
                  <a:pt x="357" y="637"/>
                </a:lnTo>
                <a:lnTo>
                  <a:pt x="357" y="637"/>
                </a:lnTo>
                <a:lnTo>
                  <a:pt x="353" y="618"/>
                </a:lnTo>
                <a:lnTo>
                  <a:pt x="346" y="593"/>
                </a:lnTo>
                <a:lnTo>
                  <a:pt x="341" y="571"/>
                </a:lnTo>
                <a:lnTo>
                  <a:pt x="340" y="565"/>
                </a:lnTo>
                <a:lnTo>
                  <a:pt x="340" y="560"/>
                </a:lnTo>
                <a:lnTo>
                  <a:pt x="340" y="560"/>
                </a:lnTo>
                <a:lnTo>
                  <a:pt x="350" y="532"/>
                </a:lnTo>
                <a:lnTo>
                  <a:pt x="350" y="532"/>
                </a:lnTo>
                <a:lnTo>
                  <a:pt x="355" y="533"/>
                </a:lnTo>
                <a:lnTo>
                  <a:pt x="365" y="536"/>
                </a:lnTo>
                <a:lnTo>
                  <a:pt x="371" y="536"/>
                </a:lnTo>
                <a:lnTo>
                  <a:pt x="376" y="536"/>
                </a:lnTo>
                <a:lnTo>
                  <a:pt x="380" y="535"/>
                </a:lnTo>
                <a:lnTo>
                  <a:pt x="380" y="532"/>
                </a:lnTo>
                <a:lnTo>
                  <a:pt x="380" y="532"/>
                </a:lnTo>
                <a:lnTo>
                  <a:pt x="378" y="515"/>
                </a:lnTo>
                <a:lnTo>
                  <a:pt x="368" y="488"/>
                </a:lnTo>
                <a:lnTo>
                  <a:pt x="353" y="442"/>
                </a:lnTo>
                <a:lnTo>
                  <a:pt x="353" y="442"/>
                </a:lnTo>
                <a:lnTo>
                  <a:pt x="342" y="419"/>
                </a:lnTo>
                <a:lnTo>
                  <a:pt x="342" y="419"/>
                </a:lnTo>
                <a:lnTo>
                  <a:pt x="344" y="412"/>
                </a:lnTo>
                <a:lnTo>
                  <a:pt x="345" y="406"/>
                </a:lnTo>
                <a:lnTo>
                  <a:pt x="345" y="400"/>
                </a:lnTo>
                <a:lnTo>
                  <a:pt x="345" y="400"/>
                </a:lnTo>
                <a:lnTo>
                  <a:pt x="342" y="386"/>
                </a:lnTo>
                <a:lnTo>
                  <a:pt x="340" y="379"/>
                </a:lnTo>
                <a:lnTo>
                  <a:pt x="340" y="379"/>
                </a:lnTo>
                <a:lnTo>
                  <a:pt x="337" y="319"/>
                </a:lnTo>
                <a:lnTo>
                  <a:pt x="331" y="254"/>
                </a:lnTo>
                <a:lnTo>
                  <a:pt x="331" y="254"/>
                </a:lnTo>
                <a:lnTo>
                  <a:pt x="331" y="250"/>
                </a:lnTo>
                <a:lnTo>
                  <a:pt x="327" y="247"/>
                </a:lnTo>
                <a:lnTo>
                  <a:pt x="320" y="243"/>
                </a:lnTo>
                <a:lnTo>
                  <a:pt x="307" y="235"/>
                </a:lnTo>
                <a:lnTo>
                  <a:pt x="307" y="235"/>
                </a:lnTo>
                <a:lnTo>
                  <a:pt x="299" y="229"/>
                </a:lnTo>
                <a:lnTo>
                  <a:pt x="292" y="224"/>
                </a:lnTo>
                <a:lnTo>
                  <a:pt x="284" y="214"/>
                </a:lnTo>
                <a:lnTo>
                  <a:pt x="280" y="207"/>
                </a:lnTo>
                <a:lnTo>
                  <a:pt x="278" y="205"/>
                </a:lnTo>
                <a:lnTo>
                  <a:pt x="278" y="205"/>
                </a:lnTo>
                <a:lnTo>
                  <a:pt x="270" y="183"/>
                </a:lnTo>
                <a:lnTo>
                  <a:pt x="261" y="181"/>
                </a:lnTo>
                <a:lnTo>
                  <a:pt x="261" y="181"/>
                </a:lnTo>
                <a:lnTo>
                  <a:pt x="261" y="180"/>
                </a:lnTo>
                <a:lnTo>
                  <a:pt x="262" y="179"/>
                </a:lnTo>
                <a:lnTo>
                  <a:pt x="263" y="173"/>
                </a:lnTo>
                <a:lnTo>
                  <a:pt x="262" y="165"/>
                </a:lnTo>
                <a:lnTo>
                  <a:pt x="262" y="165"/>
                </a:lnTo>
                <a:lnTo>
                  <a:pt x="258" y="147"/>
                </a:lnTo>
                <a:lnTo>
                  <a:pt x="255" y="139"/>
                </a:lnTo>
                <a:lnTo>
                  <a:pt x="255" y="139"/>
                </a:lnTo>
                <a:lnTo>
                  <a:pt x="259" y="135"/>
                </a:lnTo>
                <a:lnTo>
                  <a:pt x="263" y="130"/>
                </a:lnTo>
                <a:lnTo>
                  <a:pt x="265" y="124"/>
                </a:lnTo>
                <a:lnTo>
                  <a:pt x="265" y="124"/>
                </a:lnTo>
                <a:lnTo>
                  <a:pt x="267" y="113"/>
                </a:lnTo>
                <a:lnTo>
                  <a:pt x="267" y="113"/>
                </a:lnTo>
                <a:lnTo>
                  <a:pt x="271" y="109"/>
                </a:lnTo>
                <a:lnTo>
                  <a:pt x="273" y="104"/>
                </a:lnTo>
                <a:lnTo>
                  <a:pt x="276" y="98"/>
                </a:lnTo>
                <a:lnTo>
                  <a:pt x="276" y="98"/>
                </a:lnTo>
                <a:lnTo>
                  <a:pt x="276" y="94"/>
                </a:lnTo>
                <a:lnTo>
                  <a:pt x="274" y="91"/>
                </a:lnTo>
                <a:lnTo>
                  <a:pt x="270" y="90"/>
                </a:lnTo>
                <a:lnTo>
                  <a:pt x="270" y="90"/>
                </a:lnTo>
                <a:lnTo>
                  <a:pt x="271" y="74"/>
                </a:lnTo>
                <a:lnTo>
                  <a:pt x="271" y="59"/>
                </a:lnTo>
                <a:lnTo>
                  <a:pt x="270" y="46"/>
                </a:lnTo>
                <a:lnTo>
                  <a:pt x="270" y="46"/>
                </a:lnTo>
                <a:lnTo>
                  <a:pt x="267" y="35"/>
                </a:lnTo>
                <a:lnTo>
                  <a:pt x="262" y="22"/>
                </a:lnTo>
                <a:lnTo>
                  <a:pt x="258" y="16"/>
                </a:lnTo>
                <a:lnTo>
                  <a:pt x="254" y="11"/>
                </a:lnTo>
                <a:lnTo>
                  <a:pt x="250" y="8"/>
                </a:lnTo>
                <a:lnTo>
                  <a:pt x="244" y="5"/>
                </a:lnTo>
                <a:lnTo>
                  <a:pt x="244" y="5"/>
                </a:lnTo>
                <a:lnTo>
                  <a:pt x="232" y="3"/>
                </a:lnTo>
                <a:lnTo>
                  <a:pt x="221" y="3"/>
                </a:lnTo>
                <a:lnTo>
                  <a:pt x="209" y="3"/>
                </a:lnTo>
                <a:lnTo>
                  <a:pt x="209" y="3"/>
                </a:lnTo>
                <a:lnTo>
                  <a:pt x="206" y="1"/>
                </a:lnTo>
                <a:lnTo>
                  <a:pt x="198" y="0"/>
                </a:lnTo>
                <a:lnTo>
                  <a:pt x="187" y="1"/>
                </a:lnTo>
                <a:lnTo>
                  <a:pt x="180" y="3"/>
                </a:lnTo>
                <a:lnTo>
                  <a:pt x="172" y="5"/>
                </a:lnTo>
                <a:lnTo>
                  <a:pt x="172" y="5"/>
                </a:lnTo>
                <a:lnTo>
                  <a:pt x="165" y="10"/>
                </a:lnTo>
                <a:lnTo>
                  <a:pt x="158" y="16"/>
                </a:lnTo>
                <a:lnTo>
                  <a:pt x="151" y="23"/>
                </a:lnTo>
                <a:lnTo>
                  <a:pt x="147" y="31"/>
                </a:lnTo>
                <a:lnTo>
                  <a:pt x="142" y="40"/>
                </a:lnTo>
                <a:lnTo>
                  <a:pt x="139" y="48"/>
                </a:lnTo>
                <a:lnTo>
                  <a:pt x="136" y="56"/>
                </a:lnTo>
                <a:lnTo>
                  <a:pt x="136" y="63"/>
                </a:lnTo>
                <a:lnTo>
                  <a:pt x="136" y="86"/>
                </a:lnTo>
                <a:lnTo>
                  <a:pt x="136" y="86"/>
                </a:lnTo>
                <a:lnTo>
                  <a:pt x="135" y="85"/>
                </a:lnTo>
                <a:lnTo>
                  <a:pt x="134" y="83"/>
                </a:lnTo>
                <a:lnTo>
                  <a:pt x="132" y="85"/>
                </a:lnTo>
                <a:lnTo>
                  <a:pt x="131" y="90"/>
                </a:lnTo>
                <a:lnTo>
                  <a:pt x="131" y="90"/>
                </a:lnTo>
                <a:lnTo>
                  <a:pt x="131" y="98"/>
                </a:lnTo>
                <a:lnTo>
                  <a:pt x="134" y="105"/>
                </a:lnTo>
                <a:lnTo>
                  <a:pt x="139" y="116"/>
                </a:lnTo>
                <a:lnTo>
                  <a:pt x="139" y="116"/>
                </a:lnTo>
                <a:lnTo>
                  <a:pt x="143" y="125"/>
                </a:lnTo>
                <a:lnTo>
                  <a:pt x="146" y="130"/>
                </a:lnTo>
                <a:lnTo>
                  <a:pt x="146" y="13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30"/>
          <p:cNvSpPr>
            <a:spLocks/>
          </p:cNvSpPr>
          <p:nvPr/>
        </p:nvSpPr>
        <p:spPr bwMode="auto">
          <a:xfrm>
            <a:off x="6550603" y="775285"/>
            <a:ext cx="685800" cy="1636713"/>
          </a:xfrm>
          <a:custGeom>
            <a:avLst/>
            <a:gdLst>
              <a:gd name="T0" fmla="*/ 180 w 432"/>
              <a:gd name="T1" fmla="*/ 33 h 1031"/>
              <a:gd name="T2" fmla="*/ 176 w 432"/>
              <a:gd name="T3" fmla="*/ 68 h 1031"/>
              <a:gd name="T4" fmla="*/ 177 w 432"/>
              <a:gd name="T5" fmla="*/ 91 h 1031"/>
              <a:gd name="T6" fmla="*/ 177 w 432"/>
              <a:gd name="T7" fmla="*/ 113 h 1031"/>
              <a:gd name="T8" fmla="*/ 184 w 432"/>
              <a:gd name="T9" fmla="*/ 136 h 1031"/>
              <a:gd name="T10" fmla="*/ 172 w 432"/>
              <a:gd name="T11" fmla="*/ 154 h 1031"/>
              <a:gd name="T12" fmla="*/ 132 w 432"/>
              <a:gd name="T13" fmla="*/ 164 h 1031"/>
              <a:gd name="T14" fmla="*/ 142 w 432"/>
              <a:gd name="T15" fmla="*/ 179 h 1031"/>
              <a:gd name="T16" fmla="*/ 103 w 432"/>
              <a:gd name="T17" fmla="*/ 200 h 1031"/>
              <a:gd name="T18" fmla="*/ 69 w 432"/>
              <a:gd name="T19" fmla="*/ 269 h 1031"/>
              <a:gd name="T20" fmla="*/ 39 w 432"/>
              <a:gd name="T21" fmla="*/ 372 h 1031"/>
              <a:gd name="T22" fmla="*/ 35 w 432"/>
              <a:gd name="T23" fmla="*/ 492 h 1031"/>
              <a:gd name="T24" fmla="*/ 17 w 432"/>
              <a:gd name="T25" fmla="*/ 604 h 1031"/>
              <a:gd name="T26" fmla="*/ 0 w 432"/>
              <a:gd name="T27" fmla="*/ 675 h 1031"/>
              <a:gd name="T28" fmla="*/ 132 w 432"/>
              <a:gd name="T29" fmla="*/ 704 h 1031"/>
              <a:gd name="T30" fmla="*/ 150 w 432"/>
              <a:gd name="T31" fmla="*/ 882 h 1031"/>
              <a:gd name="T32" fmla="*/ 165 w 432"/>
              <a:gd name="T33" fmla="*/ 959 h 1031"/>
              <a:gd name="T34" fmla="*/ 170 w 432"/>
              <a:gd name="T35" fmla="*/ 1002 h 1031"/>
              <a:gd name="T36" fmla="*/ 147 w 432"/>
              <a:gd name="T37" fmla="*/ 1019 h 1031"/>
              <a:gd name="T38" fmla="*/ 150 w 432"/>
              <a:gd name="T39" fmla="*/ 1029 h 1031"/>
              <a:gd name="T40" fmla="*/ 245 w 432"/>
              <a:gd name="T41" fmla="*/ 1025 h 1031"/>
              <a:gd name="T42" fmla="*/ 248 w 432"/>
              <a:gd name="T43" fmla="*/ 1004 h 1031"/>
              <a:gd name="T44" fmla="*/ 257 w 432"/>
              <a:gd name="T45" fmla="*/ 987 h 1031"/>
              <a:gd name="T46" fmla="*/ 248 w 432"/>
              <a:gd name="T47" fmla="*/ 948 h 1031"/>
              <a:gd name="T48" fmla="*/ 263 w 432"/>
              <a:gd name="T49" fmla="*/ 938 h 1031"/>
              <a:gd name="T50" fmla="*/ 274 w 432"/>
              <a:gd name="T51" fmla="*/ 908 h 1031"/>
              <a:gd name="T52" fmla="*/ 274 w 432"/>
              <a:gd name="T53" fmla="*/ 907 h 1031"/>
              <a:gd name="T54" fmla="*/ 294 w 432"/>
              <a:gd name="T55" fmla="*/ 803 h 1031"/>
              <a:gd name="T56" fmla="*/ 308 w 432"/>
              <a:gd name="T57" fmla="*/ 697 h 1031"/>
              <a:gd name="T58" fmla="*/ 315 w 432"/>
              <a:gd name="T59" fmla="*/ 689 h 1031"/>
              <a:gd name="T60" fmla="*/ 316 w 432"/>
              <a:gd name="T61" fmla="*/ 653 h 1031"/>
              <a:gd name="T62" fmla="*/ 339 w 432"/>
              <a:gd name="T63" fmla="*/ 627 h 1031"/>
              <a:gd name="T64" fmla="*/ 383 w 432"/>
              <a:gd name="T65" fmla="*/ 593 h 1031"/>
              <a:gd name="T66" fmla="*/ 405 w 432"/>
              <a:gd name="T67" fmla="*/ 570 h 1031"/>
              <a:gd name="T68" fmla="*/ 395 w 432"/>
              <a:gd name="T69" fmla="*/ 470 h 1031"/>
              <a:gd name="T70" fmla="*/ 366 w 432"/>
              <a:gd name="T71" fmla="*/ 390 h 1031"/>
              <a:gd name="T72" fmla="*/ 402 w 432"/>
              <a:gd name="T73" fmla="*/ 408 h 1031"/>
              <a:gd name="T74" fmla="*/ 421 w 432"/>
              <a:gd name="T75" fmla="*/ 397 h 1031"/>
              <a:gd name="T76" fmla="*/ 432 w 432"/>
              <a:gd name="T77" fmla="*/ 365 h 1031"/>
              <a:gd name="T78" fmla="*/ 409 w 432"/>
              <a:gd name="T79" fmla="*/ 285 h 1031"/>
              <a:gd name="T80" fmla="*/ 384 w 432"/>
              <a:gd name="T81" fmla="*/ 232 h 1031"/>
              <a:gd name="T82" fmla="*/ 376 w 432"/>
              <a:gd name="T83" fmla="*/ 192 h 1031"/>
              <a:gd name="T84" fmla="*/ 331 w 432"/>
              <a:gd name="T85" fmla="*/ 166 h 1031"/>
              <a:gd name="T86" fmla="*/ 293 w 432"/>
              <a:gd name="T87" fmla="*/ 135 h 1031"/>
              <a:gd name="T88" fmla="*/ 290 w 432"/>
              <a:gd name="T89" fmla="*/ 121 h 1031"/>
              <a:gd name="T90" fmla="*/ 296 w 432"/>
              <a:gd name="T91" fmla="*/ 114 h 1031"/>
              <a:gd name="T92" fmla="*/ 301 w 432"/>
              <a:gd name="T93" fmla="*/ 82 h 1031"/>
              <a:gd name="T94" fmla="*/ 296 w 432"/>
              <a:gd name="T95" fmla="*/ 60 h 1031"/>
              <a:gd name="T96" fmla="*/ 282 w 432"/>
              <a:gd name="T97" fmla="*/ 29 h 1031"/>
              <a:gd name="T98" fmla="*/ 257 w 432"/>
              <a:gd name="T99" fmla="*/ 5 h 1031"/>
              <a:gd name="T100" fmla="*/ 227 w 432"/>
              <a:gd name="T101" fmla="*/ 0 h 1031"/>
              <a:gd name="T102" fmla="*/ 208 w 432"/>
              <a:gd name="T103" fmla="*/ 3 h 10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32" h="1031">
                <a:moveTo>
                  <a:pt x="201" y="11"/>
                </a:moveTo>
                <a:lnTo>
                  <a:pt x="201" y="11"/>
                </a:lnTo>
                <a:lnTo>
                  <a:pt x="191" y="19"/>
                </a:lnTo>
                <a:lnTo>
                  <a:pt x="182" y="27"/>
                </a:lnTo>
                <a:lnTo>
                  <a:pt x="180" y="33"/>
                </a:lnTo>
                <a:lnTo>
                  <a:pt x="178" y="37"/>
                </a:lnTo>
                <a:lnTo>
                  <a:pt x="178" y="37"/>
                </a:lnTo>
                <a:lnTo>
                  <a:pt x="177" y="46"/>
                </a:lnTo>
                <a:lnTo>
                  <a:pt x="176" y="54"/>
                </a:lnTo>
                <a:lnTo>
                  <a:pt x="176" y="68"/>
                </a:lnTo>
                <a:lnTo>
                  <a:pt x="176" y="68"/>
                </a:lnTo>
                <a:lnTo>
                  <a:pt x="177" y="83"/>
                </a:lnTo>
                <a:lnTo>
                  <a:pt x="178" y="91"/>
                </a:lnTo>
                <a:lnTo>
                  <a:pt x="178" y="91"/>
                </a:lnTo>
                <a:lnTo>
                  <a:pt x="177" y="91"/>
                </a:lnTo>
                <a:lnTo>
                  <a:pt x="176" y="91"/>
                </a:lnTo>
                <a:lnTo>
                  <a:pt x="174" y="93"/>
                </a:lnTo>
                <a:lnTo>
                  <a:pt x="173" y="95"/>
                </a:lnTo>
                <a:lnTo>
                  <a:pt x="173" y="95"/>
                </a:lnTo>
                <a:lnTo>
                  <a:pt x="177" y="113"/>
                </a:lnTo>
                <a:lnTo>
                  <a:pt x="180" y="123"/>
                </a:lnTo>
                <a:lnTo>
                  <a:pt x="182" y="127"/>
                </a:lnTo>
                <a:lnTo>
                  <a:pt x="182" y="127"/>
                </a:lnTo>
                <a:lnTo>
                  <a:pt x="184" y="129"/>
                </a:lnTo>
                <a:lnTo>
                  <a:pt x="184" y="136"/>
                </a:lnTo>
                <a:lnTo>
                  <a:pt x="184" y="144"/>
                </a:lnTo>
                <a:lnTo>
                  <a:pt x="182" y="149"/>
                </a:lnTo>
                <a:lnTo>
                  <a:pt x="180" y="150"/>
                </a:lnTo>
                <a:lnTo>
                  <a:pt x="180" y="150"/>
                </a:lnTo>
                <a:lnTo>
                  <a:pt x="172" y="154"/>
                </a:lnTo>
                <a:lnTo>
                  <a:pt x="157" y="157"/>
                </a:lnTo>
                <a:lnTo>
                  <a:pt x="142" y="159"/>
                </a:lnTo>
                <a:lnTo>
                  <a:pt x="136" y="161"/>
                </a:lnTo>
                <a:lnTo>
                  <a:pt x="132" y="164"/>
                </a:lnTo>
                <a:lnTo>
                  <a:pt x="132" y="164"/>
                </a:lnTo>
                <a:lnTo>
                  <a:pt x="129" y="168"/>
                </a:lnTo>
                <a:lnTo>
                  <a:pt x="128" y="170"/>
                </a:lnTo>
                <a:lnTo>
                  <a:pt x="128" y="174"/>
                </a:lnTo>
                <a:lnTo>
                  <a:pt x="142" y="179"/>
                </a:lnTo>
                <a:lnTo>
                  <a:pt x="142" y="179"/>
                </a:lnTo>
                <a:lnTo>
                  <a:pt x="131" y="185"/>
                </a:lnTo>
                <a:lnTo>
                  <a:pt x="120" y="192"/>
                </a:lnTo>
                <a:lnTo>
                  <a:pt x="106" y="198"/>
                </a:lnTo>
                <a:lnTo>
                  <a:pt x="106" y="198"/>
                </a:lnTo>
                <a:lnTo>
                  <a:pt x="103" y="200"/>
                </a:lnTo>
                <a:lnTo>
                  <a:pt x="99" y="203"/>
                </a:lnTo>
                <a:lnTo>
                  <a:pt x="92" y="213"/>
                </a:lnTo>
                <a:lnTo>
                  <a:pt x="87" y="225"/>
                </a:lnTo>
                <a:lnTo>
                  <a:pt x="80" y="239"/>
                </a:lnTo>
                <a:lnTo>
                  <a:pt x="69" y="269"/>
                </a:lnTo>
                <a:lnTo>
                  <a:pt x="61" y="294"/>
                </a:lnTo>
                <a:lnTo>
                  <a:pt x="61" y="294"/>
                </a:lnTo>
                <a:lnTo>
                  <a:pt x="56" y="307"/>
                </a:lnTo>
                <a:lnTo>
                  <a:pt x="50" y="326"/>
                </a:lnTo>
                <a:lnTo>
                  <a:pt x="39" y="372"/>
                </a:lnTo>
                <a:lnTo>
                  <a:pt x="31" y="414"/>
                </a:lnTo>
                <a:lnTo>
                  <a:pt x="28" y="431"/>
                </a:lnTo>
                <a:lnTo>
                  <a:pt x="28" y="440"/>
                </a:lnTo>
                <a:lnTo>
                  <a:pt x="28" y="440"/>
                </a:lnTo>
                <a:lnTo>
                  <a:pt x="35" y="492"/>
                </a:lnTo>
                <a:lnTo>
                  <a:pt x="38" y="522"/>
                </a:lnTo>
                <a:lnTo>
                  <a:pt x="39" y="536"/>
                </a:lnTo>
                <a:lnTo>
                  <a:pt x="39" y="536"/>
                </a:lnTo>
                <a:lnTo>
                  <a:pt x="31" y="558"/>
                </a:lnTo>
                <a:lnTo>
                  <a:pt x="17" y="604"/>
                </a:lnTo>
                <a:lnTo>
                  <a:pt x="4" y="652"/>
                </a:lnTo>
                <a:lnTo>
                  <a:pt x="0" y="668"/>
                </a:lnTo>
                <a:lnTo>
                  <a:pt x="0" y="672"/>
                </a:lnTo>
                <a:lnTo>
                  <a:pt x="0" y="675"/>
                </a:lnTo>
                <a:lnTo>
                  <a:pt x="0" y="675"/>
                </a:lnTo>
                <a:lnTo>
                  <a:pt x="7" y="678"/>
                </a:lnTo>
                <a:lnTo>
                  <a:pt x="23" y="682"/>
                </a:lnTo>
                <a:lnTo>
                  <a:pt x="68" y="690"/>
                </a:lnTo>
                <a:lnTo>
                  <a:pt x="132" y="704"/>
                </a:lnTo>
                <a:lnTo>
                  <a:pt x="132" y="704"/>
                </a:lnTo>
                <a:lnTo>
                  <a:pt x="133" y="728"/>
                </a:lnTo>
                <a:lnTo>
                  <a:pt x="137" y="784"/>
                </a:lnTo>
                <a:lnTo>
                  <a:pt x="144" y="844"/>
                </a:lnTo>
                <a:lnTo>
                  <a:pt x="147" y="867"/>
                </a:lnTo>
                <a:lnTo>
                  <a:pt x="150" y="882"/>
                </a:lnTo>
                <a:lnTo>
                  <a:pt x="150" y="882"/>
                </a:lnTo>
                <a:lnTo>
                  <a:pt x="155" y="903"/>
                </a:lnTo>
                <a:lnTo>
                  <a:pt x="159" y="926"/>
                </a:lnTo>
                <a:lnTo>
                  <a:pt x="165" y="959"/>
                </a:lnTo>
                <a:lnTo>
                  <a:pt x="165" y="959"/>
                </a:lnTo>
                <a:lnTo>
                  <a:pt x="172" y="980"/>
                </a:lnTo>
                <a:lnTo>
                  <a:pt x="176" y="995"/>
                </a:lnTo>
                <a:lnTo>
                  <a:pt x="176" y="995"/>
                </a:lnTo>
                <a:lnTo>
                  <a:pt x="173" y="998"/>
                </a:lnTo>
                <a:lnTo>
                  <a:pt x="170" y="1002"/>
                </a:lnTo>
                <a:lnTo>
                  <a:pt x="165" y="1006"/>
                </a:lnTo>
                <a:lnTo>
                  <a:pt x="165" y="1006"/>
                </a:lnTo>
                <a:lnTo>
                  <a:pt x="154" y="1012"/>
                </a:lnTo>
                <a:lnTo>
                  <a:pt x="150" y="1014"/>
                </a:lnTo>
                <a:lnTo>
                  <a:pt x="147" y="1019"/>
                </a:lnTo>
                <a:lnTo>
                  <a:pt x="147" y="1019"/>
                </a:lnTo>
                <a:lnTo>
                  <a:pt x="146" y="1025"/>
                </a:lnTo>
                <a:lnTo>
                  <a:pt x="147" y="1028"/>
                </a:lnTo>
                <a:lnTo>
                  <a:pt x="150" y="1029"/>
                </a:lnTo>
                <a:lnTo>
                  <a:pt x="150" y="1029"/>
                </a:lnTo>
                <a:lnTo>
                  <a:pt x="155" y="1031"/>
                </a:lnTo>
                <a:lnTo>
                  <a:pt x="167" y="1031"/>
                </a:lnTo>
                <a:lnTo>
                  <a:pt x="199" y="1029"/>
                </a:lnTo>
                <a:lnTo>
                  <a:pt x="230" y="1028"/>
                </a:lnTo>
                <a:lnTo>
                  <a:pt x="245" y="1025"/>
                </a:lnTo>
                <a:lnTo>
                  <a:pt x="245" y="1025"/>
                </a:lnTo>
                <a:lnTo>
                  <a:pt x="246" y="1021"/>
                </a:lnTo>
                <a:lnTo>
                  <a:pt x="246" y="1013"/>
                </a:lnTo>
                <a:lnTo>
                  <a:pt x="248" y="1004"/>
                </a:lnTo>
                <a:lnTo>
                  <a:pt x="248" y="1004"/>
                </a:lnTo>
                <a:lnTo>
                  <a:pt x="251" y="1002"/>
                </a:lnTo>
                <a:lnTo>
                  <a:pt x="253" y="999"/>
                </a:lnTo>
                <a:lnTo>
                  <a:pt x="256" y="995"/>
                </a:lnTo>
                <a:lnTo>
                  <a:pt x="256" y="995"/>
                </a:lnTo>
                <a:lnTo>
                  <a:pt x="257" y="987"/>
                </a:lnTo>
                <a:lnTo>
                  <a:pt x="256" y="978"/>
                </a:lnTo>
                <a:lnTo>
                  <a:pt x="253" y="963"/>
                </a:lnTo>
                <a:lnTo>
                  <a:pt x="253" y="963"/>
                </a:lnTo>
                <a:lnTo>
                  <a:pt x="251" y="953"/>
                </a:lnTo>
                <a:lnTo>
                  <a:pt x="248" y="948"/>
                </a:lnTo>
                <a:lnTo>
                  <a:pt x="248" y="948"/>
                </a:lnTo>
                <a:lnTo>
                  <a:pt x="252" y="945"/>
                </a:lnTo>
                <a:lnTo>
                  <a:pt x="257" y="942"/>
                </a:lnTo>
                <a:lnTo>
                  <a:pt x="263" y="938"/>
                </a:lnTo>
                <a:lnTo>
                  <a:pt x="263" y="938"/>
                </a:lnTo>
                <a:lnTo>
                  <a:pt x="272" y="929"/>
                </a:lnTo>
                <a:lnTo>
                  <a:pt x="275" y="923"/>
                </a:lnTo>
                <a:lnTo>
                  <a:pt x="275" y="919"/>
                </a:lnTo>
                <a:lnTo>
                  <a:pt x="275" y="919"/>
                </a:lnTo>
                <a:lnTo>
                  <a:pt x="274" y="908"/>
                </a:lnTo>
                <a:lnTo>
                  <a:pt x="274" y="908"/>
                </a:lnTo>
                <a:lnTo>
                  <a:pt x="272" y="907"/>
                </a:lnTo>
                <a:lnTo>
                  <a:pt x="272" y="907"/>
                </a:lnTo>
                <a:lnTo>
                  <a:pt x="272" y="908"/>
                </a:lnTo>
                <a:lnTo>
                  <a:pt x="274" y="907"/>
                </a:lnTo>
                <a:lnTo>
                  <a:pt x="275" y="893"/>
                </a:lnTo>
                <a:lnTo>
                  <a:pt x="275" y="893"/>
                </a:lnTo>
                <a:lnTo>
                  <a:pt x="279" y="869"/>
                </a:lnTo>
                <a:lnTo>
                  <a:pt x="287" y="834"/>
                </a:lnTo>
                <a:lnTo>
                  <a:pt x="294" y="803"/>
                </a:lnTo>
                <a:lnTo>
                  <a:pt x="297" y="785"/>
                </a:lnTo>
                <a:lnTo>
                  <a:pt x="297" y="785"/>
                </a:lnTo>
                <a:lnTo>
                  <a:pt x="306" y="697"/>
                </a:lnTo>
                <a:lnTo>
                  <a:pt x="306" y="697"/>
                </a:lnTo>
                <a:lnTo>
                  <a:pt x="308" y="697"/>
                </a:lnTo>
                <a:lnTo>
                  <a:pt x="311" y="697"/>
                </a:lnTo>
                <a:lnTo>
                  <a:pt x="312" y="695"/>
                </a:lnTo>
                <a:lnTo>
                  <a:pt x="313" y="694"/>
                </a:lnTo>
                <a:lnTo>
                  <a:pt x="315" y="691"/>
                </a:lnTo>
                <a:lnTo>
                  <a:pt x="315" y="689"/>
                </a:lnTo>
                <a:lnTo>
                  <a:pt x="315" y="689"/>
                </a:lnTo>
                <a:lnTo>
                  <a:pt x="315" y="665"/>
                </a:lnTo>
                <a:lnTo>
                  <a:pt x="315" y="653"/>
                </a:lnTo>
                <a:lnTo>
                  <a:pt x="315" y="653"/>
                </a:lnTo>
                <a:lnTo>
                  <a:pt x="316" y="653"/>
                </a:lnTo>
                <a:lnTo>
                  <a:pt x="319" y="652"/>
                </a:lnTo>
                <a:lnTo>
                  <a:pt x="324" y="648"/>
                </a:lnTo>
                <a:lnTo>
                  <a:pt x="332" y="639"/>
                </a:lnTo>
                <a:lnTo>
                  <a:pt x="332" y="639"/>
                </a:lnTo>
                <a:lnTo>
                  <a:pt x="339" y="627"/>
                </a:lnTo>
                <a:lnTo>
                  <a:pt x="346" y="612"/>
                </a:lnTo>
                <a:lnTo>
                  <a:pt x="351" y="597"/>
                </a:lnTo>
                <a:lnTo>
                  <a:pt x="351" y="597"/>
                </a:lnTo>
                <a:lnTo>
                  <a:pt x="369" y="596"/>
                </a:lnTo>
                <a:lnTo>
                  <a:pt x="383" y="593"/>
                </a:lnTo>
                <a:lnTo>
                  <a:pt x="388" y="590"/>
                </a:lnTo>
                <a:lnTo>
                  <a:pt x="392" y="588"/>
                </a:lnTo>
                <a:lnTo>
                  <a:pt x="392" y="588"/>
                </a:lnTo>
                <a:lnTo>
                  <a:pt x="399" y="579"/>
                </a:lnTo>
                <a:lnTo>
                  <a:pt x="405" y="570"/>
                </a:lnTo>
                <a:lnTo>
                  <a:pt x="407" y="562"/>
                </a:lnTo>
                <a:lnTo>
                  <a:pt x="407" y="558"/>
                </a:lnTo>
                <a:lnTo>
                  <a:pt x="407" y="558"/>
                </a:lnTo>
                <a:lnTo>
                  <a:pt x="400" y="507"/>
                </a:lnTo>
                <a:lnTo>
                  <a:pt x="395" y="470"/>
                </a:lnTo>
                <a:lnTo>
                  <a:pt x="391" y="449"/>
                </a:lnTo>
                <a:lnTo>
                  <a:pt x="391" y="449"/>
                </a:lnTo>
                <a:lnTo>
                  <a:pt x="377" y="414"/>
                </a:lnTo>
                <a:lnTo>
                  <a:pt x="366" y="390"/>
                </a:lnTo>
                <a:lnTo>
                  <a:pt x="366" y="390"/>
                </a:lnTo>
                <a:lnTo>
                  <a:pt x="371" y="393"/>
                </a:lnTo>
                <a:lnTo>
                  <a:pt x="381" y="401"/>
                </a:lnTo>
                <a:lnTo>
                  <a:pt x="388" y="404"/>
                </a:lnTo>
                <a:lnTo>
                  <a:pt x="395" y="406"/>
                </a:lnTo>
                <a:lnTo>
                  <a:pt x="402" y="408"/>
                </a:lnTo>
                <a:lnTo>
                  <a:pt x="407" y="408"/>
                </a:lnTo>
                <a:lnTo>
                  <a:pt x="407" y="408"/>
                </a:lnTo>
                <a:lnTo>
                  <a:pt x="413" y="405"/>
                </a:lnTo>
                <a:lnTo>
                  <a:pt x="417" y="401"/>
                </a:lnTo>
                <a:lnTo>
                  <a:pt x="421" y="397"/>
                </a:lnTo>
                <a:lnTo>
                  <a:pt x="425" y="393"/>
                </a:lnTo>
                <a:lnTo>
                  <a:pt x="428" y="387"/>
                </a:lnTo>
                <a:lnTo>
                  <a:pt x="429" y="380"/>
                </a:lnTo>
                <a:lnTo>
                  <a:pt x="432" y="365"/>
                </a:lnTo>
                <a:lnTo>
                  <a:pt x="432" y="365"/>
                </a:lnTo>
                <a:lnTo>
                  <a:pt x="432" y="348"/>
                </a:lnTo>
                <a:lnTo>
                  <a:pt x="429" y="329"/>
                </a:lnTo>
                <a:lnTo>
                  <a:pt x="425" y="307"/>
                </a:lnTo>
                <a:lnTo>
                  <a:pt x="425" y="307"/>
                </a:lnTo>
                <a:lnTo>
                  <a:pt x="409" y="285"/>
                </a:lnTo>
                <a:lnTo>
                  <a:pt x="396" y="266"/>
                </a:lnTo>
                <a:lnTo>
                  <a:pt x="392" y="256"/>
                </a:lnTo>
                <a:lnTo>
                  <a:pt x="388" y="248"/>
                </a:lnTo>
                <a:lnTo>
                  <a:pt x="388" y="248"/>
                </a:lnTo>
                <a:lnTo>
                  <a:pt x="384" y="232"/>
                </a:lnTo>
                <a:lnTo>
                  <a:pt x="380" y="214"/>
                </a:lnTo>
                <a:lnTo>
                  <a:pt x="377" y="198"/>
                </a:lnTo>
                <a:lnTo>
                  <a:pt x="376" y="194"/>
                </a:lnTo>
                <a:lnTo>
                  <a:pt x="376" y="192"/>
                </a:lnTo>
                <a:lnTo>
                  <a:pt x="376" y="192"/>
                </a:lnTo>
                <a:lnTo>
                  <a:pt x="345" y="176"/>
                </a:lnTo>
                <a:lnTo>
                  <a:pt x="338" y="174"/>
                </a:lnTo>
                <a:lnTo>
                  <a:pt x="338" y="174"/>
                </a:lnTo>
                <a:lnTo>
                  <a:pt x="335" y="169"/>
                </a:lnTo>
                <a:lnTo>
                  <a:pt x="331" y="166"/>
                </a:lnTo>
                <a:lnTo>
                  <a:pt x="326" y="164"/>
                </a:lnTo>
                <a:lnTo>
                  <a:pt x="326" y="164"/>
                </a:lnTo>
                <a:lnTo>
                  <a:pt x="305" y="157"/>
                </a:lnTo>
                <a:lnTo>
                  <a:pt x="290" y="150"/>
                </a:lnTo>
                <a:lnTo>
                  <a:pt x="293" y="135"/>
                </a:lnTo>
                <a:lnTo>
                  <a:pt x="293" y="135"/>
                </a:lnTo>
                <a:lnTo>
                  <a:pt x="293" y="128"/>
                </a:lnTo>
                <a:lnTo>
                  <a:pt x="291" y="124"/>
                </a:lnTo>
                <a:lnTo>
                  <a:pt x="290" y="121"/>
                </a:lnTo>
                <a:lnTo>
                  <a:pt x="290" y="121"/>
                </a:lnTo>
                <a:lnTo>
                  <a:pt x="290" y="121"/>
                </a:lnTo>
                <a:lnTo>
                  <a:pt x="290" y="119"/>
                </a:lnTo>
                <a:lnTo>
                  <a:pt x="290" y="116"/>
                </a:lnTo>
                <a:lnTo>
                  <a:pt x="290" y="116"/>
                </a:lnTo>
                <a:lnTo>
                  <a:pt x="296" y="114"/>
                </a:lnTo>
                <a:lnTo>
                  <a:pt x="298" y="113"/>
                </a:lnTo>
                <a:lnTo>
                  <a:pt x="298" y="110"/>
                </a:lnTo>
                <a:lnTo>
                  <a:pt x="300" y="109"/>
                </a:lnTo>
                <a:lnTo>
                  <a:pt x="300" y="109"/>
                </a:lnTo>
                <a:lnTo>
                  <a:pt x="301" y="82"/>
                </a:lnTo>
                <a:lnTo>
                  <a:pt x="301" y="65"/>
                </a:lnTo>
                <a:lnTo>
                  <a:pt x="300" y="61"/>
                </a:lnTo>
                <a:lnTo>
                  <a:pt x="300" y="59"/>
                </a:lnTo>
                <a:lnTo>
                  <a:pt x="300" y="59"/>
                </a:lnTo>
                <a:lnTo>
                  <a:pt x="296" y="60"/>
                </a:lnTo>
                <a:lnTo>
                  <a:pt x="293" y="61"/>
                </a:lnTo>
                <a:lnTo>
                  <a:pt x="293" y="61"/>
                </a:lnTo>
                <a:lnTo>
                  <a:pt x="289" y="48"/>
                </a:lnTo>
                <a:lnTo>
                  <a:pt x="282" y="29"/>
                </a:lnTo>
                <a:lnTo>
                  <a:pt x="282" y="29"/>
                </a:lnTo>
                <a:lnTo>
                  <a:pt x="278" y="22"/>
                </a:lnTo>
                <a:lnTo>
                  <a:pt x="271" y="15"/>
                </a:lnTo>
                <a:lnTo>
                  <a:pt x="263" y="8"/>
                </a:lnTo>
                <a:lnTo>
                  <a:pt x="263" y="8"/>
                </a:lnTo>
                <a:lnTo>
                  <a:pt x="257" y="5"/>
                </a:lnTo>
                <a:lnTo>
                  <a:pt x="252" y="3"/>
                </a:lnTo>
                <a:lnTo>
                  <a:pt x="248" y="3"/>
                </a:lnTo>
                <a:lnTo>
                  <a:pt x="248" y="3"/>
                </a:lnTo>
                <a:lnTo>
                  <a:pt x="237" y="1"/>
                </a:lnTo>
                <a:lnTo>
                  <a:pt x="227" y="0"/>
                </a:lnTo>
                <a:lnTo>
                  <a:pt x="227" y="0"/>
                </a:lnTo>
                <a:lnTo>
                  <a:pt x="216" y="1"/>
                </a:lnTo>
                <a:lnTo>
                  <a:pt x="211" y="1"/>
                </a:lnTo>
                <a:lnTo>
                  <a:pt x="208" y="3"/>
                </a:lnTo>
                <a:lnTo>
                  <a:pt x="208" y="3"/>
                </a:lnTo>
                <a:lnTo>
                  <a:pt x="201" y="11"/>
                </a:lnTo>
                <a:lnTo>
                  <a:pt x="201" y="1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4"/>
          <p:cNvSpPr>
            <a:spLocks/>
          </p:cNvSpPr>
          <p:nvPr/>
        </p:nvSpPr>
        <p:spPr bwMode="auto">
          <a:xfrm>
            <a:off x="4653826" y="4604799"/>
            <a:ext cx="630238" cy="1806575"/>
          </a:xfrm>
          <a:custGeom>
            <a:avLst/>
            <a:gdLst>
              <a:gd name="T0" fmla="*/ 173 w 397"/>
              <a:gd name="T1" fmla="*/ 6 h 1138"/>
              <a:gd name="T2" fmla="*/ 149 w 397"/>
              <a:gd name="T3" fmla="*/ 23 h 1138"/>
              <a:gd name="T4" fmla="*/ 123 w 397"/>
              <a:gd name="T5" fmla="*/ 61 h 1138"/>
              <a:gd name="T6" fmla="*/ 122 w 397"/>
              <a:gd name="T7" fmla="*/ 94 h 1138"/>
              <a:gd name="T8" fmla="*/ 141 w 397"/>
              <a:gd name="T9" fmla="*/ 124 h 1138"/>
              <a:gd name="T10" fmla="*/ 141 w 397"/>
              <a:gd name="T11" fmla="*/ 166 h 1138"/>
              <a:gd name="T12" fmla="*/ 99 w 397"/>
              <a:gd name="T13" fmla="*/ 189 h 1138"/>
              <a:gd name="T14" fmla="*/ 65 w 397"/>
              <a:gd name="T15" fmla="*/ 185 h 1138"/>
              <a:gd name="T16" fmla="*/ 48 w 397"/>
              <a:gd name="T17" fmla="*/ 208 h 1138"/>
              <a:gd name="T18" fmla="*/ 15 w 397"/>
              <a:gd name="T19" fmla="*/ 279 h 1138"/>
              <a:gd name="T20" fmla="*/ 4 w 397"/>
              <a:gd name="T21" fmla="*/ 321 h 1138"/>
              <a:gd name="T22" fmla="*/ 1 w 397"/>
              <a:gd name="T23" fmla="*/ 380 h 1138"/>
              <a:gd name="T24" fmla="*/ 13 w 397"/>
              <a:gd name="T25" fmla="*/ 439 h 1138"/>
              <a:gd name="T26" fmla="*/ 53 w 397"/>
              <a:gd name="T27" fmla="*/ 442 h 1138"/>
              <a:gd name="T28" fmla="*/ 65 w 397"/>
              <a:gd name="T29" fmla="*/ 498 h 1138"/>
              <a:gd name="T30" fmla="*/ 65 w 397"/>
              <a:gd name="T31" fmla="*/ 566 h 1138"/>
              <a:gd name="T32" fmla="*/ 71 w 397"/>
              <a:gd name="T33" fmla="*/ 629 h 1138"/>
              <a:gd name="T34" fmla="*/ 92 w 397"/>
              <a:gd name="T35" fmla="*/ 860 h 1138"/>
              <a:gd name="T36" fmla="*/ 107 w 397"/>
              <a:gd name="T37" fmla="*/ 890 h 1138"/>
              <a:gd name="T38" fmla="*/ 122 w 397"/>
              <a:gd name="T39" fmla="*/ 977 h 1138"/>
              <a:gd name="T40" fmla="*/ 137 w 397"/>
              <a:gd name="T41" fmla="*/ 1029 h 1138"/>
              <a:gd name="T42" fmla="*/ 135 w 397"/>
              <a:gd name="T43" fmla="*/ 1083 h 1138"/>
              <a:gd name="T44" fmla="*/ 172 w 397"/>
              <a:gd name="T45" fmla="*/ 1085 h 1138"/>
              <a:gd name="T46" fmla="*/ 186 w 397"/>
              <a:gd name="T47" fmla="*/ 1007 h 1138"/>
              <a:gd name="T48" fmla="*/ 189 w 397"/>
              <a:gd name="T49" fmla="*/ 940 h 1138"/>
              <a:gd name="T50" fmla="*/ 166 w 397"/>
              <a:gd name="T51" fmla="*/ 852 h 1138"/>
              <a:gd name="T52" fmla="*/ 184 w 397"/>
              <a:gd name="T53" fmla="*/ 729 h 1138"/>
              <a:gd name="T54" fmla="*/ 193 w 397"/>
              <a:gd name="T55" fmla="*/ 715 h 1138"/>
              <a:gd name="T56" fmla="*/ 208 w 397"/>
              <a:gd name="T57" fmla="*/ 825 h 1138"/>
              <a:gd name="T58" fmla="*/ 208 w 397"/>
              <a:gd name="T59" fmla="*/ 1001 h 1138"/>
              <a:gd name="T60" fmla="*/ 221 w 397"/>
              <a:gd name="T61" fmla="*/ 1129 h 1138"/>
              <a:gd name="T62" fmla="*/ 289 w 397"/>
              <a:gd name="T63" fmla="*/ 1134 h 1138"/>
              <a:gd name="T64" fmla="*/ 285 w 397"/>
              <a:gd name="T65" fmla="*/ 1109 h 1138"/>
              <a:gd name="T66" fmla="*/ 272 w 397"/>
              <a:gd name="T67" fmla="*/ 1060 h 1138"/>
              <a:gd name="T68" fmla="*/ 296 w 397"/>
              <a:gd name="T69" fmla="*/ 894 h 1138"/>
              <a:gd name="T70" fmla="*/ 300 w 397"/>
              <a:gd name="T71" fmla="*/ 692 h 1138"/>
              <a:gd name="T72" fmla="*/ 324 w 397"/>
              <a:gd name="T73" fmla="*/ 606 h 1138"/>
              <a:gd name="T74" fmla="*/ 304 w 397"/>
              <a:gd name="T75" fmla="*/ 517 h 1138"/>
              <a:gd name="T76" fmla="*/ 292 w 397"/>
              <a:gd name="T77" fmla="*/ 392 h 1138"/>
              <a:gd name="T78" fmla="*/ 343 w 397"/>
              <a:gd name="T79" fmla="*/ 517 h 1138"/>
              <a:gd name="T80" fmla="*/ 350 w 397"/>
              <a:gd name="T81" fmla="*/ 582 h 1138"/>
              <a:gd name="T82" fmla="*/ 341 w 397"/>
              <a:gd name="T83" fmla="*/ 626 h 1138"/>
              <a:gd name="T84" fmla="*/ 360 w 397"/>
              <a:gd name="T85" fmla="*/ 595 h 1138"/>
              <a:gd name="T86" fmla="*/ 367 w 397"/>
              <a:gd name="T87" fmla="*/ 618 h 1138"/>
              <a:gd name="T88" fmla="*/ 334 w 397"/>
              <a:gd name="T89" fmla="*/ 644 h 1138"/>
              <a:gd name="T90" fmla="*/ 344 w 397"/>
              <a:gd name="T91" fmla="*/ 649 h 1138"/>
              <a:gd name="T92" fmla="*/ 355 w 397"/>
              <a:gd name="T93" fmla="*/ 656 h 1138"/>
              <a:gd name="T94" fmla="*/ 390 w 397"/>
              <a:gd name="T95" fmla="*/ 626 h 1138"/>
              <a:gd name="T96" fmla="*/ 394 w 397"/>
              <a:gd name="T97" fmla="*/ 555 h 1138"/>
              <a:gd name="T98" fmla="*/ 362 w 397"/>
              <a:gd name="T99" fmla="*/ 396 h 1138"/>
              <a:gd name="T100" fmla="*/ 337 w 397"/>
              <a:gd name="T101" fmla="*/ 258 h 1138"/>
              <a:gd name="T102" fmla="*/ 315 w 397"/>
              <a:gd name="T103" fmla="*/ 214 h 1138"/>
              <a:gd name="T104" fmla="*/ 306 w 397"/>
              <a:gd name="T105" fmla="*/ 200 h 1138"/>
              <a:gd name="T106" fmla="*/ 285 w 397"/>
              <a:gd name="T107" fmla="*/ 195 h 1138"/>
              <a:gd name="T108" fmla="*/ 224 w 397"/>
              <a:gd name="T109" fmla="*/ 170 h 1138"/>
              <a:gd name="T110" fmla="*/ 224 w 397"/>
              <a:gd name="T111" fmla="*/ 147 h 1138"/>
              <a:gd name="T112" fmla="*/ 239 w 397"/>
              <a:gd name="T113" fmla="*/ 117 h 1138"/>
              <a:gd name="T114" fmla="*/ 253 w 397"/>
              <a:gd name="T115" fmla="*/ 105 h 1138"/>
              <a:gd name="T116" fmla="*/ 249 w 397"/>
              <a:gd name="T117" fmla="*/ 71 h 1138"/>
              <a:gd name="T118" fmla="*/ 247 w 397"/>
              <a:gd name="T119" fmla="*/ 34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97" h="1138">
                <a:moveTo>
                  <a:pt x="208" y="0"/>
                </a:moveTo>
                <a:lnTo>
                  <a:pt x="208" y="0"/>
                </a:lnTo>
                <a:lnTo>
                  <a:pt x="197" y="1"/>
                </a:lnTo>
                <a:lnTo>
                  <a:pt x="188" y="2"/>
                </a:lnTo>
                <a:lnTo>
                  <a:pt x="178" y="4"/>
                </a:lnTo>
                <a:lnTo>
                  <a:pt x="178" y="4"/>
                </a:lnTo>
                <a:lnTo>
                  <a:pt x="173" y="6"/>
                </a:lnTo>
                <a:lnTo>
                  <a:pt x="169" y="9"/>
                </a:lnTo>
                <a:lnTo>
                  <a:pt x="166" y="11"/>
                </a:lnTo>
                <a:lnTo>
                  <a:pt x="166" y="11"/>
                </a:lnTo>
                <a:lnTo>
                  <a:pt x="166" y="11"/>
                </a:lnTo>
                <a:lnTo>
                  <a:pt x="163" y="11"/>
                </a:lnTo>
                <a:lnTo>
                  <a:pt x="158" y="15"/>
                </a:lnTo>
                <a:lnTo>
                  <a:pt x="149" y="23"/>
                </a:lnTo>
                <a:lnTo>
                  <a:pt x="149" y="23"/>
                </a:lnTo>
                <a:lnTo>
                  <a:pt x="140" y="31"/>
                </a:lnTo>
                <a:lnTo>
                  <a:pt x="133" y="39"/>
                </a:lnTo>
                <a:lnTo>
                  <a:pt x="130" y="45"/>
                </a:lnTo>
                <a:lnTo>
                  <a:pt x="126" y="53"/>
                </a:lnTo>
                <a:lnTo>
                  <a:pt x="126" y="53"/>
                </a:lnTo>
                <a:lnTo>
                  <a:pt x="123" y="61"/>
                </a:lnTo>
                <a:lnTo>
                  <a:pt x="122" y="68"/>
                </a:lnTo>
                <a:lnTo>
                  <a:pt x="122" y="78"/>
                </a:lnTo>
                <a:lnTo>
                  <a:pt x="122" y="78"/>
                </a:lnTo>
                <a:lnTo>
                  <a:pt x="121" y="85"/>
                </a:lnTo>
                <a:lnTo>
                  <a:pt x="119" y="89"/>
                </a:lnTo>
                <a:lnTo>
                  <a:pt x="122" y="94"/>
                </a:lnTo>
                <a:lnTo>
                  <a:pt x="122" y="94"/>
                </a:lnTo>
                <a:lnTo>
                  <a:pt x="125" y="103"/>
                </a:lnTo>
                <a:lnTo>
                  <a:pt x="127" y="113"/>
                </a:lnTo>
                <a:lnTo>
                  <a:pt x="130" y="120"/>
                </a:lnTo>
                <a:lnTo>
                  <a:pt x="132" y="123"/>
                </a:lnTo>
                <a:lnTo>
                  <a:pt x="133" y="124"/>
                </a:lnTo>
                <a:lnTo>
                  <a:pt x="141" y="124"/>
                </a:lnTo>
                <a:lnTo>
                  <a:pt x="141" y="124"/>
                </a:lnTo>
                <a:lnTo>
                  <a:pt x="144" y="138"/>
                </a:lnTo>
                <a:lnTo>
                  <a:pt x="145" y="150"/>
                </a:lnTo>
                <a:lnTo>
                  <a:pt x="145" y="159"/>
                </a:lnTo>
                <a:lnTo>
                  <a:pt x="145" y="159"/>
                </a:lnTo>
                <a:lnTo>
                  <a:pt x="144" y="162"/>
                </a:lnTo>
                <a:lnTo>
                  <a:pt x="142" y="164"/>
                </a:lnTo>
                <a:lnTo>
                  <a:pt x="141" y="166"/>
                </a:lnTo>
                <a:lnTo>
                  <a:pt x="141" y="166"/>
                </a:lnTo>
                <a:lnTo>
                  <a:pt x="136" y="170"/>
                </a:lnTo>
                <a:lnTo>
                  <a:pt x="126" y="178"/>
                </a:lnTo>
                <a:lnTo>
                  <a:pt x="116" y="185"/>
                </a:lnTo>
                <a:lnTo>
                  <a:pt x="111" y="188"/>
                </a:lnTo>
                <a:lnTo>
                  <a:pt x="107" y="189"/>
                </a:lnTo>
                <a:lnTo>
                  <a:pt x="99" y="189"/>
                </a:lnTo>
                <a:lnTo>
                  <a:pt x="88" y="185"/>
                </a:lnTo>
                <a:lnTo>
                  <a:pt x="88" y="185"/>
                </a:lnTo>
                <a:lnTo>
                  <a:pt x="80" y="183"/>
                </a:lnTo>
                <a:lnTo>
                  <a:pt x="74" y="183"/>
                </a:lnTo>
                <a:lnTo>
                  <a:pt x="70" y="184"/>
                </a:lnTo>
                <a:lnTo>
                  <a:pt x="65" y="185"/>
                </a:lnTo>
                <a:lnTo>
                  <a:pt x="65" y="185"/>
                </a:lnTo>
                <a:lnTo>
                  <a:pt x="61" y="186"/>
                </a:lnTo>
                <a:lnTo>
                  <a:pt x="58" y="188"/>
                </a:lnTo>
                <a:lnTo>
                  <a:pt x="56" y="193"/>
                </a:lnTo>
                <a:lnTo>
                  <a:pt x="53" y="199"/>
                </a:lnTo>
                <a:lnTo>
                  <a:pt x="53" y="199"/>
                </a:lnTo>
                <a:lnTo>
                  <a:pt x="52" y="204"/>
                </a:lnTo>
                <a:lnTo>
                  <a:pt x="48" y="208"/>
                </a:lnTo>
                <a:lnTo>
                  <a:pt x="43" y="213"/>
                </a:lnTo>
                <a:lnTo>
                  <a:pt x="38" y="216"/>
                </a:lnTo>
                <a:lnTo>
                  <a:pt x="34" y="218"/>
                </a:lnTo>
                <a:lnTo>
                  <a:pt x="34" y="218"/>
                </a:lnTo>
                <a:lnTo>
                  <a:pt x="25" y="250"/>
                </a:lnTo>
                <a:lnTo>
                  <a:pt x="19" y="270"/>
                </a:lnTo>
                <a:lnTo>
                  <a:pt x="15" y="279"/>
                </a:lnTo>
                <a:lnTo>
                  <a:pt x="15" y="279"/>
                </a:lnTo>
                <a:lnTo>
                  <a:pt x="13" y="286"/>
                </a:lnTo>
                <a:lnTo>
                  <a:pt x="9" y="298"/>
                </a:lnTo>
                <a:lnTo>
                  <a:pt x="5" y="312"/>
                </a:lnTo>
                <a:lnTo>
                  <a:pt x="4" y="317"/>
                </a:lnTo>
                <a:lnTo>
                  <a:pt x="4" y="321"/>
                </a:lnTo>
                <a:lnTo>
                  <a:pt x="4" y="321"/>
                </a:lnTo>
                <a:lnTo>
                  <a:pt x="9" y="325"/>
                </a:lnTo>
                <a:lnTo>
                  <a:pt x="11" y="327"/>
                </a:lnTo>
                <a:lnTo>
                  <a:pt x="11" y="327"/>
                </a:lnTo>
                <a:lnTo>
                  <a:pt x="10" y="335"/>
                </a:lnTo>
                <a:lnTo>
                  <a:pt x="5" y="354"/>
                </a:lnTo>
                <a:lnTo>
                  <a:pt x="3" y="367"/>
                </a:lnTo>
                <a:lnTo>
                  <a:pt x="1" y="380"/>
                </a:lnTo>
                <a:lnTo>
                  <a:pt x="0" y="392"/>
                </a:lnTo>
                <a:lnTo>
                  <a:pt x="0" y="404"/>
                </a:lnTo>
                <a:lnTo>
                  <a:pt x="0" y="404"/>
                </a:lnTo>
                <a:lnTo>
                  <a:pt x="4" y="421"/>
                </a:lnTo>
                <a:lnTo>
                  <a:pt x="8" y="433"/>
                </a:lnTo>
                <a:lnTo>
                  <a:pt x="10" y="437"/>
                </a:lnTo>
                <a:lnTo>
                  <a:pt x="13" y="439"/>
                </a:lnTo>
                <a:lnTo>
                  <a:pt x="17" y="441"/>
                </a:lnTo>
                <a:lnTo>
                  <a:pt x="19" y="442"/>
                </a:lnTo>
                <a:lnTo>
                  <a:pt x="19" y="442"/>
                </a:lnTo>
                <a:lnTo>
                  <a:pt x="29" y="442"/>
                </a:lnTo>
                <a:lnTo>
                  <a:pt x="41" y="442"/>
                </a:lnTo>
                <a:lnTo>
                  <a:pt x="53" y="442"/>
                </a:lnTo>
                <a:lnTo>
                  <a:pt x="53" y="442"/>
                </a:lnTo>
                <a:lnTo>
                  <a:pt x="52" y="460"/>
                </a:lnTo>
                <a:lnTo>
                  <a:pt x="52" y="474"/>
                </a:lnTo>
                <a:lnTo>
                  <a:pt x="53" y="482"/>
                </a:lnTo>
                <a:lnTo>
                  <a:pt x="53" y="482"/>
                </a:lnTo>
                <a:lnTo>
                  <a:pt x="56" y="488"/>
                </a:lnTo>
                <a:lnTo>
                  <a:pt x="60" y="493"/>
                </a:lnTo>
                <a:lnTo>
                  <a:pt x="65" y="498"/>
                </a:lnTo>
                <a:lnTo>
                  <a:pt x="65" y="498"/>
                </a:lnTo>
                <a:lnTo>
                  <a:pt x="65" y="519"/>
                </a:lnTo>
                <a:lnTo>
                  <a:pt x="65" y="547"/>
                </a:lnTo>
                <a:lnTo>
                  <a:pt x="65" y="547"/>
                </a:lnTo>
                <a:lnTo>
                  <a:pt x="65" y="560"/>
                </a:lnTo>
                <a:lnTo>
                  <a:pt x="65" y="566"/>
                </a:lnTo>
                <a:lnTo>
                  <a:pt x="65" y="566"/>
                </a:lnTo>
                <a:lnTo>
                  <a:pt x="66" y="565"/>
                </a:lnTo>
                <a:lnTo>
                  <a:pt x="69" y="565"/>
                </a:lnTo>
                <a:lnTo>
                  <a:pt x="72" y="566"/>
                </a:lnTo>
                <a:lnTo>
                  <a:pt x="72" y="566"/>
                </a:lnTo>
                <a:lnTo>
                  <a:pt x="72" y="571"/>
                </a:lnTo>
                <a:lnTo>
                  <a:pt x="71" y="590"/>
                </a:lnTo>
                <a:lnTo>
                  <a:pt x="71" y="629"/>
                </a:lnTo>
                <a:lnTo>
                  <a:pt x="72" y="691"/>
                </a:lnTo>
                <a:lnTo>
                  <a:pt x="72" y="691"/>
                </a:lnTo>
                <a:lnTo>
                  <a:pt x="76" y="757"/>
                </a:lnTo>
                <a:lnTo>
                  <a:pt x="81" y="808"/>
                </a:lnTo>
                <a:lnTo>
                  <a:pt x="86" y="843"/>
                </a:lnTo>
                <a:lnTo>
                  <a:pt x="89" y="853"/>
                </a:lnTo>
                <a:lnTo>
                  <a:pt x="92" y="860"/>
                </a:lnTo>
                <a:lnTo>
                  <a:pt x="92" y="860"/>
                </a:lnTo>
                <a:lnTo>
                  <a:pt x="97" y="869"/>
                </a:lnTo>
                <a:lnTo>
                  <a:pt x="102" y="876"/>
                </a:lnTo>
                <a:lnTo>
                  <a:pt x="105" y="883"/>
                </a:lnTo>
                <a:lnTo>
                  <a:pt x="107" y="886"/>
                </a:lnTo>
                <a:lnTo>
                  <a:pt x="107" y="890"/>
                </a:lnTo>
                <a:lnTo>
                  <a:pt x="107" y="890"/>
                </a:lnTo>
                <a:lnTo>
                  <a:pt x="107" y="900"/>
                </a:lnTo>
                <a:lnTo>
                  <a:pt x="107" y="914"/>
                </a:lnTo>
                <a:lnTo>
                  <a:pt x="108" y="928"/>
                </a:lnTo>
                <a:lnTo>
                  <a:pt x="111" y="940"/>
                </a:lnTo>
                <a:lnTo>
                  <a:pt x="111" y="940"/>
                </a:lnTo>
                <a:lnTo>
                  <a:pt x="116" y="960"/>
                </a:lnTo>
                <a:lnTo>
                  <a:pt x="122" y="977"/>
                </a:lnTo>
                <a:lnTo>
                  <a:pt x="122" y="977"/>
                </a:lnTo>
                <a:lnTo>
                  <a:pt x="126" y="984"/>
                </a:lnTo>
                <a:lnTo>
                  <a:pt x="130" y="988"/>
                </a:lnTo>
                <a:lnTo>
                  <a:pt x="133" y="999"/>
                </a:lnTo>
                <a:lnTo>
                  <a:pt x="133" y="999"/>
                </a:lnTo>
                <a:lnTo>
                  <a:pt x="136" y="1016"/>
                </a:lnTo>
                <a:lnTo>
                  <a:pt x="137" y="1029"/>
                </a:lnTo>
                <a:lnTo>
                  <a:pt x="137" y="1038"/>
                </a:lnTo>
                <a:lnTo>
                  <a:pt x="137" y="1038"/>
                </a:lnTo>
                <a:lnTo>
                  <a:pt x="135" y="1048"/>
                </a:lnTo>
                <a:lnTo>
                  <a:pt x="132" y="1063"/>
                </a:lnTo>
                <a:lnTo>
                  <a:pt x="132" y="1071"/>
                </a:lnTo>
                <a:lnTo>
                  <a:pt x="133" y="1078"/>
                </a:lnTo>
                <a:lnTo>
                  <a:pt x="135" y="1083"/>
                </a:lnTo>
                <a:lnTo>
                  <a:pt x="137" y="1087"/>
                </a:lnTo>
                <a:lnTo>
                  <a:pt x="137" y="1087"/>
                </a:lnTo>
                <a:lnTo>
                  <a:pt x="141" y="1088"/>
                </a:lnTo>
                <a:lnTo>
                  <a:pt x="145" y="1090"/>
                </a:lnTo>
                <a:lnTo>
                  <a:pt x="156" y="1090"/>
                </a:lnTo>
                <a:lnTo>
                  <a:pt x="166" y="1087"/>
                </a:lnTo>
                <a:lnTo>
                  <a:pt x="172" y="1085"/>
                </a:lnTo>
                <a:lnTo>
                  <a:pt x="174" y="1083"/>
                </a:lnTo>
                <a:lnTo>
                  <a:pt x="174" y="1083"/>
                </a:lnTo>
                <a:lnTo>
                  <a:pt x="186" y="1073"/>
                </a:lnTo>
                <a:lnTo>
                  <a:pt x="188" y="1068"/>
                </a:lnTo>
                <a:lnTo>
                  <a:pt x="189" y="1064"/>
                </a:lnTo>
                <a:lnTo>
                  <a:pt x="189" y="1064"/>
                </a:lnTo>
                <a:lnTo>
                  <a:pt x="186" y="1007"/>
                </a:lnTo>
                <a:lnTo>
                  <a:pt x="197" y="984"/>
                </a:lnTo>
                <a:lnTo>
                  <a:pt x="189" y="963"/>
                </a:lnTo>
                <a:lnTo>
                  <a:pt x="189" y="963"/>
                </a:lnTo>
                <a:lnTo>
                  <a:pt x="191" y="952"/>
                </a:lnTo>
                <a:lnTo>
                  <a:pt x="192" y="945"/>
                </a:lnTo>
                <a:lnTo>
                  <a:pt x="191" y="942"/>
                </a:lnTo>
                <a:lnTo>
                  <a:pt x="189" y="940"/>
                </a:lnTo>
                <a:lnTo>
                  <a:pt x="189" y="940"/>
                </a:lnTo>
                <a:lnTo>
                  <a:pt x="183" y="928"/>
                </a:lnTo>
                <a:lnTo>
                  <a:pt x="178" y="921"/>
                </a:lnTo>
                <a:lnTo>
                  <a:pt x="178" y="921"/>
                </a:lnTo>
                <a:lnTo>
                  <a:pt x="173" y="888"/>
                </a:lnTo>
                <a:lnTo>
                  <a:pt x="169" y="865"/>
                </a:lnTo>
                <a:lnTo>
                  <a:pt x="166" y="852"/>
                </a:lnTo>
                <a:lnTo>
                  <a:pt x="166" y="852"/>
                </a:lnTo>
                <a:lnTo>
                  <a:pt x="165" y="846"/>
                </a:lnTo>
                <a:lnTo>
                  <a:pt x="164" y="832"/>
                </a:lnTo>
                <a:lnTo>
                  <a:pt x="164" y="815"/>
                </a:lnTo>
                <a:lnTo>
                  <a:pt x="182" y="750"/>
                </a:lnTo>
                <a:lnTo>
                  <a:pt x="182" y="750"/>
                </a:lnTo>
                <a:lnTo>
                  <a:pt x="184" y="729"/>
                </a:lnTo>
                <a:lnTo>
                  <a:pt x="187" y="712"/>
                </a:lnTo>
                <a:lnTo>
                  <a:pt x="188" y="707"/>
                </a:lnTo>
                <a:lnTo>
                  <a:pt x="189" y="706"/>
                </a:lnTo>
                <a:lnTo>
                  <a:pt x="189" y="706"/>
                </a:lnTo>
                <a:lnTo>
                  <a:pt x="191" y="706"/>
                </a:lnTo>
                <a:lnTo>
                  <a:pt x="192" y="707"/>
                </a:lnTo>
                <a:lnTo>
                  <a:pt x="193" y="715"/>
                </a:lnTo>
                <a:lnTo>
                  <a:pt x="194" y="738"/>
                </a:lnTo>
                <a:lnTo>
                  <a:pt x="197" y="764"/>
                </a:lnTo>
                <a:lnTo>
                  <a:pt x="200" y="776"/>
                </a:lnTo>
                <a:lnTo>
                  <a:pt x="201" y="785"/>
                </a:lnTo>
                <a:lnTo>
                  <a:pt x="201" y="785"/>
                </a:lnTo>
                <a:lnTo>
                  <a:pt x="206" y="804"/>
                </a:lnTo>
                <a:lnTo>
                  <a:pt x="208" y="825"/>
                </a:lnTo>
                <a:lnTo>
                  <a:pt x="212" y="856"/>
                </a:lnTo>
                <a:lnTo>
                  <a:pt x="212" y="856"/>
                </a:lnTo>
                <a:lnTo>
                  <a:pt x="212" y="871"/>
                </a:lnTo>
                <a:lnTo>
                  <a:pt x="211" y="899"/>
                </a:lnTo>
                <a:lnTo>
                  <a:pt x="208" y="940"/>
                </a:lnTo>
                <a:lnTo>
                  <a:pt x="208" y="940"/>
                </a:lnTo>
                <a:lnTo>
                  <a:pt x="208" y="1001"/>
                </a:lnTo>
                <a:lnTo>
                  <a:pt x="208" y="1060"/>
                </a:lnTo>
                <a:lnTo>
                  <a:pt x="212" y="1064"/>
                </a:lnTo>
                <a:lnTo>
                  <a:pt x="212" y="1064"/>
                </a:lnTo>
                <a:lnTo>
                  <a:pt x="216" y="1120"/>
                </a:lnTo>
                <a:lnTo>
                  <a:pt x="216" y="1120"/>
                </a:lnTo>
                <a:lnTo>
                  <a:pt x="217" y="1125"/>
                </a:lnTo>
                <a:lnTo>
                  <a:pt x="221" y="1129"/>
                </a:lnTo>
                <a:lnTo>
                  <a:pt x="231" y="1135"/>
                </a:lnTo>
                <a:lnTo>
                  <a:pt x="231" y="1135"/>
                </a:lnTo>
                <a:lnTo>
                  <a:pt x="236" y="1137"/>
                </a:lnTo>
                <a:lnTo>
                  <a:pt x="244" y="1138"/>
                </a:lnTo>
                <a:lnTo>
                  <a:pt x="263" y="1138"/>
                </a:lnTo>
                <a:lnTo>
                  <a:pt x="282" y="1135"/>
                </a:lnTo>
                <a:lnTo>
                  <a:pt x="289" y="1134"/>
                </a:lnTo>
                <a:lnTo>
                  <a:pt x="292" y="1132"/>
                </a:lnTo>
                <a:lnTo>
                  <a:pt x="292" y="1132"/>
                </a:lnTo>
                <a:lnTo>
                  <a:pt x="292" y="1129"/>
                </a:lnTo>
                <a:lnTo>
                  <a:pt x="292" y="1126"/>
                </a:lnTo>
                <a:lnTo>
                  <a:pt x="290" y="1119"/>
                </a:lnTo>
                <a:lnTo>
                  <a:pt x="285" y="1109"/>
                </a:lnTo>
                <a:lnTo>
                  <a:pt x="285" y="1109"/>
                </a:lnTo>
                <a:lnTo>
                  <a:pt x="277" y="1091"/>
                </a:lnTo>
                <a:lnTo>
                  <a:pt x="277" y="1091"/>
                </a:lnTo>
                <a:lnTo>
                  <a:pt x="276" y="1077"/>
                </a:lnTo>
                <a:lnTo>
                  <a:pt x="275" y="1068"/>
                </a:lnTo>
                <a:lnTo>
                  <a:pt x="273" y="1064"/>
                </a:lnTo>
                <a:lnTo>
                  <a:pt x="273" y="1064"/>
                </a:lnTo>
                <a:lnTo>
                  <a:pt x="272" y="1060"/>
                </a:lnTo>
                <a:lnTo>
                  <a:pt x="271" y="1054"/>
                </a:lnTo>
                <a:lnTo>
                  <a:pt x="269" y="1045"/>
                </a:lnTo>
                <a:lnTo>
                  <a:pt x="281" y="1034"/>
                </a:lnTo>
                <a:lnTo>
                  <a:pt x="281" y="992"/>
                </a:lnTo>
                <a:lnTo>
                  <a:pt x="281" y="992"/>
                </a:lnTo>
                <a:lnTo>
                  <a:pt x="296" y="894"/>
                </a:lnTo>
                <a:lnTo>
                  <a:pt x="296" y="894"/>
                </a:lnTo>
                <a:lnTo>
                  <a:pt x="296" y="885"/>
                </a:lnTo>
                <a:lnTo>
                  <a:pt x="296" y="870"/>
                </a:lnTo>
                <a:lnTo>
                  <a:pt x="295" y="828"/>
                </a:lnTo>
                <a:lnTo>
                  <a:pt x="292" y="789"/>
                </a:lnTo>
                <a:lnTo>
                  <a:pt x="292" y="769"/>
                </a:lnTo>
                <a:lnTo>
                  <a:pt x="292" y="769"/>
                </a:lnTo>
                <a:lnTo>
                  <a:pt x="300" y="692"/>
                </a:lnTo>
                <a:lnTo>
                  <a:pt x="308" y="618"/>
                </a:lnTo>
                <a:lnTo>
                  <a:pt x="308" y="618"/>
                </a:lnTo>
                <a:lnTo>
                  <a:pt x="314" y="617"/>
                </a:lnTo>
                <a:lnTo>
                  <a:pt x="319" y="617"/>
                </a:lnTo>
                <a:lnTo>
                  <a:pt x="323" y="615"/>
                </a:lnTo>
                <a:lnTo>
                  <a:pt x="323" y="615"/>
                </a:lnTo>
                <a:lnTo>
                  <a:pt x="324" y="606"/>
                </a:lnTo>
                <a:lnTo>
                  <a:pt x="327" y="584"/>
                </a:lnTo>
                <a:lnTo>
                  <a:pt x="327" y="584"/>
                </a:lnTo>
                <a:lnTo>
                  <a:pt x="325" y="568"/>
                </a:lnTo>
                <a:lnTo>
                  <a:pt x="323" y="547"/>
                </a:lnTo>
                <a:lnTo>
                  <a:pt x="319" y="524"/>
                </a:lnTo>
                <a:lnTo>
                  <a:pt x="304" y="517"/>
                </a:lnTo>
                <a:lnTo>
                  <a:pt x="304" y="517"/>
                </a:lnTo>
                <a:lnTo>
                  <a:pt x="294" y="485"/>
                </a:lnTo>
                <a:lnTo>
                  <a:pt x="287" y="460"/>
                </a:lnTo>
                <a:lnTo>
                  <a:pt x="285" y="449"/>
                </a:lnTo>
                <a:lnTo>
                  <a:pt x="285" y="442"/>
                </a:lnTo>
                <a:lnTo>
                  <a:pt x="285" y="392"/>
                </a:lnTo>
                <a:lnTo>
                  <a:pt x="292" y="392"/>
                </a:lnTo>
                <a:lnTo>
                  <a:pt x="292" y="392"/>
                </a:lnTo>
                <a:lnTo>
                  <a:pt x="302" y="425"/>
                </a:lnTo>
                <a:lnTo>
                  <a:pt x="311" y="451"/>
                </a:lnTo>
                <a:lnTo>
                  <a:pt x="315" y="461"/>
                </a:lnTo>
                <a:lnTo>
                  <a:pt x="319" y="467"/>
                </a:lnTo>
                <a:lnTo>
                  <a:pt x="319" y="467"/>
                </a:lnTo>
                <a:lnTo>
                  <a:pt x="329" y="486"/>
                </a:lnTo>
                <a:lnTo>
                  <a:pt x="343" y="517"/>
                </a:lnTo>
                <a:lnTo>
                  <a:pt x="357" y="547"/>
                </a:lnTo>
                <a:lnTo>
                  <a:pt x="363" y="562"/>
                </a:lnTo>
                <a:lnTo>
                  <a:pt x="363" y="562"/>
                </a:lnTo>
                <a:lnTo>
                  <a:pt x="363" y="565"/>
                </a:lnTo>
                <a:lnTo>
                  <a:pt x="362" y="568"/>
                </a:lnTo>
                <a:lnTo>
                  <a:pt x="356" y="574"/>
                </a:lnTo>
                <a:lnTo>
                  <a:pt x="350" y="582"/>
                </a:lnTo>
                <a:lnTo>
                  <a:pt x="347" y="585"/>
                </a:lnTo>
                <a:lnTo>
                  <a:pt x="344" y="588"/>
                </a:lnTo>
                <a:lnTo>
                  <a:pt x="344" y="588"/>
                </a:lnTo>
                <a:lnTo>
                  <a:pt x="341" y="611"/>
                </a:lnTo>
                <a:lnTo>
                  <a:pt x="339" y="621"/>
                </a:lnTo>
                <a:lnTo>
                  <a:pt x="341" y="625"/>
                </a:lnTo>
                <a:lnTo>
                  <a:pt x="341" y="626"/>
                </a:lnTo>
                <a:lnTo>
                  <a:pt x="341" y="626"/>
                </a:lnTo>
                <a:lnTo>
                  <a:pt x="343" y="625"/>
                </a:lnTo>
                <a:lnTo>
                  <a:pt x="346" y="621"/>
                </a:lnTo>
                <a:lnTo>
                  <a:pt x="351" y="609"/>
                </a:lnTo>
                <a:lnTo>
                  <a:pt x="356" y="599"/>
                </a:lnTo>
                <a:lnTo>
                  <a:pt x="358" y="595"/>
                </a:lnTo>
                <a:lnTo>
                  <a:pt x="360" y="595"/>
                </a:lnTo>
                <a:lnTo>
                  <a:pt x="360" y="595"/>
                </a:lnTo>
                <a:lnTo>
                  <a:pt x="360" y="595"/>
                </a:lnTo>
                <a:lnTo>
                  <a:pt x="363" y="601"/>
                </a:lnTo>
                <a:lnTo>
                  <a:pt x="367" y="607"/>
                </a:lnTo>
                <a:lnTo>
                  <a:pt x="369" y="613"/>
                </a:lnTo>
                <a:lnTo>
                  <a:pt x="367" y="618"/>
                </a:lnTo>
                <a:lnTo>
                  <a:pt x="367" y="618"/>
                </a:lnTo>
                <a:lnTo>
                  <a:pt x="363" y="629"/>
                </a:lnTo>
                <a:lnTo>
                  <a:pt x="362" y="632"/>
                </a:lnTo>
                <a:lnTo>
                  <a:pt x="360" y="634"/>
                </a:lnTo>
                <a:lnTo>
                  <a:pt x="360" y="634"/>
                </a:lnTo>
                <a:lnTo>
                  <a:pt x="346" y="639"/>
                </a:lnTo>
                <a:lnTo>
                  <a:pt x="337" y="642"/>
                </a:lnTo>
                <a:lnTo>
                  <a:pt x="334" y="644"/>
                </a:lnTo>
                <a:lnTo>
                  <a:pt x="333" y="645"/>
                </a:lnTo>
                <a:lnTo>
                  <a:pt x="333" y="645"/>
                </a:lnTo>
                <a:lnTo>
                  <a:pt x="334" y="646"/>
                </a:lnTo>
                <a:lnTo>
                  <a:pt x="336" y="648"/>
                </a:lnTo>
                <a:lnTo>
                  <a:pt x="339" y="648"/>
                </a:lnTo>
                <a:lnTo>
                  <a:pt x="344" y="649"/>
                </a:lnTo>
                <a:lnTo>
                  <a:pt x="344" y="649"/>
                </a:lnTo>
                <a:lnTo>
                  <a:pt x="341" y="653"/>
                </a:lnTo>
                <a:lnTo>
                  <a:pt x="337" y="655"/>
                </a:lnTo>
                <a:lnTo>
                  <a:pt x="337" y="655"/>
                </a:lnTo>
                <a:lnTo>
                  <a:pt x="337" y="656"/>
                </a:lnTo>
                <a:lnTo>
                  <a:pt x="337" y="656"/>
                </a:lnTo>
                <a:lnTo>
                  <a:pt x="343" y="656"/>
                </a:lnTo>
                <a:lnTo>
                  <a:pt x="355" y="656"/>
                </a:lnTo>
                <a:lnTo>
                  <a:pt x="367" y="655"/>
                </a:lnTo>
                <a:lnTo>
                  <a:pt x="375" y="653"/>
                </a:lnTo>
                <a:lnTo>
                  <a:pt x="375" y="653"/>
                </a:lnTo>
                <a:lnTo>
                  <a:pt x="380" y="649"/>
                </a:lnTo>
                <a:lnTo>
                  <a:pt x="384" y="644"/>
                </a:lnTo>
                <a:lnTo>
                  <a:pt x="386" y="636"/>
                </a:lnTo>
                <a:lnTo>
                  <a:pt x="390" y="626"/>
                </a:lnTo>
                <a:lnTo>
                  <a:pt x="390" y="626"/>
                </a:lnTo>
                <a:lnTo>
                  <a:pt x="394" y="611"/>
                </a:lnTo>
                <a:lnTo>
                  <a:pt x="397" y="590"/>
                </a:lnTo>
                <a:lnTo>
                  <a:pt x="397" y="570"/>
                </a:lnTo>
                <a:lnTo>
                  <a:pt x="395" y="561"/>
                </a:lnTo>
                <a:lnTo>
                  <a:pt x="394" y="555"/>
                </a:lnTo>
                <a:lnTo>
                  <a:pt x="394" y="555"/>
                </a:lnTo>
                <a:lnTo>
                  <a:pt x="389" y="531"/>
                </a:lnTo>
                <a:lnTo>
                  <a:pt x="383" y="493"/>
                </a:lnTo>
                <a:lnTo>
                  <a:pt x="376" y="453"/>
                </a:lnTo>
                <a:lnTo>
                  <a:pt x="371" y="427"/>
                </a:lnTo>
                <a:lnTo>
                  <a:pt x="371" y="427"/>
                </a:lnTo>
                <a:lnTo>
                  <a:pt x="367" y="410"/>
                </a:lnTo>
                <a:lnTo>
                  <a:pt x="362" y="396"/>
                </a:lnTo>
                <a:lnTo>
                  <a:pt x="356" y="381"/>
                </a:lnTo>
                <a:lnTo>
                  <a:pt x="348" y="339"/>
                </a:lnTo>
                <a:lnTo>
                  <a:pt x="356" y="335"/>
                </a:lnTo>
                <a:lnTo>
                  <a:pt x="356" y="335"/>
                </a:lnTo>
                <a:lnTo>
                  <a:pt x="348" y="298"/>
                </a:lnTo>
                <a:lnTo>
                  <a:pt x="341" y="269"/>
                </a:lnTo>
                <a:lnTo>
                  <a:pt x="337" y="258"/>
                </a:lnTo>
                <a:lnTo>
                  <a:pt x="333" y="249"/>
                </a:lnTo>
                <a:lnTo>
                  <a:pt x="333" y="249"/>
                </a:lnTo>
                <a:lnTo>
                  <a:pt x="324" y="227"/>
                </a:lnTo>
                <a:lnTo>
                  <a:pt x="320" y="219"/>
                </a:lnTo>
                <a:lnTo>
                  <a:pt x="318" y="217"/>
                </a:lnTo>
                <a:lnTo>
                  <a:pt x="315" y="214"/>
                </a:lnTo>
                <a:lnTo>
                  <a:pt x="315" y="214"/>
                </a:lnTo>
                <a:lnTo>
                  <a:pt x="308" y="211"/>
                </a:lnTo>
                <a:lnTo>
                  <a:pt x="308" y="211"/>
                </a:lnTo>
                <a:lnTo>
                  <a:pt x="308" y="209"/>
                </a:lnTo>
                <a:lnTo>
                  <a:pt x="309" y="207"/>
                </a:lnTo>
                <a:lnTo>
                  <a:pt x="309" y="204"/>
                </a:lnTo>
                <a:lnTo>
                  <a:pt x="308" y="203"/>
                </a:lnTo>
                <a:lnTo>
                  <a:pt x="306" y="200"/>
                </a:lnTo>
                <a:lnTo>
                  <a:pt x="304" y="199"/>
                </a:lnTo>
                <a:lnTo>
                  <a:pt x="304" y="199"/>
                </a:lnTo>
                <a:lnTo>
                  <a:pt x="297" y="199"/>
                </a:lnTo>
                <a:lnTo>
                  <a:pt x="295" y="200"/>
                </a:lnTo>
                <a:lnTo>
                  <a:pt x="291" y="200"/>
                </a:lnTo>
                <a:lnTo>
                  <a:pt x="285" y="195"/>
                </a:lnTo>
                <a:lnTo>
                  <a:pt x="285" y="195"/>
                </a:lnTo>
                <a:lnTo>
                  <a:pt x="276" y="192"/>
                </a:lnTo>
                <a:lnTo>
                  <a:pt x="268" y="189"/>
                </a:lnTo>
                <a:lnTo>
                  <a:pt x="262" y="189"/>
                </a:lnTo>
                <a:lnTo>
                  <a:pt x="239" y="178"/>
                </a:lnTo>
                <a:lnTo>
                  <a:pt x="227" y="170"/>
                </a:lnTo>
                <a:lnTo>
                  <a:pt x="224" y="170"/>
                </a:lnTo>
                <a:lnTo>
                  <a:pt x="224" y="170"/>
                </a:lnTo>
                <a:lnTo>
                  <a:pt x="225" y="165"/>
                </a:lnTo>
                <a:lnTo>
                  <a:pt x="225" y="161"/>
                </a:lnTo>
                <a:lnTo>
                  <a:pt x="224" y="159"/>
                </a:lnTo>
                <a:lnTo>
                  <a:pt x="224" y="159"/>
                </a:lnTo>
                <a:lnTo>
                  <a:pt x="224" y="156"/>
                </a:lnTo>
                <a:lnTo>
                  <a:pt x="224" y="152"/>
                </a:lnTo>
                <a:lnTo>
                  <a:pt x="224" y="147"/>
                </a:lnTo>
                <a:lnTo>
                  <a:pt x="224" y="147"/>
                </a:lnTo>
                <a:lnTo>
                  <a:pt x="226" y="143"/>
                </a:lnTo>
                <a:lnTo>
                  <a:pt x="231" y="136"/>
                </a:lnTo>
                <a:lnTo>
                  <a:pt x="231" y="136"/>
                </a:lnTo>
                <a:lnTo>
                  <a:pt x="235" y="131"/>
                </a:lnTo>
                <a:lnTo>
                  <a:pt x="238" y="124"/>
                </a:lnTo>
                <a:lnTo>
                  <a:pt x="239" y="117"/>
                </a:lnTo>
                <a:lnTo>
                  <a:pt x="239" y="117"/>
                </a:lnTo>
                <a:lnTo>
                  <a:pt x="244" y="118"/>
                </a:lnTo>
                <a:lnTo>
                  <a:pt x="248" y="117"/>
                </a:lnTo>
                <a:lnTo>
                  <a:pt x="249" y="115"/>
                </a:lnTo>
                <a:lnTo>
                  <a:pt x="250" y="113"/>
                </a:lnTo>
                <a:lnTo>
                  <a:pt x="250" y="113"/>
                </a:lnTo>
                <a:lnTo>
                  <a:pt x="253" y="105"/>
                </a:lnTo>
                <a:lnTo>
                  <a:pt x="255" y="94"/>
                </a:lnTo>
                <a:lnTo>
                  <a:pt x="255" y="82"/>
                </a:lnTo>
                <a:lnTo>
                  <a:pt x="255" y="78"/>
                </a:lnTo>
                <a:lnTo>
                  <a:pt x="254" y="75"/>
                </a:lnTo>
                <a:lnTo>
                  <a:pt x="254" y="75"/>
                </a:lnTo>
                <a:lnTo>
                  <a:pt x="252" y="72"/>
                </a:lnTo>
                <a:lnTo>
                  <a:pt x="249" y="71"/>
                </a:lnTo>
                <a:lnTo>
                  <a:pt x="247" y="71"/>
                </a:lnTo>
                <a:lnTo>
                  <a:pt x="247" y="71"/>
                </a:lnTo>
                <a:lnTo>
                  <a:pt x="248" y="67"/>
                </a:lnTo>
                <a:lnTo>
                  <a:pt x="249" y="57"/>
                </a:lnTo>
                <a:lnTo>
                  <a:pt x="249" y="44"/>
                </a:lnTo>
                <a:lnTo>
                  <a:pt x="249" y="38"/>
                </a:lnTo>
                <a:lnTo>
                  <a:pt x="247" y="34"/>
                </a:lnTo>
                <a:lnTo>
                  <a:pt x="247" y="34"/>
                </a:lnTo>
                <a:lnTo>
                  <a:pt x="235" y="19"/>
                </a:lnTo>
                <a:lnTo>
                  <a:pt x="227" y="11"/>
                </a:lnTo>
                <a:lnTo>
                  <a:pt x="227" y="11"/>
                </a:lnTo>
                <a:lnTo>
                  <a:pt x="208" y="0"/>
                </a:lnTo>
                <a:lnTo>
                  <a:pt x="208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9"/>
          <p:cNvSpPr>
            <a:spLocks noEditPoints="1"/>
          </p:cNvSpPr>
          <p:nvPr/>
        </p:nvSpPr>
        <p:spPr bwMode="auto">
          <a:xfrm>
            <a:off x="6591012" y="4692952"/>
            <a:ext cx="567233" cy="1630270"/>
          </a:xfrm>
          <a:custGeom>
            <a:avLst/>
            <a:gdLst>
              <a:gd name="T0" fmla="*/ 98 w 270"/>
              <a:gd name="T1" fmla="*/ 31 h 776"/>
              <a:gd name="T2" fmla="*/ 99 w 270"/>
              <a:gd name="T3" fmla="*/ 45 h 776"/>
              <a:gd name="T4" fmla="*/ 83 w 270"/>
              <a:gd name="T5" fmla="*/ 75 h 776"/>
              <a:gd name="T6" fmla="*/ 99 w 270"/>
              <a:gd name="T7" fmla="*/ 81 h 776"/>
              <a:gd name="T8" fmla="*/ 103 w 270"/>
              <a:gd name="T9" fmla="*/ 93 h 776"/>
              <a:gd name="T10" fmla="*/ 112 w 270"/>
              <a:gd name="T11" fmla="*/ 102 h 776"/>
              <a:gd name="T12" fmla="*/ 107 w 270"/>
              <a:gd name="T13" fmla="*/ 123 h 776"/>
              <a:gd name="T14" fmla="*/ 79 w 270"/>
              <a:gd name="T15" fmla="*/ 140 h 776"/>
              <a:gd name="T16" fmla="*/ 41 w 270"/>
              <a:gd name="T17" fmla="*/ 161 h 776"/>
              <a:gd name="T18" fmla="*/ 12 w 270"/>
              <a:gd name="T19" fmla="*/ 243 h 776"/>
              <a:gd name="T20" fmla="*/ 12 w 270"/>
              <a:gd name="T21" fmla="*/ 277 h 776"/>
              <a:gd name="T22" fmla="*/ 36 w 270"/>
              <a:gd name="T23" fmla="*/ 315 h 776"/>
              <a:gd name="T24" fmla="*/ 12 w 270"/>
              <a:gd name="T25" fmla="*/ 388 h 776"/>
              <a:gd name="T26" fmla="*/ 2 w 270"/>
              <a:gd name="T27" fmla="*/ 421 h 776"/>
              <a:gd name="T28" fmla="*/ 3 w 270"/>
              <a:gd name="T29" fmla="*/ 438 h 776"/>
              <a:gd name="T30" fmla="*/ 54 w 270"/>
              <a:gd name="T31" fmla="*/ 527 h 776"/>
              <a:gd name="T32" fmla="*/ 61 w 270"/>
              <a:gd name="T33" fmla="*/ 675 h 776"/>
              <a:gd name="T34" fmla="*/ 69 w 270"/>
              <a:gd name="T35" fmla="*/ 719 h 776"/>
              <a:gd name="T36" fmla="*/ 80 w 270"/>
              <a:gd name="T37" fmla="*/ 733 h 776"/>
              <a:gd name="T38" fmla="*/ 80 w 270"/>
              <a:gd name="T39" fmla="*/ 765 h 776"/>
              <a:gd name="T40" fmla="*/ 94 w 270"/>
              <a:gd name="T41" fmla="*/ 774 h 776"/>
              <a:gd name="T42" fmla="*/ 138 w 270"/>
              <a:gd name="T43" fmla="*/ 772 h 776"/>
              <a:gd name="T44" fmla="*/ 139 w 270"/>
              <a:gd name="T45" fmla="*/ 753 h 776"/>
              <a:gd name="T46" fmla="*/ 174 w 270"/>
              <a:gd name="T47" fmla="*/ 752 h 776"/>
              <a:gd name="T48" fmla="*/ 179 w 270"/>
              <a:gd name="T49" fmla="*/ 713 h 776"/>
              <a:gd name="T50" fmla="*/ 191 w 270"/>
              <a:gd name="T51" fmla="*/ 678 h 776"/>
              <a:gd name="T52" fmla="*/ 202 w 270"/>
              <a:gd name="T53" fmla="*/ 653 h 776"/>
              <a:gd name="T54" fmla="*/ 199 w 270"/>
              <a:gd name="T55" fmla="*/ 603 h 776"/>
              <a:gd name="T56" fmla="*/ 209 w 270"/>
              <a:gd name="T57" fmla="*/ 526 h 776"/>
              <a:gd name="T58" fmla="*/ 216 w 270"/>
              <a:gd name="T59" fmla="*/ 431 h 776"/>
              <a:gd name="T60" fmla="*/ 224 w 270"/>
              <a:gd name="T61" fmla="*/ 424 h 776"/>
              <a:gd name="T62" fmla="*/ 233 w 270"/>
              <a:gd name="T63" fmla="*/ 311 h 776"/>
              <a:gd name="T64" fmla="*/ 249 w 270"/>
              <a:gd name="T65" fmla="*/ 301 h 776"/>
              <a:gd name="T66" fmla="*/ 267 w 270"/>
              <a:gd name="T67" fmla="*/ 282 h 776"/>
              <a:gd name="T68" fmla="*/ 265 w 270"/>
              <a:gd name="T69" fmla="*/ 227 h 776"/>
              <a:gd name="T70" fmla="*/ 234 w 270"/>
              <a:gd name="T71" fmla="*/ 149 h 776"/>
              <a:gd name="T72" fmla="*/ 191 w 270"/>
              <a:gd name="T73" fmla="*/ 122 h 776"/>
              <a:gd name="T74" fmla="*/ 172 w 270"/>
              <a:gd name="T75" fmla="*/ 98 h 776"/>
              <a:gd name="T76" fmla="*/ 182 w 270"/>
              <a:gd name="T77" fmla="*/ 88 h 776"/>
              <a:gd name="T78" fmla="*/ 200 w 270"/>
              <a:gd name="T79" fmla="*/ 65 h 776"/>
              <a:gd name="T80" fmla="*/ 197 w 270"/>
              <a:gd name="T81" fmla="*/ 43 h 776"/>
              <a:gd name="T82" fmla="*/ 179 w 270"/>
              <a:gd name="T83" fmla="*/ 33 h 776"/>
              <a:gd name="T84" fmla="*/ 153 w 270"/>
              <a:gd name="T85" fmla="*/ 0 h 776"/>
              <a:gd name="T86" fmla="*/ 131 w 270"/>
              <a:gd name="T87" fmla="*/ 4 h 776"/>
              <a:gd name="T88" fmla="*/ 140 w 270"/>
              <a:gd name="T89" fmla="*/ 723 h 776"/>
              <a:gd name="T90" fmla="*/ 126 w 270"/>
              <a:gd name="T91" fmla="*/ 734 h 776"/>
              <a:gd name="T92" fmla="*/ 135 w 270"/>
              <a:gd name="T93" fmla="*/ 719 h 776"/>
              <a:gd name="T94" fmla="*/ 122 w 270"/>
              <a:gd name="T95" fmla="*/ 612 h 776"/>
              <a:gd name="T96" fmla="*/ 116 w 270"/>
              <a:gd name="T97" fmla="*/ 596 h 776"/>
              <a:gd name="T98" fmla="*/ 120 w 270"/>
              <a:gd name="T99" fmla="*/ 570 h 776"/>
              <a:gd name="T100" fmla="*/ 130 w 270"/>
              <a:gd name="T101" fmla="*/ 556 h 776"/>
              <a:gd name="T102" fmla="*/ 131 w 270"/>
              <a:gd name="T103" fmla="*/ 626 h 7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70" h="776">
                <a:moveTo>
                  <a:pt x="115" y="8"/>
                </a:moveTo>
                <a:lnTo>
                  <a:pt x="115" y="8"/>
                </a:lnTo>
                <a:lnTo>
                  <a:pt x="106" y="19"/>
                </a:lnTo>
                <a:lnTo>
                  <a:pt x="99" y="27"/>
                </a:lnTo>
                <a:lnTo>
                  <a:pt x="98" y="31"/>
                </a:lnTo>
                <a:lnTo>
                  <a:pt x="97" y="33"/>
                </a:lnTo>
                <a:lnTo>
                  <a:pt x="97" y="33"/>
                </a:lnTo>
                <a:lnTo>
                  <a:pt x="98" y="41"/>
                </a:lnTo>
                <a:lnTo>
                  <a:pt x="99" y="45"/>
                </a:lnTo>
                <a:lnTo>
                  <a:pt x="99" y="45"/>
                </a:lnTo>
                <a:lnTo>
                  <a:pt x="99" y="55"/>
                </a:lnTo>
                <a:lnTo>
                  <a:pt x="99" y="55"/>
                </a:lnTo>
                <a:lnTo>
                  <a:pt x="89" y="64"/>
                </a:lnTo>
                <a:lnTo>
                  <a:pt x="83" y="71"/>
                </a:lnTo>
                <a:lnTo>
                  <a:pt x="83" y="75"/>
                </a:lnTo>
                <a:lnTo>
                  <a:pt x="84" y="78"/>
                </a:lnTo>
                <a:lnTo>
                  <a:pt x="84" y="78"/>
                </a:lnTo>
                <a:lnTo>
                  <a:pt x="88" y="80"/>
                </a:lnTo>
                <a:lnTo>
                  <a:pt x="93" y="81"/>
                </a:lnTo>
                <a:lnTo>
                  <a:pt x="99" y="81"/>
                </a:lnTo>
                <a:lnTo>
                  <a:pt x="99" y="81"/>
                </a:lnTo>
                <a:lnTo>
                  <a:pt x="101" y="86"/>
                </a:lnTo>
                <a:lnTo>
                  <a:pt x="102" y="90"/>
                </a:lnTo>
                <a:lnTo>
                  <a:pt x="103" y="93"/>
                </a:lnTo>
                <a:lnTo>
                  <a:pt x="103" y="93"/>
                </a:lnTo>
                <a:lnTo>
                  <a:pt x="110" y="94"/>
                </a:lnTo>
                <a:lnTo>
                  <a:pt x="112" y="94"/>
                </a:lnTo>
                <a:lnTo>
                  <a:pt x="115" y="102"/>
                </a:lnTo>
                <a:lnTo>
                  <a:pt x="115" y="102"/>
                </a:lnTo>
                <a:lnTo>
                  <a:pt x="112" y="102"/>
                </a:lnTo>
                <a:lnTo>
                  <a:pt x="110" y="102"/>
                </a:lnTo>
                <a:lnTo>
                  <a:pt x="108" y="104"/>
                </a:lnTo>
                <a:lnTo>
                  <a:pt x="108" y="104"/>
                </a:lnTo>
                <a:lnTo>
                  <a:pt x="107" y="116"/>
                </a:lnTo>
                <a:lnTo>
                  <a:pt x="107" y="123"/>
                </a:lnTo>
                <a:lnTo>
                  <a:pt x="107" y="123"/>
                </a:lnTo>
                <a:lnTo>
                  <a:pt x="97" y="131"/>
                </a:lnTo>
                <a:lnTo>
                  <a:pt x="88" y="136"/>
                </a:lnTo>
                <a:lnTo>
                  <a:pt x="79" y="140"/>
                </a:lnTo>
                <a:lnTo>
                  <a:pt x="79" y="140"/>
                </a:lnTo>
                <a:lnTo>
                  <a:pt x="66" y="144"/>
                </a:lnTo>
                <a:lnTo>
                  <a:pt x="61" y="146"/>
                </a:lnTo>
                <a:lnTo>
                  <a:pt x="61" y="146"/>
                </a:lnTo>
                <a:lnTo>
                  <a:pt x="50" y="155"/>
                </a:lnTo>
                <a:lnTo>
                  <a:pt x="41" y="161"/>
                </a:lnTo>
                <a:lnTo>
                  <a:pt x="36" y="169"/>
                </a:lnTo>
                <a:lnTo>
                  <a:pt x="36" y="169"/>
                </a:lnTo>
                <a:lnTo>
                  <a:pt x="23" y="203"/>
                </a:lnTo>
                <a:lnTo>
                  <a:pt x="17" y="226"/>
                </a:lnTo>
                <a:lnTo>
                  <a:pt x="12" y="243"/>
                </a:lnTo>
                <a:lnTo>
                  <a:pt x="12" y="243"/>
                </a:lnTo>
                <a:lnTo>
                  <a:pt x="10" y="253"/>
                </a:lnTo>
                <a:lnTo>
                  <a:pt x="10" y="263"/>
                </a:lnTo>
                <a:lnTo>
                  <a:pt x="12" y="277"/>
                </a:lnTo>
                <a:lnTo>
                  <a:pt x="12" y="277"/>
                </a:lnTo>
                <a:lnTo>
                  <a:pt x="17" y="299"/>
                </a:lnTo>
                <a:lnTo>
                  <a:pt x="22" y="315"/>
                </a:lnTo>
                <a:lnTo>
                  <a:pt x="22" y="315"/>
                </a:lnTo>
                <a:lnTo>
                  <a:pt x="36" y="315"/>
                </a:lnTo>
                <a:lnTo>
                  <a:pt x="36" y="315"/>
                </a:lnTo>
                <a:lnTo>
                  <a:pt x="28" y="342"/>
                </a:lnTo>
                <a:lnTo>
                  <a:pt x="22" y="362"/>
                </a:lnTo>
                <a:lnTo>
                  <a:pt x="17" y="377"/>
                </a:lnTo>
                <a:lnTo>
                  <a:pt x="17" y="377"/>
                </a:lnTo>
                <a:lnTo>
                  <a:pt x="12" y="388"/>
                </a:lnTo>
                <a:lnTo>
                  <a:pt x="9" y="399"/>
                </a:lnTo>
                <a:lnTo>
                  <a:pt x="7" y="409"/>
                </a:lnTo>
                <a:lnTo>
                  <a:pt x="4" y="415"/>
                </a:lnTo>
                <a:lnTo>
                  <a:pt x="4" y="415"/>
                </a:lnTo>
                <a:lnTo>
                  <a:pt x="2" y="421"/>
                </a:lnTo>
                <a:lnTo>
                  <a:pt x="0" y="428"/>
                </a:lnTo>
                <a:lnTo>
                  <a:pt x="0" y="435"/>
                </a:lnTo>
                <a:lnTo>
                  <a:pt x="2" y="437"/>
                </a:lnTo>
                <a:lnTo>
                  <a:pt x="3" y="438"/>
                </a:lnTo>
                <a:lnTo>
                  <a:pt x="3" y="438"/>
                </a:lnTo>
                <a:lnTo>
                  <a:pt x="24" y="440"/>
                </a:lnTo>
                <a:lnTo>
                  <a:pt x="43" y="441"/>
                </a:lnTo>
                <a:lnTo>
                  <a:pt x="43" y="441"/>
                </a:lnTo>
                <a:lnTo>
                  <a:pt x="50" y="490"/>
                </a:lnTo>
                <a:lnTo>
                  <a:pt x="54" y="527"/>
                </a:lnTo>
                <a:lnTo>
                  <a:pt x="56" y="551"/>
                </a:lnTo>
                <a:lnTo>
                  <a:pt x="56" y="551"/>
                </a:lnTo>
                <a:lnTo>
                  <a:pt x="55" y="603"/>
                </a:lnTo>
                <a:lnTo>
                  <a:pt x="55" y="603"/>
                </a:lnTo>
                <a:lnTo>
                  <a:pt x="61" y="675"/>
                </a:lnTo>
                <a:lnTo>
                  <a:pt x="61" y="675"/>
                </a:lnTo>
                <a:lnTo>
                  <a:pt x="64" y="704"/>
                </a:lnTo>
                <a:lnTo>
                  <a:pt x="66" y="714"/>
                </a:lnTo>
                <a:lnTo>
                  <a:pt x="69" y="719"/>
                </a:lnTo>
                <a:lnTo>
                  <a:pt x="69" y="719"/>
                </a:lnTo>
                <a:lnTo>
                  <a:pt x="71" y="722"/>
                </a:lnTo>
                <a:lnTo>
                  <a:pt x="74" y="724"/>
                </a:lnTo>
                <a:lnTo>
                  <a:pt x="78" y="725"/>
                </a:lnTo>
                <a:lnTo>
                  <a:pt x="78" y="725"/>
                </a:lnTo>
                <a:lnTo>
                  <a:pt x="80" y="733"/>
                </a:lnTo>
                <a:lnTo>
                  <a:pt x="82" y="741"/>
                </a:lnTo>
                <a:lnTo>
                  <a:pt x="82" y="747"/>
                </a:lnTo>
                <a:lnTo>
                  <a:pt x="82" y="747"/>
                </a:lnTo>
                <a:lnTo>
                  <a:pt x="80" y="760"/>
                </a:lnTo>
                <a:lnTo>
                  <a:pt x="80" y="765"/>
                </a:lnTo>
                <a:lnTo>
                  <a:pt x="80" y="767"/>
                </a:lnTo>
                <a:lnTo>
                  <a:pt x="82" y="769"/>
                </a:lnTo>
                <a:lnTo>
                  <a:pt x="82" y="769"/>
                </a:lnTo>
                <a:lnTo>
                  <a:pt x="87" y="771"/>
                </a:lnTo>
                <a:lnTo>
                  <a:pt x="94" y="774"/>
                </a:lnTo>
                <a:lnTo>
                  <a:pt x="104" y="775"/>
                </a:lnTo>
                <a:lnTo>
                  <a:pt x="116" y="776"/>
                </a:lnTo>
                <a:lnTo>
                  <a:pt x="116" y="776"/>
                </a:lnTo>
                <a:lnTo>
                  <a:pt x="132" y="775"/>
                </a:lnTo>
                <a:lnTo>
                  <a:pt x="138" y="772"/>
                </a:lnTo>
                <a:lnTo>
                  <a:pt x="139" y="770"/>
                </a:lnTo>
                <a:lnTo>
                  <a:pt x="139" y="770"/>
                </a:lnTo>
                <a:lnTo>
                  <a:pt x="139" y="760"/>
                </a:lnTo>
                <a:lnTo>
                  <a:pt x="139" y="753"/>
                </a:lnTo>
                <a:lnTo>
                  <a:pt x="139" y="753"/>
                </a:lnTo>
                <a:lnTo>
                  <a:pt x="155" y="753"/>
                </a:lnTo>
                <a:lnTo>
                  <a:pt x="167" y="753"/>
                </a:lnTo>
                <a:lnTo>
                  <a:pt x="172" y="753"/>
                </a:lnTo>
                <a:lnTo>
                  <a:pt x="174" y="752"/>
                </a:lnTo>
                <a:lnTo>
                  <a:pt x="174" y="752"/>
                </a:lnTo>
                <a:lnTo>
                  <a:pt x="177" y="744"/>
                </a:lnTo>
                <a:lnTo>
                  <a:pt x="179" y="737"/>
                </a:lnTo>
                <a:lnTo>
                  <a:pt x="179" y="737"/>
                </a:lnTo>
                <a:lnTo>
                  <a:pt x="181" y="723"/>
                </a:lnTo>
                <a:lnTo>
                  <a:pt x="179" y="713"/>
                </a:lnTo>
                <a:lnTo>
                  <a:pt x="185" y="710"/>
                </a:lnTo>
                <a:lnTo>
                  <a:pt x="185" y="710"/>
                </a:lnTo>
                <a:lnTo>
                  <a:pt x="186" y="696"/>
                </a:lnTo>
                <a:lnTo>
                  <a:pt x="188" y="686"/>
                </a:lnTo>
                <a:lnTo>
                  <a:pt x="191" y="678"/>
                </a:lnTo>
                <a:lnTo>
                  <a:pt x="191" y="678"/>
                </a:lnTo>
                <a:lnTo>
                  <a:pt x="195" y="673"/>
                </a:lnTo>
                <a:lnTo>
                  <a:pt x="199" y="666"/>
                </a:lnTo>
                <a:lnTo>
                  <a:pt x="202" y="658"/>
                </a:lnTo>
                <a:lnTo>
                  <a:pt x="202" y="653"/>
                </a:lnTo>
                <a:lnTo>
                  <a:pt x="202" y="648"/>
                </a:lnTo>
                <a:lnTo>
                  <a:pt x="202" y="648"/>
                </a:lnTo>
                <a:lnTo>
                  <a:pt x="201" y="623"/>
                </a:lnTo>
                <a:lnTo>
                  <a:pt x="199" y="603"/>
                </a:lnTo>
                <a:lnTo>
                  <a:pt x="199" y="603"/>
                </a:lnTo>
                <a:lnTo>
                  <a:pt x="199" y="581"/>
                </a:lnTo>
                <a:lnTo>
                  <a:pt x="201" y="553"/>
                </a:lnTo>
                <a:lnTo>
                  <a:pt x="201" y="553"/>
                </a:lnTo>
                <a:lnTo>
                  <a:pt x="204" y="541"/>
                </a:lnTo>
                <a:lnTo>
                  <a:pt x="209" y="526"/>
                </a:lnTo>
                <a:lnTo>
                  <a:pt x="213" y="509"/>
                </a:lnTo>
                <a:lnTo>
                  <a:pt x="214" y="494"/>
                </a:lnTo>
                <a:lnTo>
                  <a:pt x="214" y="494"/>
                </a:lnTo>
                <a:lnTo>
                  <a:pt x="215" y="456"/>
                </a:lnTo>
                <a:lnTo>
                  <a:pt x="216" y="431"/>
                </a:lnTo>
                <a:lnTo>
                  <a:pt x="216" y="431"/>
                </a:lnTo>
                <a:lnTo>
                  <a:pt x="220" y="429"/>
                </a:lnTo>
                <a:lnTo>
                  <a:pt x="223" y="427"/>
                </a:lnTo>
                <a:lnTo>
                  <a:pt x="224" y="424"/>
                </a:lnTo>
                <a:lnTo>
                  <a:pt x="224" y="424"/>
                </a:lnTo>
                <a:lnTo>
                  <a:pt x="229" y="385"/>
                </a:lnTo>
                <a:lnTo>
                  <a:pt x="232" y="357"/>
                </a:lnTo>
                <a:lnTo>
                  <a:pt x="232" y="335"/>
                </a:lnTo>
                <a:lnTo>
                  <a:pt x="232" y="335"/>
                </a:lnTo>
                <a:lnTo>
                  <a:pt x="233" y="311"/>
                </a:lnTo>
                <a:lnTo>
                  <a:pt x="234" y="302"/>
                </a:lnTo>
                <a:lnTo>
                  <a:pt x="234" y="302"/>
                </a:lnTo>
                <a:lnTo>
                  <a:pt x="237" y="302"/>
                </a:lnTo>
                <a:lnTo>
                  <a:pt x="244" y="302"/>
                </a:lnTo>
                <a:lnTo>
                  <a:pt x="249" y="301"/>
                </a:lnTo>
                <a:lnTo>
                  <a:pt x="254" y="300"/>
                </a:lnTo>
                <a:lnTo>
                  <a:pt x="260" y="297"/>
                </a:lnTo>
                <a:lnTo>
                  <a:pt x="262" y="292"/>
                </a:lnTo>
                <a:lnTo>
                  <a:pt x="262" y="292"/>
                </a:lnTo>
                <a:lnTo>
                  <a:pt x="267" y="282"/>
                </a:lnTo>
                <a:lnTo>
                  <a:pt x="270" y="272"/>
                </a:lnTo>
                <a:lnTo>
                  <a:pt x="270" y="260"/>
                </a:lnTo>
                <a:lnTo>
                  <a:pt x="268" y="247"/>
                </a:lnTo>
                <a:lnTo>
                  <a:pt x="268" y="247"/>
                </a:lnTo>
                <a:lnTo>
                  <a:pt x="265" y="227"/>
                </a:lnTo>
                <a:lnTo>
                  <a:pt x="256" y="201"/>
                </a:lnTo>
                <a:lnTo>
                  <a:pt x="247" y="174"/>
                </a:lnTo>
                <a:lnTo>
                  <a:pt x="239" y="156"/>
                </a:lnTo>
                <a:lnTo>
                  <a:pt x="239" y="156"/>
                </a:lnTo>
                <a:lnTo>
                  <a:pt x="234" y="149"/>
                </a:lnTo>
                <a:lnTo>
                  <a:pt x="230" y="144"/>
                </a:lnTo>
                <a:lnTo>
                  <a:pt x="220" y="137"/>
                </a:lnTo>
                <a:lnTo>
                  <a:pt x="220" y="137"/>
                </a:lnTo>
                <a:lnTo>
                  <a:pt x="202" y="127"/>
                </a:lnTo>
                <a:lnTo>
                  <a:pt x="191" y="122"/>
                </a:lnTo>
                <a:lnTo>
                  <a:pt x="177" y="109"/>
                </a:lnTo>
                <a:lnTo>
                  <a:pt x="171" y="109"/>
                </a:lnTo>
                <a:lnTo>
                  <a:pt x="171" y="97"/>
                </a:lnTo>
                <a:lnTo>
                  <a:pt x="171" y="97"/>
                </a:lnTo>
                <a:lnTo>
                  <a:pt x="172" y="98"/>
                </a:lnTo>
                <a:lnTo>
                  <a:pt x="174" y="97"/>
                </a:lnTo>
                <a:lnTo>
                  <a:pt x="177" y="95"/>
                </a:lnTo>
                <a:lnTo>
                  <a:pt x="177" y="95"/>
                </a:lnTo>
                <a:lnTo>
                  <a:pt x="179" y="93"/>
                </a:lnTo>
                <a:lnTo>
                  <a:pt x="182" y="88"/>
                </a:lnTo>
                <a:lnTo>
                  <a:pt x="183" y="83"/>
                </a:lnTo>
                <a:lnTo>
                  <a:pt x="183" y="75"/>
                </a:lnTo>
                <a:lnTo>
                  <a:pt x="195" y="74"/>
                </a:lnTo>
                <a:lnTo>
                  <a:pt x="195" y="74"/>
                </a:lnTo>
                <a:lnTo>
                  <a:pt x="200" y="65"/>
                </a:lnTo>
                <a:lnTo>
                  <a:pt x="200" y="65"/>
                </a:lnTo>
                <a:lnTo>
                  <a:pt x="200" y="61"/>
                </a:lnTo>
                <a:lnTo>
                  <a:pt x="200" y="56"/>
                </a:lnTo>
                <a:lnTo>
                  <a:pt x="199" y="50"/>
                </a:lnTo>
                <a:lnTo>
                  <a:pt x="197" y="43"/>
                </a:lnTo>
                <a:lnTo>
                  <a:pt x="197" y="43"/>
                </a:lnTo>
                <a:lnTo>
                  <a:pt x="192" y="39"/>
                </a:lnTo>
                <a:lnTo>
                  <a:pt x="187" y="36"/>
                </a:lnTo>
                <a:lnTo>
                  <a:pt x="179" y="33"/>
                </a:lnTo>
                <a:lnTo>
                  <a:pt x="179" y="33"/>
                </a:lnTo>
                <a:lnTo>
                  <a:pt x="176" y="15"/>
                </a:lnTo>
                <a:lnTo>
                  <a:pt x="176" y="15"/>
                </a:lnTo>
                <a:lnTo>
                  <a:pt x="172" y="13"/>
                </a:lnTo>
                <a:lnTo>
                  <a:pt x="166" y="8"/>
                </a:lnTo>
                <a:lnTo>
                  <a:pt x="153" y="0"/>
                </a:lnTo>
                <a:lnTo>
                  <a:pt x="153" y="0"/>
                </a:lnTo>
                <a:lnTo>
                  <a:pt x="148" y="0"/>
                </a:lnTo>
                <a:lnTo>
                  <a:pt x="141" y="1"/>
                </a:lnTo>
                <a:lnTo>
                  <a:pt x="131" y="4"/>
                </a:lnTo>
                <a:lnTo>
                  <a:pt x="131" y="4"/>
                </a:lnTo>
                <a:lnTo>
                  <a:pt x="121" y="5"/>
                </a:lnTo>
                <a:lnTo>
                  <a:pt x="117" y="6"/>
                </a:lnTo>
                <a:lnTo>
                  <a:pt x="115" y="8"/>
                </a:lnTo>
                <a:lnTo>
                  <a:pt x="115" y="8"/>
                </a:lnTo>
                <a:close/>
                <a:moveTo>
                  <a:pt x="140" y="723"/>
                </a:moveTo>
                <a:lnTo>
                  <a:pt x="130" y="741"/>
                </a:lnTo>
                <a:lnTo>
                  <a:pt x="130" y="741"/>
                </a:lnTo>
                <a:lnTo>
                  <a:pt x="129" y="739"/>
                </a:lnTo>
                <a:lnTo>
                  <a:pt x="126" y="734"/>
                </a:lnTo>
                <a:lnTo>
                  <a:pt x="126" y="734"/>
                </a:lnTo>
                <a:lnTo>
                  <a:pt x="124" y="720"/>
                </a:lnTo>
                <a:lnTo>
                  <a:pt x="127" y="713"/>
                </a:lnTo>
                <a:lnTo>
                  <a:pt x="127" y="713"/>
                </a:lnTo>
                <a:lnTo>
                  <a:pt x="135" y="719"/>
                </a:lnTo>
                <a:lnTo>
                  <a:pt x="135" y="719"/>
                </a:lnTo>
                <a:lnTo>
                  <a:pt x="140" y="723"/>
                </a:lnTo>
                <a:lnTo>
                  <a:pt x="140" y="723"/>
                </a:lnTo>
                <a:close/>
                <a:moveTo>
                  <a:pt x="131" y="626"/>
                </a:moveTo>
                <a:lnTo>
                  <a:pt x="131" y="626"/>
                </a:lnTo>
                <a:lnTo>
                  <a:pt x="122" y="612"/>
                </a:lnTo>
                <a:lnTo>
                  <a:pt x="122" y="612"/>
                </a:lnTo>
                <a:lnTo>
                  <a:pt x="117" y="606"/>
                </a:lnTo>
                <a:lnTo>
                  <a:pt x="116" y="601"/>
                </a:lnTo>
                <a:lnTo>
                  <a:pt x="116" y="596"/>
                </a:lnTo>
                <a:lnTo>
                  <a:pt x="116" y="596"/>
                </a:lnTo>
                <a:lnTo>
                  <a:pt x="116" y="588"/>
                </a:lnTo>
                <a:lnTo>
                  <a:pt x="118" y="583"/>
                </a:lnTo>
                <a:lnTo>
                  <a:pt x="120" y="577"/>
                </a:lnTo>
                <a:lnTo>
                  <a:pt x="120" y="570"/>
                </a:lnTo>
                <a:lnTo>
                  <a:pt x="120" y="570"/>
                </a:lnTo>
                <a:lnTo>
                  <a:pt x="121" y="559"/>
                </a:lnTo>
                <a:lnTo>
                  <a:pt x="125" y="542"/>
                </a:lnTo>
                <a:lnTo>
                  <a:pt x="130" y="521"/>
                </a:lnTo>
                <a:lnTo>
                  <a:pt x="130" y="521"/>
                </a:lnTo>
                <a:lnTo>
                  <a:pt x="130" y="556"/>
                </a:lnTo>
                <a:lnTo>
                  <a:pt x="130" y="600"/>
                </a:lnTo>
                <a:lnTo>
                  <a:pt x="130" y="600"/>
                </a:lnTo>
                <a:lnTo>
                  <a:pt x="130" y="617"/>
                </a:lnTo>
                <a:lnTo>
                  <a:pt x="131" y="626"/>
                </a:lnTo>
                <a:lnTo>
                  <a:pt x="131" y="62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8"/>
          <p:cNvSpPr>
            <a:spLocks noEditPoints="1"/>
          </p:cNvSpPr>
          <p:nvPr/>
        </p:nvSpPr>
        <p:spPr bwMode="auto">
          <a:xfrm>
            <a:off x="2867334" y="4557405"/>
            <a:ext cx="645505" cy="1765817"/>
          </a:xfrm>
          <a:custGeom>
            <a:avLst/>
            <a:gdLst>
              <a:gd name="T0" fmla="*/ 115 w 329"/>
              <a:gd name="T1" fmla="*/ 0 h 900"/>
              <a:gd name="T2" fmla="*/ 85 w 329"/>
              <a:gd name="T3" fmla="*/ 12 h 900"/>
              <a:gd name="T4" fmla="*/ 66 w 329"/>
              <a:gd name="T5" fmla="*/ 45 h 900"/>
              <a:gd name="T6" fmla="*/ 69 w 329"/>
              <a:gd name="T7" fmla="*/ 88 h 900"/>
              <a:gd name="T8" fmla="*/ 85 w 329"/>
              <a:gd name="T9" fmla="*/ 105 h 900"/>
              <a:gd name="T10" fmla="*/ 105 w 329"/>
              <a:gd name="T11" fmla="*/ 136 h 900"/>
              <a:gd name="T12" fmla="*/ 31 w 329"/>
              <a:gd name="T13" fmla="*/ 178 h 900"/>
              <a:gd name="T14" fmla="*/ 18 w 329"/>
              <a:gd name="T15" fmla="*/ 207 h 900"/>
              <a:gd name="T16" fmla="*/ 16 w 329"/>
              <a:gd name="T17" fmla="*/ 254 h 900"/>
              <a:gd name="T18" fmla="*/ 0 w 329"/>
              <a:gd name="T19" fmla="*/ 322 h 900"/>
              <a:gd name="T20" fmla="*/ 27 w 329"/>
              <a:gd name="T21" fmla="*/ 358 h 900"/>
              <a:gd name="T22" fmla="*/ 49 w 329"/>
              <a:gd name="T23" fmla="*/ 380 h 900"/>
              <a:gd name="T24" fmla="*/ 58 w 329"/>
              <a:gd name="T25" fmla="*/ 399 h 900"/>
              <a:gd name="T26" fmla="*/ 52 w 329"/>
              <a:gd name="T27" fmla="*/ 461 h 900"/>
              <a:gd name="T28" fmla="*/ 55 w 329"/>
              <a:gd name="T29" fmla="*/ 576 h 900"/>
              <a:gd name="T30" fmla="*/ 66 w 329"/>
              <a:gd name="T31" fmla="*/ 634 h 900"/>
              <a:gd name="T32" fmla="*/ 75 w 329"/>
              <a:gd name="T33" fmla="*/ 705 h 900"/>
              <a:gd name="T34" fmla="*/ 94 w 329"/>
              <a:gd name="T35" fmla="*/ 803 h 900"/>
              <a:gd name="T36" fmla="*/ 85 w 329"/>
              <a:gd name="T37" fmla="*/ 871 h 900"/>
              <a:gd name="T38" fmla="*/ 93 w 329"/>
              <a:gd name="T39" fmla="*/ 899 h 900"/>
              <a:gd name="T40" fmla="*/ 116 w 329"/>
              <a:gd name="T41" fmla="*/ 899 h 900"/>
              <a:gd name="T42" fmla="*/ 136 w 329"/>
              <a:gd name="T43" fmla="*/ 884 h 900"/>
              <a:gd name="T44" fmla="*/ 136 w 329"/>
              <a:gd name="T45" fmla="*/ 845 h 900"/>
              <a:gd name="T46" fmla="*/ 143 w 329"/>
              <a:gd name="T47" fmla="*/ 826 h 900"/>
              <a:gd name="T48" fmla="*/ 139 w 329"/>
              <a:gd name="T49" fmla="*/ 802 h 900"/>
              <a:gd name="T50" fmla="*/ 140 w 329"/>
              <a:gd name="T51" fmla="*/ 742 h 900"/>
              <a:gd name="T52" fmla="*/ 140 w 329"/>
              <a:gd name="T53" fmla="*/ 615 h 900"/>
              <a:gd name="T54" fmla="*/ 160 w 329"/>
              <a:gd name="T55" fmla="*/ 688 h 900"/>
              <a:gd name="T56" fmla="*/ 157 w 329"/>
              <a:gd name="T57" fmla="*/ 740 h 900"/>
              <a:gd name="T58" fmla="*/ 155 w 329"/>
              <a:gd name="T59" fmla="*/ 826 h 900"/>
              <a:gd name="T60" fmla="*/ 152 w 329"/>
              <a:gd name="T61" fmla="*/ 854 h 900"/>
              <a:gd name="T62" fmla="*/ 158 w 329"/>
              <a:gd name="T63" fmla="*/ 878 h 900"/>
              <a:gd name="T64" fmla="*/ 172 w 329"/>
              <a:gd name="T65" fmla="*/ 896 h 900"/>
              <a:gd name="T66" fmla="*/ 217 w 329"/>
              <a:gd name="T67" fmla="*/ 890 h 900"/>
              <a:gd name="T68" fmla="*/ 205 w 329"/>
              <a:gd name="T69" fmla="*/ 865 h 900"/>
              <a:gd name="T70" fmla="*/ 205 w 329"/>
              <a:gd name="T71" fmla="*/ 833 h 900"/>
              <a:gd name="T72" fmla="*/ 215 w 329"/>
              <a:gd name="T73" fmla="*/ 776 h 900"/>
              <a:gd name="T74" fmla="*/ 233 w 329"/>
              <a:gd name="T75" fmla="*/ 688 h 900"/>
              <a:gd name="T76" fmla="*/ 244 w 329"/>
              <a:gd name="T77" fmla="*/ 630 h 900"/>
              <a:gd name="T78" fmla="*/ 247 w 329"/>
              <a:gd name="T79" fmla="*/ 571 h 900"/>
              <a:gd name="T80" fmla="*/ 250 w 329"/>
              <a:gd name="T81" fmla="*/ 470 h 900"/>
              <a:gd name="T82" fmla="*/ 260 w 329"/>
              <a:gd name="T83" fmla="*/ 491 h 900"/>
              <a:gd name="T84" fmla="*/ 263 w 329"/>
              <a:gd name="T85" fmla="*/ 507 h 900"/>
              <a:gd name="T86" fmla="*/ 268 w 329"/>
              <a:gd name="T87" fmla="*/ 513 h 900"/>
              <a:gd name="T88" fmla="*/ 265 w 329"/>
              <a:gd name="T89" fmla="*/ 594 h 900"/>
              <a:gd name="T90" fmla="*/ 299 w 329"/>
              <a:gd name="T91" fmla="*/ 604 h 900"/>
              <a:gd name="T92" fmla="*/ 324 w 329"/>
              <a:gd name="T93" fmla="*/ 594 h 900"/>
              <a:gd name="T94" fmla="*/ 329 w 329"/>
              <a:gd name="T95" fmla="*/ 565 h 900"/>
              <a:gd name="T96" fmla="*/ 303 w 329"/>
              <a:gd name="T97" fmla="*/ 524 h 900"/>
              <a:gd name="T98" fmla="*/ 299 w 329"/>
              <a:gd name="T99" fmla="*/ 513 h 900"/>
              <a:gd name="T100" fmla="*/ 290 w 329"/>
              <a:gd name="T101" fmla="*/ 494 h 900"/>
              <a:gd name="T102" fmla="*/ 290 w 329"/>
              <a:gd name="T103" fmla="*/ 468 h 900"/>
              <a:gd name="T104" fmla="*/ 290 w 329"/>
              <a:gd name="T105" fmla="*/ 444 h 900"/>
              <a:gd name="T106" fmla="*/ 260 w 329"/>
              <a:gd name="T107" fmla="*/ 322 h 900"/>
              <a:gd name="T108" fmla="*/ 251 w 329"/>
              <a:gd name="T109" fmla="*/ 217 h 900"/>
              <a:gd name="T110" fmla="*/ 227 w 329"/>
              <a:gd name="T111" fmla="*/ 160 h 900"/>
              <a:gd name="T112" fmla="*/ 188 w 329"/>
              <a:gd name="T113" fmla="*/ 151 h 900"/>
              <a:gd name="T114" fmla="*/ 166 w 329"/>
              <a:gd name="T115" fmla="*/ 130 h 900"/>
              <a:gd name="T116" fmla="*/ 172 w 329"/>
              <a:gd name="T117" fmla="*/ 105 h 900"/>
              <a:gd name="T118" fmla="*/ 176 w 329"/>
              <a:gd name="T119" fmla="*/ 81 h 900"/>
              <a:gd name="T120" fmla="*/ 182 w 329"/>
              <a:gd name="T121" fmla="*/ 65 h 900"/>
              <a:gd name="T122" fmla="*/ 166 w 329"/>
              <a:gd name="T123" fmla="*/ 15 h 900"/>
              <a:gd name="T124" fmla="*/ 280 w 329"/>
              <a:gd name="T125" fmla="*/ 524 h 9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29" h="900">
                <a:moveTo>
                  <a:pt x="140" y="6"/>
                </a:moveTo>
                <a:lnTo>
                  <a:pt x="140" y="6"/>
                </a:lnTo>
                <a:lnTo>
                  <a:pt x="137" y="5"/>
                </a:lnTo>
                <a:lnTo>
                  <a:pt x="128" y="2"/>
                </a:lnTo>
                <a:lnTo>
                  <a:pt x="115" y="0"/>
                </a:lnTo>
                <a:lnTo>
                  <a:pt x="107" y="0"/>
                </a:lnTo>
                <a:lnTo>
                  <a:pt x="100" y="3"/>
                </a:lnTo>
                <a:lnTo>
                  <a:pt x="100" y="3"/>
                </a:lnTo>
                <a:lnTo>
                  <a:pt x="93" y="6"/>
                </a:lnTo>
                <a:lnTo>
                  <a:pt x="85" y="12"/>
                </a:lnTo>
                <a:lnTo>
                  <a:pt x="81" y="18"/>
                </a:lnTo>
                <a:lnTo>
                  <a:pt x="76" y="24"/>
                </a:lnTo>
                <a:lnTo>
                  <a:pt x="70" y="36"/>
                </a:lnTo>
                <a:lnTo>
                  <a:pt x="66" y="45"/>
                </a:lnTo>
                <a:lnTo>
                  <a:pt x="66" y="45"/>
                </a:lnTo>
                <a:lnTo>
                  <a:pt x="66" y="48"/>
                </a:lnTo>
                <a:lnTo>
                  <a:pt x="64" y="54"/>
                </a:lnTo>
                <a:lnTo>
                  <a:pt x="66" y="66"/>
                </a:lnTo>
                <a:lnTo>
                  <a:pt x="69" y="88"/>
                </a:lnTo>
                <a:lnTo>
                  <a:pt x="69" y="88"/>
                </a:lnTo>
                <a:lnTo>
                  <a:pt x="73" y="94"/>
                </a:lnTo>
                <a:lnTo>
                  <a:pt x="78" y="99"/>
                </a:lnTo>
                <a:lnTo>
                  <a:pt x="84" y="103"/>
                </a:lnTo>
                <a:lnTo>
                  <a:pt x="85" y="105"/>
                </a:lnTo>
                <a:lnTo>
                  <a:pt x="85" y="105"/>
                </a:lnTo>
                <a:lnTo>
                  <a:pt x="88" y="112"/>
                </a:lnTo>
                <a:lnTo>
                  <a:pt x="94" y="120"/>
                </a:lnTo>
                <a:lnTo>
                  <a:pt x="94" y="120"/>
                </a:lnTo>
                <a:lnTo>
                  <a:pt x="100" y="129"/>
                </a:lnTo>
                <a:lnTo>
                  <a:pt x="105" y="136"/>
                </a:lnTo>
                <a:lnTo>
                  <a:pt x="82" y="144"/>
                </a:lnTo>
                <a:lnTo>
                  <a:pt x="55" y="156"/>
                </a:lnTo>
                <a:lnTo>
                  <a:pt x="55" y="156"/>
                </a:lnTo>
                <a:lnTo>
                  <a:pt x="42" y="166"/>
                </a:lnTo>
                <a:lnTo>
                  <a:pt x="31" y="178"/>
                </a:lnTo>
                <a:lnTo>
                  <a:pt x="25" y="184"/>
                </a:lnTo>
                <a:lnTo>
                  <a:pt x="22" y="192"/>
                </a:lnTo>
                <a:lnTo>
                  <a:pt x="22" y="192"/>
                </a:lnTo>
                <a:lnTo>
                  <a:pt x="19" y="199"/>
                </a:lnTo>
                <a:lnTo>
                  <a:pt x="18" y="207"/>
                </a:lnTo>
                <a:lnTo>
                  <a:pt x="18" y="225"/>
                </a:lnTo>
                <a:lnTo>
                  <a:pt x="18" y="241"/>
                </a:lnTo>
                <a:lnTo>
                  <a:pt x="18" y="248"/>
                </a:lnTo>
                <a:lnTo>
                  <a:pt x="16" y="254"/>
                </a:lnTo>
                <a:lnTo>
                  <a:pt x="16" y="254"/>
                </a:lnTo>
                <a:lnTo>
                  <a:pt x="6" y="292"/>
                </a:lnTo>
                <a:lnTo>
                  <a:pt x="1" y="311"/>
                </a:lnTo>
                <a:lnTo>
                  <a:pt x="0" y="317"/>
                </a:lnTo>
                <a:lnTo>
                  <a:pt x="0" y="322"/>
                </a:lnTo>
                <a:lnTo>
                  <a:pt x="0" y="322"/>
                </a:lnTo>
                <a:lnTo>
                  <a:pt x="4" y="329"/>
                </a:lnTo>
                <a:lnTo>
                  <a:pt x="12" y="341"/>
                </a:lnTo>
                <a:lnTo>
                  <a:pt x="21" y="352"/>
                </a:lnTo>
                <a:lnTo>
                  <a:pt x="27" y="358"/>
                </a:lnTo>
                <a:lnTo>
                  <a:pt x="27" y="358"/>
                </a:lnTo>
                <a:lnTo>
                  <a:pt x="33" y="362"/>
                </a:lnTo>
                <a:lnTo>
                  <a:pt x="39" y="367"/>
                </a:lnTo>
                <a:lnTo>
                  <a:pt x="46" y="374"/>
                </a:lnTo>
                <a:lnTo>
                  <a:pt x="46" y="374"/>
                </a:lnTo>
                <a:lnTo>
                  <a:pt x="49" y="380"/>
                </a:lnTo>
                <a:lnTo>
                  <a:pt x="55" y="388"/>
                </a:lnTo>
                <a:lnTo>
                  <a:pt x="55" y="388"/>
                </a:lnTo>
                <a:lnTo>
                  <a:pt x="57" y="391"/>
                </a:lnTo>
                <a:lnTo>
                  <a:pt x="58" y="395"/>
                </a:lnTo>
                <a:lnTo>
                  <a:pt x="58" y="399"/>
                </a:lnTo>
                <a:lnTo>
                  <a:pt x="58" y="399"/>
                </a:lnTo>
                <a:lnTo>
                  <a:pt x="55" y="426"/>
                </a:lnTo>
                <a:lnTo>
                  <a:pt x="52" y="447"/>
                </a:lnTo>
                <a:lnTo>
                  <a:pt x="52" y="461"/>
                </a:lnTo>
                <a:lnTo>
                  <a:pt x="52" y="461"/>
                </a:lnTo>
                <a:lnTo>
                  <a:pt x="55" y="510"/>
                </a:lnTo>
                <a:lnTo>
                  <a:pt x="58" y="542"/>
                </a:lnTo>
                <a:lnTo>
                  <a:pt x="58" y="556"/>
                </a:lnTo>
                <a:lnTo>
                  <a:pt x="58" y="556"/>
                </a:lnTo>
                <a:lnTo>
                  <a:pt x="55" y="576"/>
                </a:lnTo>
                <a:lnTo>
                  <a:pt x="52" y="595"/>
                </a:lnTo>
                <a:lnTo>
                  <a:pt x="52" y="595"/>
                </a:lnTo>
                <a:lnTo>
                  <a:pt x="55" y="604"/>
                </a:lnTo>
                <a:lnTo>
                  <a:pt x="61" y="619"/>
                </a:lnTo>
                <a:lnTo>
                  <a:pt x="66" y="634"/>
                </a:lnTo>
                <a:lnTo>
                  <a:pt x="69" y="642"/>
                </a:lnTo>
                <a:lnTo>
                  <a:pt x="69" y="649"/>
                </a:lnTo>
                <a:lnTo>
                  <a:pt x="69" y="649"/>
                </a:lnTo>
                <a:lnTo>
                  <a:pt x="70" y="670"/>
                </a:lnTo>
                <a:lnTo>
                  <a:pt x="75" y="705"/>
                </a:lnTo>
                <a:lnTo>
                  <a:pt x="82" y="757"/>
                </a:lnTo>
                <a:lnTo>
                  <a:pt x="82" y="757"/>
                </a:lnTo>
                <a:lnTo>
                  <a:pt x="88" y="782"/>
                </a:lnTo>
                <a:lnTo>
                  <a:pt x="94" y="803"/>
                </a:lnTo>
                <a:lnTo>
                  <a:pt x="94" y="803"/>
                </a:lnTo>
                <a:lnTo>
                  <a:pt x="97" y="839"/>
                </a:lnTo>
                <a:lnTo>
                  <a:pt x="97" y="839"/>
                </a:lnTo>
                <a:lnTo>
                  <a:pt x="94" y="847"/>
                </a:lnTo>
                <a:lnTo>
                  <a:pt x="90" y="857"/>
                </a:lnTo>
                <a:lnTo>
                  <a:pt x="85" y="871"/>
                </a:lnTo>
                <a:lnTo>
                  <a:pt x="85" y="878"/>
                </a:lnTo>
                <a:lnTo>
                  <a:pt x="85" y="884"/>
                </a:lnTo>
                <a:lnTo>
                  <a:pt x="85" y="884"/>
                </a:lnTo>
                <a:lnTo>
                  <a:pt x="90" y="894"/>
                </a:lnTo>
                <a:lnTo>
                  <a:pt x="93" y="899"/>
                </a:lnTo>
                <a:lnTo>
                  <a:pt x="97" y="900"/>
                </a:lnTo>
                <a:lnTo>
                  <a:pt x="105" y="900"/>
                </a:lnTo>
                <a:lnTo>
                  <a:pt x="105" y="900"/>
                </a:lnTo>
                <a:lnTo>
                  <a:pt x="110" y="900"/>
                </a:lnTo>
                <a:lnTo>
                  <a:pt x="116" y="899"/>
                </a:lnTo>
                <a:lnTo>
                  <a:pt x="125" y="896"/>
                </a:lnTo>
                <a:lnTo>
                  <a:pt x="133" y="890"/>
                </a:lnTo>
                <a:lnTo>
                  <a:pt x="134" y="887"/>
                </a:lnTo>
                <a:lnTo>
                  <a:pt x="136" y="884"/>
                </a:lnTo>
                <a:lnTo>
                  <a:pt x="136" y="884"/>
                </a:lnTo>
                <a:lnTo>
                  <a:pt x="133" y="863"/>
                </a:lnTo>
                <a:lnTo>
                  <a:pt x="133" y="853"/>
                </a:lnTo>
                <a:lnTo>
                  <a:pt x="134" y="848"/>
                </a:lnTo>
                <a:lnTo>
                  <a:pt x="136" y="845"/>
                </a:lnTo>
                <a:lnTo>
                  <a:pt x="136" y="845"/>
                </a:lnTo>
                <a:lnTo>
                  <a:pt x="139" y="842"/>
                </a:lnTo>
                <a:lnTo>
                  <a:pt x="142" y="838"/>
                </a:lnTo>
                <a:lnTo>
                  <a:pt x="143" y="832"/>
                </a:lnTo>
                <a:lnTo>
                  <a:pt x="143" y="826"/>
                </a:lnTo>
                <a:lnTo>
                  <a:pt x="143" y="826"/>
                </a:lnTo>
                <a:lnTo>
                  <a:pt x="140" y="818"/>
                </a:lnTo>
                <a:lnTo>
                  <a:pt x="139" y="814"/>
                </a:lnTo>
                <a:lnTo>
                  <a:pt x="137" y="809"/>
                </a:lnTo>
                <a:lnTo>
                  <a:pt x="137" y="809"/>
                </a:lnTo>
                <a:lnTo>
                  <a:pt x="139" y="802"/>
                </a:lnTo>
                <a:lnTo>
                  <a:pt x="142" y="794"/>
                </a:lnTo>
                <a:lnTo>
                  <a:pt x="145" y="785"/>
                </a:lnTo>
                <a:lnTo>
                  <a:pt x="146" y="779"/>
                </a:lnTo>
                <a:lnTo>
                  <a:pt x="146" y="779"/>
                </a:lnTo>
                <a:lnTo>
                  <a:pt x="140" y="742"/>
                </a:lnTo>
                <a:lnTo>
                  <a:pt x="136" y="708"/>
                </a:lnTo>
                <a:lnTo>
                  <a:pt x="136" y="651"/>
                </a:lnTo>
                <a:lnTo>
                  <a:pt x="140" y="630"/>
                </a:lnTo>
                <a:lnTo>
                  <a:pt x="140" y="615"/>
                </a:lnTo>
                <a:lnTo>
                  <a:pt x="140" y="615"/>
                </a:lnTo>
                <a:lnTo>
                  <a:pt x="149" y="594"/>
                </a:lnTo>
                <a:lnTo>
                  <a:pt x="157" y="574"/>
                </a:lnTo>
                <a:lnTo>
                  <a:pt x="157" y="574"/>
                </a:lnTo>
                <a:lnTo>
                  <a:pt x="160" y="688"/>
                </a:lnTo>
                <a:lnTo>
                  <a:pt x="160" y="688"/>
                </a:lnTo>
                <a:lnTo>
                  <a:pt x="161" y="703"/>
                </a:lnTo>
                <a:lnTo>
                  <a:pt x="160" y="718"/>
                </a:lnTo>
                <a:lnTo>
                  <a:pt x="160" y="718"/>
                </a:lnTo>
                <a:lnTo>
                  <a:pt x="158" y="731"/>
                </a:lnTo>
                <a:lnTo>
                  <a:pt x="157" y="740"/>
                </a:lnTo>
                <a:lnTo>
                  <a:pt x="157" y="748"/>
                </a:lnTo>
                <a:lnTo>
                  <a:pt x="157" y="748"/>
                </a:lnTo>
                <a:lnTo>
                  <a:pt x="158" y="764"/>
                </a:lnTo>
                <a:lnTo>
                  <a:pt x="157" y="788"/>
                </a:lnTo>
                <a:lnTo>
                  <a:pt x="155" y="826"/>
                </a:lnTo>
                <a:lnTo>
                  <a:pt x="155" y="826"/>
                </a:lnTo>
                <a:lnTo>
                  <a:pt x="152" y="842"/>
                </a:lnTo>
                <a:lnTo>
                  <a:pt x="151" y="850"/>
                </a:lnTo>
                <a:lnTo>
                  <a:pt x="152" y="854"/>
                </a:lnTo>
                <a:lnTo>
                  <a:pt x="152" y="854"/>
                </a:lnTo>
                <a:lnTo>
                  <a:pt x="155" y="859"/>
                </a:lnTo>
                <a:lnTo>
                  <a:pt x="157" y="862"/>
                </a:lnTo>
                <a:lnTo>
                  <a:pt x="157" y="862"/>
                </a:lnTo>
                <a:lnTo>
                  <a:pt x="157" y="868"/>
                </a:lnTo>
                <a:lnTo>
                  <a:pt x="158" y="878"/>
                </a:lnTo>
                <a:lnTo>
                  <a:pt x="160" y="884"/>
                </a:lnTo>
                <a:lnTo>
                  <a:pt x="161" y="888"/>
                </a:lnTo>
                <a:lnTo>
                  <a:pt x="166" y="893"/>
                </a:lnTo>
                <a:lnTo>
                  <a:pt x="172" y="896"/>
                </a:lnTo>
                <a:lnTo>
                  <a:pt x="172" y="896"/>
                </a:lnTo>
                <a:lnTo>
                  <a:pt x="185" y="897"/>
                </a:lnTo>
                <a:lnTo>
                  <a:pt x="202" y="896"/>
                </a:lnTo>
                <a:lnTo>
                  <a:pt x="208" y="894"/>
                </a:lnTo>
                <a:lnTo>
                  <a:pt x="214" y="893"/>
                </a:lnTo>
                <a:lnTo>
                  <a:pt x="217" y="890"/>
                </a:lnTo>
                <a:lnTo>
                  <a:pt x="218" y="887"/>
                </a:lnTo>
                <a:lnTo>
                  <a:pt x="218" y="887"/>
                </a:lnTo>
                <a:lnTo>
                  <a:pt x="217" y="881"/>
                </a:lnTo>
                <a:lnTo>
                  <a:pt x="214" y="875"/>
                </a:lnTo>
                <a:lnTo>
                  <a:pt x="205" y="865"/>
                </a:lnTo>
                <a:lnTo>
                  <a:pt x="205" y="865"/>
                </a:lnTo>
                <a:lnTo>
                  <a:pt x="197" y="856"/>
                </a:lnTo>
                <a:lnTo>
                  <a:pt x="196" y="851"/>
                </a:lnTo>
                <a:lnTo>
                  <a:pt x="196" y="851"/>
                </a:lnTo>
                <a:lnTo>
                  <a:pt x="205" y="833"/>
                </a:lnTo>
                <a:lnTo>
                  <a:pt x="211" y="817"/>
                </a:lnTo>
                <a:lnTo>
                  <a:pt x="212" y="809"/>
                </a:lnTo>
                <a:lnTo>
                  <a:pt x="212" y="802"/>
                </a:lnTo>
                <a:lnTo>
                  <a:pt x="212" y="802"/>
                </a:lnTo>
                <a:lnTo>
                  <a:pt x="215" y="776"/>
                </a:lnTo>
                <a:lnTo>
                  <a:pt x="218" y="742"/>
                </a:lnTo>
                <a:lnTo>
                  <a:pt x="224" y="696"/>
                </a:lnTo>
                <a:lnTo>
                  <a:pt x="224" y="696"/>
                </a:lnTo>
                <a:lnTo>
                  <a:pt x="229" y="693"/>
                </a:lnTo>
                <a:lnTo>
                  <a:pt x="233" y="688"/>
                </a:lnTo>
                <a:lnTo>
                  <a:pt x="235" y="682"/>
                </a:lnTo>
                <a:lnTo>
                  <a:pt x="235" y="682"/>
                </a:lnTo>
                <a:lnTo>
                  <a:pt x="238" y="657"/>
                </a:lnTo>
                <a:lnTo>
                  <a:pt x="238" y="657"/>
                </a:lnTo>
                <a:lnTo>
                  <a:pt x="244" y="630"/>
                </a:lnTo>
                <a:lnTo>
                  <a:pt x="244" y="630"/>
                </a:lnTo>
                <a:lnTo>
                  <a:pt x="245" y="615"/>
                </a:lnTo>
                <a:lnTo>
                  <a:pt x="247" y="601"/>
                </a:lnTo>
                <a:lnTo>
                  <a:pt x="247" y="601"/>
                </a:lnTo>
                <a:lnTo>
                  <a:pt x="247" y="571"/>
                </a:lnTo>
                <a:lnTo>
                  <a:pt x="248" y="543"/>
                </a:lnTo>
                <a:lnTo>
                  <a:pt x="248" y="516"/>
                </a:lnTo>
                <a:lnTo>
                  <a:pt x="247" y="458"/>
                </a:lnTo>
                <a:lnTo>
                  <a:pt x="247" y="458"/>
                </a:lnTo>
                <a:lnTo>
                  <a:pt x="250" y="470"/>
                </a:lnTo>
                <a:lnTo>
                  <a:pt x="254" y="485"/>
                </a:lnTo>
                <a:lnTo>
                  <a:pt x="254" y="485"/>
                </a:lnTo>
                <a:lnTo>
                  <a:pt x="256" y="488"/>
                </a:lnTo>
                <a:lnTo>
                  <a:pt x="257" y="489"/>
                </a:lnTo>
                <a:lnTo>
                  <a:pt x="260" y="491"/>
                </a:lnTo>
                <a:lnTo>
                  <a:pt x="263" y="494"/>
                </a:lnTo>
                <a:lnTo>
                  <a:pt x="263" y="494"/>
                </a:lnTo>
                <a:lnTo>
                  <a:pt x="265" y="498"/>
                </a:lnTo>
                <a:lnTo>
                  <a:pt x="265" y="503"/>
                </a:lnTo>
                <a:lnTo>
                  <a:pt x="263" y="507"/>
                </a:lnTo>
                <a:lnTo>
                  <a:pt x="263" y="507"/>
                </a:lnTo>
                <a:lnTo>
                  <a:pt x="263" y="509"/>
                </a:lnTo>
                <a:lnTo>
                  <a:pt x="265" y="510"/>
                </a:lnTo>
                <a:lnTo>
                  <a:pt x="268" y="513"/>
                </a:lnTo>
                <a:lnTo>
                  <a:pt x="268" y="513"/>
                </a:lnTo>
                <a:lnTo>
                  <a:pt x="265" y="522"/>
                </a:lnTo>
                <a:lnTo>
                  <a:pt x="263" y="533"/>
                </a:lnTo>
                <a:lnTo>
                  <a:pt x="263" y="533"/>
                </a:lnTo>
                <a:lnTo>
                  <a:pt x="263" y="570"/>
                </a:lnTo>
                <a:lnTo>
                  <a:pt x="265" y="594"/>
                </a:lnTo>
                <a:lnTo>
                  <a:pt x="265" y="604"/>
                </a:lnTo>
                <a:lnTo>
                  <a:pt x="265" y="604"/>
                </a:lnTo>
                <a:lnTo>
                  <a:pt x="269" y="604"/>
                </a:lnTo>
                <a:lnTo>
                  <a:pt x="278" y="604"/>
                </a:lnTo>
                <a:lnTo>
                  <a:pt x="299" y="604"/>
                </a:lnTo>
                <a:lnTo>
                  <a:pt x="299" y="604"/>
                </a:lnTo>
                <a:lnTo>
                  <a:pt x="306" y="603"/>
                </a:lnTo>
                <a:lnTo>
                  <a:pt x="315" y="601"/>
                </a:lnTo>
                <a:lnTo>
                  <a:pt x="323" y="597"/>
                </a:lnTo>
                <a:lnTo>
                  <a:pt x="324" y="594"/>
                </a:lnTo>
                <a:lnTo>
                  <a:pt x="326" y="591"/>
                </a:lnTo>
                <a:lnTo>
                  <a:pt x="326" y="591"/>
                </a:lnTo>
                <a:lnTo>
                  <a:pt x="327" y="582"/>
                </a:lnTo>
                <a:lnTo>
                  <a:pt x="329" y="573"/>
                </a:lnTo>
                <a:lnTo>
                  <a:pt x="329" y="565"/>
                </a:lnTo>
                <a:lnTo>
                  <a:pt x="326" y="559"/>
                </a:lnTo>
                <a:lnTo>
                  <a:pt x="326" y="559"/>
                </a:lnTo>
                <a:lnTo>
                  <a:pt x="315" y="542"/>
                </a:lnTo>
                <a:lnTo>
                  <a:pt x="306" y="527"/>
                </a:lnTo>
                <a:lnTo>
                  <a:pt x="303" y="524"/>
                </a:lnTo>
                <a:lnTo>
                  <a:pt x="303" y="524"/>
                </a:lnTo>
                <a:lnTo>
                  <a:pt x="302" y="522"/>
                </a:lnTo>
                <a:lnTo>
                  <a:pt x="300" y="519"/>
                </a:lnTo>
                <a:lnTo>
                  <a:pt x="299" y="513"/>
                </a:lnTo>
                <a:lnTo>
                  <a:pt x="299" y="513"/>
                </a:lnTo>
                <a:lnTo>
                  <a:pt x="296" y="507"/>
                </a:lnTo>
                <a:lnTo>
                  <a:pt x="293" y="503"/>
                </a:lnTo>
                <a:lnTo>
                  <a:pt x="287" y="500"/>
                </a:lnTo>
                <a:lnTo>
                  <a:pt x="287" y="500"/>
                </a:lnTo>
                <a:lnTo>
                  <a:pt x="290" y="494"/>
                </a:lnTo>
                <a:lnTo>
                  <a:pt x="293" y="491"/>
                </a:lnTo>
                <a:lnTo>
                  <a:pt x="293" y="485"/>
                </a:lnTo>
                <a:lnTo>
                  <a:pt x="293" y="485"/>
                </a:lnTo>
                <a:lnTo>
                  <a:pt x="291" y="476"/>
                </a:lnTo>
                <a:lnTo>
                  <a:pt x="290" y="468"/>
                </a:lnTo>
                <a:lnTo>
                  <a:pt x="290" y="468"/>
                </a:lnTo>
                <a:lnTo>
                  <a:pt x="290" y="465"/>
                </a:lnTo>
                <a:lnTo>
                  <a:pt x="290" y="459"/>
                </a:lnTo>
                <a:lnTo>
                  <a:pt x="290" y="444"/>
                </a:lnTo>
                <a:lnTo>
                  <a:pt x="290" y="444"/>
                </a:lnTo>
                <a:lnTo>
                  <a:pt x="287" y="428"/>
                </a:lnTo>
                <a:lnTo>
                  <a:pt x="278" y="401"/>
                </a:lnTo>
                <a:lnTo>
                  <a:pt x="265" y="367"/>
                </a:lnTo>
                <a:lnTo>
                  <a:pt x="260" y="322"/>
                </a:lnTo>
                <a:lnTo>
                  <a:pt x="260" y="322"/>
                </a:lnTo>
                <a:lnTo>
                  <a:pt x="260" y="295"/>
                </a:lnTo>
                <a:lnTo>
                  <a:pt x="260" y="274"/>
                </a:lnTo>
                <a:lnTo>
                  <a:pt x="260" y="260"/>
                </a:lnTo>
                <a:lnTo>
                  <a:pt x="260" y="260"/>
                </a:lnTo>
                <a:lnTo>
                  <a:pt x="251" y="217"/>
                </a:lnTo>
                <a:lnTo>
                  <a:pt x="245" y="189"/>
                </a:lnTo>
                <a:lnTo>
                  <a:pt x="241" y="175"/>
                </a:lnTo>
                <a:lnTo>
                  <a:pt x="241" y="175"/>
                </a:lnTo>
                <a:lnTo>
                  <a:pt x="233" y="166"/>
                </a:lnTo>
                <a:lnTo>
                  <a:pt x="227" y="160"/>
                </a:lnTo>
                <a:lnTo>
                  <a:pt x="227" y="160"/>
                </a:lnTo>
                <a:lnTo>
                  <a:pt x="205" y="159"/>
                </a:lnTo>
                <a:lnTo>
                  <a:pt x="191" y="156"/>
                </a:lnTo>
                <a:lnTo>
                  <a:pt x="191" y="156"/>
                </a:lnTo>
                <a:lnTo>
                  <a:pt x="188" y="151"/>
                </a:lnTo>
                <a:lnTo>
                  <a:pt x="185" y="147"/>
                </a:lnTo>
                <a:lnTo>
                  <a:pt x="185" y="147"/>
                </a:lnTo>
                <a:lnTo>
                  <a:pt x="179" y="141"/>
                </a:lnTo>
                <a:lnTo>
                  <a:pt x="173" y="136"/>
                </a:lnTo>
                <a:lnTo>
                  <a:pt x="166" y="130"/>
                </a:lnTo>
                <a:lnTo>
                  <a:pt x="166" y="123"/>
                </a:lnTo>
                <a:lnTo>
                  <a:pt x="166" y="114"/>
                </a:lnTo>
                <a:lnTo>
                  <a:pt x="166" y="114"/>
                </a:lnTo>
                <a:lnTo>
                  <a:pt x="169" y="109"/>
                </a:lnTo>
                <a:lnTo>
                  <a:pt x="172" y="105"/>
                </a:lnTo>
                <a:lnTo>
                  <a:pt x="173" y="97"/>
                </a:lnTo>
                <a:lnTo>
                  <a:pt x="173" y="97"/>
                </a:lnTo>
                <a:lnTo>
                  <a:pt x="176" y="84"/>
                </a:lnTo>
                <a:lnTo>
                  <a:pt x="176" y="81"/>
                </a:lnTo>
                <a:lnTo>
                  <a:pt x="176" y="81"/>
                </a:lnTo>
                <a:lnTo>
                  <a:pt x="178" y="81"/>
                </a:lnTo>
                <a:lnTo>
                  <a:pt x="181" y="78"/>
                </a:lnTo>
                <a:lnTo>
                  <a:pt x="182" y="74"/>
                </a:lnTo>
                <a:lnTo>
                  <a:pt x="182" y="65"/>
                </a:lnTo>
                <a:lnTo>
                  <a:pt x="182" y="65"/>
                </a:lnTo>
                <a:lnTo>
                  <a:pt x="181" y="38"/>
                </a:lnTo>
                <a:lnTo>
                  <a:pt x="179" y="26"/>
                </a:lnTo>
                <a:lnTo>
                  <a:pt x="176" y="20"/>
                </a:lnTo>
                <a:lnTo>
                  <a:pt x="176" y="20"/>
                </a:lnTo>
                <a:lnTo>
                  <a:pt x="166" y="15"/>
                </a:lnTo>
                <a:lnTo>
                  <a:pt x="157" y="11"/>
                </a:lnTo>
                <a:lnTo>
                  <a:pt x="140" y="6"/>
                </a:lnTo>
                <a:close/>
                <a:moveTo>
                  <a:pt x="274" y="530"/>
                </a:moveTo>
                <a:lnTo>
                  <a:pt x="274" y="527"/>
                </a:lnTo>
                <a:lnTo>
                  <a:pt x="280" y="524"/>
                </a:lnTo>
                <a:lnTo>
                  <a:pt x="284" y="519"/>
                </a:lnTo>
                <a:lnTo>
                  <a:pt x="284" y="530"/>
                </a:lnTo>
                <a:lnTo>
                  <a:pt x="274" y="53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34"/>
          <p:cNvSpPr>
            <a:spLocks noEditPoints="1"/>
          </p:cNvSpPr>
          <p:nvPr/>
        </p:nvSpPr>
        <p:spPr bwMode="auto">
          <a:xfrm>
            <a:off x="1005931" y="4726196"/>
            <a:ext cx="632958" cy="1563779"/>
          </a:xfrm>
          <a:custGeom>
            <a:avLst/>
            <a:gdLst>
              <a:gd name="T0" fmla="*/ 80 w 306"/>
              <a:gd name="T1" fmla="*/ 20 h 756"/>
              <a:gd name="T2" fmla="*/ 81 w 306"/>
              <a:gd name="T3" fmla="*/ 70 h 756"/>
              <a:gd name="T4" fmla="*/ 78 w 306"/>
              <a:gd name="T5" fmla="*/ 79 h 756"/>
              <a:gd name="T6" fmla="*/ 100 w 306"/>
              <a:gd name="T7" fmla="*/ 106 h 756"/>
              <a:gd name="T8" fmla="*/ 91 w 306"/>
              <a:gd name="T9" fmla="*/ 115 h 756"/>
              <a:gd name="T10" fmla="*/ 34 w 306"/>
              <a:gd name="T11" fmla="*/ 147 h 756"/>
              <a:gd name="T12" fmla="*/ 25 w 306"/>
              <a:gd name="T13" fmla="*/ 184 h 756"/>
              <a:gd name="T14" fmla="*/ 1 w 306"/>
              <a:gd name="T15" fmla="*/ 254 h 756"/>
              <a:gd name="T16" fmla="*/ 6 w 306"/>
              <a:gd name="T17" fmla="*/ 278 h 756"/>
              <a:gd name="T18" fmla="*/ 34 w 306"/>
              <a:gd name="T19" fmla="*/ 291 h 756"/>
              <a:gd name="T20" fmla="*/ 66 w 306"/>
              <a:gd name="T21" fmla="*/ 307 h 756"/>
              <a:gd name="T22" fmla="*/ 47 w 306"/>
              <a:gd name="T23" fmla="*/ 338 h 756"/>
              <a:gd name="T24" fmla="*/ 63 w 306"/>
              <a:gd name="T25" fmla="*/ 475 h 756"/>
              <a:gd name="T26" fmla="*/ 80 w 306"/>
              <a:gd name="T27" fmla="*/ 568 h 756"/>
              <a:gd name="T28" fmla="*/ 89 w 306"/>
              <a:gd name="T29" fmla="*/ 634 h 756"/>
              <a:gd name="T30" fmla="*/ 122 w 306"/>
              <a:gd name="T31" fmla="*/ 716 h 756"/>
              <a:gd name="T32" fmla="*/ 104 w 306"/>
              <a:gd name="T33" fmla="*/ 752 h 756"/>
              <a:gd name="T34" fmla="*/ 109 w 306"/>
              <a:gd name="T35" fmla="*/ 756 h 756"/>
              <a:gd name="T36" fmla="*/ 137 w 306"/>
              <a:gd name="T37" fmla="*/ 756 h 756"/>
              <a:gd name="T38" fmla="*/ 174 w 306"/>
              <a:gd name="T39" fmla="*/ 740 h 756"/>
              <a:gd name="T40" fmla="*/ 184 w 306"/>
              <a:gd name="T41" fmla="*/ 729 h 756"/>
              <a:gd name="T42" fmla="*/ 194 w 306"/>
              <a:gd name="T43" fmla="*/ 720 h 756"/>
              <a:gd name="T44" fmla="*/ 194 w 306"/>
              <a:gd name="T45" fmla="*/ 686 h 756"/>
              <a:gd name="T46" fmla="*/ 197 w 306"/>
              <a:gd name="T47" fmla="*/ 617 h 756"/>
              <a:gd name="T48" fmla="*/ 213 w 306"/>
              <a:gd name="T49" fmla="*/ 557 h 756"/>
              <a:gd name="T50" fmla="*/ 223 w 306"/>
              <a:gd name="T51" fmla="*/ 425 h 756"/>
              <a:gd name="T52" fmla="*/ 230 w 306"/>
              <a:gd name="T53" fmla="*/ 415 h 756"/>
              <a:gd name="T54" fmla="*/ 241 w 306"/>
              <a:gd name="T55" fmla="*/ 416 h 756"/>
              <a:gd name="T56" fmla="*/ 263 w 306"/>
              <a:gd name="T57" fmla="*/ 391 h 756"/>
              <a:gd name="T58" fmla="*/ 272 w 306"/>
              <a:gd name="T59" fmla="*/ 391 h 756"/>
              <a:gd name="T60" fmla="*/ 278 w 306"/>
              <a:gd name="T61" fmla="*/ 382 h 756"/>
              <a:gd name="T62" fmla="*/ 291 w 306"/>
              <a:gd name="T63" fmla="*/ 382 h 756"/>
              <a:gd name="T64" fmla="*/ 306 w 306"/>
              <a:gd name="T65" fmla="*/ 349 h 756"/>
              <a:gd name="T66" fmla="*/ 301 w 306"/>
              <a:gd name="T67" fmla="*/ 322 h 756"/>
              <a:gd name="T68" fmla="*/ 302 w 306"/>
              <a:gd name="T69" fmla="*/ 305 h 756"/>
              <a:gd name="T70" fmla="*/ 297 w 306"/>
              <a:gd name="T71" fmla="*/ 282 h 756"/>
              <a:gd name="T72" fmla="*/ 282 w 306"/>
              <a:gd name="T73" fmla="*/ 254 h 756"/>
              <a:gd name="T74" fmla="*/ 260 w 306"/>
              <a:gd name="T75" fmla="*/ 203 h 756"/>
              <a:gd name="T76" fmla="*/ 244 w 306"/>
              <a:gd name="T77" fmla="*/ 179 h 756"/>
              <a:gd name="T78" fmla="*/ 231 w 306"/>
              <a:gd name="T79" fmla="*/ 148 h 756"/>
              <a:gd name="T80" fmla="*/ 214 w 306"/>
              <a:gd name="T81" fmla="*/ 129 h 756"/>
              <a:gd name="T82" fmla="*/ 156 w 306"/>
              <a:gd name="T83" fmla="*/ 87 h 756"/>
              <a:gd name="T84" fmla="*/ 162 w 306"/>
              <a:gd name="T85" fmla="*/ 77 h 756"/>
              <a:gd name="T86" fmla="*/ 162 w 306"/>
              <a:gd name="T87" fmla="*/ 53 h 756"/>
              <a:gd name="T88" fmla="*/ 156 w 306"/>
              <a:gd name="T89" fmla="*/ 47 h 756"/>
              <a:gd name="T90" fmla="*/ 151 w 306"/>
              <a:gd name="T91" fmla="*/ 30 h 756"/>
              <a:gd name="T92" fmla="*/ 156 w 306"/>
              <a:gd name="T93" fmla="*/ 16 h 756"/>
              <a:gd name="T94" fmla="*/ 146 w 306"/>
              <a:gd name="T95" fmla="*/ 2 h 756"/>
              <a:gd name="T96" fmla="*/ 113 w 306"/>
              <a:gd name="T97" fmla="*/ 4 h 756"/>
              <a:gd name="T98" fmla="*/ 106 w 306"/>
              <a:gd name="T99" fmla="*/ 4 h 756"/>
              <a:gd name="T100" fmla="*/ 237 w 306"/>
              <a:gd name="T101" fmla="*/ 279 h 756"/>
              <a:gd name="T102" fmla="*/ 244 w 306"/>
              <a:gd name="T103" fmla="*/ 294 h 756"/>
              <a:gd name="T104" fmla="*/ 269 w 306"/>
              <a:gd name="T105" fmla="*/ 320 h 756"/>
              <a:gd name="T106" fmla="*/ 263 w 306"/>
              <a:gd name="T107" fmla="*/ 331 h 756"/>
              <a:gd name="T108" fmla="*/ 260 w 306"/>
              <a:gd name="T109" fmla="*/ 340 h 756"/>
              <a:gd name="T110" fmla="*/ 231 w 306"/>
              <a:gd name="T111" fmla="*/ 297 h 756"/>
              <a:gd name="T112" fmla="*/ 212 w 306"/>
              <a:gd name="T113" fmla="*/ 268 h 7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06" h="756">
                <a:moveTo>
                  <a:pt x="106" y="4"/>
                </a:moveTo>
                <a:lnTo>
                  <a:pt x="106" y="4"/>
                </a:lnTo>
                <a:lnTo>
                  <a:pt x="91" y="11"/>
                </a:lnTo>
                <a:lnTo>
                  <a:pt x="82" y="16"/>
                </a:lnTo>
                <a:lnTo>
                  <a:pt x="80" y="20"/>
                </a:lnTo>
                <a:lnTo>
                  <a:pt x="78" y="23"/>
                </a:lnTo>
                <a:lnTo>
                  <a:pt x="78" y="23"/>
                </a:lnTo>
                <a:lnTo>
                  <a:pt x="78" y="42"/>
                </a:lnTo>
                <a:lnTo>
                  <a:pt x="78" y="57"/>
                </a:lnTo>
                <a:lnTo>
                  <a:pt x="81" y="70"/>
                </a:lnTo>
                <a:lnTo>
                  <a:pt x="81" y="70"/>
                </a:lnTo>
                <a:lnTo>
                  <a:pt x="78" y="71"/>
                </a:lnTo>
                <a:lnTo>
                  <a:pt x="77" y="75"/>
                </a:lnTo>
                <a:lnTo>
                  <a:pt x="78" y="79"/>
                </a:lnTo>
                <a:lnTo>
                  <a:pt x="78" y="79"/>
                </a:lnTo>
                <a:lnTo>
                  <a:pt x="85" y="89"/>
                </a:lnTo>
                <a:lnTo>
                  <a:pt x="91" y="94"/>
                </a:lnTo>
                <a:lnTo>
                  <a:pt x="91" y="94"/>
                </a:lnTo>
                <a:lnTo>
                  <a:pt x="97" y="98"/>
                </a:lnTo>
                <a:lnTo>
                  <a:pt x="100" y="106"/>
                </a:lnTo>
                <a:lnTo>
                  <a:pt x="100" y="106"/>
                </a:lnTo>
                <a:lnTo>
                  <a:pt x="96" y="109"/>
                </a:lnTo>
                <a:lnTo>
                  <a:pt x="92" y="112"/>
                </a:lnTo>
                <a:lnTo>
                  <a:pt x="91" y="115"/>
                </a:lnTo>
                <a:lnTo>
                  <a:pt x="91" y="115"/>
                </a:lnTo>
                <a:lnTo>
                  <a:pt x="87" y="119"/>
                </a:lnTo>
                <a:lnTo>
                  <a:pt x="82" y="123"/>
                </a:lnTo>
                <a:lnTo>
                  <a:pt x="64" y="132"/>
                </a:lnTo>
                <a:lnTo>
                  <a:pt x="45" y="141"/>
                </a:lnTo>
                <a:lnTo>
                  <a:pt x="34" y="147"/>
                </a:lnTo>
                <a:lnTo>
                  <a:pt x="34" y="147"/>
                </a:lnTo>
                <a:lnTo>
                  <a:pt x="33" y="151"/>
                </a:lnTo>
                <a:lnTo>
                  <a:pt x="30" y="156"/>
                </a:lnTo>
                <a:lnTo>
                  <a:pt x="28" y="170"/>
                </a:lnTo>
                <a:lnTo>
                  <a:pt x="25" y="184"/>
                </a:lnTo>
                <a:lnTo>
                  <a:pt x="22" y="194"/>
                </a:lnTo>
                <a:lnTo>
                  <a:pt x="22" y="194"/>
                </a:lnTo>
                <a:lnTo>
                  <a:pt x="16" y="208"/>
                </a:lnTo>
                <a:lnTo>
                  <a:pt x="7" y="231"/>
                </a:lnTo>
                <a:lnTo>
                  <a:pt x="1" y="254"/>
                </a:lnTo>
                <a:lnTo>
                  <a:pt x="0" y="263"/>
                </a:lnTo>
                <a:lnTo>
                  <a:pt x="0" y="269"/>
                </a:lnTo>
                <a:lnTo>
                  <a:pt x="0" y="269"/>
                </a:lnTo>
                <a:lnTo>
                  <a:pt x="2" y="274"/>
                </a:lnTo>
                <a:lnTo>
                  <a:pt x="6" y="278"/>
                </a:lnTo>
                <a:lnTo>
                  <a:pt x="11" y="282"/>
                </a:lnTo>
                <a:lnTo>
                  <a:pt x="16" y="284"/>
                </a:lnTo>
                <a:lnTo>
                  <a:pt x="28" y="289"/>
                </a:lnTo>
                <a:lnTo>
                  <a:pt x="34" y="291"/>
                </a:lnTo>
                <a:lnTo>
                  <a:pt x="34" y="291"/>
                </a:lnTo>
                <a:lnTo>
                  <a:pt x="66" y="297"/>
                </a:lnTo>
                <a:lnTo>
                  <a:pt x="66" y="297"/>
                </a:lnTo>
                <a:lnTo>
                  <a:pt x="66" y="301"/>
                </a:lnTo>
                <a:lnTo>
                  <a:pt x="66" y="307"/>
                </a:lnTo>
                <a:lnTo>
                  <a:pt x="66" y="307"/>
                </a:lnTo>
                <a:lnTo>
                  <a:pt x="55" y="319"/>
                </a:lnTo>
                <a:lnTo>
                  <a:pt x="49" y="327"/>
                </a:lnTo>
                <a:lnTo>
                  <a:pt x="48" y="333"/>
                </a:lnTo>
                <a:lnTo>
                  <a:pt x="47" y="338"/>
                </a:lnTo>
                <a:lnTo>
                  <a:pt x="47" y="338"/>
                </a:lnTo>
                <a:lnTo>
                  <a:pt x="48" y="358"/>
                </a:lnTo>
                <a:lnTo>
                  <a:pt x="52" y="391"/>
                </a:lnTo>
                <a:lnTo>
                  <a:pt x="59" y="451"/>
                </a:lnTo>
                <a:lnTo>
                  <a:pt x="59" y="451"/>
                </a:lnTo>
                <a:lnTo>
                  <a:pt x="63" y="475"/>
                </a:lnTo>
                <a:lnTo>
                  <a:pt x="69" y="507"/>
                </a:lnTo>
                <a:lnTo>
                  <a:pt x="76" y="536"/>
                </a:lnTo>
                <a:lnTo>
                  <a:pt x="78" y="554"/>
                </a:lnTo>
                <a:lnTo>
                  <a:pt x="78" y="554"/>
                </a:lnTo>
                <a:lnTo>
                  <a:pt x="80" y="568"/>
                </a:lnTo>
                <a:lnTo>
                  <a:pt x="83" y="587"/>
                </a:lnTo>
                <a:lnTo>
                  <a:pt x="86" y="608"/>
                </a:lnTo>
                <a:lnTo>
                  <a:pt x="87" y="626"/>
                </a:lnTo>
                <a:lnTo>
                  <a:pt x="87" y="626"/>
                </a:lnTo>
                <a:lnTo>
                  <a:pt x="89" y="634"/>
                </a:lnTo>
                <a:lnTo>
                  <a:pt x="90" y="642"/>
                </a:lnTo>
                <a:lnTo>
                  <a:pt x="95" y="660"/>
                </a:lnTo>
                <a:lnTo>
                  <a:pt x="101" y="676"/>
                </a:lnTo>
                <a:lnTo>
                  <a:pt x="106" y="686"/>
                </a:lnTo>
                <a:lnTo>
                  <a:pt x="122" y="716"/>
                </a:lnTo>
                <a:lnTo>
                  <a:pt x="122" y="716"/>
                </a:lnTo>
                <a:lnTo>
                  <a:pt x="113" y="730"/>
                </a:lnTo>
                <a:lnTo>
                  <a:pt x="106" y="742"/>
                </a:lnTo>
                <a:lnTo>
                  <a:pt x="104" y="747"/>
                </a:lnTo>
                <a:lnTo>
                  <a:pt x="104" y="752"/>
                </a:lnTo>
                <a:lnTo>
                  <a:pt x="104" y="752"/>
                </a:lnTo>
                <a:lnTo>
                  <a:pt x="104" y="754"/>
                </a:lnTo>
                <a:lnTo>
                  <a:pt x="105" y="756"/>
                </a:lnTo>
                <a:lnTo>
                  <a:pt x="106" y="756"/>
                </a:lnTo>
                <a:lnTo>
                  <a:pt x="109" y="756"/>
                </a:lnTo>
                <a:lnTo>
                  <a:pt x="115" y="754"/>
                </a:lnTo>
                <a:lnTo>
                  <a:pt x="120" y="754"/>
                </a:lnTo>
                <a:lnTo>
                  <a:pt x="125" y="754"/>
                </a:lnTo>
                <a:lnTo>
                  <a:pt x="125" y="754"/>
                </a:lnTo>
                <a:lnTo>
                  <a:pt x="137" y="756"/>
                </a:lnTo>
                <a:lnTo>
                  <a:pt x="151" y="753"/>
                </a:lnTo>
                <a:lnTo>
                  <a:pt x="162" y="750"/>
                </a:lnTo>
                <a:lnTo>
                  <a:pt x="169" y="748"/>
                </a:lnTo>
                <a:lnTo>
                  <a:pt x="169" y="748"/>
                </a:lnTo>
                <a:lnTo>
                  <a:pt x="174" y="740"/>
                </a:lnTo>
                <a:lnTo>
                  <a:pt x="175" y="735"/>
                </a:lnTo>
                <a:lnTo>
                  <a:pt x="175" y="735"/>
                </a:lnTo>
                <a:lnTo>
                  <a:pt x="179" y="733"/>
                </a:lnTo>
                <a:lnTo>
                  <a:pt x="181" y="730"/>
                </a:lnTo>
                <a:lnTo>
                  <a:pt x="184" y="729"/>
                </a:lnTo>
                <a:lnTo>
                  <a:pt x="184" y="729"/>
                </a:lnTo>
                <a:lnTo>
                  <a:pt x="188" y="729"/>
                </a:lnTo>
                <a:lnTo>
                  <a:pt x="190" y="728"/>
                </a:lnTo>
                <a:lnTo>
                  <a:pt x="193" y="724"/>
                </a:lnTo>
                <a:lnTo>
                  <a:pt x="194" y="720"/>
                </a:lnTo>
                <a:lnTo>
                  <a:pt x="194" y="698"/>
                </a:lnTo>
                <a:lnTo>
                  <a:pt x="194" y="688"/>
                </a:lnTo>
                <a:lnTo>
                  <a:pt x="194" y="688"/>
                </a:lnTo>
                <a:lnTo>
                  <a:pt x="194" y="688"/>
                </a:lnTo>
                <a:lnTo>
                  <a:pt x="194" y="686"/>
                </a:lnTo>
                <a:lnTo>
                  <a:pt x="194" y="686"/>
                </a:lnTo>
                <a:lnTo>
                  <a:pt x="194" y="673"/>
                </a:lnTo>
                <a:lnTo>
                  <a:pt x="194" y="650"/>
                </a:lnTo>
                <a:lnTo>
                  <a:pt x="195" y="627"/>
                </a:lnTo>
                <a:lnTo>
                  <a:pt x="197" y="617"/>
                </a:lnTo>
                <a:lnTo>
                  <a:pt x="197" y="617"/>
                </a:lnTo>
                <a:lnTo>
                  <a:pt x="200" y="608"/>
                </a:lnTo>
                <a:lnTo>
                  <a:pt x="204" y="590"/>
                </a:lnTo>
                <a:lnTo>
                  <a:pt x="213" y="557"/>
                </a:lnTo>
                <a:lnTo>
                  <a:pt x="213" y="557"/>
                </a:lnTo>
                <a:lnTo>
                  <a:pt x="217" y="531"/>
                </a:lnTo>
                <a:lnTo>
                  <a:pt x="222" y="510"/>
                </a:lnTo>
                <a:lnTo>
                  <a:pt x="222" y="510"/>
                </a:lnTo>
                <a:lnTo>
                  <a:pt x="223" y="460"/>
                </a:lnTo>
                <a:lnTo>
                  <a:pt x="223" y="425"/>
                </a:lnTo>
                <a:lnTo>
                  <a:pt x="225" y="414"/>
                </a:lnTo>
                <a:lnTo>
                  <a:pt x="225" y="410"/>
                </a:lnTo>
                <a:lnTo>
                  <a:pt x="225" y="410"/>
                </a:lnTo>
                <a:lnTo>
                  <a:pt x="227" y="411"/>
                </a:lnTo>
                <a:lnTo>
                  <a:pt x="230" y="415"/>
                </a:lnTo>
                <a:lnTo>
                  <a:pt x="231" y="416"/>
                </a:lnTo>
                <a:lnTo>
                  <a:pt x="233" y="418"/>
                </a:lnTo>
                <a:lnTo>
                  <a:pt x="237" y="418"/>
                </a:lnTo>
                <a:lnTo>
                  <a:pt x="241" y="416"/>
                </a:lnTo>
                <a:lnTo>
                  <a:pt x="241" y="416"/>
                </a:lnTo>
                <a:lnTo>
                  <a:pt x="245" y="414"/>
                </a:lnTo>
                <a:lnTo>
                  <a:pt x="249" y="410"/>
                </a:lnTo>
                <a:lnTo>
                  <a:pt x="256" y="402"/>
                </a:lnTo>
                <a:lnTo>
                  <a:pt x="263" y="391"/>
                </a:lnTo>
                <a:lnTo>
                  <a:pt x="263" y="391"/>
                </a:lnTo>
                <a:lnTo>
                  <a:pt x="266" y="394"/>
                </a:lnTo>
                <a:lnTo>
                  <a:pt x="269" y="394"/>
                </a:lnTo>
                <a:lnTo>
                  <a:pt x="270" y="392"/>
                </a:lnTo>
                <a:lnTo>
                  <a:pt x="272" y="391"/>
                </a:lnTo>
                <a:lnTo>
                  <a:pt x="272" y="391"/>
                </a:lnTo>
                <a:lnTo>
                  <a:pt x="274" y="386"/>
                </a:lnTo>
                <a:lnTo>
                  <a:pt x="274" y="378"/>
                </a:lnTo>
                <a:lnTo>
                  <a:pt x="275" y="369"/>
                </a:lnTo>
                <a:lnTo>
                  <a:pt x="275" y="369"/>
                </a:lnTo>
                <a:lnTo>
                  <a:pt x="278" y="382"/>
                </a:lnTo>
                <a:lnTo>
                  <a:pt x="282" y="395"/>
                </a:lnTo>
                <a:lnTo>
                  <a:pt x="282" y="395"/>
                </a:lnTo>
                <a:lnTo>
                  <a:pt x="283" y="394"/>
                </a:lnTo>
                <a:lnTo>
                  <a:pt x="287" y="388"/>
                </a:lnTo>
                <a:lnTo>
                  <a:pt x="291" y="382"/>
                </a:lnTo>
                <a:lnTo>
                  <a:pt x="291" y="382"/>
                </a:lnTo>
                <a:lnTo>
                  <a:pt x="301" y="367"/>
                </a:lnTo>
                <a:lnTo>
                  <a:pt x="301" y="367"/>
                </a:lnTo>
                <a:lnTo>
                  <a:pt x="303" y="358"/>
                </a:lnTo>
                <a:lnTo>
                  <a:pt x="306" y="349"/>
                </a:lnTo>
                <a:lnTo>
                  <a:pt x="306" y="338"/>
                </a:lnTo>
                <a:lnTo>
                  <a:pt x="306" y="338"/>
                </a:lnTo>
                <a:lnTo>
                  <a:pt x="301" y="322"/>
                </a:lnTo>
                <a:lnTo>
                  <a:pt x="301" y="322"/>
                </a:lnTo>
                <a:lnTo>
                  <a:pt x="301" y="322"/>
                </a:lnTo>
                <a:lnTo>
                  <a:pt x="303" y="321"/>
                </a:lnTo>
                <a:lnTo>
                  <a:pt x="303" y="319"/>
                </a:lnTo>
                <a:lnTo>
                  <a:pt x="303" y="313"/>
                </a:lnTo>
                <a:lnTo>
                  <a:pt x="303" y="313"/>
                </a:lnTo>
                <a:lnTo>
                  <a:pt x="302" y="305"/>
                </a:lnTo>
                <a:lnTo>
                  <a:pt x="301" y="294"/>
                </a:lnTo>
                <a:lnTo>
                  <a:pt x="299" y="287"/>
                </a:lnTo>
                <a:lnTo>
                  <a:pt x="298" y="284"/>
                </a:lnTo>
                <a:lnTo>
                  <a:pt x="297" y="282"/>
                </a:lnTo>
                <a:lnTo>
                  <a:pt x="297" y="282"/>
                </a:lnTo>
                <a:lnTo>
                  <a:pt x="288" y="277"/>
                </a:lnTo>
                <a:lnTo>
                  <a:pt x="284" y="275"/>
                </a:lnTo>
                <a:lnTo>
                  <a:pt x="284" y="275"/>
                </a:lnTo>
                <a:lnTo>
                  <a:pt x="283" y="266"/>
                </a:lnTo>
                <a:lnTo>
                  <a:pt x="282" y="254"/>
                </a:lnTo>
                <a:lnTo>
                  <a:pt x="282" y="254"/>
                </a:lnTo>
                <a:lnTo>
                  <a:pt x="270" y="228"/>
                </a:lnTo>
                <a:lnTo>
                  <a:pt x="263" y="212"/>
                </a:lnTo>
                <a:lnTo>
                  <a:pt x="260" y="203"/>
                </a:lnTo>
                <a:lnTo>
                  <a:pt x="260" y="203"/>
                </a:lnTo>
                <a:lnTo>
                  <a:pt x="258" y="199"/>
                </a:lnTo>
                <a:lnTo>
                  <a:pt x="252" y="193"/>
                </a:lnTo>
                <a:lnTo>
                  <a:pt x="247" y="185"/>
                </a:lnTo>
                <a:lnTo>
                  <a:pt x="244" y="179"/>
                </a:lnTo>
                <a:lnTo>
                  <a:pt x="244" y="179"/>
                </a:lnTo>
                <a:lnTo>
                  <a:pt x="242" y="175"/>
                </a:lnTo>
                <a:lnTo>
                  <a:pt x="237" y="166"/>
                </a:lnTo>
                <a:lnTo>
                  <a:pt x="237" y="166"/>
                </a:lnTo>
                <a:lnTo>
                  <a:pt x="233" y="156"/>
                </a:lnTo>
                <a:lnTo>
                  <a:pt x="231" y="148"/>
                </a:lnTo>
                <a:lnTo>
                  <a:pt x="227" y="141"/>
                </a:lnTo>
                <a:lnTo>
                  <a:pt x="226" y="138"/>
                </a:lnTo>
                <a:lnTo>
                  <a:pt x="222" y="134"/>
                </a:lnTo>
                <a:lnTo>
                  <a:pt x="222" y="134"/>
                </a:lnTo>
                <a:lnTo>
                  <a:pt x="214" y="129"/>
                </a:lnTo>
                <a:lnTo>
                  <a:pt x="207" y="127"/>
                </a:lnTo>
                <a:lnTo>
                  <a:pt x="200" y="126"/>
                </a:lnTo>
                <a:lnTo>
                  <a:pt x="172" y="115"/>
                </a:lnTo>
                <a:lnTo>
                  <a:pt x="156" y="113"/>
                </a:lnTo>
                <a:lnTo>
                  <a:pt x="156" y="87"/>
                </a:lnTo>
                <a:lnTo>
                  <a:pt x="160" y="79"/>
                </a:lnTo>
                <a:lnTo>
                  <a:pt x="160" y="79"/>
                </a:lnTo>
                <a:lnTo>
                  <a:pt x="160" y="79"/>
                </a:lnTo>
                <a:lnTo>
                  <a:pt x="161" y="80"/>
                </a:lnTo>
                <a:lnTo>
                  <a:pt x="162" y="77"/>
                </a:lnTo>
                <a:lnTo>
                  <a:pt x="162" y="72"/>
                </a:lnTo>
                <a:lnTo>
                  <a:pt x="162" y="72"/>
                </a:lnTo>
                <a:lnTo>
                  <a:pt x="163" y="62"/>
                </a:lnTo>
                <a:lnTo>
                  <a:pt x="163" y="58"/>
                </a:lnTo>
                <a:lnTo>
                  <a:pt x="162" y="53"/>
                </a:lnTo>
                <a:lnTo>
                  <a:pt x="162" y="53"/>
                </a:lnTo>
                <a:lnTo>
                  <a:pt x="160" y="49"/>
                </a:lnTo>
                <a:lnTo>
                  <a:pt x="158" y="48"/>
                </a:lnTo>
                <a:lnTo>
                  <a:pt x="156" y="47"/>
                </a:lnTo>
                <a:lnTo>
                  <a:pt x="156" y="47"/>
                </a:lnTo>
                <a:lnTo>
                  <a:pt x="156" y="42"/>
                </a:lnTo>
                <a:lnTo>
                  <a:pt x="155" y="38"/>
                </a:lnTo>
                <a:lnTo>
                  <a:pt x="153" y="34"/>
                </a:lnTo>
                <a:lnTo>
                  <a:pt x="153" y="34"/>
                </a:lnTo>
                <a:lnTo>
                  <a:pt x="151" y="30"/>
                </a:lnTo>
                <a:lnTo>
                  <a:pt x="150" y="28"/>
                </a:lnTo>
                <a:lnTo>
                  <a:pt x="150" y="28"/>
                </a:lnTo>
                <a:lnTo>
                  <a:pt x="152" y="25"/>
                </a:lnTo>
                <a:lnTo>
                  <a:pt x="155" y="20"/>
                </a:lnTo>
                <a:lnTo>
                  <a:pt x="156" y="16"/>
                </a:lnTo>
                <a:lnTo>
                  <a:pt x="156" y="12"/>
                </a:lnTo>
                <a:lnTo>
                  <a:pt x="156" y="9"/>
                </a:lnTo>
                <a:lnTo>
                  <a:pt x="153" y="6"/>
                </a:lnTo>
                <a:lnTo>
                  <a:pt x="153" y="6"/>
                </a:lnTo>
                <a:lnTo>
                  <a:pt x="146" y="2"/>
                </a:lnTo>
                <a:lnTo>
                  <a:pt x="138" y="1"/>
                </a:lnTo>
                <a:lnTo>
                  <a:pt x="130" y="0"/>
                </a:lnTo>
                <a:lnTo>
                  <a:pt x="125" y="0"/>
                </a:lnTo>
                <a:lnTo>
                  <a:pt x="125" y="0"/>
                </a:lnTo>
                <a:lnTo>
                  <a:pt x="113" y="4"/>
                </a:lnTo>
                <a:lnTo>
                  <a:pt x="109" y="4"/>
                </a:lnTo>
                <a:lnTo>
                  <a:pt x="109" y="4"/>
                </a:lnTo>
                <a:lnTo>
                  <a:pt x="109" y="2"/>
                </a:lnTo>
                <a:lnTo>
                  <a:pt x="106" y="4"/>
                </a:lnTo>
                <a:lnTo>
                  <a:pt x="106" y="4"/>
                </a:lnTo>
                <a:close/>
                <a:moveTo>
                  <a:pt x="216" y="232"/>
                </a:moveTo>
                <a:lnTo>
                  <a:pt x="228" y="260"/>
                </a:lnTo>
                <a:lnTo>
                  <a:pt x="228" y="260"/>
                </a:lnTo>
                <a:lnTo>
                  <a:pt x="232" y="269"/>
                </a:lnTo>
                <a:lnTo>
                  <a:pt x="237" y="279"/>
                </a:lnTo>
                <a:lnTo>
                  <a:pt x="237" y="279"/>
                </a:lnTo>
                <a:lnTo>
                  <a:pt x="240" y="282"/>
                </a:lnTo>
                <a:lnTo>
                  <a:pt x="241" y="286"/>
                </a:lnTo>
                <a:lnTo>
                  <a:pt x="244" y="294"/>
                </a:lnTo>
                <a:lnTo>
                  <a:pt x="244" y="294"/>
                </a:lnTo>
                <a:lnTo>
                  <a:pt x="246" y="298"/>
                </a:lnTo>
                <a:lnTo>
                  <a:pt x="249" y="302"/>
                </a:lnTo>
                <a:lnTo>
                  <a:pt x="254" y="307"/>
                </a:lnTo>
                <a:lnTo>
                  <a:pt x="254" y="307"/>
                </a:lnTo>
                <a:lnTo>
                  <a:pt x="269" y="320"/>
                </a:lnTo>
                <a:lnTo>
                  <a:pt x="269" y="320"/>
                </a:lnTo>
                <a:lnTo>
                  <a:pt x="266" y="324"/>
                </a:lnTo>
                <a:lnTo>
                  <a:pt x="264" y="327"/>
                </a:lnTo>
                <a:lnTo>
                  <a:pt x="263" y="331"/>
                </a:lnTo>
                <a:lnTo>
                  <a:pt x="263" y="331"/>
                </a:lnTo>
                <a:lnTo>
                  <a:pt x="263" y="339"/>
                </a:lnTo>
                <a:lnTo>
                  <a:pt x="264" y="347"/>
                </a:lnTo>
                <a:lnTo>
                  <a:pt x="265" y="357"/>
                </a:lnTo>
                <a:lnTo>
                  <a:pt x="265" y="357"/>
                </a:lnTo>
                <a:lnTo>
                  <a:pt x="260" y="340"/>
                </a:lnTo>
                <a:lnTo>
                  <a:pt x="254" y="322"/>
                </a:lnTo>
                <a:lnTo>
                  <a:pt x="254" y="322"/>
                </a:lnTo>
                <a:lnTo>
                  <a:pt x="251" y="319"/>
                </a:lnTo>
                <a:lnTo>
                  <a:pt x="245" y="312"/>
                </a:lnTo>
                <a:lnTo>
                  <a:pt x="231" y="297"/>
                </a:lnTo>
                <a:lnTo>
                  <a:pt x="231" y="297"/>
                </a:lnTo>
                <a:lnTo>
                  <a:pt x="219" y="284"/>
                </a:lnTo>
                <a:lnTo>
                  <a:pt x="213" y="275"/>
                </a:lnTo>
                <a:lnTo>
                  <a:pt x="213" y="275"/>
                </a:lnTo>
                <a:lnTo>
                  <a:pt x="212" y="268"/>
                </a:lnTo>
                <a:lnTo>
                  <a:pt x="213" y="256"/>
                </a:lnTo>
                <a:lnTo>
                  <a:pt x="213" y="256"/>
                </a:lnTo>
                <a:lnTo>
                  <a:pt x="216" y="232"/>
                </a:lnTo>
                <a:lnTo>
                  <a:pt x="216" y="23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8"/>
          <p:cNvSpPr>
            <a:spLocks noEditPoints="1"/>
          </p:cNvSpPr>
          <p:nvPr/>
        </p:nvSpPr>
        <p:spPr bwMode="auto">
          <a:xfrm>
            <a:off x="8467689" y="2753925"/>
            <a:ext cx="685243" cy="1665224"/>
          </a:xfrm>
          <a:custGeom>
            <a:avLst/>
            <a:gdLst>
              <a:gd name="T0" fmla="*/ 179 w 737"/>
              <a:gd name="T1" fmla="*/ 179 h 1791"/>
              <a:gd name="T2" fmla="*/ 178 w 737"/>
              <a:gd name="T3" fmla="*/ 180 h 1791"/>
              <a:gd name="T4" fmla="*/ 186 w 737"/>
              <a:gd name="T5" fmla="*/ 200 h 1791"/>
              <a:gd name="T6" fmla="*/ 134 w 737"/>
              <a:gd name="T7" fmla="*/ 298 h 1791"/>
              <a:gd name="T8" fmla="*/ 22 w 737"/>
              <a:gd name="T9" fmla="*/ 391 h 1791"/>
              <a:gd name="T10" fmla="*/ 22 w 737"/>
              <a:gd name="T11" fmla="*/ 440 h 1791"/>
              <a:gd name="T12" fmla="*/ 19 w 737"/>
              <a:gd name="T13" fmla="*/ 497 h 1791"/>
              <a:gd name="T14" fmla="*/ 6 w 737"/>
              <a:gd name="T15" fmla="*/ 867 h 1791"/>
              <a:gd name="T16" fmla="*/ 16 w 737"/>
              <a:gd name="T17" fmla="*/ 899 h 1791"/>
              <a:gd name="T18" fmla="*/ 54 w 737"/>
              <a:gd name="T19" fmla="*/ 981 h 1791"/>
              <a:gd name="T20" fmla="*/ 80 w 737"/>
              <a:gd name="T21" fmla="*/ 1113 h 1791"/>
              <a:gd name="T22" fmla="*/ 134 w 737"/>
              <a:gd name="T23" fmla="*/ 1143 h 1791"/>
              <a:gd name="T24" fmla="*/ 149 w 737"/>
              <a:gd name="T25" fmla="*/ 1327 h 1791"/>
              <a:gd name="T26" fmla="*/ 164 w 737"/>
              <a:gd name="T27" fmla="*/ 1610 h 1791"/>
              <a:gd name="T28" fmla="*/ 174 w 737"/>
              <a:gd name="T29" fmla="*/ 1733 h 1791"/>
              <a:gd name="T30" fmla="*/ 237 w 737"/>
              <a:gd name="T31" fmla="*/ 1774 h 1791"/>
              <a:gd name="T32" fmla="*/ 303 w 737"/>
              <a:gd name="T33" fmla="*/ 1789 h 1791"/>
              <a:gd name="T34" fmla="*/ 307 w 737"/>
              <a:gd name="T35" fmla="*/ 1746 h 1791"/>
              <a:gd name="T36" fmla="*/ 298 w 737"/>
              <a:gd name="T37" fmla="*/ 1267 h 1791"/>
              <a:gd name="T38" fmla="*/ 328 w 737"/>
              <a:gd name="T39" fmla="*/ 1148 h 1791"/>
              <a:gd name="T40" fmla="*/ 352 w 737"/>
              <a:gd name="T41" fmla="*/ 1211 h 1791"/>
              <a:gd name="T42" fmla="*/ 335 w 737"/>
              <a:gd name="T43" fmla="*/ 1459 h 1791"/>
              <a:gd name="T44" fmla="*/ 333 w 737"/>
              <a:gd name="T45" fmla="*/ 1610 h 1791"/>
              <a:gd name="T46" fmla="*/ 368 w 737"/>
              <a:gd name="T47" fmla="*/ 1724 h 1791"/>
              <a:gd name="T48" fmla="*/ 426 w 737"/>
              <a:gd name="T49" fmla="*/ 1752 h 1791"/>
              <a:gd name="T50" fmla="*/ 462 w 737"/>
              <a:gd name="T51" fmla="*/ 1744 h 1791"/>
              <a:gd name="T52" fmla="*/ 452 w 737"/>
              <a:gd name="T53" fmla="*/ 1690 h 1791"/>
              <a:gd name="T54" fmla="*/ 473 w 737"/>
              <a:gd name="T55" fmla="*/ 1420 h 1791"/>
              <a:gd name="T56" fmla="*/ 482 w 737"/>
              <a:gd name="T57" fmla="*/ 1393 h 1791"/>
              <a:gd name="T58" fmla="*/ 545 w 737"/>
              <a:gd name="T59" fmla="*/ 1390 h 1791"/>
              <a:gd name="T60" fmla="*/ 613 w 737"/>
              <a:gd name="T61" fmla="*/ 1416 h 1791"/>
              <a:gd name="T62" fmla="*/ 712 w 737"/>
              <a:gd name="T63" fmla="*/ 1399 h 1791"/>
              <a:gd name="T64" fmla="*/ 737 w 737"/>
              <a:gd name="T65" fmla="*/ 1364 h 1791"/>
              <a:gd name="T66" fmla="*/ 691 w 737"/>
              <a:gd name="T67" fmla="*/ 1128 h 1791"/>
              <a:gd name="T68" fmla="*/ 625 w 737"/>
              <a:gd name="T69" fmla="*/ 981 h 1791"/>
              <a:gd name="T70" fmla="*/ 641 w 737"/>
              <a:gd name="T71" fmla="*/ 903 h 1791"/>
              <a:gd name="T72" fmla="*/ 636 w 737"/>
              <a:gd name="T73" fmla="*/ 810 h 1791"/>
              <a:gd name="T74" fmla="*/ 529 w 737"/>
              <a:gd name="T75" fmla="*/ 325 h 1791"/>
              <a:gd name="T76" fmla="*/ 472 w 737"/>
              <a:gd name="T77" fmla="*/ 298 h 1791"/>
              <a:gd name="T78" fmla="*/ 358 w 737"/>
              <a:gd name="T79" fmla="*/ 224 h 1791"/>
              <a:gd name="T80" fmla="*/ 368 w 737"/>
              <a:gd name="T81" fmla="*/ 204 h 1791"/>
              <a:gd name="T82" fmla="*/ 378 w 737"/>
              <a:gd name="T83" fmla="*/ 199 h 1791"/>
              <a:gd name="T84" fmla="*/ 389 w 737"/>
              <a:gd name="T85" fmla="*/ 142 h 1791"/>
              <a:gd name="T86" fmla="*/ 389 w 737"/>
              <a:gd name="T87" fmla="*/ 92 h 1791"/>
              <a:gd name="T88" fmla="*/ 372 w 737"/>
              <a:gd name="T89" fmla="*/ 42 h 1791"/>
              <a:gd name="T90" fmla="*/ 328 w 737"/>
              <a:gd name="T91" fmla="*/ 10 h 1791"/>
              <a:gd name="T92" fmla="*/ 288 w 737"/>
              <a:gd name="T93" fmla="*/ 10 h 1791"/>
              <a:gd name="T94" fmla="*/ 227 w 737"/>
              <a:gd name="T95" fmla="*/ 12 h 1791"/>
              <a:gd name="T96" fmla="*/ 191 w 737"/>
              <a:gd name="T97" fmla="*/ 42 h 1791"/>
              <a:gd name="T98" fmla="*/ 169 w 737"/>
              <a:gd name="T99" fmla="*/ 129 h 1791"/>
              <a:gd name="T100" fmla="*/ 539 w 737"/>
              <a:gd name="T101" fmla="*/ 896 h 1791"/>
              <a:gd name="T102" fmla="*/ 553 w 737"/>
              <a:gd name="T103" fmla="*/ 984 h 1791"/>
              <a:gd name="T104" fmla="*/ 537 w 737"/>
              <a:gd name="T105" fmla="*/ 1024 h 1791"/>
              <a:gd name="T106" fmla="*/ 532 w 737"/>
              <a:gd name="T107" fmla="*/ 875 h 1791"/>
              <a:gd name="T108" fmla="*/ 595 w 737"/>
              <a:gd name="T109" fmla="*/ 1027 h 1791"/>
              <a:gd name="T110" fmla="*/ 611 w 737"/>
              <a:gd name="T111" fmla="*/ 1078 h 1791"/>
              <a:gd name="T112" fmla="*/ 572 w 737"/>
              <a:gd name="T113" fmla="*/ 999 h 1791"/>
              <a:gd name="T114" fmla="*/ 586 w 737"/>
              <a:gd name="T115" fmla="*/ 994 h 17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37" h="1791">
                <a:moveTo>
                  <a:pt x="169" y="129"/>
                </a:moveTo>
                <a:lnTo>
                  <a:pt x="169" y="129"/>
                </a:lnTo>
                <a:lnTo>
                  <a:pt x="170" y="149"/>
                </a:lnTo>
                <a:lnTo>
                  <a:pt x="173" y="164"/>
                </a:lnTo>
                <a:lnTo>
                  <a:pt x="176" y="174"/>
                </a:lnTo>
                <a:lnTo>
                  <a:pt x="179" y="179"/>
                </a:lnTo>
                <a:lnTo>
                  <a:pt x="179" y="179"/>
                </a:lnTo>
                <a:lnTo>
                  <a:pt x="179" y="179"/>
                </a:lnTo>
                <a:lnTo>
                  <a:pt x="179" y="179"/>
                </a:lnTo>
                <a:lnTo>
                  <a:pt x="179" y="179"/>
                </a:lnTo>
                <a:lnTo>
                  <a:pt x="179" y="179"/>
                </a:lnTo>
                <a:lnTo>
                  <a:pt x="178" y="180"/>
                </a:lnTo>
                <a:lnTo>
                  <a:pt x="179" y="186"/>
                </a:lnTo>
                <a:lnTo>
                  <a:pt x="180" y="192"/>
                </a:lnTo>
                <a:lnTo>
                  <a:pt x="181" y="196"/>
                </a:lnTo>
                <a:lnTo>
                  <a:pt x="184" y="199"/>
                </a:lnTo>
                <a:lnTo>
                  <a:pt x="184" y="199"/>
                </a:lnTo>
                <a:lnTo>
                  <a:pt x="186" y="200"/>
                </a:lnTo>
                <a:lnTo>
                  <a:pt x="190" y="201"/>
                </a:lnTo>
                <a:lnTo>
                  <a:pt x="196" y="201"/>
                </a:lnTo>
                <a:lnTo>
                  <a:pt x="204" y="199"/>
                </a:lnTo>
                <a:lnTo>
                  <a:pt x="204" y="238"/>
                </a:lnTo>
                <a:lnTo>
                  <a:pt x="134" y="298"/>
                </a:lnTo>
                <a:lnTo>
                  <a:pt x="134" y="298"/>
                </a:lnTo>
                <a:lnTo>
                  <a:pt x="87" y="327"/>
                </a:lnTo>
                <a:lnTo>
                  <a:pt x="35" y="358"/>
                </a:lnTo>
                <a:lnTo>
                  <a:pt x="35" y="358"/>
                </a:lnTo>
                <a:lnTo>
                  <a:pt x="32" y="361"/>
                </a:lnTo>
                <a:lnTo>
                  <a:pt x="30" y="369"/>
                </a:lnTo>
                <a:lnTo>
                  <a:pt x="22" y="391"/>
                </a:lnTo>
                <a:lnTo>
                  <a:pt x="16" y="412"/>
                </a:lnTo>
                <a:lnTo>
                  <a:pt x="15" y="420"/>
                </a:lnTo>
                <a:lnTo>
                  <a:pt x="15" y="422"/>
                </a:lnTo>
                <a:lnTo>
                  <a:pt x="15" y="422"/>
                </a:lnTo>
                <a:lnTo>
                  <a:pt x="19" y="429"/>
                </a:lnTo>
                <a:lnTo>
                  <a:pt x="22" y="440"/>
                </a:lnTo>
                <a:lnTo>
                  <a:pt x="26" y="453"/>
                </a:lnTo>
                <a:lnTo>
                  <a:pt x="26" y="458"/>
                </a:lnTo>
                <a:lnTo>
                  <a:pt x="25" y="462"/>
                </a:lnTo>
                <a:lnTo>
                  <a:pt x="25" y="462"/>
                </a:lnTo>
                <a:lnTo>
                  <a:pt x="22" y="473"/>
                </a:lnTo>
                <a:lnTo>
                  <a:pt x="19" y="497"/>
                </a:lnTo>
                <a:lnTo>
                  <a:pt x="11" y="566"/>
                </a:lnTo>
                <a:lnTo>
                  <a:pt x="4" y="641"/>
                </a:lnTo>
                <a:lnTo>
                  <a:pt x="0" y="686"/>
                </a:lnTo>
                <a:lnTo>
                  <a:pt x="0" y="686"/>
                </a:lnTo>
                <a:lnTo>
                  <a:pt x="4" y="801"/>
                </a:lnTo>
                <a:lnTo>
                  <a:pt x="6" y="867"/>
                </a:lnTo>
                <a:lnTo>
                  <a:pt x="9" y="887"/>
                </a:lnTo>
                <a:lnTo>
                  <a:pt x="9" y="893"/>
                </a:lnTo>
                <a:lnTo>
                  <a:pt x="10" y="894"/>
                </a:lnTo>
                <a:lnTo>
                  <a:pt x="10" y="894"/>
                </a:lnTo>
                <a:lnTo>
                  <a:pt x="13" y="896"/>
                </a:lnTo>
                <a:lnTo>
                  <a:pt x="16" y="899"/>
                </a:lnTo>
                <a:lnTo>
                  <a:pt x="26" y="911"/>
                </a:lnTo>
                <a:lnTo>
                  <a:pt x="40" y="929"/>
                </a:lnTo>
                <a:lnTo>
                  <a:pt x="50" y="974"/>
                </a:lnTo>
                <a:lnTo>
                  <a:pt x="50" y="974"/>
                </a:lnTo>
                <a:lnTo>
                  <a:pt x="51" y="978"/>
                </a:lnTo>
                <a:lnTo>
                  <a:pt x="54" y="981"/>
                </a:lnTo>
                <a:lnTo>
                  <a:pt x="61" y="988"/>
                </a:lnTo>
                <a:lnTo>
                  <a:pt x="67" y="993"/>
                </a:lnTo>
                <a:lnTo>
                  <a:pt x="70" y="994"/>
                </a:lnTo>
                <a:lnTo>
                  <a:pt x="80" y="1004"/>
                </a:lnTo>
                <a:lnTo>
                  <a:pt x="80" y="1113"/>
                </a:lnTo>
                <a:lnTo>
                  <a:pt x="80" y="1113"/>
                </a:lnTo>
                <a:lnTo>
                  <a:pt x="106" y="1128"/>
                </a:lnTo>
                <a:lnTo>
                  <a:pt x="124" y="1139"/>
                </a:lnTo>
                <a:lnTo>
                  <a:pt x="132" y="1142"/>
                </a:lnTo>
                <a:lnTo>
                  <a:pt x="134" y="1143"/>
                </a:lnTo>
                <a:lnTo>
                  <a:pt x="134" y="1143"/>
                </a:lnTo>
                <a:lnTo>
                  <a:pt x="134" y="1143"/>
                </a:lnTo>
                <a:lnTo>
                  <a:pt x="134" y="1143"/>
                </a:lnTo>
                <a:lnTo>
                  <a:pt x="134" y="1143"/>
                </a:lnTo>
                <a:lnTo>
                  <a:pt x="134" y="1143"/>
                </a:lnTo>
                <a:lnTo>
                  <a:pt x="143" y="1241"/>
                </a:lnTo>
                <a:lnTo>
                  <a:pt x="148" y="1306"/>
                </a:lnTo>
                <a:lnTo>
                  <a:pt x="149" y="1327"/>
                </a:lnTo>
                <a:lnTo>
                  <a:pt x="149" y="1337"/>
                </a:lnTo>
                <a:lnTo>
                  <a:pt x="149" y="1337"/>
                </a:lnTo>
                <a:lnTo>
                  <a:pt x="149" y="1350"/>
                </a:lnTo>
                <a:lnTo>
                  <a:pt x="150" y="1381"/>
                </a:lnTo>
                <a:lnTo>
                  <a:pt x="155" y="1475"/>
                </a:lnTo>
                <a:lnTo>
                  <a:pt x="164" y="1610"/>
                </a:lnTo>
                <a:lnTo>
                  <a:pt x="164" y="1640"/>
                </a:lnTo>
                <a:lnTo>
                  <a:pt x="164" y="1640"/>
                </a:lnTo>
                <a:lnTo>
                  <a:pt x="169" y="1690"/>
                </a:lnTo>
                <a:lnTo>
                  <a:pt x="169" y="1690"/>
                </a:lnTo>
                <a:lnTo>
                  <a:pt x="172" y="1714"/>
                </a:lnTo>
                <a:lnTo>
                  <a:pt x="174" y="1733"/>
                </a:lnTo>
                <a:lnTo>
                  <a:pt x="176" y="1741"/>
                </a:lnTo>
                <a:lnTo>
                  <a:pt x="179" y="1744"/>
                </a:lnTo>
                <a:lnTo>
                  <a:pt x="179" y="1744"/>
                </a:lnTo>
                <a:lnTo>
                  <a:pt x="199" y="1755"/>
                </a:lnTo>
                <a:lnTo>
                  <a:pt x="217" y="1764"/>
                </a:lnTo>
                <a:lnTo>
                  <a:pt x="237" y="1774"/>
                </a:lnTo>
                <a:lnTo>
                  <a:pt x="258" y="1782"/>
                </a:lnTo>
                <a:lnTo>
                  <a:pt x="278" y="1788"/>
                </a:lnTo>
                <a:lnTo>
                  <a:pt x="286" y="1790"/>
                </a:lnTo>
                <a:lnTo>
                  <a:pt x="293" y="1791"/>
                </a:lnTo>
                <a:lnTo>
                  <a:pt x="299" y="1790"/>
                </a:lnTo>
                <a:lnTo>
                  <a:pt x="303" y="1789"/>
                </a:lnTo>
                <a:lnTo>
                  <a:pt x="303" y="1789"/>
                </a:lnTo>
                <a:lnTo>
                  <a:pt x="306" y="1785"/>
                </a:lnTo>
                <a:lnTo>
                  <a:pt x="307" y="1780"/>
                </a:lnTo>
                <a:lnTo>
                  <a:pt x="308" y="1773"/>
                </a:lnTo>
                <a:lnTo>
                  <a:pt x="308" y="1765"/>
                </a:lnTo>
                <a:lnTo>
                  <a:pt x="307" y="1746"/>
                </a:lnTo>
                <a:lnTo>
                  <a:pt x="304" y="1724"/>
                </a:lnTo>
                <a:lnTo>
                  <a:pt x="297" y="1687"/>
                </a:lnTo>
                <a:lnTo>
                  <a:pt x="293" y="1670"/>
                </a:lnTo>
                <a:lnTo>
                  <a:pt x="298" y="1660"/>
                </a:lnTo>
                <a:lnTo>
                  <a:pt x="298" y="1496"/>
                </a:lnTo>
                <a:lnTo>
                  <a:pt x="298" y="1267"/>
                </a:lnTo>
                <a:lnTo>
                  <a:pt x="298" y="1138"/>
                </a:lnTo>
                <a:lnTo>
                  <a:pt x="298" y="1138"/>
                </a:lnTo>
                <a:lnTo>
                  <a:pt x="312" y="1142"/>
                </a:lnTo>
                <a:lnTo>
                  <a:pt x="322" y="1144"/>
                </a:lnTo>
                <a:lnTo>
                  <a:pt x="328" y="1148"/>
                </a:lnTo>
                <a:lnTo>
                  <a:pt x="328" y="1148"/>
                </a:lnTo>
                <a:lnTo>
                  <a:pt x="333" y="1154"/>
                </a:lnTo>
                <a:lnTo>
                  <a:pt x="338" y="1164"/>
                </a:lnTo>
                <a:lnTo>
                  <a:pt x="343" y="1178"/>
                </a:lnTo>
                <a:lnTo>
                  <a:pt x="343" y="1178"/>
                </a:lnTo>
                <a:lnTo>
                  <a:pt x="348" y="1196"/>
                </a:lnTo>
                <a:lnTo>
                  <a:pt x="352" y="1211"/>
                </a:lnTo>
                <a:lnTo>
                  <a:pt x="353" y="1222"/>
                </a:lnTo>
                <a:lnTo>
                  <a:pt x="353" y="1222"/>
                </a:lnTo>
                <a:lnTo>
                  <a:pt x="348" y="1306"/>
                </a:lnTo>
                <a:lnTo>
                  <a:pt x="343" y="1381"/>
                </a:lnTo>
                <a:lnTo>
                  <a:pt x="343" y="1381"/>
                </a:lnTo>
                <a:lnTo>
                  <a:pt x="335" y="1459"/>
                </a:lnTo>
                <a:lnTo>
                  <a:pt x="328" y="1555"/>
                </a:lnTo>
                <a:lnTo>
                  <a:pt x="328" y="1555"/>
                </a:lnTo>
                <a:lnTo>
                  <a:pt x="328" y="1574"/>
                </a:lnTo>
                <a:lnTo>
                  <a:pt x="331" y="1590"/>
                </a:lnTo>
                <a:lnTo>
                  <a:pt x="333" y="1610"/>
                </a:lnTo>
                <a:lnTo>
                  <a:pt x="333" y="1610"/>
                </a:lnTo>
                <a:lnTo>
                  <a:pt x="331" y="1632"/>
                </a:lnTo>
                <a:lnTo>
                  <a:pt x="328" y="1647"/>
                </a:lnTo>
                <a:lnTo>
                  <a:pt x="328" y="1655"/>
                </a:lnTo>
                <a:lnTo>
                  <a:pt x="328" y="1655"/>
                </a:lnTo>
                <a:lnTo>
                  <a:pt x="348" y="1691"/>
                </a:lnTo>
                <a:lnTo>
                  <a:pt x="368" y="1724"/>
                </a:lnTo>
                <a:lnTo>
                  <a:pt x="368" y="1724"/>
                </a:lnTo>
                <a:lnTo>
                  <a:pt x="403" y="1744"/>
                </a:lnTo>
                <a:lnTo>
                  <a:pt x="403" y="1744"/>
                </a:lnTo>
                <a:lnTo>
                  <a:pt x="409" y="1747"/>
                </a:lnTo>
                <a:lnTo>
                  <a:pt x="416" y="1749"/>
                </a:lnTo>
                <a:lnTo>
                  <a:pt x="426" y="1752"/>
                </a:lnTo>
                <a:lnTo>
                  <a:pt x="435" y="1752"/>
                </a:lnTo>
                <a:lnTo>
                  <a:pt x="445" y="1752"/>
                </a:lnTo>
                <a:lnTo>
                  <a:pt x="452" y="1750"/>
                </a:lnTo>
                <a:lnTo>
                  <a:pt x="458" y="1748"/>
                </a:lnTo>
                <a:lnTo>
                  <a:pt x="461" y="1747"/>
                </a:lnTo>
                <a:lnTo>
                  <a:pt x="462" y="1744"/>
                </a:lnTo>
                <a:lnTo>
                  <a:pt x="462" y="1744"/>
                </a:lnTo>
                <a:lnTo>
                  <a:pt x="463" y="1738"/>
                </a:lnTo>
                <a:lnTo>
                  <a:pt x="462" y="1729"/>
                </a:lnTo>
                <a:lnTo>
                  <a:pt x="460" y="1712"/>
                </a:lnTo>
                <a:lnTo>
                  <a:pt x="455" y="1696"/>
                </a:lnTo>
                <a:lnTo>
                  <a:pt x="452" y="1690"/>
                </a:lnTo>
                <a:lnTo>
                  <a:pt x="422" y="1625"/>
                </a:lnTo>
                <a:lnTo>
                  <a:pt x="437" y="1610"/>
                </a:lnTo>
                <a:lnTo>
                  <a:pt x="437" y="1610"/>
                </a:lnTo>
                <a:lnTo>
                  <a:pt x="456" y="1511"/>
                </a:lnTo>
                <a:lnTo>
                  <a:pt x="468" y="1442"/>
                </a:lnTo>
                <a:lnTo>
                  <a:pt x="473" y="1420"/>
                </a:lnTo>
                <a:lnTo>
                  <a:pt x="476" y="1414"/>
                </a:lnTo>
                <a:lnTo>
                  <a:pt x="477" y="1411"/>
                </a:lnTo>
                <a:lnTo>
                  <a:pt x="477" y="1411"/>
                </a:lnTo>
                <a:lnTo>
                  <a:pt x="478" y="1410"/>
                </a:lnTo>
                <a:lnTo>
                  <a:pt x="480" y="1406"/>
                </a:lnTo>
                <a:lnTo>
                  <a:pt x="482" y="1393"/>
                </a:lnTo>
                <a:lnTo>
                  <a:pt x="487" y="1352"/>
                </a:lnTo>
                <a:lnTo>
                  <a:pt x="492" y="1292"/>
                </a:lnTo>
                <a:lnTo>
                  <a:pt x="517" y="1367"/>
                </a:lnTo>
                <a:lnTo>
                  <a:pt x="517" y="1367"/>
                </a:lnTo>
                <a:lnTo>
                  <a:pt x="526" y="1374"/>
                </a:lnTo>
                <a:lnTo>
                  <a:pt x="545" y="1390"/>
                </a:lnTo>
                <a:lnTo>
                  <a:pt x="568" y="1406"/>
                </a:lnTo>
                <a:lnTo>
                  <a:pt x="579" y="1413"/>
                </a:lnTo>
                <a:lnTo>
                  <a:pt x="586" y="1416"/>
                </a:lnTo>
                <a:lnTo>
                  <a:pt x="586" y="1416"/>
                </a:lnTo>
                <a:lnTo>
                  <a:pt x="596" y="1418"/>
                </a:lnTo>
                <a:lnTo>
                  <a:pt x="613" y="1416"/>
                </a:lnTo>
                <a:lnTo>
                  <a:pt x="631" y="1415"/>
                </a:lnTo>
                <a:lnTo>
                  <a:pt x="652" y="1414"/>
                </a:lnTo>
                <a:lnTo>
                  <a:pt x="673" y="1410"/>
                </a:lnTo>
                <a:lnTo>
                  <a:pt x="692" y="1406"/>
                </a:lnTo>
                <a:lnTo>
                  <a:pt x="707" y="1401"/>
                </a:lnTo>
                <a:lnTo>
                  <a:pt x="712" y="1399"/>
                </a:lnTo>
                <a:lnTo>
                  <a:pt x="716" y="1396"/>
                </a:lnTo>
                <a:lnTo>
                  <a:pt x="716" y="1396"/>
                </a:lnTo>
                <a:lnTo>
                  <a:pt x="726" y="1385"/>
                </a:lnTo>
                <a:lnTo>
                  <a:pt x="732" y="1375"/>
                </a:lnTo>
                <a:lnTo>
                  <a:pt x="735" y="1368"/>
                </a:lnTo>
                <a:lnTo>
                  <a:pt x="737" y="1364"/>
                </a:lnTo>
                <a:lnTo>
                  <a:pt x="735" y="1362"/>
                </a:lnTo>
                <a:lnTo>
                  <a:pt x="735" y="1362"/>
                </a:lnTo>
                <a:lnTo>
                  <a:pt x="733" y="1349"/>
                </a:lnTo>
                <a:lnTo>
                  <a:pt x="727" y="1323"/>
                </a:lnTo>
                <a:lnTo>
                  <a:pt x="712" y="1242"/>
                </a:lnTo>
                <a:lnTo>
                  <a:pt x="691" y="1128"/>
                </a:lnTo>
                <a:lnTo>
                  <a:pt x="666" y="1113"/>
                </a:lnTo>
                <a:lnTo>
                  <a:pt x="666" y="1113"/>
                </a:lnTo>
                <a:lnTo>
                  <a:pt x="631" y="994"/>
                </a:lnTo>
                <a:lnTo>
                  <a:pt x="631" y="994"/>
                </a:lnTo>
                <a:lnTo>
                  <a:pt x="629" y="988"/>
                </a:lnTo>
                <a:lnTo>
                  <a:pt x="625" y="981"/>
                </a:lnTo>
                <a:lnTo>
                  <a:pt x="617" y="968"/>
                </a:lnTo>
                <a:lnTo>
                  <a:pt x="606" y="954"/>
                </a:lnTo>
                <a:lnTo>
                  <a:pt x="646" y="944"/>
                </a:lnTo>
                <a:lnTo>
                  <a:pt x="646" y="944"/>
                </a:lnTo>
                <a:lnTo>
                  <a:pt x="644" y="921"/>
                </a:lnTo>
                <a:lnTo>
                  <a:pt x="641" y="903"/>
                </a:lnTo>
                <a:lnTo>
                  <a:pt x="641" y="894"/>
                </a:lnTo>
                <a:lnTo>
                  <a:pt x="641" y="894"/>
                </a:lnTo>
                <a:lnTo>
                  <a:pt x="649" y="886"/>
                </a:lnTo>
                <a:lnTo>
                  <a:pt x="656" y="880"/>
                </a:lnTo>
                <a:lnTo>
                  <a:pt x="656" y="820"/>
                </a:lnTo>
                <a:lnTo>
                  <a:pt x="636" y="810"/>
                </a:lnTo>
                <a:lnTo>
                  <a:pt x="572" y="512"/>
                </a:lnTo>
                <a:lnTo>
                  <a:pt x="547" y="373"/>
                </a:lnTo>
                <a:lnTo>
                  <a:pt x="547" y="373"/>
                </a:lnTo>
                <a:lnTo>
                  <a:pt x="538" y="349"/>
                </a:lnTo>
                <a:lnTo>
                  <a:pt x="532" y="332"/>
                </a:lnTo>
                <a:lnTo>
                  <a:pt x="529" y="325"/>
                </a:lnTo>
                <a:lnTo>
                  <a:pt x="527" y="323"/>
                </a:lnTo>
                <a:lnTo>
                  <a:pt x="527" y="323"/>
                </a:lnTo>
                <a:lnTo>
                  <a:pt x="499" y="310"/>
                </a:lnTo>
                <a:lnTo>
                  <a:pt x="482" y="303"/>
                </a:lnTo>
                <a:lnTo>
                  <a:pt x="472" y="298"/>
                </a:lnTo>
                <a:lnTo>
                  <a:pt x="472" y="298"/>
                </a:lnTo>
                <a:lnTo>
                  <a:pt x="455" y="291"/>
                </a:lnTo>
                <a:lnTo>
                  <a:pt x="424" y="277"/>
                </a:lnTo>
                <a:lnTo>
                  <a:pt x="378" y="258"/>
                </a:lnTo>
                <a:lnTo>
                  <a:pt x="343" y="243"/>
                </a:lnTo>
                <a:lnTo>
                  <a:pt x="343" y="243"/>
                </a:lnTo>
                <a:lnTo>
                  <a:pt x="358" y="224"/>
                </a:lnTo>
                <a:lnTo>
                  <a:pt x="358" y="224"/>
                </a:lnTo>
                <a:lnTo>
                  <a:pt x="364" y="214"/>
                </a:lnTo>
                <a:lnTo>
                  <a:pt x="367" y="207"/>
                </a:lnTo>
                <a:lnTo>
                  <a:pt x="368" y="204"/>
                </a:lnTo>
                <a:lnTo>
                  <a:pt x="368" y="204"/>
                </a:lnTo>
                <a:lnTo>
                  <a:pt x="368" y="204"/>
                </a:lnTo>
                <a:lnTo>
                  <a:pt x="369" y="204"/>
                </a:lnTo>
                <a:lnTo>
                  <a:pt x="372" y="204"/>
                </a:lnTo>
                <a:lnTo>
                  <a:pt x="375" y="202"/>
                </a:lnTo>
                <a:lnTo>
                  <a:pt x="376" y="201"/>
                </a:lnTo>
                <a:lnTo>
                  <a:pt x="378" y="199"/>
                </a:lnTo>
                <a:lnTo>
                  <a:pt x="378" y="199"/>
                </a:lnTo>
                <a:lnTo>
                  <a:pt x="379" y="187"/>
                </a:lnTo>
                <a:lnTo>
                  <a:pt x="381" y="171"/>
                </a:lnTo>
                <a:lnTo>
                  <a:pt x="383" y="149"/>
                </a:lnTo>
                <a:lnTo>
                  <a:pt x="383" y="149"/>
                </a:lnTo>
                <a:lnTo>
                  <a:pt x="385" y="148"/>
                </a:lnTo>
                <a:lnTo>
                  <a:pt x="389" y="142"/>
                </a:lnTo>
                <a:lnTo>
                  <a:pt x="391" y="138"/>
                </a:lnTo>
                <a:lnTo>
                  <a:pt x="393" y="132"/>
                </a:lnTo>
                <a:lnTo>
                  <a:pt x="394" y="124"/>
                </a:lnTo>
                <a:lnTo>
                  <a:pt x="393" y="114"/>
                </a:lnTo>
                <a:lnTo>
                  <a:pt x="393" y="114"/>
                </a:lnTo>
                <a:lnTo>
                  <a:pt x="389" y="92"/>
                </a:lnTo>
                <a:lnTo>
                  <a:pt x="383" y="71"/>
                </a:lnTo>
                <a:lnTo>
                  <a:pt x="379" y="56"/>
                </a:lnTo>
                <a:lnTo>
                  <a:pt x="378" y="50"/>
                </a:lnTo>
                <a:lnTo>
                  <a:pt x="378" y="50"/>
                </a:lnTo>
                <a:lnTo>
                  <a:pt x="376" y="47"/>
                </a:lnTo>
                <a:lnTo>
                  <a:pt x="372" y="42"/>
                </a:lnTo>
                <a:lnTo>
                  <a:pt x="358" y="30"/>
                </a:lnTo>
                <a:lnTo>
                  <a:pt x="358" y="30"/>
                </a:lnTo>
                <a:lnTo>
                  <a:pt x="352" y="25"/>
                </a:lnTo>
                <a:lnTo>
                  <a:pt x="343" y="20"/>
                </a:lnTo>
                <a:lnTo>
                  <a:pt x="335" y="15"/>
                </a:lnTo>
                <a:lnTo>
                  <a:pt x="328" y="10"/>
                </a:lnTo>
                <a:lnTo>
                  <a:pt x="328" y="10"/>
                </a:lnTo>
                <a:lnTo>
                  <a:pt x="321" y="5"/>
                </a:lnTo>
                <a:lnTo>
                  <a:pt x="313" y="2"/>
                </a:lnTo>
                <a:lnTo>
                  <a:pt x="303" y="0"/>
                </a:lnTo>
                <a:lnTo>
                  <a:pt x="288" y="10"/>
                </a:lnTo>
                <a:lnTo>
                  <a:pt x="288" y="10"/>
                </a:lnTo>
                <a:lnTo>
                  <a:pt x="282" y="7"/>
                </a:lnTo>
                <a:lnTo>
                  <a:pt x="275" y="6"/>
                </a:lnTo>
                <a:lnTo>
                  <a:pt x="265" y="5"/>
                </a:lnTo>
                <a:lnTo>
                  <a:pt x="254" y="6"/>
                </a:lnTo>
                <a:lnTo>
                  <a:pt x="241" y="7"/>
                </a:lnTo>
                <a:lnTo>
                  <a:pt x="227" y="12"/>
                </a:lnTo>
                <a:lnTo>
                  <a:pt x="220" y="16"/>
                </a:lnTo>
                <a:lnTo>
                  <a:pt x="214" y="20"/>
                </a:lnTo>
                <a:lnTo>
                  <a:pt x="214" y="20"/>
                </a:lnTo>
                <a:lnTo>
                  <a:pt x="208" y="25"/>
                </a:lnTo>
                <a:lnTo>
                  <a:pt x="201" y="30"/>
                </a:lnTo>
                <a:lnTo>
                  <a:pt x="191" y="42"/>
                </a:lnTo>
                <a:lnTo>
                  <a:pt x="184" y="57"/>
                </a:lnTo>
                <a:lnTo>
                  <a:pt x="178" y="71"/>
                </a:lnTo>
                <a:lnTo>
                  <a:pt x="174" y="87"/>
                </a:lnTo>
                <a:lnTo>
                  <a:pt x="172" y="102"/>
                </a:lnTo>
                <a:lnTo>
                  <a:pt x="169" y="115"/>
                </a:lnTo>
                <a:lnTo>
                  <a:pt x="169" y="129"/>
                </a:lnTo>
                <a:lnTo>
                  <a:pt x="169" y="129"/>
                </a:lnTo>
                <a:close/>
                <a:moveTo>
                  <a:pt x="532" y="875"/>
                </a:moveTo>
                <a:lnTo>
                  <a:pt x="532" y="875"/>
                </a:lnTo>
                <a:lnTo>
                  <a:pt x="533" y="876"/>
                </a:lnTo>
                <a:lnTo>
                  <a:pt x="535" y="881"/>
                </a:lnTo>
                <a:lnTo>
                  <a:pt x="539" y="896"/>
                </a:lnTo>
                <a:lnTo>
                  <a:pt x="547" y="919"/>
                </a:lnTo>
                <a:lnTo>
                  <a:pt x="557" y="934"/>
                </a:lnTo>
                <a:lnTo>
                  <a:pt x="557" y="969"/>
                </a:lnTo>
                <a:lnTo>
                  <a:pt x="557" y="969"/>
                </a:lnTo>
                <a:lnTo>
                  <a:pt x="554" y="976"/>
                </a:lnTo>
                <a:lnTo>
                  <a:pt x="553" y="984"/>
                </a:lnTo>
                <a:lnTo>
                  <a:pt x="552" y="994"/>
                </a:lnTo>
                <a:lnTo>
                  <a:pt x="552" y="994"/>
                </a:lnTo>
                <a:lnTo>
                  <a:pt x="550" y="1004"/>
                </a:lnTo>
                <a:lnTo>
                  <a:pt x="549" y="1014"/>
                </a:lnTo>
                <a:lnTo>
                  <a:pt x="547" y="1024"/>
                </a:lnTo>
                <a:lnTo>
                  <a:pt x="537" y="1024"/>
                </a:lnTo>
                <a:lnTo>
                  <a:pt x="537" y="1024"/>
                </a:lnTo>
                <a:lnTo>
                  <a:pt x="533" y="950"/>
                </a:lnTo>
                <a:lnTo>
                  <a:pt x="532" y="899"/>
                </a:lnTo>
                <a:lnTo>
                  <a:pt x="532" y="882"/>
                </a:lnTo>
                <a:lnTo>
                  <a:pt x="532" y="875"/>
                </a:lnTo>
                <a:lnTo>
                  <a:pt x="532" y="875"/>
                </a:lnTo>
                <a:close/>
                <a:moveTo>
                  <a:pt x="586" y="994"/>
                </a:moveTo>
                <a:lnTo>
                  <a:pt x="591" y="1004"/>
                </a:lnTo>
                <a:lnTo>
                  <a:pt x="591" y="1004"/>
                </a:lnTo>
                <a:lnTo>
                  <a:pt x="593" y="1015"/>
                </a:lnTo>
                <a:lnTo>
                  <a:pt x="594" y="1024"/>
                </a:lnTo>
                <a:lnTo>
                  <a:pt x="595" y="1027"/>
                </a:lnTo>
                <a:lnTo>
                  <a:pt x="596" y="1029"/>
                </a:lnTo>
                <a:lnTo>
                  <a:pt x="596" y="1029"/>
                </a:lnTo>
                <a:lnTo>
                  <a:pt x="600" y="1032"/>
                </a:lnTo>
                <a:lnTo>
                  <a:pt x="605" y="1037"/>
                </a:lnTo>
                <a:lnTo>
                  <a:pt x="611" y="1044"/>
                </a:lnTo>
                <a:lnTo>
                  <a:pt x="611" y="1078"/>
                </a:lnTo>
                <a:lnTo>
                  <a:pt x="567" y="1029"/>
                </a:lnTo>
                <a:lnTo>
                  <a:pt x="567" y="1029"/>
                </a:lnTo>
                <a:lnTo>
                  <a:pt x="567" y="1019"/>
                </a:lnTo>
                <a:lnTo>
                  <a:pt x="568" y="1009"/>
                </a:lnTo>
                <a:lnTo>
                  <a:pt x="572" y="999"/>
                </a:lnTo>
                <a:lnTo>
                  <a:pt x="572" y="999"/>
                </a:lnTo>
                <a:lnTo>
                  <a:pt x="574" y="995"/>
                </a:lnTo>
                <a:lnTo>
                  <a:pt x="576" y="993"/>
                </a:lnTo>
                <a:lnTo>
                  <a:pt x="579" y="991"/>
                </a:lnTo>
                <a:lnTo>
                  <a:pt x="581" y="991"/>
                </a:lnTo>
                <a:lnTo>
                  <a:pt x="585" y="993"/>
                </a:lnTo>
                <a:lnTo>
                  <a:pt x="586" y="994"/>
                </a:lnTo>
                <a:lnTo>
                  <a:pt x="586" y="994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9"/>
          <p:cNvSpPr>
            <a:spLocks/>
          </p:cNvSpPr>
          <p:nvPr/>
        </p:nvSpPr>
        <p:spPr bwMode="auto">
          <a:xfrm>
            <a:off x="6487300" y="2753925"/>
            <a:ext cx="752372" cy="1665224"/>
          </a:xfrm>
          <a:custGeom>
            <a:avLst/>
            <a:gdLst>
              <a:gd name="T0" fmla="*/ 525 w 797"/>
              <a:gd name="T1" fmla="*/ 27 h 1764"/>
              <a:gd name="T2" fmla="*/ 529 w 797"/>
              <a:gd name="T3" fmla="*/ 42 h 1764"/>
              <a:gd name="T4" fmla="*/ 539 w 797"/>
              <a:gd name="T5" fmla="*/ 88 h 1764"/>
              <a:gd name="T6" fmla="*/ 523 w 797"/>
              <a:gd name="T7" fmla="*/ 189 h 1764"/>
              <a:gd name="T8" fmla="*/ 647 w 797"/>
              <a:gd name="T9" fmla="*/ 278 h 1764"/>
              <a:gd name="T10" fmla="*/ 657 w 797"/>
              <a:gd name="T11" fmla="*/ 287 h 1764"/>
              <a:gd name="T12" fmla="*/ 659 w 797"/>
              <a:gd name="T13" fmla="*/ 305 h 1764"/>
              <a:gd name="T14" fmla="*/ 672 w 797"/>
              <a:gd name="T15" fmla="*/ 367 h 1764"/>
              <a:gd name="T16" fmla="*/ 725 w 797"/>
              <a:gd name="T17" fmla="*/ 575 h 1764"/>
              <a:gd name="T18" fmla="*/ 727 w 797"/>
              <a:gd name="T19" fmla="*/ 596 h 1764"/>
              <a:gd name="T20" fmla="*/ 662 w 797"/>
              <a:gd name="T21" fmla="*/ 820 h 1764"/>
              <a:gd name="T22" fmla="*/ 684 w 797"/>
              <a:gd name="T23" fmla="*/ 987 h 1764"/>
              <a:gd name="T24" fmla="*/ 747 w 797"/>
              <a:gd name="T25" fmla="*/ 1042 h 1764"/>
              <a:gd name="T26" fmla="*/ 793 w 797"/>
              <a:gd name="T27" fmla="*/ 1052 h 1764"/>
              <a:gd name="T28" fmla="*/ 792 w 797"/>
              <a:gd name="T29" fmla="*/ 1089 h 1764"/>
              <a:gd name="T30" fmla="*/ 773 w 797"/>
              <a:gd name="T31" fmla="*/ 1115 h 1764"/>
              <a:gd name="T32" fmla="*/ 707 w 797"/>
              <a:gd name="T33" fmla="*/ 1098 h 1764"/>
              <a:gd name="T34" fmla="*/ 695 w 797"/>
              <a:gd name="T35" fmla="*/ 1164 h 1764"/>
              <a:gd name="T36" fmla="*/ 671 w 797"/>
              <a:gd name="T37" fmla="*/ 1185 h 1764"/>
              <a:gd name="T38" fmla="*/ 533 w 797"/>
              <a:gd name="T39" fmla="*/ 1168 h 1764"/>
              <a:gd name="T40" fmla="*/ 533 w 797"/>
              <a:gd name="T41" fmla="*/ 1386 h 1764"/>
              <a:gd name="T42" fmla="*/ 464 w 797"/>
              <a:gd name="T43" fmla="*/ 1635 h 1764"/>
              <a:gd name="T44" fmla="*/ 492 w 797"/>
              <a:gd name="T45" fmla="*/ 1676 h 1764"/>
              <a:gd name="T46" fmla="*/ 479 w 797"/>
              <a:gd name="T47" fmla="*/ 1703 h 1764"/>
              <a:gd name="T48" fmla="*/ 431 w 797"/>
              <a:gd name="T49" fmla="*/ 1702 h 1764"/>
              <a:gd name="T50" fmla="*/ 349 w 797"/>
              <a:gd name="T51" fmla="*/ 1645 h 1764"/>
              <a:gd name="T52" fmla="*/ 344 w 797"/>
              <a:gd name="T53" fmla="*/ 1719 h 1764"/>
              <a:gd name="T54" fmla="*/ 315 w 797"/>
              <a:gd name="T55" fmla="*/ 1753 h 1764"/>
              <a:gd name="T56" fmla="*/ 254 w 797"/>
              <a:gd name="T57" fmla="*/ 1763 h 1764"/>
              <a:gd name="T58" fmla="*/ 218 w 797"/>
              <a:gd name="T59" fmla="*/ 1737 h 1764"/>
              <a:gd name="T60" fmla="*/ 225 w 797"/>
              <a:gd name="T61" fmla="*/ 1670 h 1764"/>
              <a:gd name="T62" fmla="*/ 230 w 797"/>
              <a:gd name="T63" fmla="*/ 1525 h 1764"/>
              <a:gd name="T64" fmla="*/ 210 w 797"/>
              <a:gd name="T65" fmla="*/ 1391 h 1764"/>
              <a:gd name="T66" fmla="*/ 200 w 797"/>
              <a:gd name="T67" fmla="*/ 1397 h 1764"/>
              <a:gd name="T68" fmla="*/ 156 w 797"/>
              <a:gd name="T69" fmla="*/ 1386 h 1764"/>
              <a:gd name="T70" fmla="*/ 139 w 797"/>
              <a:gd name="T71" fmla="*/ 1386 h 1764"/>
              <a:gd name="T72" fmla="*/ 100 w 797"/>
              <a:gd name="T73" fmla="*/ 1386 h 1764"/>
              <a:gd name="T74" fmla="*/ 45 w 797"/>
              <a:gd name="T75" fmla="*/ 1361 h 1764"/>
              <a:gd name="T76" fmla="*/ 31 w 797"/>
              <a:gd name="T77" fmla="*/ 1292 h 1764"/>
              <a:gd name="T78" fmla="*/ 36 w 797"/>
              <a:gd name="T79" fmla="*/ 1014 h 1764"/>
              <a:gd name="T80" fmla="*/ 0 w 797"/>
              <a:gd name="T81" fmla="*/ 924 h 1764"/>
              <a:gd name="T82" fmla="*/ 16 w 797"/>
              <a:gd name="T83" fmla="*/ 869 h 1764"/>
              <a:gd name="T84" fmla="*/ 31 w 797"/>
              <a:gd name="T85" fmla="*/ 835 h 1764"/>
              <a:gd name="T86" fmla="*/ 54 w 797"/>
              <a:gd name="T87" fmla="*/ 764 h 1764"/>
              <a:gd name="T88" fmla="*/ 116 w 797"/>
              <a:gd name="T89" fmla="*/ 601 h 1764"/>
              <a:gd name="T90" fmla="*/ 116 w 797"/>
              <a:gd name="T91" fmla="*/ 536 h 1764"/>
              <a:gd name="T92" fmla="*/ 148 w 797"/>
              <a:gd name="T93" fmla="*/ 412 h 1764"/>
              <a:gd name="T94" fmla="*/ 166 w 797"/>
              <a:gd name="T95" fmla="*/ 356 h 1764"/>
              <a:gd name="T96" fmla="*/ 172 w 797"/>
              <a:gd name="T97" fmla="*/ 299 h 1764"/>
              <a:gd name="T98" fmla="*/ 190 w 797"/>
              <a:gd name="T99" fmla="*/ 281 h 1764"/>
              <a:gd name="T100" fmla="*/ 288 w 797"/>
              <a:gd name="T101" fmla="*/ 233 h 1764"/>
              <a:gd name="T102" fmla="*/ 354 w 797"/>
              <a:gd name="T103" fmla="*/ 203 h 1764"/>
              <a:gd name="T104" fmla="*/ 348 w 797"/>
              <a:gd name="T105" fmla="*/ 179 h 1764"/>
              <a:gd name="T106" fmla="*/ 352 w 797"/>
              <a:gd name="T107" fmla="*/ 151 h 1764"/>
              <a:gd name="T108" fmla="*/ 344 w 797"/>
              <a:gd name="T109" fmla="*/ 140 h 1764"/>
              <a:gd name="T110" fmla="*/ 339 w 797"/>
              <a:gd name="T111" fmla="*/ 119 h 1764"/>
              <a:gd name="T112" fmla="*/ 339 w 797"/>
              <a:gd name="T113" fmla="*/ 69 h 1764"/>
              <a:gd name="T114" fmla="*/ 369 w 797"/>
              <a:gd name="T115" fmla="*/ 25 h 1764"/>
              <a:gd name="T116" fmla="*/ 403 w 797"/>
              <a:gd name="T117" fmla="*/ 0 h 1764"/>
              <a:gd name="T118" fmla="*/ 451 w 797"/>
              <a:gd name="T119" fmla="*/ 0 h 17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97" h="1764">
                <a:moveTo>
                  <a:pt x="488" y="5"/>
                </a:moveTo>
                <a:lnTo>
                  <a:pt x="523" y="5"/>
                </a:lnTo>
                <a:lnTo>
                  <a:pt x="518" y="20"/>
                </a:lnTo>
                <a:lnTo>
                  <a:pt x="518" y="20"/>
                </a:lnTo>
                <a:lnTo>
                  <a:pt x="522" y="25"/>
                </a:lnTo>
                <a:lnTo>
                  <a:pt x="525" y="27"/>
                </a:lnTo>
                <a:lnTo>
                  <a:pt x="528" y="30"/>
                </a:lnTo>
                <a:lnTo>
                  <a:pt x="528" y="30"/>
                </a:lnTo>
                <a:lnTo>
                  <a:pt x="529" y="31"/>
                </a:lnTo>
                <a:lnTo>
                  <a:pt x="531" y="32"/>
                </a:lnTo>
                <a:lnTo>
                  <a:pt x="531" y="37"/>
                </a:lnTo>
                <a:lnTo>
                  <a:pt x="529" y="42"/>
                </a:lnTo>
                <a:lnTo>
                  <a:pt x="528" y="44"/>
                </a:lnTo>
                <a:lnTo>
                  <a:pt x="528" y="44"/>
                </a:lnTo>
                <a:lnTo>
                  <a:pt x="536" y="64"/>
                </a:lnTo>
                <a:lnTo>
                  <a:pt x="537" y="73"/>
                </a:lnTo>
                <a:lnTo>
                  <a:pt x="539" y="80"/>
                </a:lnTo>
                <a:lnTo>
                  <a:pt x="539" y="88"/>
                </a:lnTo>
                <a:lnTo>
                  <a:pt x="538" y="94"/>
                </a:lnTo>
                <a:lnTo>
                  <a:pt x="538" y="94"/>
                </a:lnTo>
                <a:lnTo>
                  <a:pt x="536" y="102"/>
                </a:lnTo>
                <a:lnTo>
                  <a:pt x="533" y="114"/>
                </a:lnTo>
                <a:lnTo>
                  <a:pt x="528" y="146"/>
                </a:lnTo>
                <a:lnTo>
                  <a:pt x="523" y="189"/>
                </a:lnTo>
                <a:lnTo>
                  <a:pt x="513" y="238"/>
                </a:lnTo>
                <a:lnTo>
                  <a:pt x="513" y="238"/>
                </a:lnTo>
                <a:lnTo>
                  <a:pt x="580" y="257"/>
                </a:lnTo>
                <a:lnTo>
                  <a:pt x="626" y="271"/>
                </a:lnTo>
                <a:lnTo>
                  <a:pt x="641" y="276"/>
                </a:lnTo>
                <a:lnTo>
                  <a:pt x="647" y="278"/>
                </a:lnTo>
                <a:lnTo>
                  <a:pt x="647" y="278"/>
                </a:lnTo>
                <a:lnTo>
                  <a:pt x="649" y="279"/>
                </a:lnTo>
                <a:lnTo>
                  <a:pt x="650" y="281"/>
                </a:lnTo>
                <a:lnTo>
                  <a:pt x="654" y="283"/>
                </a:lnTo>
                <a:lnTo>
                  <a:pt x="656" y="284"/>
                </a:lnTo>
                <a:lnTo>
                  <a:pt x="657" y="287"/>
                </a:lnTo>
                <a:lnTo>
                  <a:pt x="657" y="289"/>
                </a:lnTo>
                <a:lnTo>
                  <a:pt x="657" y="293"/>
                </a:lnTo>
                <a:lnTo>
                  <a:pt x="657" y="293"/>
                </a:lnTo>
                <a:lnTo>
                  <a:pt x="656" y="299"/>
                </a:lnTo>
                <a:lnTo>
                  <a:pt x="657" y="303"/>
                </a:lnTo>
                <a:lnTo>
                  <a:pt x="659" y="305"/>
                </a:lnTo>
                <a:lnTo>
                  <a:pt x="657" y="308"/>
                </a:lnTo>
                <a:lnTo>
                  <a:pt x="657" y="308"/>
                </a:lnTo>
                <a:lnTo>
                  <a:pt x="657" y="312"/>
                </a:lnTo>
                <a:lnTo>
                  <a:pt x="659" y="318"/>
                </a:lnTo>
                <a:lnTo>
                  <a:pt x="664" y="339"/>
                </a:lnTo>
                <a:lnTo>
                  <a:pt x="672" y="367"/>
                </a:lnTo>
                <a:lnTo>
                  <a:pt x="672" y="367"/>
                </a:lnTo>
                <a:lnTo>
                  <a:pt x="707" y="497"/>
                </a:lnTo>
                <a:lnTo>
                  <a:pt x="707" y="497"/>
                </a:lnTo>
                <a:lnTo>
                  <a:pt x="722" y="571"/>
                </a:lnTo>
                <a:lnTo>
                  <a:pt x="722" y="571"/>
                </a:lnTo>
                <a:lnTo>
                  <a:pt x="725" y="575"/>
                </a:lnTo>
                <a:lnTo>
                  <a:pt x="728" y="581"/>
                </a:lnTo>
                <a:lnTo>
                  <a:pt x="729" y="585"/>
                </a:lnTo>
                <a:lnTo>
                  <a:pt x="731" y="589"/>
                </a:lnTo>
                <a:lnTo>
                  <a:pt x="729" y="592"/>
                </a:lnTo>
                <a:lnTo>
                  <a:pt x="727" y="596"/>
                </a:lnTo>
                <a:lnTo>
                  <a:pt x="727" y="596"/>
                </a:lnTo>
                <a:lnTo>
                  <a:pt x="721" y="604"/>
                </a:lnTo>
                <a:lnTo>
                  <a:pt x="712" y="617"/>
                </a:lnTo>
                <a:lnTo>
                  <a:pt x="686" y="657"/>
                </a:lnTo>
                <a:lnTo>
                  <a:pt x="652" y="710"/>
                </a:lnTo>
                <a:lnTo>
                  <a:pt x="652" y="710"/>
                </a:lnTo>
                <a:lnTo>
                  <a:pt x="662" y="820"/>
                </a:lnTo>
                <a:lnTo>
                  <a:pt x="662" y="820"/>
                </a:lnTo>
                <a:lnTo>
                  <a:pt x="672" y="964"/>
                </a:lnTo>
                <a:lnTo>
                  <a:pt x="672" y="964"/>
                </a:lnTo>
                <a:lnTo>
                  <a:pt x="674" y="970"/>
                </a:lnTo>
                <a:lnTo>
                  <a:pt x="677" y="978"/>
                </a:lnTo>
                <a:lnTo>
                  <a:pt x="684" y="987"/>
                </a:lnTo>
                <a:lnTo>
                  <a:pt x="692" y="999"/>
                </a:lnTo>
                <a:lnTo>
                  <a:pt x="692" y="999"/>
                </a:lnTo>
                <a:lnTo>
                  <a:pt x="698" y="1005"/>
                </a:lnTo>
                <a:lnTo>
                  <a:pt x="706" y="1012"/>
                </a:lnTo>
                <a:lnTo>
                  <a:pt x="727" y="1028"/>
                </a:lnTo>
                <a:lnTo>
                  <a:pt x="747" y="1042"/>
                </a:lnTo>
                <a:lnTo>
                  <a:pt x="756" y="1046"/>
                </a:lnTo>
                <a:lnTo>
                  <a:pt x="762" y="1048"/>
                </a:lnTo>
                <a:lnTo>
                  <a:pt x="762" y="1048"/>
                </a:lnTo>
                <a:lnTo>
                  <a:pt x="773" y="1050"/>
                </a:lnTo>
                <a:lnTo>
                  <a:pt x="784" y="1051"/>
                </a:lnTo>
                <a:lnTo>
                  <a:pt x="793" y="1052"/>
                </a:lnTo>
                <a:lnTo>
                  <a:pt x="795" y="1052"/>
                </a:lnTo>
                <a:lnTo>
                  <a:pt x="797" y="1053"/>
                </a:lnTo>
                <a:lnTo>
                  <a:pt x="797" y="1053"/>
                </a:lnTo>
                <a:lnTo>
                  <a:pt x="795" y="1062"/>
                </a:lnTo>
                <a:lnTo>
                  <a:pt x="793" y="1079"/>
                </a:lnTo>
                <a:lnTo>
                  <a:pt x="792" y="1089"/>
                </a:lnTo>
                <a:lnTo>
                  <a:pt x="788" y="1099"/>
                </a:lnTo>
                <a:lnTo>
                  <a:pt x="783" y="1107"/>
                </a:lnTo>
                <a:lnTo>
                  <a:pt x="780" y="1110"/>
                </a:lnTo>
                <a:lnTo>
                  <a:pt x="777" y="1113"/>
                </a:lnTo>
                <a:lnTo>
                  <a:pt x="777" y="1113"/>
                </a:lnTo>
                <a:lnTo>
                  <a:pt x="773" y="1115"/>
                </a:lnTo>
                <a:lnTo>
                  <a:pt x="768" y="1115"/>
                </a:lnTo>
                <a:lnTo>
                  <a:pt x="758" y="1115"/>
                </a:lnTo>
                <a:lnTo>
                  <a:pt x="747" y="1114"/>
                </a:lnTo>
                <a:lnTo>
                  <a:pt x="734" y="1110"/>
                </a:lnTo>
                <a:lnTo>
                  <a:pt x="716" y="1102"/>
                </a:lnTo>
                <a:lnTo>
                  <a:pt x="707" y="1098"/>
                </a:lnTo>
                <a:lnTo>
                  <a:pt x="707" y="1098"/>
                </a:lnTo>
                <a:lnTo>
                  <a:pt x="707" y="1109"/>
                </a:lnTo>
                <a:lnTo>
                  <a:pt x="706" y="1122"/>
                </a:lnTo>
                <a:lnTo>
                  <a:pt x="703" y="1135"/>
                </a:lnTo>
                <a:lnTo>
                  <a:pt x="700" y="1150"/>
                </a:lnTo>
                <a:lnTo>
                  <a:pt x="695" y="1164"/>
                </a:lnTo>
                <a:lnTo>
                  <a:pt x="691" y="1170"/>
                </a:lnTo>
                <a:lnTo>
                  <a:pt x="687" y="1175"/>
                </a:lnTo>
                <a:lnTo>
                  <a:pt x="682" y="1180"/>
                </a:lnTo>
                <a:lnTo>
                  <a:pt x="677" y="1183"/>
                </a:lnTo>
                <a:lnTo>
                  <a:pt x="677" y="1183"/>
                </a:lnTo>
                <a:lnTo>
                  <a:pt x="671" y="1185"/>
                </a:lnTo>
                <a:lnTo>
                  <a:pt x="662" y="1185"/>
                </a:lnTo>
                <a:lnTo>
                  <a:pt x="643" y="1185"/>
                </a:lnTo>
                <a:lnTo>
                  <a:pt x="619" y="1184"/>
                </a:lnTo>
                <a:lnTo>
                  <a:pt x="594" y="1180"/>
                </a:lnTo>
                <a:lnTo>
                  <a:pt x="552" y="1171"/>
                </a:lnTo>
                <a:lnTo>
                  <a:pt x="533" y="1168"/>
                </a:lnTo>
                <a:lnTo>
                  <a:pt x="533" y="1168"/>
                </a:lnTo>
                <a:lnTo>
                  <a:pt x="534" y="1197"/>
                </a:lnTo>
                <a:lnTo>
                  <a:pt x="536" y="1266"/>
                </a:lnTo>
                <a:lnTo>
                  <a:pt x="537" y="1339"/>
                </a:lnTo>
                <a:lnTo>
                  <a:pt x="536" y="1369"/>
                </a:lnTo>
                <a:lnTo>
                  <a:pt x="533" y="1386"/>
                </a:lnTo>
                <a:lnTo>
                  <a:pt x="533" y="1386"/>
                </a:lnTo>
                <a:lnTo>
                  <a:pt x="523" y="1419"/>
                </a:lnTo>
                <a:lnTo>
                  <a:pt x="511" y="1460"/>
                </a:lnTo>
                <a:lnTo>
                  <a:pt x="493" y="1511"/>
                </a:lnTo>
                <a:lnTo>
                  <a:pt x="469" y="1585"/>
                </a:lnTo>
                <a:lnTo>
                  <a:pt x="464" y="1635"/>
                </a:lnTo>
                <a:lnTo>
                  <a:pt x="464" y="1635"/>
                </a:lnTo>
                <a:lnTo>
                  <a:pt x="469" y="1640"/>
                </a:lnTo>
                <a:lnTo>
                  <a:pt x="479" y="1651"/>
                </a:lnTo>
                <a:lnTo>
                  <a:pt x="485" y="1658"/>
                </a:lnTo>
                <a:lnTo>
                  <a:pt x="490" y="1667"/>
                </a:lnTo>
                <a:lnTo>
                  <a:pt x="492" y="1676"/>
                </a:lnTo>
                <a:lnTo>
                  <a:pt x="493" y="1684"/>
                </a:lnTo>
                <a:lnTo>
                  <a:pt x="493" y="1684"/>
                </a:lnTo>
                <a:lnTo>
                  <a:pt x="492" y="1692"/>
                </a:lnTo>
                <a:lnTo>
                  <a:pt x="488" y="1698"/>
                </a:lnTo>
                <a:lnTo>
                  <a:pt x="484" y="1702"/>
                </a:lnTo>
                <a:lnTo>
                  <a:pt x="479" y="1703"/>
                </a:lnTo>
                <a:lnTo>
                  <a:pt x="471" y="1704"/>
                </a:lnTo>
                <a:lnTo>
                  <a:pt x="464" y="1706"/>
                </a:lnTo>
                <a:lnTo>
                  <a:pt x="449" y="1704"/>
                </a:lnTo>
                <a:lnTo>
                  <a:pt x="449" y="1704"/>
                </a:lnTo>
                <a:lnTo>
                  <a:pt x="440" y="1703"/>
                </a:lnTo>
                <a:lnTo>
                  <a:pt x="431" y="1702"/>
                </a:lnTo>
                <a:lnTo>
                  <a:pt x="411" y="1696"/>
                </a:lnTo>
                <a:lnTo>
                  <a:pt x="394" y="1689"/>
                </a:lnTo>
                <a:lnTo>
                  <a:pt x="388" y="1687"/>
                </a:lnTo>
                <a:lnTo>
                  <a:pt x="384" y="1684"/>
                </a:lnTo>
                <a:lnTo>
                  <a:pt x="384" y="1684"/>
                </a:lnTo>
                <a:lnTo>
                  <a:pt x="349" y="1645"/>
                </a:lnTo>
                <a:lnTo>
                  <a:pt x="334" y="1640"/>
                </a:lnTo>
                <a:lnTo>
                  <a:pt x="339" y="1670"/>
                </a:lnTo>
                <a:lnTo>
                  <a:pt x="339" y="1670"/>
                </a:lnTo>
                <a:lnTo>
                  <a:pt x="342" y="1688"/>
                </a:lnTo>
                <a:lnTo>
                  <a:pt x="344" y="1706"/>
                </a:lnTo>
                <a:lnTo>
                  <a:pt x="344" y="1719"/>
                </a:lnTo>
                <a:lnTo>
                  <a:pt x="344" y="1719"/>
                </a:lnTo>
                <a:lnTo>
                  <a:pt x="343" y="1725"/>
                </a:lnTo>
                <a:lnTo>
                  <a:pt x="339" y="1733"/>
                </a:lnTo>
                <a:lnTo>
                  <a:pt x="333" y="1739"/>
                </a:lnTo>
                <a:lnTo>
                  <a:pt x="326" y="1747"/>
                </a:lnTo>
                <a:lnTo>
                  <a:pt x="315" y="1753"/>
                </a:lnTo>
                <a:lnTo>
                  <a:pt x="302" y="1759"/>
                </a:lnTo>
                <a:lnTo>
                  <a:pt x="287" y="1763"/>
                </a:lnTo>
                <a:lnTo>
                  <a:pt x="270" y="1764"/>
                </a:lnTo>
                <a:lnTo>
                  <a:pt x="270" y="1764"/>
                </a:lnTo>
                <a:lnTo>
                  <a:pt x="261" y="1764"/>
                </a:lnTo>
                <a:lnTo>
                  <a:pt x="254" y="1763"/>
                </a:lnTo>
                <a:lnTo>
                  <a:pt x="246" y="1762"/>
                </a:lnTo>
                <a:lnTo>
                  <a:pt x="240" y="1759"/>
                </a:lnTo>
                <a:lnTo>
                  <a:pt x="234" y="1755"/>
                </a:lnTo>
                <a:lnTo>
                  <a:pt x="230" y="1753"/>
                </a:lnTo>
                <a:lnTo>
                  <a:pt x="223" y="1744"/>
                </a:lnTo>
                <a:lnTo>
                  <a:pt x="218" y="1737"/>
                </a:lnTo>
                <a:lnTo>
                  <a:pt x="215" y="1728"/>
                </a:lnTo>
                <a:lnTo>
                  <a:pt x="214" y="1721"/>
                </a:lnTo>
                <a:lnTo>
                  <a:pt x="215" y="1714"/>
                </a:lnTo>
                <a:lnTo>
                  <a:pt x="215" y="1714"/>
                </a:lnTo>
                <a:lnTo>
                  <a:pt x="221" y="1687"/>
                </a:lnTo>
                <a:lnTo>
                  <a:pt x="225" y="1670"/>
                </a:lnTo>
                <a:lnTo>
                  <a:pt x="230" y="1640"/>
                </a:lnTo>
                <a:lnTo>
                  <a:pt x="215" y="1620"/>
                </a:lnTo>
                <a:lnTo>
                  <a:pt x="215" y="1620"/>
                </a:lnTo>
                <a:lnTo>
                  <a:pt x="223" y="1576"/>
                </a:lnTo>
                <a:lnTo>
                  <a:pt x="228" y="1544"/>
                </a:lnTo>
                <a:lnTo>
                  <a:pt x="230" y="1525"/>
                </a:lnTo>
                <a:lnTo>
                  <a:pt x="230" y="1525"/>
                </a:lnTo>
                <a:lnTo>
                  <a:pt x="228" y="1509"/>
                </a:lnTo>
                <a:lnTo>
                  <a:pt x="223" y="1482"/>
                </a:lnTo>
                <a:lnTo>
                  <a:pt x="215" y="1446"/>
                </a:lnTo>
                <a:lnTo>
                  <a:pt x="210" y="1391"/>
                </a:lnTo>
                <a:lnTo>
                  <a:pt x="210" y="1391"/>
                </a:lnTo>
                <a:lnTo>
                  <a:pt x="211" y="1393"/>
                </a:lnTo>
                <a:lnTo>
                  <a:pt x="213" y="1395"/>
                </a:lnTo>
                <a:lnTo>
                  <a:pt x="213" y="1396"/>
                </a:lnTo>
                <a:lnTo>
                  <a:pt x="210" y="1397"/>
                </a:lnTo>
                <a:lnTo>
                  <a:pt x="207" y="1397"/>
                </a:lnTo>
                <a:lnTo>
                  <a:pt x="200" y="1397"/>
                </a:lnTo>
                <a:lnTo>
                  <a:pt x="190" y="1396"/>
                </a:lnTo>
                <a:lnTo>
                  <a:pt x="190" y="1396"/>
                </a:lnTo>
                <a:lnTo>
                  <a:pt x="172" y="1393"/>
                </a:lnTo>
                <a:lnTo>
                  <a:pt x="161" y="1389"/>
                </a:lnTo>
                <a:lnTo>
                  <a:pt x="157" y="1388"/>
                </a:lnTo>
                <a:lnTo>
                  <a:pt x="156" y="1386"/>
                </a:lnTo>
                <a:lnTo>
                  <a:pt x="156" y="1386"/>
                </a:lnTo>
                <a:lnTo>
                  <a:pt x="149" y="1388"/>
                </a:lnTo>
                <a:lnTo>
                  <a:pt x="144" y="1388"/>
                </a:lnTo>
                <a:lnTo>
                  <a:pt x="141" y="1386"/>
                </a:lnTo>
                <a:lnTo>
                  <a:pt x="141" y="1386"/>
                </a:lnTo>
                <a:lnTo>
                  <a:pt x="139" y="1386"/>
                </a:lnTo>
                <a:lnTo>
                  <a:pt x="136" y="1386"/>
                </a:lnTo>
                <a:lnTo>
                  <a:pt x="127" y="1389"/>
                </a:lnTo>
                <a:lnTo>
                  <a:pt x="117" y="1391"/>
                </a:lnTo>
                <a:lnTo>
                  <a:pt x="111" y="1391"/>
                </a:lnTo>
                <a:lnTo>
                  <a:pt x="111" y="1391"/>
                </a:lnTo>
                <a:lnTo>
                  <a:pt x="100" y="1386"/>
                </a:lnTo>
                <a:lnTo>
                  <a:pt x="91" y="1381"/>
                </a:lnTo>
                <a:lnTo>
                  <a:pt x="76" y="1386"/>
                </a:lnTo>
                <a:lnTo>
                  <a:pt x="51" y="1371"/>
                </a:lnTo>
                <a:lnTo>
                  <a:pt x="51" y="1371"/>
                </a:lnTo>
                <a:lnTo>
                  <a:pt x="49" y="1368"/>
                </a:lnTo>
                <a:lnTo>
                  <a:pt x="45" y="1361"/>
                </a:lnTo>
                <a:lnTo>
                  <a:pt x="41" y="1353"/>
                </a:lnTo>
                <a:lnTo>
                  <a:pt x="38" y="1342"/>
                </a:lnTo>
                <a:lnTo>
                  <a:pt x="34" y="1329"/>
                </a:lnTo>
                <a:lnTo>
                  <a:pt x="31" y="1317"/>
                </a:lnTo>
                <a:lnTo>
                  <a:pt x="30" y="1304"/>
                </a:lnTo>
                <a:lnTo>
                  <a:pt x="31" y="1292"/>
                </a:lnTo>
                <a:lnTo>
                  <a:pt x="31" y="1292"/>
                </a:lnTo>
                <a:lnTo>
                  <a:pt x="35" y="1273"/>
                </a:lnTo>
                <a:lnTo>
                  <a:pt x="43" y="1245"/>
                </a:lnTo>
                <a:lnTo>
                  <a:pt x="64" y="1171"/>
                </a:lnTo>
                <a:lnTo>
                  <a:pt x="91" y="1073"/>
                </a:lnTo>
                <a:lnTo>
                  <a:pt x="36" y="1014"/>
                </a:lnTo>
                <a:lnTo>
                  <a:pt x="36" y="1014"/>
                </a:lnTo>
                <a:lnTo>
                  <a:pt x="30" y="1001"/>
                </a:lnTo>
                <a:lnTo>
                  <a:pt x="16" y="971"/>
                </a:lnTo>
                <a:lnTo>
                  <a:pt x="9" y="954"/>
                </a:lnTo>
                <a:lnTo>
                  <a:pt x="4" y="938"/>
                </a:lnTo>
                <a:lnTo>
                  <a:pt x="0" y="924"/>
                </a:lnTo>
                <a:lnTo>
                  <a:pt x="0" y="919"/>
                </a:lnTo>
                <a:lnTo>
                  <a:pt x="2" y="914"/>
                </a:lnTo>
                <a:lnTo>
                  <a:pt x="2" y="914"/>
                </a:lnTo>
                <a:lnTo>
                  <a:pt x="10" y="887"/>
                </a:lnTo>
                <a:lnTo>
                  <a:pt x="14" y="877"/>
                </a:lnTo>
                <a:lnTo>
                  <a:pt x="16" y="869"/>
                </a:lnTo>
                <a:lnTo>
                  <a:pt x="16" y="869"/>
                </a:lnTo>
                <a:lnTo>
                  <a:pt x="19" y="863"/>
                </a:lnTo>
                <a:lnTo>
                  <a:pt x="21" y="855"/>
                </a:lnTo>
                <a:lnTo>
                  <a:pt x="25" y="845"/>
                </a:lnTo>
                <a:lnTo>
                  <a:pt x="28" y="840"/>
                </a:lnTo>
                <a:lnTo>
                  <a:pt x="31" y="835"/>
                </a:lnTo>
                <a:lnTo>
                  <a:pt x="31" y="835"/>
                </a:lnTo>
                <a:lnTo>
                  <a:pt x="35" y="830"/>
                </a:lnTo>
                <a:lnTo>
                  <a:pt x="38" y="822"/>
                </a:lnTo>
                <a:lnTo>
                  <a:pt x="41" y="805"/>
                </a:lnTo>
                <a:lnTo>
                  <a:pt x="49" y="780"/>
                </a:lnTo>
                <a:lnTo>
                  <a:pt x="54" y="764"/>
                </a:lnTo>
                <a:lnTo>
                  <a:pt x="61" y="745"/>
                </a:lnTo>
                <a:lnTo>
                  <a:pt x="61" y="745"/>
                </a:lnTo>
                <a:lnTo>
                  <a:pt x="90" y="678"/>
                </a:lnTo>
                <a:lnTo>
                  <a:pt x="101" y="651"/>
                </a:lnTo>
                <a:lnTo>
                  <a:pt x="116" y="601"/>
                </a:lnTo>
                <a:lnTo>
                  <a:pt x="116" y="601"/>
                </a:lnTo>
                <a:lnTo>
                  <a:pt x="115" y="594"/>
                </a:lnTo>
                <a:lnTo>
                  <a:pt x="113" y="576"/>
                </a:lnTo>
                <a:lnTo>
                  <a:pt x="113" y="555"/>
                </a:lnTo>
                <a:lnTo>
                  <a:pt x="115" y="545"/>
                </a:lnTo>
                <a:lnTo>
                  <a:pt x="116" y="536"/>
                </a:lnTo>
                <a:lnTo>
                  <a:pt x="116" y="536"/>
                </a:lnTo>
                <a:lnTo>
                  <a:pt x="123" y="507"/>
                </a:lnTo>
                <a:lnTo>
                  <a:pt x="127" y="493"/>
                </a:lnTo>
                <a:lnTo>
                  <a:pt x="131" y="482"/>
                </a:lnTo>
                <a:lnTo>
                  <a:pt x="131" y="482"/>
                </a:lnTo>
                <a:lnTo>
                  <a:pt x="137" y="456"/>
                </a:lnTo>
                <a:lnTo>
                  <a:pt x="148" y="412"/>
                </a:lnTo>
                <a:lnTo>
                  <a:pt x="161" y="353"/>
                </a:lnTo>
                <a:lnTo>
                  <a:pt x="161" y="353"/>
                </a:lnTo>
                <a:lnTo>
                  <a:pt x="162" y="355"/>
                </a:lnTo>
                <a:lnTo>
                  <a:pt x="163" y="356"/>
                </a:lnTo>
                <a:lnTo>
                  <a:pt x="164" y="358"/>
                </a:lnTo>
                <a:lnTo>
                  <a:pt x="166" y="356"/>
                </a:lnTo>
                <a:lnTo>
                  <a:pt x="167" y="353"/>
                </a:lnTo>
                <a:lnTo>
                  <a:pt x="169" y="345"/>
                </a:lnTo>
                <a:lnTo>
                  <a:pt x="170" y="333"/>
                </a:lnTo>
                <a:lnTo>
                  <a:pt x="170" y="333"/>
                </a:lnTo>
                <a:lnTo>
                  <a:pt x="172" y="310"/>
                </a:lnTo>
                <a:lnTo>
                  <a:pt x="172" y="299"/>
                </a:lnTo>
                <a:lnTo>
                  <a:pt x="172" y="293"/>
                </a:lnTo>
                <a:lnTo>
                  <a:pt x="173" y="290"/>
                </a:lnTo>
                <a:lnTo>
                  <a:pt x="175" y="288"/>
                </a:lnTo>
                <a:lnTo>
                  <a:pt x="175" y="288"/>
                </a:lnTo>
                <a:lnTo>
                  <a:pt x="180" y="284"/>
                </a:lnTo>
                <a:lnTo>
                  <a:pt x="190" y="281"/>
                </a:lnTo>
                <a:lnTo>
                  <a:pt x="214" y="273"/>
                </a:lnTo>
                <a:lnTo>
                  <a:pt x="245" y="263"/>
                </a:lnTo>
                <a:lnTo>
                  <a:pt x="280" y="248"/>
                </a:lnTo>
                <a:lnTo>
                  <a:pt x="280" y="248"/>
                </a:lnTo>
                <a:lnTo>
                  <a:pt x="285" y="241"/>
                </a:lnTo>
                <a:lnTo>
                  <a:pt x="288" y="233"/>
                </a:lnTo>
                <a:lnTo>
                  <a:pt x="295" y="228"/>
                </a:lnTo>
                <a:lnTo>
                  <a:pt x="295" y="228"/>
                </a:lnTo>
                <a:lnTo>
                  <a:pt x="307" y="222"/>
                </a:lnTo>
                <a:lnTo>
                  <a:pt x="327" y="213"/>
                </a:lnTo>
                <a:lnTo>
                  <a:pt x="346" y="206"/>
                </a:lnTo>
                <a:lnTo>
                  <a:pt x="354" y="203"/>
                </a:lnTo>
                <a:lnTo>
                  <a:pt x="354" y="203"/>
                </a:lnTo>
                <a:lnTo>
                  <a:pt x="354" y="203"/>
                </a:lnTo>
                <a:lnTo>
                  <a:pt x="353" y="201"/>
                </a:lnTo>
                <a:lnTo>
                  <a:pt x="349" y="189"/>
                </a:lnTo>
                <a:lnTo>
                  <a:pt x="349" y="189"/>
                </a:lnTo>
                <a:lnTo>
                  <a:pt x="348" y="179"/>
                </a:lnTo>
                <a:lnTo>
                  <a:pt x="347" y="167"/>
                </a:lnTo>
                <a:lnTo>
                  <a:pt x="348" y="158"/>
                </a:lnTo>
                <a:lnTo>
                  <a:pt x="348" y="155"/>
                </a:lnTo>
                <a:lnTo>
                  <a:pt x="349" y="154"/>
                </a:lnTo>
                <a:lnTo>
                  <a:pt x="349" y="154"/>
                </a:lnTo>
                <a:lnTo>
                  <a:pt x="352" y="151"/>
                </a:lnTo>
                <a:lnTo>
                  <a:pt x="353" y="149"/>
                </a:lnTo>
                <a:lnTo>
                  <a:pt x="354" y="144"/>
                </a:lnTo>
                <a:lnTo>
                  <a:pt x="354" y="144"/>
                </a:lnTo>
                <a:lnTo>
                  <a:pt x="349" y="143"/>
                </a:lnTo>
                <a:lnTo>
                  <a:pt x="346" y="141"/>
                </a:lnTo>
                <a:lnTo>
                  <a:pt x="344" y="140"/>
                </a:lnTo>
                <a:lnTo>
                  <a:pt x="344" y="139"/>
                </a:lnTo>
                <a:lnTo>
                  <a:pt x="344" y="139"/>
                </a:lnTo>
                <a:lnTo>
                  <a:pt x="344" y="136"/>
                </a:lnTo>
                <a:lnTo>
                  <a:pt x="343" y="133"/>
                </a:lnTo>
                <a:lnTo>
                  <a:pt x="339" y="119"/>
                </a:lnTo>
                <a:lnTo>
                  <a:pt x="339" y="119"/>
                </a:lnTo>
                <a:lnTo>
                  <a:pt x="337" y="107"/>
                </a:lnTo>
                <a:lnTo>
                  <a:pt x="337" y="92"/>
                </a:lnTo>
                <a:lnTo>
                  <a:pt x="337" y="78"/>
                </a:lnTo>
                <a:lnTo>
                  <a:pt x="338" y="73"/>
                </a:lnTo>
                <a:lnTo>
                  <a:pt x="339" y="69"/>
                </a:lnTo>
                <a:lnTo>
                  <a:pt x="339" y="69"/>
                </a:lnTo>
                <a:lnTo>
                  <a:pt x="343" y="62"/>
                </a:lnTo>
                <a:lnTo>
                  <a:pt x="348" y="51"/>
                </a:lnTo>
                <a:lnTo>
                  <a:pt x="351" y="44"/>
                </a:lnTo>
                <a:lnTo>
                  <a:pt x="356" y="37"/>
                </a:lnTo>
                <a:lnTo>
                  <a:pt x="362" y="31"/>
                </a:lnTo>
                <a:lnTo>
                  <a:pt x="369" y="25"/>
                </a:lnTo>
                <a:lnTo>
                  <a:pt x="369" y="25"/>
                </a:lnTo>
                <a:lnTo>
                  <a:pt x="383" y="13"/>
                </a:lnTo>
                <a:lnTo>
                  <a:pt x="392" y="6"/>
                </a:lnTo>
                <a:lnTo>
                  <a:pt x="395" y="3"/>
                </a:lnTo>
                <a:lnTo>
                  <a:pt x="399" y="1"/>
                </a:lnTo>
                <a:lnTo>
                  <a:pt x="403" y="0"/>
                </a:lnTo>
                <a:lnTo>
                  <a:pt x="409" y="0"/>
                </a:lnTo>
                <a:lnTo>
                  <a:pt x="409" y="0"/>
                </a:lnTo>
                <a:lnTo>
                  <a:pt x="435" y="0"/>
                </a:lnTo>
                <a:lnTo>
                  <a:pt x="449" y="0"/>
                </a:lnTo>
                <a:lnTo>
                  <a:pt x="449" y="0"/>
                </a:lnTo>
                <a:lnTo>
                  <a:pt x="451" y="0"/>
                </a:lnTo>
                <a:lnTo>
                  <a:pt x="454" y="2"/>
                </a:lnTo>
                <a:lnTo>
                  <a:pt x="459" y="5"/>
                </a:lnTo>
                <a:lnTo>
                  <a:pt x="474" y="0"/>
                </a:lnTo>
                <a:lnTo>
                  <a:pt x="488" y="5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31"/>
          <p:cNvSpPr>
            <a:spLocks/>
          </p:cNvSpPr>
          <p:nvPr/>
        </p:nvSpPr>
        <p:spPr bwMode="auto">
          <a:xfrm>
            <a:off x="903058" y="2685416"/>
            <a:ext cx="735831" cy="1705542"/>
          </a:xfrm>
          <a:custGeom>
            <a:avLst/>
            <a:gdLst>
              <a:gd name="T0" fmla="*/ 123 w 538"/>
              <a:gd name="T1" fmla="*/ 73 h 1247"/>
              <a:gd name="T2" fmla="*/ 123 w 538"/>
              <a:gd name="T3" fmla="*/ 97 h 1247"/>
              <a:gd name="T4" fmla="*/ 143 w 538"/>
              <a:gd name="T5" fmla="*/ 150 h 1247"/>
              <a:gd name="T6" fmla="*/ 133 w 538"/>
              <a:gd name="T7" fmla="*/ 171 h 1247"/>
              <a:gd name="T8" fmla="*/ 136 w 538"/>
              <a:gd name="T9" fmla="*/ 188 h 1247"/>
              <a:gd name="T10" fmla="*/ 75 w 538"/>
              <a:gd name="T11" fmla="*/ 238 h 1247"/>
              <a:gd name="T12" fmla="*/ 42 w 538"/>
              <a:gd name="T13" fmla="*/ 282 h 1247"/>
              <a:gd name="T14" fmla="*/ 26 w 538"/>
              <a:gd name="T15" fmla="*/ 439 h 1247"/>
              <a:gd name="T16" fmla="*/ 21 w 538"/>
              <a:gd name="T17" fmla="*/ 504 h 1247"/>
              <a:gd name="T18" fmla="*/ 0 w 538"/>
              <a:gd name="T19" fmla="*/ 608 h 1247"/>
              <a:gd name="T20" fmla="*/ 10 w 538"/>
              <a:gd name="T21" fmla="*/ 626 h 1247"/>
              <a:gd name="T22" fmla="*/ 20 w 538"/>
              <a:gd name="T23" fmla="*/ 666 h 1247"/>
              <a:gd name="T24" fmla="*/ 36 w 538"/>
              <a:gd name="T25" fmla="*/ 718 h 1247"/>
              <a:gd name="T26" fmla="*/ 66 w 538"/>
              <a:gd name="T27" fmla="*/ 734 h 1247"/>
              <a:gd name="T28" fmla="*/ 76 w 538"/>
              <a:gd name="T29" fmla="*/ 713 h 1247"/>
              <a:gd name="T30" fmla="*/ 86 w 538"/>
              <a:gd name="T31" fmla="*/ 708 h 1247"/>
              <a:gd name="T32" fmla="*/ 75 w 538"/>
              <a:gd name="T33" fmla="*/ 666 h 1247"/>
              <a:gd name="T34" fmla="*/ 85 w 538"/>
              <a:gd name="T35" fmla="*/ 651 h 1247"/>
              <a:gd name="T36" fmla="*/ 85 w 538"/>
              <a:gd name="T37" fmla="*/ 546 h 1247"/>
              <a:gd name="T38" fmla="*/ 103 w 538"/>
              <a:gd name="T39" fmla="*/ 457 h 1247"/>
              <a:gd name="T40" fmla="*/ 108 w 538"/>
              <a:gd name="T41" fmla="*/ 488 h 1247"/>
              <a:gd name="T42" fmla="*/ 109 w 538"/>
              <a:gd name="T43" fmla="*/ 673 h 1247"/>
              <a:gd name="T44" fmla="*/ 108 w 538"/>
              <a:gd name="T45" fmla="*/ 734 h 1247"/>
              <a:gd name="T46" fmla="*/ 149 w 538"/>
              <a:gd name="T47" fmla="*/ 748 h 1247"/>
              <a:gd name="T48" fmla="*/ 229 w 538"/>
              <a:gd name="T49" fmla="*/ 1108 h 1247"/>
              <a:gd name="T50" fmla="*/ 244 w 538"/>
              <a:gd name="T51" fmla="*/ 1143 h 1247"/>
              <a:gd name="T52" fmla="*/ 244 w 538"/>
              <a:gd name="T53" fmla="*/ 1182 h 1247"/>
              <a:gd name="T54" fmla="*/ 263 w 538"/>
              <a:gd name="T55" fmla="*/ 1187 h 1247"/>
              <a:gd name="T56" fmla="*/ 273 w 538"/>
              <a:gd name="T57" fmla="*/ 1242 h 1247"/>
              <a:gd name="T58" fmla="*/ 292 w 538"/>
              <a:gd name="T59" fmla="*/ 1246 h 1247"/>
              <a:gd name="T60" fmla="*/ 353 w 538"/>
              <a:gd name="T61" fmla="*/ 1227 h 1247"/>
              <a:gd name="T62" fmla="*/ 376 w 538"/>
              <a:gd name="T63" fmla="*/ 1217 h 1247"/>
              <a:gd name="T64" fmla="*/ 373 w 538"/>
              <a:gd name="T65" fmla="*/ 1196 h 1247"/>
              <a:gd name="T66" fmla="*/ 333 w 538"/>
              <a:gd name="T67" fmla="*/ 1143 h 1247"/>
              <a:gd name="T68" fmla="*/ 343 w 538"/>
              <a:gd name="T69" fmla="*/ 1123 h 1247"/>
              <a:gd name="T70" fmla="*/ 353 w 538"/>
              <a:gd name="T71" fmla="*/ 1098 h 1247"/>
              <a:gd name="T72" fmla="*/ 368 w 538"/>
              <a:gd name="T73" fmla="*/ 1063 h 1247"/>
              <a:gd name="T74" fmla="*/ 374 w 538"/>
              <a:gd name="T75" fmla="*/ 920 h 1247"/>
              <a:gd name="T76" fmla="*/ 379 w 538"/>
              <a:gd name="T77" fmla="*/ 859 h 1247"/>
              <a:gd name="T78" fmla="*/ 511 w 538"/>
              <a:gd name="T79" fmla="*/ 779 h 1247"/>
              <a:gd name="T80" fmla="*/ 535 w 538"/>
              <a:gd name="T81" fmla="*/ 761 h 1247"/>
              <a:gd name="T82" fmla="*/ 537 w 538"/>
              <a:gd name="T83" fmla="*/ 740 h 1247"/>
              <a:gd name="T84" fmla="*/ 532 w 538"/>
              <a:gd name="T85" fmla="*/ 571 h 1247"/>
              <a:gd name="T86" fmla="*/ 514 w 538"/>
              <a:gd name="T87" fmla="*/ 566 h 1247"/>
              <a:gd name="T88" fmla="*/ 497 w 538"/>
              <a:gd name="T89" fmla="*/ 546 h 1247"/>
              <a:gd name="T90" fmla="*/ 476 w 538"/>
              <a:gd name="T91" fmla="*/ 467 h 1247"/>
              <a:gd name="T92" fmla="*/ 497 w 538"/>
              <a:gd name="T93" fmla="*/ 432 h 1247"/>
              <a:gd name="T94" fmla="*/ 437 w 538"/>
              <a:gd name="T95" fmla="*/ 288 h 1247"/>
              <a:gd name="T96" fmla="*/ 393 w 538"/>
              <a:gd name="T97" fmla="*/ 218 h 1247"/>
              <a:gd name="T98" fmla="*/ 368 w 538"/>
              <a:gd name="T99" fmla="*/ 198 h 1247"/>
              <a:gd name="T100" fmla="*/ 364 w 538"/>
              <a:gd name="T101" fmla="*/ 181 h 1247"/>
              <a:gd name="T102" fmla="*/ 313 w 538"/>
              <a:gd name="T103" fmla="*/ 188 h 1247"/>
              <a:gd name="T104" fmla="*/ 283 w 538"/>
              <a:gd name="T105" fmla="*/ 129 h 1247"/>
              <a:gd name="T106" fmla="*/ 293 w 538"/>
              <a:gd name="T107" fmla="*/ 54 h 1247"/>
              <a:gd name="T108" fmla="*/ 298 w 538"/>
              <a:gd name="T109" fmla="*/ 39 h 1247"/>
              <a:gd name="T110" fmla="*/ 268 w 538"/>
              <a:gd name="T111" fmla="*/ 24 h 1247"/>
              <a:gd name="T112" fmla="*/ 239 w 538"/>
              <a:gd name="T113" fmla="*/ 0 h 1247"/>
              <a:gd name="T114" fmla="*/ 194 w 538"/>
              <a:gd name="T115" fmla="*/ 0 h 1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38" h="1247">
                <a:moveTo>
                  <a:pt x="194" y="0"/>
                </a:moveTo>
                <a:lnTo>
                  <a:pt x="139" y="34"/>
                </a:lnTo>
                <a:lnTo>
                  <a:pt x="139" y="34"/>
                </a:lnTo>
                <a:lnTo>
                  <a:pt x="129" y="56"/>
                </a:lnTo>
                <a:lnTo>
                  <a:pt x="123" y="73"/>
                </a:lnTo>
                <a:lnTo>
                  <a:pt x="121" y="79"/>
                </a:lnTo>
                <a:lnTo>
                  <a:pt x="119" y="84"/>
                </a:lnTo>
                <a:lnTo>
                  <a:pt x="119" y="84"/>
                </a:lnTo>
                <a:lnTo>
                  <a:pt x="121" y="89"/>
                </a:lnTo>
                <a:lnTo>
                  <a:pt x="123" y="97"/>
                </a:lnTo>
                <a:lnTo>
                  <a:pt x="129" y="118"/>
                </a:lnTo>
                <a:lnTo>
                  <a:pt x="139" y="144"/>
                </a:lnTo>
                <a:lnTo>
                  <a:pt x="139" y="144"/>
                </a:lnTo>
                <a:lnTo>
                  <a:pt x="142" y="146"/>
                </a:lnTo>
                <a:lnTo>
                  <a:pt x="143" y="150"/>
                </a:lnTo>
                <a:lnTo>
                  <a:pt x="144" y="154"/>
                </a:lnTo>
                <a:lnTo>
                  <a:pt x="144" y="154"/>
                </a:lnTo>
                <a:lnTo>
                  <a:pt x="143" y="156"/>
                </a:lnTo>
                <a:lnTo>
                  <a:pt x="140" y="161"/>
                </a:lnTo>
                <a:lnTo>
                  <a:pt x="133" y="171"/>
                </a:lnTo>
                <a:lnTo>
                  <a:pt x="127" y="180"/>
                </a:lnTo>
                <a:lnTo>
                  <a:pt x="124" y="183"/>
                </a:lnTo>
                <a:lnTo>
                  <a:pt x="124" y="183"/>
                </a:lnTo>
                <a:lnTo>
                  <a:pt x="128" y="185"/>
                </a:lnTo>
                <a:lnTo>
                  <a:pt x="136" y="188"/>
                </a:lnTo>
                <a:lnTo>
                  <a:pt x="144" y="193"/>
                </a:lnTo>
                <a:lnTo>
                  <a:pt x="144" y="193"/>
                </a:lnTo>
                <a:lnTo>
                  <a:pt x="116" y="212"/>
                </a:lnTo>
                <a:lnTo>
                  <a:pt x="75" y="238"/>
                </a:lnTo>
                <a:lnTo>
                  <a:pt x="75" y="238"/>
                </a:lnTo>
                <a:lnTo>
                  <a:pt x="68" y="243"/>
                </a:lnTo>
                <a:lnTo>
                  <a:pt x="62" y="251"/>
                </a:lnTo>
                <a:lnTo>
                  <a:pt x="56" y="258"/>
                </a:lnTo>
                <a:lnTo>
                  <a:pt x="51" y="267"/>
                </a:lnTo>
                <a:lnTo>
                  <a:pt x="42" y="282"/>
                </a:lnTo>
                <a:lnTo>
                  <a:pt x="40" y="288"/>
                </a:lnTo>
                <a:lnTo>
                  <a:pt x="40" y="288"/>
                </a:lnTo>
                <a:lnTo>
                  <a:pt x="34" y="367"/>
                </a:lnTo>
                <a:lnTo>
                  <a:pt x="29" y="422"/>
                </a:lnTo>
                <a:lnTo>
                  <a:pt x="26" y="439"/>
                </a:lnTo>
                <a:lnTo>
                  <a:pt x="25" y="447"/>
                </a:lnTo>
                <a:lnTo>
                  <a:pt x="25" y="447"/>
                </a:lnTo>
                <a:lnTo>
                  <a:pt x="24" y="452"/>
                </a:lnTo>
                <a:lnTo>
                  <a:pt x="24" y="464"/>
                </a:lnTo>
                <a:lnTo>
                  <a:pt x="21" y="504"/>
                </a:lnTo>
                <a:lnTo>
                  <a:pt x="20" y="561"/>
                </a:lnTo>
                <a:lnTo>
                  <a:pt x="20" y="561"/>
                </a:lnTo>
                <a:lnTo>
                  <a:pt x="9" y="586"/>
                </a:lnTo>
                <a:lnTo>
                  <a:pt x="1" y="602"/>
                </a:lnTo>
                <a:lnTo>
                  <a:pt x="0" y="608"/>
                </a:lnTo>
                <a:lnTo>
                  <a:pt x="0" y="611"/>
                </a:lnTo>
                <a:lnTo>
                  <a:pt x="0" y="611"/>
                </a:lnTo>
                <a:lnTo>
                  <a:pt x="3" y="613"/>
                </a:lnTo>
                <a:lnTo>
                  <a:pt x="6" y="617"/>
                </a:lnTo>
                <a:lnTo>
                  <a:pt x="10" y="626"/>
                </a:lnTo>
                <a:lnTo>
                  <a:pt x="10" y="626"/>
                </a:lnTo>
                <a:lnTo>
                  <a:pt x="10" y="635"/>
                </a:lnTo>
                <a:lnTo>
                  <a:pt x="10" y="647"/>
                </a:lnTo>
                <a:lnTo>
                  <a:pt x="10" y="666"/>
                </a:lnTo>
                <a:lnTo>
                  <a:pt x="20" y="666"/>
                </a:lnTo>
                <a:lnTo>
                  <a:pt x="20" y="666"/>
                </a:lnTo>
                <a:lnTo>
                  <a:pt x="30" y="710"/>
                </a:lnTo>
                <a:lnTo>
                  <a:pt x="30" y="710"/>
                </a:lnTo>
                <a:lnTo>
                  <a:pt x="32" y="714"/>
                </a:lnTo>
                <a:lnTo>
                  <a:pt x="36" y="718"/>
                </a:lnTo>
                <a:lnTo>
                  <a:pt x="46" y="726"/>
                </a:lnTo>
                <a:lnTo>
                  <a:pt x="57" y="733"/>
                </a:lnTo>
                <a:lnTo>
                  <a:pt x="65" y="735"/>
                </a:lnTo>
                <a:lnTo>
                  <a:pt x="65" y="735"/>
                </a:lnTo>
                <a:lnTo>
                  <a:pt x="66" y="734"/>
                </a:lnTo>
                <a:lnTo>
                  <a:pt x="67" y="731"/>
                </a:lnTo>
                <a:lnTo>
                  <a:pt x="70" y="723"/>
                </a:lnTo>
                <a:lnTo>
                  <a:pt x="70" y="710"/>
                </a:lnTo>
                <a:lnTo>
                  <a:pt x="70" y="710"/>
                </a:lnTo>
                <a:lnTo>
                  <a:pt x="76" y="713"/>
                </a:lnTo>
                <a:lnTo>
                  <a:pt x="80" y="713"/>
                </a:lnTo>
                <a:lnTo>
                  <a:pt x="82" y="712"/>
                </a:lnTo>
                <a:lnTo>
                  <a:pt x="85" y="710"/>
                </a:lnTo>
                <a:lnTo>
                  <a:pt x="85" y="710"/>
                </a:lnTo>
                <a:lnTo>
                  <a:pt x="86" y="708"/>
                </a:lnTo>
                <a:lnTo>
                  <a:pt x="86" y="703"/>
                </a:lnTo>
                <a:lnTo>
                  <a:pt x="85" y="693"/>
                </a:lnTo>
                <a:lnTo>
                  <a:pt x="80" y="680"/>
                </a:lnTo>
                <a:lnTo>
                  <a:pt x="75" y="666"/>
                </a:lnTo>
                <a:lnTo>
                  <a:pt x="75" y="666"/>
                </a:lnTo>
                <a:lnTo>
                  <a:pt x="81" y="658"/>
                </a:lnTo>
                <a:lnTo>
                  <a:pt x="85" y="653"/>
                </a:lnTo>
                <a:lnTo>
                  <a:pt x="85" y="652"/>
                </a:lnTo>
                <a:lnTo>
                  <a:pt x="85" y="651"/>
                </a:lnTo>
                <a:lnTo>
                  <a:pt x="85" y="651"/>
                </a:lnTo>
                <a:lnTo>
                  <a:pt x="83" y="646"/>
                </a:lnTo>
                <a:lnTo>
                  <a:pt x="83" y="635"/>
                </a:lnTo>
                <a:lnTo>
                  <a:pt x="83" y="600"/>
                </a:lnTo>
                <a:lnTo>
                  <a:pt x="85" y="546"/>
                </a:lnTo>
                <a:lnTo>
                  <a:pt x="85" y="546"/>
                </a:lnTo>
                <a:lnTo>
                  <a:pt x="87" y="531"/>
                </a:lnTo>
                <a:lnTo>
                  <a:pt x="92" y="499"/>
                </a:lnTo>
                <a:lnTo>
                  <a:pt x="98" y="469"/>
                </a:lnTo>
                <a:lnTo>
                  <a:pt x="102" y="459"/>
                </a:lnTo>
                <a:lnTo>
                  <a:pt x="103" y="457"/>
                </a:lnTo>
                <a:lnTo>
                  <a:pt x="104" y="457"/>
                </a:lnTo>
                <a:lnTo>
                  <a:pt x="104" y="457"/>
                </a:lnTo>
                <a:lnTo>
                  <a:pt x="106" y="459"/>
                </a:lnTo>
                <a:lnTo>
                  <a:pt x="107" y="466"/>
                </a:lnTo>
                <a:lnTo>
                  <a:pt x="108" y="488"/>
                </a:lnTo>
                <a:lnTo>
                  <a:pt x="112" y="553"/>
                </a:lnTo>
                <a:lnTo>
                  <a:pt x="114" y="646"/>
                </a:lnTo>
                <a:lnTo>
                  <a:pt x="114" y="646"/>
                </a:lnTo>
                <a:lnTo>
                  <a:pt x="112" y="659"/>
                </a:lnTo>
                <a:lnTo>
                  <a:pt x="109" y="673"/>
                </a:lnTo>
                <a:lnTo>
                  <a:pt x="107" y="690"/>
                </a:lnTo>
                <a:lnTo>
                  <a:pt x="106" y="707"/>
                </a:lnTo>
                <a:lnTo>
                  <a:pt x="106" y="723"/>
                </a:lnTo>
                <a:lnTo>
                  <a:pt x="107" y="729"/>
                </a:lnTo>
                <a:lnTo>
                  <a:pt x="108" y="734"/>
                </a:lnTo>
                <a:lnTo>
                  <a:pt x="111" y="738"/>
                </a:lnTo>
                <a:lnTo>
                  <a:pt x="114" y="740"/>
                </a:lnTo>
                <a:lnTo>
                  <a:pt x="114" y="740"/>
                </a:lnTo>
                <a:lnTo>
                  <a:pt x="132" y="745"/>
                </a:lnTo>
                <a:lnTo>
                  <a:pt x="149" y="748"/>
                </a:lnTo>
                <a:lnTo>
                  <a:pt x="169" y="750"/>
                </a:lnTo>
                <a:lnTo>
                  <a:pt x="189" y="810"/>
                </a:lnTo>
                <a:lnTo>
                  <a:pt x="204" y="854"/>
                </a:lnTo>
                <a:lnTo>
                  <a:pt x="204" y="854"/>
                </a:lnTo>
                <a:lnTo>
                  <a:pt x="229" y="1108"/>
                </a:lnTo>
                <a:lnTo>
                  <a:pt x="229" y="1108"/>
                </a:lnTo>
                <a:lnTo>
                  <a:pt x="231" y="1118"/>
                </a:lnTo>
                <a:lnTo>
                  <a:pt x="236" y="1129"/>
                </a:lnTo>
                <a:lnTo>
                  <a:pt x="244" y="1143"/>
                </a:lnTo>
                <a:lnTo>
                  <a:pt x="244" y="1143"/>
                </a:lnTo>
                <a:lnTo>
                  <a:pt x="242" y="1148"/>
                </a:lnTo>
                <a:lnTo>
                  <a:pt x="241" y="1160"/>
                </a:lnTo>
                <a:lnTo>
                  <a:pt x="240" y="1174"/>
                </a:lnTo>
                <a:lnTo>
                  <a:pt x="241" y="1179"/>
                </a:lnTo>
                <a:lnTo>
                  <a:pt x="244" y="1182"/>
                </a:lnTo>
                <a:lnTo>
                  <a:pt x="244" y="1182"/>
                </a:lnTo>
                <a:lnTo>
                  <a:pt x="250" y="1185"/>
                </a:lnTo>
                <a:lnTo>
                  <a:pt x="256" y="1186"/>
                </a:lnTo>
                <a:lnTo>
                  <a:pt x="263" y="1187"/>
                </a:lnTo>
                <a:lnTo>
                  <a:pt x="263" y="1187"/>
                </a:lnTo>
                <a:lnTo>
                  <a:pt x="263" y="1197"/>
                </a:lnTo>
                <a:lnTo>
                  <a:pt x="266" y="1217"/>
                </a:lnTo>
                <a:lnTo>
                  <a:pt x="267" y="1228"/>
                </a:lnTo>
                <a:lnTo>
                  <a:pt x="271" y="1238"/>
                </a:lnTo>
                <a:lnTo>
                  <a:pt x="273" y="1242"/>
                </a:lnTo>
                <a:lnTo>
                  <a:pt x="276" y="1245"/>
                </a:lnTo>
                <a:lnTo>
                  <a:pt x="280" y="1247"/>
                </a:lnTo>
                <a:lnTo>
                  <a:pt x="283" y="1247"/>
                </a:lnTo>
                <a:lnTo>
                  <a:pt x="283" y="1247"/>
                </a:lnTo>
                <a:lnTo>
                  <a:pt x="292" y="1246"/>
                </a:lnTo>
                <a:lnTo>
                  <a:pt x="302" y="1243"/>
                </a:lnTo>
                <a:lnTo>
                  <a:pt x="324" y="1237"/>
                </a:lnTo>
                <a:lnTo>
                  <a:pt x="343" y="1230"/>
                </a:lnTo>
                <a:lnTo>
                  <a:pt x="353" y="1227"/>
                </a:lnTo>
                <a:lnTo>
                  <a:pt x="353" y="1227"/>
                </a:lnTo>
                <a:lnTo>
                  <a:pt x="359" y="1227"/>
                </a:lnTo>
                <a:lnTo>
                  <a:pt x="367" y="1225"/>
                </a:lnTo>
                <a:lnTo>
                  <a:pt x="370" y="1223"/>
                </a:lnTo>
                <a:lnTo>
                  <a:pt x="374" y="1221"/>
                </a:lnTo>
                <a:lnTo>
                  <a:pt x="376" y="1217"/>
                </a:lnTo>
                <a:lnTo>
                  <a:pt x="378" y="1212"/>
                </a:lnTo>
                <a:lnTo>
                  <a:pt x="378" y="1212"/>
                </a:lnTo>
                <a:lnTo>
                  <a:pt x="378" y="1207"/>
                </a:lnTo>
                <a:lnTo>
                  <a:pt x="375" y="1201"/>
                </a:lnTo>
                <a:lnTo>
                  <a:pt x="373" y="1196"/>
                </a:lnTo>
                <a:lnTo>
                  <a:pt x="369" y="1191"/>
                </a:lnTo>
                <a:lnTo>
                  <a:pt x="362" y="1185"/>
                </a:lnTo>
                <a:lnTo>
                  <a:pt x="358" y="1182"/>
                </a:lnTo>
                <a:lnTo>
                  <a:pt x="338" y="1172"/>
                </a:lnTo>
                <a:lnTo>
                  <a:pt x="333" y="1143"/>
                </a:lnTo>
                <a:lnTo>
                  <a:pt x="333" y="1143"/>
                </a:lnTo>
                <a:lnTo>
                  <a:pt x="337" y="1138"/>
                </a:lnTo>
                <a:lnTo>
                  <a:pt x="339" y="1133"/>
                </a:lnTo>
                <a:lnTo>
                  <a:pt x="343" y="1123"/>
                </a:lnTo>
                <a:lnTo>
                  <a:pt x="343" y="1123"/>
                </a:lnTo>
                <a:lnTo>
                  <a:pt x="347" y="1113"/>
                </a:lnTo>
                <a:lnTo>
                  <a:pt x="350" y="1107"/>
                </a:lnTo>
                <a:lnTo>
                  <a:pt x="352" y="1102"/>
                </a:lnTo>
                <a:lnTo>
                  <a:pt x="353" y="1098"/>
                </a:lnTo>
                <a:lnTo>
                  <a:pt x="353" y="1098"/>
                </a:lnTo>
                <a:lnTo>
                  <a:pt x="354" y="1093"/>
                </a:lnTo>
                <a:lnTo>
                  <a:pt x="359" y="1086"/>
                </a:lnTo>
                <a:lnTo>
                  <a:pt x="363" y="1076"/>
                </a:lnTo>
                <a:lnTo>
                  <a:pt x="368" y="1063"/>
                </a:lnTo>
                <a:lnTo>
                  <a:pt x="368" y="1063"/>
                </a:lnTo>
                <a:lnTo>
                  <a:pt x="369" y="1052"/>
                </a:lnTo>
                <a:lnTo>
                  <a:pt x="372" y="1032"/>
                </a:lnTo>
                <a:lnTo>
                  <a:pt x="374" y="981"/>
                </a:lnTo>
                <a:lnTo>
                  <a:pt x="374" y="935"/>
                </a:lnTo>
                <a:lnTo>
                  <a:pt x="374" y="920"/>
                </a:lnTo>
                <a:lnTo>
                  <a:pt x="373" y="914"/>
                </a:lnTo>
                <a:lnTo>
                  <a:pt x="373" y="914"/>
                </a:lnTo>
                <a:lnTo>
                  <a:pt x="373" y="909"/>
                </a:lnTo>
                <a:lnTo>
                  <a:pt x="374" y="897"/>
                </a:lnTo>
                <a:lnTo>
                  <a:pt x="379" y="859"/>
                </a:lnTo>
                <a:lnTo>
                  <a:pt x="388" y="805"/>
                </a:lnTo>
                <a:lnTo>
                  <a:pt x="388" y="805"/>
                </a:lnTo>
                <a:lnTo>
                  <a:pt x="447" y="792"/>
                </a:lnTo>
                <a:lnTo>
                  <a:pt x="492" y="782"/>
                </a:lnTo>
                <a:lnTo>
                  <a:pt x="511" y="779"/>
                </a:lnTo>
                <a:lnTo>
                  <a:pt x="522" y="775"/>
                </a:lnTo>
                <a:lnTo>
                  <a:pt x="522" y="775"/>
                </a:lnTo>
                <a:lnTo>
                  <a:pt x="528" y="771"/>
                </a:lnTo>
                <a:lnTo>
                  <a:pt x="533" y="767"/>
                </a:lnTo>
                <a:lnTo>
                  <a:pt x="535" y="761"/>
                </a:lnTo>
                <a:lnTo>
                  <a:pt x="538" y="756"/>
                </a:lnTo>
                <a:lnTo>
                  <a:pt x="538" y="751"/>
                </a:lnTo>
                <a:lnTo>
                  <a:pt x="538" y="746"/>
                </a:lnTo>
                <a:lnTo>
                  <a:pt x="537" y="740"/>
                </a:lnTo>
                <a:lnTo>
                  <a:pt x="537" y="740"/>
                </a:lnTo>
                <a:lnTo>
                  <a:pt x="535" y="733"/>
                </a:lnTo>
                <a:lnTo>
                  <a:pt x="535" y="713"/>
                </a:lnTo>
                <a:lnTo>
                  <a:pt x="534" y="657"/>
                </a:lnTo>
                <a:lnTo>
                  <a:pt x="533" y="601"/>
                </a:lnTo>
                <a:lnTo>
                  <a:pt x="532" y="571"/>
                </a:lnTo>
                <a:lnTo>
                  <a:pt x="532" y="571"/>
                </a:lnTo>
                <a:lnTo>
                  <a:pt x="531" y="569"/>
                </a:lnTo>
                <a:lnTo>
                  <a:pt x="528" y="566"/>
                </a:lnTo>
                <a:lnTo>
                  <a:pt x="522" y="565"/>
                </a:lnTo>
                <a:lnTo>
                  <a:pt x="514" y="566"/>
                </a:lnTo>
                <a:lnTo>
                  <a:pt x="512" y="566"/>
                </a:lnTo>
                <a:lnTo>
                  <a:pt x="512" y="566"/>
                </a:lnTo>
                <a:lnTo>
                  <a:pt x="506" y="557"/>
                </a:lnTo>
                <a:lnTo>
                  <a:pt x="497" y="546"/>
                </a:lnTo>
                <a:lnTo>
                  <a:pt x="497" y="546"/>
                </a:lnTo>
                <a:lnTo>
                  <a:pt x="483" y="528"/>
                </a:lnTo>
                <a:lnTo>
                  <a:pt x="472" y="512"/>
                </a:lnTo>
                <a:lnTo>
                  <a:pt x="472" y="472"/>
                </a:lnTo>
                <a:lnTo>
                  <a:pt x="472" y="472"/>
                </a:lnTo>
                <a:lnTo>
                  <a:pt x="476" y="467"/>
                </a:lnTo>
                <a:lnTo>
                  <a:pt x="486" y="457"/>
                </a:lnTo>
                <a:lnTo>
                  <a:pt x="491" y="451"/>
                </a:lnTo>
                <a:lnTo>
                  <a:pt x="494" y="443"/>
                </a:lnTo>
                <a:lnTo>
                  <a:pt x="497" y="437"/>
                </a:lnTo>
                <a:lnTo>
                  <a:pt x="497" y="432"/>
                </a:lnTo>
                <a:lnTo>
                  <a:pt x="497" y="432"/>
                </a:lnTo>
                <a:lnTo>
                  <a:pt x="493" y="422"/>
                </a:lnTo>
                <a:lnTo>
                  <a:pt x="487" y="405"/>
                </a:lnTo>
                <a:lnTo>
                  <a:pt x="466" y="355"/>
                </a:lnTo>
                <a:lnTo>
                  <a:pt x="437" y="288"/>
                </a:lnTo>
                <a:lnTo>
                  <a:pt x="398" y="233"/>
                </a:lnTo>
                <a:lnTo>
                  <a:pt x="398" y="233"/>
                </a:lnTo>
                <a:lnTo>
                  <a:pt x="398" y="231"/>
                </a:lnTo>
                <a:lnTo>
                  <a:pt x="393" y="218"/>
                </a:lnTo>
                <a:lnTo>
                  <a:pt x="393" y="218"/>
                </a:lnTo>
                <a:lnTo>
                  <a:pt x="390" y="213"/>
                </a:lnTo>
                <a:lnTo>
                  <a:pt x="386" y="210"/>
                </a:lnTo>
                <a:lnTo>
                  <a:pt x="378" y="203"/>
                </a:lnTo>
                <a:lnTo>
                  <a:pt x="370" y="200"/>
                </a:lnTo>
                <a:lnTo>
                  <a:pt x="368" y="198"/>
                </a:lnTo>
                <a:lnTo>
                  <a:pt x="368" y="198"/>
                </a:lnTo>
                <a:lnTo>
                  <a:pt x="368" y="195"/>
                </a:lnTo>
                <a:lnTo>
                  <a:pt x="367" y="188"/>
                </a:lnTo>
                <a:lnTo>
                  <a:pt x="365" y="185"/>
                </a:lnTo>
                <a:lnTo>
                  <a:pt x="364" y="181"/>
                </a:lnTo>
                <a:lnTo>
                  <a:pt x="362" y="179"/>
                </a:lnTo>
                <a:lnTo>
                  <a:pt x="358" y="179"/>
                </a:lnTo>
                <a:lnTo>
                  <a:pt x="358" y="179"/>
                </a:lnTo>
                <a:lnTo>
                  <a:pt x="332" y="183"/>
                </a:lnTo>
                <a:lnTo>
                  <a:pt x="313" y="188"/>
                </a:lnTo>
                <a:lnTo>
                  <a:pt x="283" y="164"/>
                </a:lnTo>
                <a:lnTo>
                  <a:pt x="283" y="164"/>
                </a:lnTo>
                <a:lnTo>
                  <a:pt x="282" y="150"/>
                </a:lnTo>
                <a:lnTo>
                  <a:pt x="282" y="139"/>
                </a:lnTo>
                <a:lnTo>
                  <a:pt x="283" y="129"/>
                </a:lnTo>
                <a:lnTo>
                  <a:pt x="283" y="129"/>
                </a:lnTo>
                <a:lnTo>
                  <a:pt x="285" y="119"/>
                </a:lnTo>
                <a:lnTo>
                  <a:pt x="285" y="105"/>
                </a:lnTo>
                <a:lnTo>
                  <a:pt x="283" y="89"/>
                </a:lnTo>
                <a:lnTo>
                  <a:pt x="293" y="54"/>
                </a:lnTo>
                <a:lnTo>
                  <a:pt x="293" y="54"/>
                </a:lnTo>
                <a:lnTo>
                  <a:pt x="297" y="48"/>
                </a:lnTo>
                <a:lnTo>
                  <a:pt x="299" y="43"/>
                </a:lnTo>
                <a:lnTo>
                  <a:pt x="299" y="41"/>
                </a:lnTo>
                <a:lnTo>
                  <a:pt x="298" y="39"/>
                </a:lnTo>
                <a:lnTo>
                  <a:pt x="298" y="39"/>
                </a:lnTo>
                <a:lnTo>
                  <a:pt x="292" y="36"/>
                </a:lnTo>
                <a:lnTo>
                  <a:pt x="282" y="31"/>
                </a:lnTo>
                <a:lnTo>
                  <a:pt x="268" y="24"/>
                </a:lnTo>
                <a:lnTo>
                  <a:pt x="268" y="24"/>
                </a:lnTo>
                <a:lnTo>
                  <a:pt x="254" y="5"/>
                </a:lnTo>
                <a:lnTo>
                  <a:pt x="254" y="5"/>
                </a:lnTo>
                <a:lnTo>
                  <a:pt x="250" y="2"/>
                </a:lnTo>
                <a:lnTo>
                  <a:pt x="245" y="0"/>
                </a:lnTo>
                <a:lnTo>
                  <a:pt x="239" y="0"/>
                </a:lnTo>
                <a:lnTo>
                  <a:pt x="234" y="0"/>
                </a:lnTo>
                <a:lnTo>
                  <a:pt x="234" y="0"/>
                </a:lnTo>
                <a:lnTo>
                  <a:pt x="227" y="2"/>
                </a:lnTo>
                <a:lnTo>
                  <a:pt x="224" y="5"/>
                </a:lnTo>
                <a:lnTo>
                  <a:pt x="194" y="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6"/>
          <p:cNvSpPr>
            <a:spLocks/>
          </p:cNvSpPr>
          <p:nvPr/>
        </p:nvSpPr>
        <p:spPr bwMode="auto">
          <a:xfrm>
            <a:off x="2806754" y="2685416"/>
            <a:ext cx="688154" cy="1753539"/>
          </a:xfrm>
          <a:custGeom>
            <a:avLst/>
            <a:gdLst>
              <a:gd name="T0" fmla="*/ 60 w 467"/>
              <a:gd name="T1" fmla="*/ 254 h 1190"/>
              <a:gd name="T2" fmla="*/ 27 w 467"/>
              <a:gd name="T3" fmla="*/ 595 h 1190"/>
              <a:gd name="T4" fmla="*/ 0 w 467"/>
              <a:gd name="T5" fmla="*/ 675 h 1190"/>
              <a:gd name="T6" fmla="*/ 18 w 467"/>
              <a:gd name="T7" fmla="*/ 701 h 1190"/>
              <a:gd name="T8" fmla="*/ 54 w 467"/>
              <a:gd name="T9" fmla="*/ 689 h 1190"/>
              <a:gd name="T10" fmla="*/ 60 w 467"/>
              <a:gd name="T11" fmla="*/ 662 h 1190"/>
              <a:gd name="T12" fmla="*/ 84 w 467"/>
              <a:gd name="T13" fmla="*/ 544 h 1190"/>
              <a:gd name="T14" fmla="*/ 80 w 467"/>
              <a:gd name="T15" fmla="*/ 664 h 1190"/>
              <a:gd name="T16" fmla="*/ 90 w 467"/>
              <a:gd name="T17" fmla="*/ 786 h 1190"/>
              <a:gd name="T18" fmla="*/ 101 w 467"/>
              <a:gd name="T19" fmla="*/ 1060 h 1190"/>
              <a:gd name="T20" fmla="*/ 84 w 467"/>
              <a:gd name="T21" fmla="*/ 1136 h 1190"/>
              <a:gd name="T22" fmla="*/ 54 w 467"/>
              <a:gd name="T23" fmla="*/ 1153 h 1190"/>
              <a:gd name="T24" fmla="*/ 72 w 467"/>
              <a:gd name="T25" fmla="*/ 1179 h 1190"/>
              <a:gd name="T26" fmla="*/ 128 w 467"/>
              <a:gd name="T27" fmla="*/ 1190 h 1190"/>
              <a:gd name="T28" fmla="*/ 178 w 467"/>
              <a:gd name="T29" fmla="*/ 1136 h 1190"/>
              <a:gd name="T30" fmla="*/ 189 w 467"/>
              <a:gd name="T31" fmla="*/ 1114 h 1190"/>
              <a:gd name="T32" fmla="*/ 178 w 467"/>
              <a:gd name="T33" fmla="*/ 1057 h 1190"/>
              <a:gd name="T34" fmla="*/ 184 w 467"/>
              <a:gd name="T35" fmla="*/ 933 h 1190"/>
              <a:gd name="T36" fmla="*/ 196 w 467"/>
              <a:gd name="T37" fmla="*/ 837 h 1190"/>
              <a:gd name="T38" fmla="*/ 219 w 467"/>
              <a:gd name="T39" fmla="*/ 873 h 1190"/>
              <a:gd name="T40" fmla="*/ 213 w 467"/>
              <a:gd name="T41" fmla="*/ 976 h 1190"/>
              <a:gd name="T42" fmla="*/ 202 w 467"/>
              <a:gd name="T43" fmla="*/ 1109 h 1190"/>
              <a:gd name="T44" fmla="*/ 225 w 467"/>
              <a:gd name="T45" fmla="*/ 1155 h 1190"/>
              <a:gd name="T46" fmla="*/ 312 w 467"/>
              <a:gd name="T47" fmla="*/ 1163 h 1190"/>
              <a:gd name="T48" fmla="*/ 310 w 467"/>
              <a:gd name="T49" fmla="*/ 1135 h 1190"/>
              <a:gd name="T50" fmla="*/ 289 w 467"/>
              <a:gd name="T51" fmla="*/ 1078 h 1190"/>
              <a:gd name="T52" fmla="*/ 292 w 467"/>
              <a:gd name="T53" fmla="*/ 998 h 1190"/>
              <a:gd name="T54" fmla="*/ 309 w 467"/>
              <a:gd name="T55" fmla="*/ 906 h 1190"/>
              <a:gd name="T56" fmla="*/ 319 w 467"/>
              <a:gd name="T57" fmla="*/ 841 h 1190"/>
              <a:gd name="T58" fmla="*/ 337 w 467"/>
              <a:gd name="T59" fmla="*/ 665 h 1190"/>
              <a:gd name="T60" fmla="*/ 361 w 467"/>
              <a:gd name="T61" fmla="*/ 520 h 1190"/>
              <a:gd name="T62" fmla="*/ 349 w 467"/>
              <a:gd name="T63" fmla="*/ 475 h 1190"/>
              <a:gd name="T64" fmla="*/ 371 w 467"/>
              <a:gd name="T65" fmla="*/ 453 h 1190"/>
              <a:gd name="T66" fmla="*/ 382 w 467"/>
              <a:gd name="T67" fmla="*/ 478 h 1190"/>
              <a:gd name="T68" fmla="*/ 395 w 467"/>
              <a:gd name="T69" fmla="*/ 501 h 1190"/>
              <a:gd name="T70" fmla="*/ 398 w 467"/>
              <a:gd name="T71" fmla="*/ 566 h 1190"/>
              <a:gd name="T72" fmla="*/ 412 w 467"/>
              <a:gd name="T73" fmla="*/ 599 h 1190"/>
              <a:gd name="T74" fmla="*/ 452 w 467"/>
              <a:gd name="T75" fmla="*/ 611 h 1190"/>
              <a:gd name="T76" fmla="*/ 467 w 467"/>
              <a:gd name="T77" fmla="*/ 592 h 1190"/>
              <a:gd name="T78" fmla="*/ 457 w 467"/>
              <a:gd name="T79" fmla="*/ 565 h 1190"/>
              <a:gd name="T80" fmla="*/ 443 w 467"/>
              <a:gd name="T81" fmla="*/ 521 h 1190"/>
              <a:gd name="T82" fmla="*/ 443 w 467"/>
              <a:gd name="T83" fmla="*/ 498 h 1190"/>
              <a:gd name="T84" fmla="*/ 400 w 467"/>
              <a:gd name="T85" fmla="*/ 338 h 1190"/>
              <a:gd name="T86" fmla="*/ 377 w 467"/>
              <a:gd name="T87" fmla="*/ 251 h 1190"/>
              <a:gd name="T88" fmla="*/ 279 w 467"/>
              <a:gd name="T89" fmla="*/ 203 h 1190"/>
              <a:gd name="T90" fmla="*/ 289 w 467"/>
              <a:gd name="T91" fmla="*/ 127 h 1190"/>
              <a:gd name="T92" fmla="*/ 289 w 467"/>
              <a:gd name="T93" fmla="*/ 89 h 1190"/>
              <a:gd name="T94" fmla="*/ 262 w 467"/>
              <a:gd name="T95" fmla="*/ 6 h 1190"/>
              <a:gd name="T96" fmla="*/ 214 w 467"/>
              <a:gd name="T97" fmla="*/ 1 h 1190"/>
              <a:gd name="T98" fmla="*/ 190 w 467"/>
              <a:gd name="T99" fmla="*/ 9 h 1190"/>
              <a:gd name="T100" fmla="*/ 155 w 467"/>
              <a:gd name="T101" fmla="*/ 19 h 1190"/>
              <a:gd name="T102" fmla="*/ 155 w 467"/>
              <a:gd name="T103" fmla="*/ 50 h 1190"/>
              <a:gd name="T104" fmla="*/ 158 w 467"/>
              <a:gd name="T105" fmla="*/ 89 h 1190"/>
              <a:gd name="T106" fmla="*/ 149 w 467"/>
              <a:gd name="T107" fmla="*/ 101 h 1190"/>
              <a:gd name="T108" fmla="*/ 156 w 467"/>
              <a:gd name="T109" fmla="*/ 118 h 1190"/>
              <a:gd name="T110" fmla="*/ 165 w 467"/>
              <a:gd name="T111" fmla="*/ 157 h 1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67" h="1190">
                <a:moveTo>
                  <a:pt x="175" y="170"/>
                </a:moveTo>
                <a:lnTo>
                  <a:pt x="175" y="190"/>
                </a:lnTo>
                <a:lnTo>
                  <a:pt x="165" y="197"/>
                </a:lnTo>
                <a:lnTo>
                  <a:pt x="141" y="210"/>
                </a:lnTo>
                <a:lnTo>
                  <a:pt x="87" y="237"/>
                </a:lnTo>
                <a:lnTo>
                  <a:pt x="60" y="254"/>
                </a:lnTo>
                <a:lnTo>
                  <a:pt x="48" y="300"/>
                </a:lnTo>
                <a:lnTo>
                  <a:pt x="38" y="360"/>
                </a:lnTo>
                <a:lnTo>
                  <a:pt x="38" y="430"/>
                </a:lnTo>
                <a:lnTo>
                  <a:pt x="38" y="430"/>
                </a:lnTo>
                <a:lnTo>
                  <a:pt x="30" y="511"/>
                </a:lnTo>
                <a:lnTo>
                  <a:pt x="27" y="595"/>
                </a:lnTo>
                <a:lnTo>
                  <a:pt x="21" y="595"/>
                </a:lnTo>
                <a:lnTo>
                  <a:pt x="11" y="646"/>
                </a:lnTo>
                <a:lnTo>
                  <a:pt x="11" y="646"/>
                </a:lnTo>
                <a:lnTo>
                  <a:pt x="5" y="659"/>
                </a:lnTo>
                <a:lnTo>
                  <a:pt x="2" y="671"/>
                </a:lnTo>
                <a:lnTo>
                  <a:pt x="0" y="675"/>
                </a:lnTo>
                <a:lnTo>
                  <a:pt x="0" y="678"/>
                </a:lnTo>
                <a:lnTo>
                  <a:pt x="0" y="678"/>
                </a:lnTo>
                <a:lnTo>
                  <a:pt x="3" y="684"/>
                </a:lnTo>
                <a:lnTo>
                  <a:pt x="9" y="693"/>
                </a:lnTo>
                <a:lnTo>
                  <a:pt x="15" y="699"/>
                </a:lnTo>
                <a:lnTo>
                  <a:pt x="18" y="701"/>
                </a:lnTo>
                <a:lnTo>
                  <a:pt x="21" y="702"/>
                </a:lnTo>
                <a:lnTo>
                  <a:pt x="21" y="702"/>
                </a:lnTo>
                <a:lnTo>
                  <a:pt x="36" y="695"/>
                </a:lnTo>
                <a:lnTo>
                  <a:pt x="48" y="689"/>
                </a:lnTo>
                <a:lnTo>
                  <a:pt x="48" y="689"/>
                </a:lnTo>
                <a:lnTo>
                  <a:pt x="54" y="689"/>
                </a:lnTo>
                <a:lnTo>
                  <a:pt x="59" y="689"/>
                </a:lnTo>
                <a:lnTo>
                  <a:pt x="60" y="687"/>
                </a:lnTo>
                <a:lnTo>
                  <a:pt x="60" y="684"/>
                </a:lnTo>
                <a:lnTo>
                  <a:pt x="60" y="684"/>
                </a:lnTo>
                <a:lnTo>
                  <a:pt x="62" y="671"/>
                </a:lnTo>
                <a:lnTo>
                  <a:pt x="60" y="662"/>
                </a:lnTo>
                <a:lnTo>
                  <a:pt x="60" y="641"/>
                </a:lnTo>
                <a:lnTo>
                  <a:pt x="57" y="605"/>
                </a:lnTo>
                <a:lnTo>
                  <a:pt x="71" y="535"/>
                </a:lnTo>
                <a:lnTo>
                  <a:pt x="87" y="462"/>
                </a:lnTo>
                <a:lnTo>
                  <a:pt x="87" y="462"/>
                </a:lnTo>
                <a:lnTo>
                  <a:pt x="84" y="544"/>
                </a:lnTo>
                <a:lnTo>
                  <a:pt x="84" y="544"/>
                </a:lnTo>
                <a:lnTo>
                  <a:pt x="80" y="586"/>
                </a:lnTo>
                <a:lnTo>
                  <a:pt x="74" y="622"/>
                </a:lnTo>
                <a:lnTo>
                  <a:pt x="78" y="628"/>
                </a:lnTo>
                <a:lnTo>
                  <a:pt x="78" y="628"/>
                </a:lnTo>
                <a:lnTo>
                  <a:pt x="80" y="664"/>
                </a:lnTo>
                <a:lnTo>
                  <a:pt x="83" y="689"/>
                </a:lnTo>
                <a:lnTo>
                  <a:pt x="84" y="705"/>
                </a:lnTo>
                <a:lnTo>
                  <a:pt x="84" y="705"/>
                </a:lnTo>
                <a:lnTo>
                  <a:pt x="87" y="720"/>
                </a:lnTo>
                <a:lnTo>
                  <a:pt x="89" y="750"/>
                </a:lnTo>
                <a:lnTo>
                  <a:pt x="90" y="786"/>
                </a:lnTo>
                <a:lnTo>
                  <a:pt x="92" y="822"/>
                </a:lnTo>
                <a:lnTo>
                  <a:pt x="92" y="822"/>
                </a:lnTo>
                <a:lnTo>
                  <a:pt x="93" y="870"/>
                </a:lnTo>
                <a:lnTo>
                  <a:pt x="96" y="930"/>
                </a:lnTo>
                <a:lnTo>
                  <a:pt x="101" y="1006"/>
                </a:lnTo>
                <a:lnTo>
                  <a:pt x="101" y="1060"/>
                </a:lnTo>
                <a:lnTo>
                  <a:pt x="98" y="1100"/>
                </a:lnTo>
                <a:lnTo>
                  <a:pt x="98" y="1100"/>
                </a:lnTo>
                <a:lnTo>
                  <a:pt x="98" y="1117"/>
                </a:lnTo>
                <a:lnTo>
                  <a:pt x="98" y="1127"/>
                </a:lnTo>
                <a:lnTo>
                  <a:pt x="84" y="1136"/>
                </a:lnTo>
                <a:lnTo>
                  <a:pt x="84" y="1136"/>
                </a:lnTo>
                <a:lnTo>
                  <a:pt x="80" y="1136"/>
                </a:lnTo>
                <a:lnTo>
                  <a:pt x="69" y="1139"/>
                </a:lnTo>
                <a:lnTo>
                  <a:pt x="65" y="1141"/>
                </a:lnTo>
                <a:lnTo>
                  <a:pt x="59" y="1144"/>
                </a:lnTo>
                <a:lnTo>
                  <a:pt x="56" y="1148"/>
                </a:lnTo>
                <a:lnTo>
                  <a:pt x="54" y="1153"/>
                </a:lnTo>
                <a:lnTo>
                  <a:pt x="54" y="1153"/>
                </a:lnTo>
                <a:lnTo>
                  <a:pt x="54" y="1158"/>
                </a:lnTo>
                <a:lnTo>
                  <a:pt x="57" y="1164"/>
                </a:lnTo>
                <a:lnTo>
                  <a:pt x="60" y="1169"/>
                </a:lnTo>
                <a:lnTo>
                  <a:pt x="63" y="1173"/>
                </a:lnTo>
                <a:lnTo>
                  <a:pt x="72" y="1179"/>
                </a:lnTo>
                <a:lnTo>
                  <a:pt x="81" y="1184"/>
                </a:lnTo>
                <a:lnTo>
                  <a:pt x="81" y="1184"/>
                </a:lnTo>
                <a:lnTo>
                  <a:pt x="102" y="1188"/>
                </a:lnTo>
                <a:lnTo>
                  <a:pt x="116" y="1190"/>
                </a:lnTo>
                <a:lnTo>
                  <a:pt x="128" y="1190"/>
                </a:lnTo>
                <a:lnTo>
                  <a:pt x="128" y="1190"/>
                </a:lnTo>
                <a:lnTo>
                  <a:pt x="143" y="1188"/>
                </a:lnTo>
                <a:lnTo>
                  <a:pt x="158" y="1187"/>
                </a:lnTo>
                <a:lnTo>
                  <a:pt x="175" y="1184"/>
                </a:lnTo>
                <a:lnTo>
                  <a:pt x="175" y="1184"/>
                </a:lnTo>
                <a:lnTo>
                  <a:pt x="177" y="1161"/>
                </a:lnTo>
                <a:lnTo>
                  <a:pt x="178" y="1136"/>
                </a:lnTo>
                <a:lnTo>
                  <a:pt x="178" y="1136"/>
                </a:lnTo>
                <a:lnTo>
                  <a:pt x="180" y="1135"/>
                </a:lnTo>
                <a:lnTo>
                  <a:pt x="184" y="1132"/>
                </a:lnTo>
                <a:lnTo>
                  <a:pt x="187" y="1124"/>
                </a:lnTo>
                <a:lnTo>
                  <a:pt x="187" y="1120"/>
                </a:lnTo>
                <a:lnTo>
                  <a:pt x="189" y="1114"/>
                </a:lnTo>
                <a:lnTo>
                  <a:pt x="189" y="1114"/>
                </a:lnTo>
                <a:lnTo>
                  <a:pt x="186" y="1097"/>
                </a:lnTo>
                <a:lnTo>
                  <a:pt x="183" y="1081"/>
                </a:lnTo>
                <a:lnTo>
                  <a:pt x="180" y="1066"/>
                </a:lnTo>
                <a:lnTo>
                  <a:pt x="178" y="1057"/>
                </a:lnTo>
                <a:lnTo>
                  <a:pt x="178" y="1057"/>
                </a:lnTo>
                <a:lnTo>
                  <a:pt x="178" y="1018"/>
                </a:lnTo>
                <a:lnTo>
                  <a:pt x="178" y="979"/>
                </a:lnTo>
                <a:lnTo>
                  <a:pt x="178" y="979"/>
                </a:lnTo>
                <a:lnTo>
                  <a:pt x="178" y="969"/>
                </a:lnTo>
                <a:lnTo>
                  <a:pt x="181" y="954"/>
                </a:lnTo>
                <a:lnTo>
                  <a:pt x="184" y="933"/>
                </a:lnTo>
                <a:lnTo>
                  <a:pt x="184" y="933"/>
                </a:lnTo>
                <a:lnTo>
                  <a:pt x="189" y="892"/>
                </a:lnTo>
                <a:lnTo>
                  <a:pt x="192" y="867"/>
                </a:lnTo>
                <a:lnTo>
                  <a:pt x="195" y="852"/>
                </a:lnTo>
                <a:lnTo>
                  <a:pt x="195" y="852"/>
                </a:lnTo>
                <a:lnTo>
                  <a:pt x="196" y="837"/>
                </a:lnTo>
                <a:lnTo>
                  <a:pt x="199" y="810"/>
                </a:lnTo>
                <a:lnTo>
                  <a:pt x="202" y="773"/>
                </a:lnTo>
                <a:lnTo>
                  <a:pt x="202" y="773"/>
                </a:lnTo>
                <a:lnTo>
                  <a:pt x="210" y="821"/>
                </a:lnTo>
                <a:lnTo>
                  <a:pt x="216" y="855"/>
                </a:lnTo>
                <a:lnTo>
                  <a:pt x="219" y="873"/>
                </a:lnTo>
                <a:lnTo>
                  <a:pt x="219" y="873"/>
                </a:lnTo>
                <a:lnTo>
                  <a:pt x="219" y="877"/>
                </a:lnTo>
                <a:lnTo>
                  <a:pt x="222" y="885"/>
                </a:lnTo>
                <a:lnTo>
                  <a:pt x="225" y="895"/>
                </a:lnTo>
                <a:lnTo>
                  <a:pt x="225" y="895"/>
                </a:lnTo>
                <a:lnTo>
                  <a:pt x="213" y="976"/>
                </a:lnTo>
                <a:lnTo>
                  <a:pt x="202" y="1060"/>
                </a:lnTo>
                <a:lnTo>
                  <a:pt x="202" y="1060"/>
                </a:lnTo>
                <a:lnTo>
                  <a:pt x="202" y="1084"/>
                </a:lnTo>
                <a:lnTo>
                  <a:pt x="202" y="1106"/>
                </a:lnTo>
                <a:lnTo>
                  <a:pt x="202" y="1106"/>
                </a:lnTo>
                <a:lnTo>
                  <a:pt x="202" y="1109"/>
                </a:lnTo>
                <a:lnTo>
                  <a:pt x="205" y="1115"/>
                </a:lnTo>
                <a:lnTo>
                  <a:pt x="208" y="1123"/>
                </a:lnTo>
                <a:lnTo>
                  <a:pt x="225" y="1139"/>
                </a:lnTo>
                <a:lnTo>
                  <a:pt x="225" y="1139"/>
                </a:lnTo>
                <a:lnTo>
                  <a:pt x="223" y="1150"/>
                </a:lnTo>
                <a:lnTo>
                  <a:pt x="225" y="1155"/>
                </a:lnTo>
                <a:lnTo>
                  <a:pt x="226" y="1158"/>
                </a:lnTo>
                <a:lnTo>
                  <a:pt x="228" y="1160"/>
                </a:lnTo>
                <a:lnTo>
                  <a:pt x="228" y="1160"/>
                </a:lnTo>
                <a:lnTo>
                  <a:pt x="246" y="1161"/>
                </a:lnTo>
                <a:lnTo>
                  <a:pt x="274" y="1161"/>
                </a:lnTo>
                <a:lnTo>
                  <a:pt x="312" y="1163"/>
                </a:lnTo>
                <a:lnTo>
                  <a:pt x="312" y="1163"/>
                </a:lnTo>
                <a:lnTo>
                  <a:pt x="313" y="1153"/>
                </a:lnTo>
                <a:lnTo>
                  <a:pt x="315" y="1144"/>
                </a:lnTo>
                <a:lnTo>
                  <a:pt x="312" y="1136"/>
                </a:lnTo>
                <a:lnTo>
                  <a:pt x="312" y="1136"/>
                </a:lnTo>
                <a:lnTo>
                  <a:pt x="310" y="1135"/>
                </a:lnTo>
                <a:lnTo>
                  <a:pt x="306" y="1132"/>
                </a:lnTo>
                <a:lnTo>
                  <a:pt x="294" y="1129"/>
                </a:lnTo>
                <a:lnTo>
                  <a:pt x="279" y="1127"/>
                </a:lnTo>
                <a:lnTo>
                  <a:pt x="279" y="1103"/>
                </a:lnTo>
                <a:lnTo>
                  <a:pt x="279" y="1103"/>
                </a:lnTo>
                <a:lnTo>
                  <a:pt x="289" y="1078"/>
                </a:lnTo>
                <a:lnTo>
                  <a:pt x="298" y="1052"/>
                </a:lnTo>
                <a:lnTo>
                  <a:pt x="298" y="1052"/>
                </a:lnTo>
                <a:lnTo>
                  <a:pt x="297" y="1028"/>
                </a:lnTo>
                <a:lnTo>
                  <a:pt x="292" y="1003"/>
                </a:lnTo>
                <a:lnTo>
                  <a:pt x="292" y="1003"/>
                </a:lnTo>
                <a:lnTo>
                  <a:pt x="292" y="998"/>
                </a:lnTo>
                <a:lnTo>
                  <a:pt x="294" y="993"/>
                </a:lnTo>
                <a:lnTo>
                  <a:pt x="300" y="972"/>
                </a:lnTo>
                <a:lnTo>
                  <a:pt x="306" y="952"/>
                </a:lnTo>
                <a:lnTo>
                  <a:pt x="309" y="943"/>
                </a:lnTo>
                <a:lnTo>
                  <a:pt x="309" y="943"/>
                </a:lnTo>
                <a:lnTo>
                  <a:pt x="309" y="906"/>
                </a:lnTo>
                <a:lnTo>
                  <a:pt x="309" y="873"/>
                </a:lnTo>
                <a:lnTo>
                  <a:pt x="309" y="873"/>
                </a:lnTo>
                <a:lnTo>
                  <a:pt x="315" y="858"/>
                </a:lnTo>
                <a:lnTo>
                  <a:pt x="318" y="847"/>
                </a:lnTo>
                <a:lnTo>
                  <a:pt x="319" y="841"/>
                </a:lnTo>
                <a:lnTo>
                  <a:pt x="319" y="841"/>
                </a:lnTo>
                <a:lnTo>
                  <a:pt x="321" y="816"/>
                </a:lnTo>
                <a:lnTo>
                  <a:pt x="327" y="758"/>
                </a:lnTo>
                <a:lnTo>
                  <a:pt x="333" y="699"/>
                </a:lnTo>
                <a:lnTo>
                  <a:pt x="336" y="671"/>
                </a:lnTo>
                <a:lnTo>
                  <a:pt x="336" y="671"/>
                </a:lnTo>
                <a:lnTo>
                  <a:pt x="337" y="665"/>
                </a:lnTo>
                <a:lnTo>
                  <a:pt x="339" y="653"/>
                </a:lnTo>
                <a:lnTo>
                  <a:pt x="343" y="638"/>
                </a:lnTo>
                <a:lnTo>
                  <a:pt x="359" y="628"/>
                </a:lnTo>
                <a:lnTo>
                  <a:pt x="355" y="521"/>
                </a:lnTo>
                <a:lnTo>
                  <a:pt x="355" y="521"/>
                </a:lnTo>
                <a:lnTo>
                  <a:pt x="361" y="520"/>
                </a:lnTo>
                <a:lnTo>
                  <a:pt x="364" y="517"/>
                </a:lnTo>
                <a:lnTo>
                  <a:pt x="365" y="514"/>
                </a:lnTo>
                <a:lnTo>
                  <a:pt x="365" y="514"/>
                </a:lnTo>
                <a:lnTo>
                  <a:pt x="365" y="507"/>
                </a:lnTo>
                <a:lnTo>
                  <a:pt x="365" y="501"/>
                </a:lnTo>
                <a:lnTo>
                  <a:pt x="349" y="475"/>
                </a:lnTo>
                <a:lnTo>
                  <a:pt x="349" y="454"/>
                </a:lnTo>
                <a:lnTo>
                  <a:pt x="349" y="427"/>
                </a:lnTo>
                <a:lnTo>
                  <a:pt x="346" y="373"/>
                </a:lnTo>
                <a:lnTo>
                  <a:pt x="346" y="373"/>
                </a:lnTo>
                <a:lnTo>
                  <a:pt x="361" y="421"/>
                </a:lnTo>
                <a:lnTo>
                  <a:pt x="371" y="453"/>
                </a:lnTo>
                <a:lnTo>
                  <a:pt x="376" y="468"/>
                </a:lnTo>
                <a:lnTo>
                  <a:pt x="376" y="468"/>
                </a:lnTo>
                <a:lnTo>
                  <a:pt x="376" y="469"/>
                </a:lnTo>
                <a:lnTo>
                  <a:pt x="379" y="474"/>
                </a:lnTo>
                <a:lnTo>
                  <a:pt x="382" y="478"/>
                </a:lnTo>
                <a:lnTo>
                  <a:pt x="382" y="478"/>
                </a:lnTo>
                <a:lnTo>
                  <a:pt x="388" y="481"/>
                </a:lnTo>
                <a:lnTo>
                  <a:pt x="392" y="483"/>
                </a:lnTo>
                <a:lnTo>
                  <a:pt x="392" y="484"/>
                </a:lnTo>
                <a:lnTo>
                  <a:pt x="392" y="484"/>
                </a:lnTo>
                <a:lnTo>
                  <a:pt x="392" y="490"/>
                </a:lnTo>
                <a:lnTo>
                  <a:pt x="395" y="501"/>
                </a:lnTo>
                <a:lnTo>
                  <a:pt x="400" y="518"/>
                </a:lnTo>
                <a:lnTo>
                  <a:pt x="400" y="518"/>
                </a:lnTo>
                <a:lnTo>
                  <a:pt x="400" y="536"/>
                </a:lnTo>
                <a:lnTo>
                  <a:pt x="400" y="554"/>
                </a:lnTo>
                <a:lnTo>
                  <a:pt x="400" y="554"/>
                </a:lnTo>
                <a:lnTo>
                  <a:pt x="398" y="566"/>
                </a:lnTo>
                <a:lnTo>
                  <a:pt x="398" y="574"/>
                </a:lnTo>
                <a:lnTo>
                  <a:pt x="400" y="578"/>
                </a:lnTo>
                <a:lnTo>
                  <a:pt x="400" y="578"/>
                </a:lnTo>
                <a:lnTo>
                  <a:pt x="404" y="590"/>
                </a:lnTo>
                <a:lnTo>
                  <a:pt x="409" y="596"/>
                </a:lnTo>
                <a:lnTo>
                  <a:pt x="412" y="599"/>
                </a:lnTo>
                <a:lnTo>
                  <a:pt x="416" y="601"/>
                </a:lnTo>
                <a:lnTo>
                  <a:pt x="416" y="601"/>
                </a:lnTo>
                <a:lnTo>
                  <a:pt x="436" y="610"/>
                </a:lnTo>
                <a:lnTo>
                  <a:pt x="446" y="613"/>
                </a:lnTo>
                <a:lnTo>
                  <a:pt x="449" y="613"/>
                </a:lnTo>
                <a:lnTo>
                  <a:pt x="452" y="611"/>
                </a:lnTo>
                <a:lnTo>
                  <a:pt x="452" y="611"/>
                </a:lnTo>
                <a:lnTo>
                  <a:pt x="458" y="607"/>
                </a:lnTo>
                <a:lnTo>
                  <a:pt x="464" y="602"/>
                </a:lnTo>
                <a:lnTo>
                  <a:pt x="466" y="599"/>
                </a:lnTo>
                <a:lnTo>
                  <a:pt x="467" y="596"/>
                </a:lnTo>
                <a:lnTo>
                  <a:pt x="467" y="592"/>
                </a:lnTo>
                <a:lnTo>
                  <a:pt x="466" y="589"/>
                </a:lnTo>
                <a:lnTo>
                  <a:pt x="466" y="589"/>
                </a:lnTo>
                <a:lnTo>
                  <a:pt x="461" y="572"/>
                </a:lnTo>
                <a:lnTo>
                  <a:pt x="458" y="568"/>
                </a:lnTo>
                <a:lnTo>
                  <a:pt x="457" y="565"/>
                </a:lnTo>
                <a:lnTo>
                  <a:pt x="457" y="565"/>
                </a:lnTo>
                <a:lnTo>
                  <a:pt x="454" y="559"/>
                </a:lnTo>
                <a:lnTo>
                  <a:pt x="451" y="548"/>
                </a:lnTo>
                <a:lnTo>
                  <a:pt x="446" y="535"/>
                </a:lnTo>
                <a:lnTo>
                  <a:pt x="443" y="524"/>
                </a:lnTo>
                <a:lnTo>
                  <a:pt x="443" y="524"/>
                </a:lnTo>
                <a:lnTo>
                  <a:pt x="443" y="521"/>
                </a:lnTo>
                <a:lnTo>
                  <a:pt x="443" y="514"/>
                </a:lnTo>
                <a:lnTo>
                  <a:pt x="443" y="514"/>
                </a:lnTo>
                <a:lnTo>
                  <a:pt x="443" y="507"/>
                </a:lnTo>
                <a:lnTo>
                  <a:pt x="443" y="502"/>
                </a:lnTo>
                <a:lnTo>
                  <a:pt x="443" y="498"/>
                </a:lnTo>
                <a:lnTo>
                  <a:pt x="443" y="498"/>
                </a:lnTo>
                <a:lnTo>
                  <a:pt x="439" y="469"/>
                </a:lnTo>
                <a:lnTo>
                  <a:pt x="436" y="444"/>
                </a:lnTo>
                <a:lnTo>
                  <a:pt x="413" y="373"/>
                </a:lnTo>
                <a:lnTo>
                  <a:pt x="403" y="351"/>
                </a:lnTo>
                <a:lnTo>
                  <a:pt x="403" y="351"/>
                </a:lnTo>
                <a:lnTo>
                  <a:pt x="400" y="338"/>
                </a:lnTo>
                <a:lnTo>
                  <a:pt x="395" y="321"/>
                </a:lnTo>
                <a:lnTo>
                  <a:pt x="379" y="287"/>
                </a:lnTo>
                <a:lnTo>
                  <a:pt x="379" y="287"/>
                </a:lnTo>
                <a:lnTo>
                  <a:pt x="380" y="269"/>
                </a:lnTo>
                <a:lnTo>
                  <a:pt x="379" y="255"/>
                </a:lnTo>
                <a:lnTo>
                  <a:pt x="377" y="251"/>
                </a:lnTo>
                <a:lnTo>
                  <a:pt x="376" y="246"/>
                </a:lnTo>
                <a:lnTo>
                  <a:pt x="376" y="246"/>
                </a:lnTo>
                <a:lnTo>
                  <a:pt x="362" y="240"/>
                </a:lnTo>
                <a:lnTo>
                  <a:pt x="342" y="230"/>
                </a:lnTo>
                <a:lnTo>
                  <a:pt x="312" y="216"/>
                </a:lnTo>
                <a:lnTo>
                  <a:pt x="279" y="203"/>
                </a:lnTo>
                <a:lnTo>
                  <a:pt x="265" y="194"/>
                </a:lnTo>
                <a:lnTo>
                  <a:pt x="255" y="190"/>
                </a:lnTo>
                <a:lnTo>
                  <a:pt x="259" y="151"/>
                </a:lnTo>
                <a:lnTo>
                  <a:pt x="265" y="143"/>
                </a:lnTo>
                <a:lnTo>
                  <a:pt x="289" y="127"/>
                </a:lnTo>
                <a:lnTo>
                  <a:pt x="289" y="127"/>
                </a:lnTo>
                <a:lnTo>
                  <a:pt x="292" y="119"/>
                </a:lnTo>
                <a:lnTo>
                  <a:pt x="295" y="107"/>
                </a:lnTo>
                <a:lnTo>
                  <a:pt x="295" y="107"/>
                </a:lnTo>
                <a:lnTo>
                  <a:pt x="295" y="101"/>
                </a:lnTo>
                <a:lnTo>
                  <a:pt x="292" y="95"/>
                </a:lnTo>
                <a:lnTo>
                  <a:pt x="289" y="89"/>
                </a:lnTo>
                <a:lnTo>
                  <a:pt x="289" y="43"/>
                </a:lnTo>
                <a:lnTo>
                  <a:pt x="289" y="43"/>
                </a:lnTo>
                <a:lnTo>
                  <a:pt x="277" y="27"/>
                </a:lnTo>
                <a:lnTo>
                  <a:pt x="268" y="13"/>
                </a:lnTo>
                <a:lnTo>
                  <a:pt x="262" y="6"/>
                </a:lnTo>
                <a:lnTo>
                  <a:pt x="262" y="6"/>
                </a:lnTo>
                <a:lnTo>
                  <a:pt x="255" y="4"/>
                </a:lnTo>
                <a:lnTo>
                  <a:pt x="244" y="1"/>
                </a:lnTo>
                <a:lnTo>
                  <a:pt x="225" y="0"/>
                </a:lnTo>
                <a:lnTo>
                  <a:pt x="225" y="0"/>
                </a:lnTo>
                <a:lnTo>
                  <a:pt x="219" y="0"/>
                </a:lnTo>
                <a:lnTo>
                  <a:pt x="214" y="1"/>
                </a:lnTo>
                <a:lnTo>
                  <a:pt x="208" y="3"/>
                </a:lnTo>
                <a:lnTo>
                  <a:pt x="208" y="3"/>
                </a:lnTo>
                <a:lnTo>
                  <a:pt x="199" y="7"/>
                </a:lnTo>
                <a:lnTo>
                  <a:pt x="195" y="10"/>
                </a:lnTo>
                <a:lnTo>
                  <a:pt x="195" y="10"/>
                </a:lnTo>
                <a:lnTo>
                  <a:pt x="190" y="9"/>
                </a:lnTo>
                <a:lnTo>
                  <a:pt x="180" y="9"/>
                </a:lnTo>
                <a:lnTo>
                  <a:pt x="174" y="10"/>
                </a:lnTo>
                <a:lnTo>
                  <a:pt x="166" y="12"/>
                </a:lnTo>
                <a:lnTo>
                  <a:pt x="160" y="15"/>
                </a:lnTo>
                <a:lnTo>
                  <a:pt x="155" y="19"/>
                </a:lnTo>
                <a:lnTo>
                  <a:pt x="155" y="19"/>
                </a:lnTo>
                <a:lnTo>
                  <a:pt x="150" y="25"/>
                </a:lnTo>
                <a:lnTo>
                  <a:pt x="149" y="30"/>
                </a:lnTo>
                <a:lnTo>
                  <a:pt x="147" y="34"/>
                </a:lnTo>
                <a:lnTo>
                  <a:pt x="147" y="37"/>
                </a:lnTo>
                <a:lnTo>
                  <a:pt x="150" y="44"/>
                </a:lnTo>
                <a:lnTo>
                  <a:pt x="155" y="50"/>
                </a:lnTo>
                <a:lnTo>
                  <a:pt x="155" y="50"/>
                </a:lnTo>
                <a:lnTo>
                  <a:pt x="158" y="55"/>
                </a:lnTo>
                <a:lnTo>
                  <a:pt x="159" y="58"/>
                </a:lnTo>
                <a:lnTo>
                  <a:pt x="158" y="59"/>
                </a:lnTo>
                <a:lnTo>
                  <a:pt x="158" y="89"/>
                </a:lnTo>
                <a:lnTo>
                  <a:pt x="158" y="89"/>
                </a:lnTo>
                <a:lnTo>
                  <a:pt x="153" y="89"/>
                </a:lnTo>
                <a:lnTo>
                  <a:pt x="150" y="88"/>
                </a:lnTo>
                <a:lnTo>
                  <a:pt x="149" y="89"/>
                </a:lnTo>
                <a:lnTo>
                  <a:pt x="149" y="89"/>
                </a:lnTo>
                <a:lnTo>
                  <a:pt x="149" y="89"/>
                </a:lnTo>
                <a:lnTo>
                  <a:pt x="149" y="101"/>
                </a:lnTo>
                <a:lnTo>
                  <a:pt x="149" y="109"/>
                </a:lnTo>
                <a:lnTo>
                  <a:pt x="150" y="112"/>
                </a:lnTo>
                <a:lnTo>
                  <a:pt x="152" y="113"/>
                </a:lnTo>
                <a:lnTo>
                  <a:pt x="152" y="113"/>
                </a:lnTo>
                <a:lnTo>
                  <a:pt x="155" y="115"/>
                </a:lnTo>
                <a:lnTo>
                  <a:pt x="156" y="118"/>
                </a:lnTo>
                <a:lnTo>
                  <a:pt x="158" y="119"/>
                </a:lnTo>
                <a:lnTo>
                  <a:pt x="158" y="119"/>
                </a:lnTo>
                <a:lnTo>
                  <a:pt x="159" y="136"/>
                </a:lnTo>
                <a:lnTo>
                  <a:pt x="160" y="148"/>
                </a:lnTo>
                <a:lnTo>
                  <a:pt x="162" y="154"/>
                </a:lnTo>
                <a:lnTo>
                  <a:pt x="165" y="157"/>
                </a:lnTo>
                <a:lnTo>
                  <a:pt x="165" y="157"/>
                </a:lnTo>
                <a:lnTo>
                  <a:pt x="172" y="166"/>
                </a:lnTo>
                <a:lnTo>
                  <a:pt x="175" y="170"/>
                </a:lnTo>
                <a:lnTo>
                  <a:pt x="175" y="17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20"/>
          <p:cNvSpPr>
            <a:spLocks/>
          </p:cNvSpPr>
          <p:nvPr/>
        </p:nvSpPr>
        <p:spPr bwMode="auto">
          <a:xfrm>
            <a:off x="4653826" y="2753924"/>
            <a:ext cx="704689" cy="1622963"/>
          </a:xfrm>
          <a:custGeom>
            <a:avLst/>
            <a:gdLst>
              <a:gd name="T0" fmla="*/ 142 w 485"/>
              <a:gd name="T1" fmla="*/ 160 h 1117"/>
              <a:gd name="T2" fmla="*/ 105 w 485"/>
              <a:gd name="T3" fmla="*/ 170 h 1117"/>
              <a:gd name="T4" fmla="*/ 59 w 485"/>
              <a:gd name="T5" fmla="*/ 188 h 1117"/>
              <a:gd name="T6" fmla="*/ 27 w 485"/>
              <a:gd name="T7" fmla="*/ 237 h 1117"/>
              <a:gd name="T8" fmla="*/ 6 w 485"/>
              <a:gd name="T9" fmla="*/ 383 h 1117"/>
              <a:gd name="T10" fmla="*/ 7 w 485"/>
              <a:gd name="T11" fmla="*/ 495 h 1117"/>
              <a:gd name="T12" fmla="*/ 44 w 485"/>
              <a:gd name="T13" fmla="*/ 521 h 1117"/>
              <a:gd name="T14" fmla="*/ 36 w 485"/>
              <a:gd name="T15" fmla="*/ 590 h 1117"/>
              <a:gd name="T16" fmla="*/ 27 w 485"/>
              <a:gd name="T17" fmla="*/ 723 h 1117"/>
              <a:gd name="T18" fmla="*/ 36 w 485"/>
              <a:gd name="T19" fmla="*/ 865 h 1117"/>
              <a:gd name="T20" fmla="*/ 49 w 485"/>
              <a:gd name="T21" fmla="*/ 944 h 1117"/>
              <a:gd name="T22" fmla="*/ 62 w 485"/>
              <a:gd name="T23" fmla="*/ 1015 h 1117"/>
              <a:gd name="T24" fmla="*/ 51 w 485"/>
              <a:gd name="T25" fmla="*/ 1055 h 1117"/>
              <a:gd name="T26" fmla="*/ 85 w 485"/>
              <a:gd name="T27" fmla="*/ 1099 h 1117"/>
              <a:gd name="T28" fmla="*/ 131 w 485"/>
              <a:gd name="T29" fmla="*/ 1107 h 1117"/>
              <a:gd name="T30" fmla="*/ 151 w 485"/>
              <a:gd name="T31" fmla="*/ 1087 h 1117"/>
              <a:gd name="T32" fmla="*/ 126 w 485"/>
              <a:gd name="T33" fmla="*/ 1064 h 1117"/>
              <a:gd name="T34" fmla="*/ 115 w 485"/>
              <a:gd name="T35" fmla="*/ 1031 h 1117"/>
              <a:gd name="T36" fmla="*/ 108 w 485"/>
              <a:gd name="T37" fmla="*/ 1021 h 1117"/>
              <a:gd name="T38" fmla="*/ 108 w 485"/>
              <a:gd name="T39" fmla="*/ 964 h 1117"/>
              <a:gd name="T40" fmla="*/ 168 w 485"/>
              <a:gd name="T41" fmla="*/ 848 h 1117"/>
              <a:gd name="T42" fmla="*/ 175 w 485"/>
              <a:gd name="T43" fmla="*/ 779 h 1117"/>
              <a:gd name="T44" fmla="*/ 246 w 485"/>
              <a:gd name="T45" fmla="*/ 900 h 1117"/>
              <a:gd name="T46" fmla="*/ 269 w 485"/>
              <a:gd name="T47" fmla="*/ 907 h 1117"/>
              <a:gd name="T48" fmla="*/ 293 w 485"/>
              <a:gd name="T49" fmla="*/ 899 h 1117"/>
              <a:gd name="T50" fmla="*/ 368 w 485"/>
              <a:gd name="T51" fmla="*/ 1034 h 1117"/>
              <a:gd name="T52" fmla="*/ 380 w 485"/>
              <a:gd name="T53" fmla="*/ 1105 h 1117"/>
              <a:gd name="T54" fmla="*/ 430 w 485"/>
              <a:gd name="T55" fmla="*/ 1110 h 1117"/>
              <a:gd name="T56" fmla="*/ 440 w 485"/>
              <a:gd name="T57" fmla="*/ 1096 h 1117"/>
              <a:gd name="T58" fmla="*/ 477 w 485"/>
              <a:gd name="T59" fmla="*/ 1085 h 1117"/>
              <a:gd name="T60" fmla="*/ 483 w 485"/>
              <a:gd name="T61" fmla="*/ 1050 h 1117"/>
              <a:gd name="T62" fmla="*/ 442 w 485"/>
              <a:gd name="T63" fmla="*/ 1042 h 1117"/>
              <a:gd name="T64" fmla="*/ 391 w 485"/>
              <a:gd name="T65" fmla="*/ 946 h 1117"/>
              <a:gd name="T66" fmla="*/ 386 w 485"/>
              <a:gd name="T67" fmla="*/ 890 h 1117"/>
              <a:gd name="T68" fmla="*/ 363 w 485"/>
              <a:gd name="T69" fmla="*/ 810 h 1117"/>
              <a:gd name="T70" fmla="*/ 367 w 485"/>
              <a:gd name="T71" fmla="*/ 704 h 1117"/>
              <a:gd name="T72" fmla="*/ 340 w 485"/>
              <a:gd name="T73" fmla="*/ 565 h 1117"/>
              <a:gd name="T74" fmla="*/ 365 w 485"/>
              <a:gd name="T75" fmla="*/ 536 h 1117"/>
              <a:gd name="T76" fmla="*/ 378 w 485"/>
              <a:gd name="T77" fmla="*/ 515 h 1117"/>
              <a:gd name="T78" fmla="*/ 344 w 485"/>
              <a:gd name="T79" fmla="*/ 412 h 1117"/>
              <a:gd name="T80" fmla="*/ 340 w 485"/>
              <a:gd name="T81" fmla="*/ 379 h 1117"/>
              <a:gd name="T82" fmla="*/ 320 w 485"/>
              <a:gd name="T83" fmla="*/ 243 h 1117"/>
              <a:gd name="T84" fmla="*/ 280 w 485"/>
              <a:gd name="T85" fmla="*/ 207 h 1117"/>
              <a:gd name="T86" fmla="*/ 261 w 485"/>
              <a:gd name="T87" fmla="*/ 180 h 1117"/>
              <a:gd name="T88" fmla="*/ 255 w 485"/>
              <a:gd name="T89" fmla="*/ 139 h 1117"/>
              <a:gd name="T90" fmla="*/ 267 w 485"/>
              <a:gd name="T91" fmla="*/ 113 h 1117"/>
              <a:gd name="T92" fmla="*/ 276 w 485"/>
              <a:gd name="T93" fmla="*/ 94 h 1117"/>
              <a:gd name="T94" fmla="*/ 270 w 485"/>
              <a:gd name="T95" fmla="*/ 46 h 1117"/>
              <a:gd name="T96" fmla="*/ 250 w 485"/>
              <a:gd name="T97" fmla="*/ 8 h 1117"/>
              <a:gd name="T98" fmla="*/ 209 w 485"/>
              <a:gd name="T99" fmla="*/ 3 h 1117"/>
              <a:gd name="T100" fmla="*/ 172 w 485"/>
              <a:gd name="T101" fmla="*/ 5 h 1117"/>
              <a:gd name="T102" fmla="*/ 139 w 485"/>
              <a:gd name="T103" fmla="*/ 48 h 1117"/>
              <a:gd name="T104" fmla="*/ 134 w 485"/>
              <a:gd name="T105" fmla="*/ 83 h 1117"/>
              <a:gd name="T106" fmla="*/ 139 w 485"/>
              <a:gd name="T107" fmla="*/ 116 h 1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85" h="1117">
                <a:moveTo>
                  <a:pt x="146" y="130"/>
                </a:moveTo>
                <a:lnTo>
                  <a:pt x="146" y="130"/>
                </a:lnTo>
                <a:lnTo>
                  <a:pt x="145" y="143"/>
                </a:lnTo>
                <a:lnTo>
                  <a:pt x="143" y="154"/>
                </a:lnTo>
                <a:lnTo>
                  <a:pt x="142" y="160"/>
                </a:lnTo>
                <a:lnTo>
                  <a:pt x="142" y="160"/>
                </a:lnTo>
                <a:lnTo>
                  <a:pt x="136" y="165"/>
                </a:lnTo>
                <a:lnTo>
                  <a:pt x="123" y="165"/>
                </a:lnTo>
                <a:lnTo>
                  <a:pt x="123" y="165"/>
                </a:lnTo>
                <a:lnTo>
                  <a:pt x="119" y="166"/>
                </a:lnTo>
                <a:lnTo>
                  <a:pt x="112" y="168"/>
                </a:lnTo>
                <a:lnTo>
                  <a:pt x="105" y="170"/>
                </a:lnTo>
                <a:lnTo>
                  <a:pt x="105" y="170"/>
                </a:lnTo>
                <a:lnTo>
                  <a:pt x="102" y="170"/>
                </a:lnTo>
                <a:lnTo>
                  <a:pt x="93" y="172"/>
                </a:lnTo>
                <a:lnTo>
                  <a:pt x="79" y="177"/>
                </a:lnTo>
                <a:lnTo>
                  <a:pt x="70" y="181"/>
                </a:lnTo>
                <a:lnTo>
                  <a:pt x="59" y="188"/>
                </a:lnTo>
                <a:lnTo>
                  <a:pt x="59" y="188"/>
                </a:lnTo>
                <a:lnTo>
                  <a:pt x="53" y="192"/>
                </a:lnTo>
                <a:lnTo>
                  <a:pt x="48" y="198"/>
                </a:lnTo>
                <a:lnTo>
                  <a:pt x="40" y="210"/>
                </a:lnTo>
                <a:lnTo>
                  <a:pt x="33" y="224"/>
                </a:lnTo>
                <a:lnTo>
                  <a:pt x="27" y="237"/>
                </a:lnTo>
                <a:lnTo>
                  <a:pt x="19" y="265"/>
                </a:lnTo>
                <a:lnTo>
                  <a:pt x="15" y="281"/>
                </a:lnTo>
                <a:lnTo>
                  <a:pt x="15" y="281"/>
                </a:lnTo>
                <a:lnTo>
                  <a:pt x="14" y="293"/>
                </a:lnTo>
                <a:lnTo>
                  <a:pt x="11" y="318"/>
                </a:lnTo>
                <a:lnTo>
                  <a:pt x="6" y="383"/>
                </a:lnTo>
                <a:lnTo>
                  <a:pt x="0" y="475"/>
                </a:lnTo>
                <a:lnTo>
                  <a:pt x="0" y="475"/>
                </a:lnTo>
                <a:lnTo>
                  <a:pt x="2" y="484"/>
                </a:lnTo>
                <a:lnTo>
                  <a:pt x="4" y="491"/>
                </a:lnTo>
                <a:lnTo>
                  <a:pt x="7" y="495"/>
                </a:lnTo>
                <a:lnTo>
                  <a:pt x="7" y="495"/>
                </a:lnTo>
                <a:lnTo>
                  <a:pt x="30" y="511"/>
                </a:lnTo>
                <a:lnTo>
                  <a:pt x="38" y="511"/>
                </a:lnTo>
                <a:lnTo>
                  <a:pt x="38" y="511"/>
                </a:lnTo>
                <a:lnTo>
                  <a:pt x="41" y="515"/>
                </a:lnTo>
                <a:lnTo>
                  <a:pt x="42" y="518"/>
                </a:lnTo>
                <a:lnTo>
                  <a:pt x="44" y="521"/>
                </a:lnTo>
                <a:lnTo>
                  <a:pt x="44" y="521"/>
                </a:lnTo>
                <a:lnTo>
                  <a:pt x="44" y="533"/>
                </a:lnTo>
                <a:lnTo>
                  <a:pt x="42" y="544"/>
                </a:lnTo>
                <a:lnTo>
                  <a:pt x="41" y="558"/>
                </a:lnTo>
                <a:lnTo>
                  <a:pt x="41" y="558"/>
                </a:lnTo>
                <a:lnTo>
                  <a:pt x="36" y="590"/>
                </a:lnTo>
                <a:lnTo>
                  <a:pt x="27" y="645"/>
                </a:lnTo>
                <a:lnTo>
                  <a:pt x="21" y="697"/>
                </a:lnTo>
                <a:lnTo>
                  <a:pt x="18" y="720"/>
                </a:lnTo>
                <a:lnTo>
                  <a:pt x="18" y="720"/>
                </a:lnTo>
                <a:lnTo>
                  <a:pt x="21" y="721"/>
                </a:lnTo>
                <a:lnTo>
                  <a:pt x="27" y="723"/>
                </a:lnTo>
                <a:lnTo>
                  <a:pt x="36" y="725"/>
                </a:lnTo>
                <a:lnTo>
                  <a:pt x="36" y="725"/>
                </a:lnTo>
                <a:lnTo>
                  <a:pt x="36" y="790"/>
                </a:lnTo>
                <a:lnTo>
                  <a:pt x="36" y="836"/>
                </a:lnTo>
                <a:lnTo>
                  <a:pt x="36" y="865"/>
                </a:lnTo>
                <a:lnTo>
                  <a:pt x="36" y="865"/>
                </a:lnTo>
                <a:lnTo>
                  <a:pt x="37" y="874"/>
                </a:lnTo>
                <a:lnTo>
                  <a:pt x="40" y="882"/>
                </a:lnTo>
                <a:lnTo>
                  <a:pt x="44" y="888"/>
                </a:lnTo>
                <a:lnTo>
                  <a:pt x="44" y="888"/>
                </a:lnTo>
                <a:lnTo>
                  <a:pt x="47" y="918"/>
                </a:lnTo>
                <a:lnTo>
                  <a:pt x="49" y="944"/>
                </a:lnTo>
                <a:lnTo>
                  <a:pt x="53" y="963"/>
                </a:lnTo>
                <a:lnTo>
                  <a:pt x="53" y="963"/>
                </a:lnTo>
                <a:lnTo>
                  <a:pt x="57" y="976"/>
                </a:lnTo>
                <a:lnTo>
                  <a:pt x="60" y="989"/>
                </a:lnTo>
                <a:lnTo>
                  <a:pt x="62" y="1002"/>
                </a:lnTo>
                <a:lnTo>
                  <a:pt x="62" y="1015"/>
                </a:lnTo>
                <a:lnTo>
                  <a:pt x="62" y="1015"/>
                </a:lnTo>
                <a:lnTo>
                  <a:pt x="60" y="1024"/>
                </a:lnTo>
                <a:lnTo>
                  <a:pt x="56" y="1032"/>
                </a:lnTo>
                <a:lnTo>
                  <a:pt x="51" y="1040"/>
                </a:lnTo>
                <a:lnTo>
                  <a:pt x="51" y="1040"/>
                </a:lnTo>
                <a:lnTo>
                  <a:pt x="51" y="1055"/>
                </a:lnTo>
                <a:lnTo>
                  <a:pt x="51" y="1066"/>
                </a:lnTo>
                <a:lnTo>
                  <a:pt x="51" y="1073"/>
                </a:lnTo>
                <a:lnTo>
                  <a:pt x="51" y="1073"/>
                </a:lnTo>
                <a:lnTo>
                  <a:pt x="55" y="1079"/>
                </a:lnTo>
                <a:lnTo>
                  <a:pt x="64" y="1085"/>
                </a:lnTo>
                <a:lnTo>
                  <a:pt x="85" y="1099"/>
                </a:lnTo>
                <a:lnTo>
                  <a:pt x="85" y="1099"/>
                </a:lnTo>
                <a:lnTo>
                  <a:pt x="94" y="1105"/>
                </a:lnTo>
                <a:lnTo>
                  <a:pt x="105" y="1107"/>
                </a:lnTo>
                <a:lnTo>
                  <a:pt x="117" y="1109"/>
                </a:lnTo>
                <a:lnTo>
                  <a:pt x="131" y="1107"/>
                </a:lnTo>
                <a:lnTo>
                  <a:pt x="131" y="1107"/>
                </a:lnTo>
                <a:lnTo>
                  <a:pt x="143" y="1103"/>
                </a:lnTo>
                <a:lnTo>
                  <a:pt x="151" y="1099"/>
                </a:lnTo>
                <a:lnTo>
                  <a:pt x="153" y="1096"/>
                </a:lnTo>
                <a:lnTo>
                  <a:pt x="154" y="1094"/>
                </a:lnTo>
                <a:lnTo>
                  <a:pt x="154" y="1091"/>
                </a:lnTo>
                <a:lnTo>
                  <a:pt x="151" y="1087"/>
                </a:lnTo>
                <a:lnTo>
                  <a:pt x="151" y="1087"/>
                </a:lnTo>
                <a:lnTo>
                  <a:pt x="145" y="1079"/>
                </a:lnTo>
                <a:lnTo>
                  <a:pt x="138" y="1072"/>
                </a:lnTo>
                <a:lnTo>
                  <a:pt x="131" y="1066"/>
                </a:lnTo>
                <a:lnTo>
                  <a:pt x="126" y="1064"/>
                </a:lnTo>
                <a:lnTo>
                  <a:pt x="126" y="1064"/>
                </a:lnTo>
                <a:lnTo>
                  <a:pt x="123" y="1057"/>
                </a:lnTo>
                <a:lnTo>
                  <a:pt x="120" y="1046"/>
                </a:lnTo>
                <a:lnTo>
                  <a:pt x="117" y="1036"/>
                </a:lnTo>
                <a:lnTo>
                  <a:pt x="116" y="1032"/>
                </a:lnTo>
                <a:lnTo>
                  <a:pt x="116" y="1032"/>
                </a:lnTo>
                <a:lnTo>
                  <a:pt x="115" y="1031"/>
                </a:lnTo>
                <a:lnTo>
                  <a:pt x="113" y="1028"/>
                </a:lnTo>
                <a:lnTo>
                  <a:pt x="112" y="1025"/>
                </a:lnTo>
                <a:lnTo>
                  <a:pt x="111" y="1024"/>
                </a:lnTo>
                <a:lnTo>
                  <a:pt x="111" y="1024"/>
                </a:lnTo>
                <a:lnTo>
                  <a:pt x="109" y="1024"/>
                </a:lnTo>
                <a:lnTo>
                  <a:pt x="108" y="1021"/>
                </a:lnTo>
                <a:lnTo>
                  <a:pt x="105" y="1010"/>
                </a:lnTo>
                <a:lnTo>
                  <a:pt x="104" y="995"/>
                </a:lnTo>
                <a:lnTo>
                  <a:pt x="104" y="986"/>
                </a:lnTo>
                <a:lnTo>
                  <a:pt x="105" y="975"/>
                </a:lnTo>
                <a:lnTo>
                  <a:pt x="105" y="975"/>
                </a:lnTo>
                <a:lnTo>
                  <a:pt x="108" y="964"/>
                </a:lnTo>
                <a:lnTo>
                  <a:pt x="112" y="950"/>
                </a:lnTo>
                <a:lnTo>
                  <a:pt x="123" y="923"/>
                </a:lnTo>
                <a:lnTo>
                  <a:pt x="136" y="893"/>
                </a:lnTo>
                <a:lnTo>
                  <a:pt x="165" y="882"/>
                </a:lnTo>
                <a:lnTo>
                  <a:pt x="165" y="882"/>
                </a:lnTo>
                <a:lnTo>
                  <a:pt x="168" y="848"/>
                </a:lnTo>
                <a:lnTo>
                  <a:pt x="169" y="822"/>
                </a:lnTo>
                <a:lnTo>
                  <a:pt x="169" y="805"/>
                </a:lnTo>
                <a:lnTo>
                  <a:pt x="169" y="805"/>
                </a:lnTo>
                <a:lnTo>
                  <a:pt x="171" y="796"/>
                </a:lnTo>
                <a:lnTo>
                  <a:pt x="172" y="788"/>
                </a:lnTo>
                <a:lnTo>
                  <a:pt x="175" y="779"/>
                </a:lnTo>
                <a:lnTo>
                  <a:pt x="203" y="779"/>
                </a:lnTo>
                <a:lnTo>
                  <a:pt x="203" y="779"/>
                </a:lnTo>
                <a:lnTo>
                  <a:pt x="235" y="862"/>
                </a:lnTo>
                <a:lnTo>
                  <a:pt x="235" y="862"/>
                </a:lnTo>
                <a:lnTo>
                  <a:pt x="241" y="884"/>
                </a:lnTo>
                <a:lnTo>
                  <a:pt x="246" y="900"/>
                </a:lnTo>
                <a:lnTo>
                  <a:pt x="250" y="911"/>
                </a:lnTo>
                <a:lnTo>
                  <a:pt x="252" y="914"/>
                </a:lnTo>
                <a:lnTo>
                  <a:pt x="255" y="914"/>
                </a:lnTo>
                <a:lnTo>
                  <a:pt x="255" y="914"/>
                </a:lnTo>
                <a:lnTo>
                  <a:pt x="261" y="911"/>
                </a:lnTo>
                <a:lnTo>
                  <a:pt x="269" y="907"/>
                </a:lnTo>
                <a:lnTo>
                  <a:pt x="276" y="901"/>
                </a:lnTo>
                <a:lnTo>
                  <a:pt x="284" y="899"/>
                </a:lnTo>
                <a:lnTo>
                  <a:pt x="284" y="899"/>
                </a:lnTo>
                <a:lnTo>
                  <a:pt x="289" y="897"/>
                </a:lnTo>
                <a:lnTo>
                  <a:pt x="292" y="897"/>
                </a:lnTo>
                <a:lnTo>
                  <a:pt x="293" y="899"/>
                </a:lnTo>
                <a:lnTo>
                  <a:pt x="293" y="899"/>
                </a:lnTo>
                <a:lnTo>
                  <a:pt x="331" y="965"/>
                </a:lnTo>
                <a:lnTo>
                  <a:pt x="331" y="965"/>
                </a:lnTo>
                <a:lnTo>
                  <a:pt x="356" y="1006"/>
                </a:lnTo>
                <a:lnTo>
                  <a:pt x="365" y="1025"/>
                </a:lnTo>
                <a:lnTo>
                  <a:pt x="368" y="1034"/>
                </a:lnTo>
                <a:lnTo>
                  <a:pt x="371" y="1042"/>
                </a:lnTo>
                <a:lnTo>
                  <a:pt x="371" y="1042"/>
                </a:lnTo>
                <a:lnTo>
                  <a:pt x="375" y="1079"/>
                </a:lnTo>
                <a:lnTo>
                  <a:pt x="378" y="1094"/>
                </a:lnTo>
                <a:lnTo>
                  <a:pt x="380" y="1105"/>
                </a:lnTo>
                <a:lnTo>
                  <a:pt x="380" y="1105"/>
                </a:lnTo>
                <a:lnTo>
                  <a:pt x="387" y="1114"/>
                </a:lnTo>
                <a:lnTo>
                  <a:pt x="391" y="1117"/>
                </a:lnTo>
                <a:lnTo>
                  <a:pt x="391" y="1117"/>
                </a:lnTo>
                <a:lnTo>
                  <a:pt x="400" y="1117"/>
                </a:lnTo>
                <a:lnTo>
                  <a:pt x="415" y="1114"/>
                </a:lnTo>
                <a:lnTo>
                  <a:pt x="430" y="1110"/>
                </a:lnTo>
                <a:lnTo>
                  <a:pt x="438" y="1107"/>
                </a:lnTo>
                <a:lnTo>
                  <a:pt x="438" y="1107"/>
                </a:lnTo>
                <a:lnTo>
                  <a:pt x="439" y="1105"/>
                </a:lnTo>
                <a:lnTo>
                  <a:pt x="440" y="1100"/>
                </a:lnTo>
                <a:lnTo>
                  <a:pt x="440" y="1096"/>
                </a:lnTo>
                <a:lnTo>
                  <a:pt x="440" y="1096"/>
                </a:lnTo>
                <a:lnTo>
                  <a:pt x="453" y="1096"/>
                </a:lnTo>
                <a:lnTo>
                  <a:pt x="464" y="1094"/>
                </a:lnTo>
                <a:lnTo>
                  <a:pt x="469" y="1092"/>
                </a:lnTo>
                <a:lnTo>
                  <a:pt x="473" y="1090"/>
                </a:lnTo>
                <a:lnTo>
                  <a:pt x="473" y="1090"/>
                </a:lnTo>
                <a:lnTo>
                  <a:pt x="477" y="1085"/>
                </a:lnTo>
                <a:lnTo>
                  <a:pt x="480" y="1081"/>
                </a:lnTo>
                <a:lnTo>
                  <a:pt x="484" y="1070"/>
                </a:lnTo>
                <a:lnTo>
                  <a:pt x="485" y="1061"/>
                </a:lnTo>
                <a:lnTo>
                  <a:pt x="484" y="1053"/>
                </a:lnTo>
                <a:lnTo>
                  <a:pt x="484" y="1053"/>
                </a:lnTo>
                <a:lnTo>
                  <a:pt x="483" y="1050"/>
                </a:lnTo>
                <a:lnTo>
                  <a:pt x="481" y="1049"/>
                </a:lnTo>
                <a:lnTo>
                  <a:pt x="475" y="1046"/>
                </a:lnTo>
                <a:lnTo>
                  <a:pt x="455" y="1045"/>
                </a:lnTo>
                <a:lnTo>
                  <a:pt x="455" y="1045"/>
                </a:lnTo>
                <a:lnTo>
                  <a:pt x="449" y="1045"/>
                </a:lnTo>
                <a:lnTo>
                  <a:pt x="442" y="1042"/>
                </a:lnTo>
                <a:lnTo>
                  <a:pt x="427" y="1035"/>
                </a:lnTo>
                <a:lnTo>
                  <a:pt x="409" y="1027"/>
                </a:lnTo>
                <a:lnTo>
                  <a:pt x="409" y="1027"/>
                </a:lnTo>
                <a:lnTo>
                  <a:pt x="401" y="993"/>
                </a:lnTo>
                <a:lnTo>
                  <a:pt x="394" y="965"/>
                </a:lnTo>
                <a:lnTo>
                  <a:pt x="391" y="946"/>
                </a:lnTo>
                <a:lnTo>
                  <a:pt x="391" y="946"/>
                </a:lnTo>
                <a:lnTo>
                  <a:pt x="387" y="915"/>
                </a:lnTo>
                <a:lnTo>
                  <a:pt x="383" y="893"/>
                </a:lnTo>
                <a:lnTo>
                  <a:pt x="383" y="893"/>
                </a:lnTo>
                <a:lnTo>
                  <a:pt x="385" y="892"/>
                </a:lnTo>
                <a:lnTo>
                  <a:pt x="386" y="890"/>
                </a:lnTo>
                <a:lnTo>
                  <a:pt x="386" y="890"/>
                </a:lnTo>
                <a:lnTo>
                  <a:pt x="375" y="856"/>
                </a:lnTo>
                <a:lnTo>
                  <a:pt x="367" y="830"/>
                </a:lnTo>
                <a:lnTo>
                  <a:pt x="364" y="818"/>
                </a:lnTo>
                <a:lnTo>
                  <a:pt x="363" y="810"/>
                </a:lnTo>
                <a:lnTo>
                  <a:pt x="363" y="810"/>
                </a:lnTo>
                <a:lnTo>
                  <a:pt x="363" y="795"/>
                </a:lnTo>
                <a:lnTo>
                  <a:pt x="361" y="780"/>
                </a:lnTo>
                <a:lnTo>
                  <a:pt x="360" y="764"/>
                </a:lnTo>
                <a:lnTo>
                  <a:pt x="374" y="754"/>
                </a:lnTo>
                <a:lnTo>
                  <a:pt x="374" y="754"/>
                </a:lnTo>
                <a:lnTo>
                  <a:pt x="367" y="704"/>
                </a:lnTo>
                <a:lnTo>
                  <a:pt x="357" y="637"/>
                </a:lnTo>
                <a:lnTo>
                  <a:pt x="357" y="637"/>
                </a:lnTo>
                <a:lnTo>
                  <a:pt x="353" y="618"/>
                </a:lnTo>
                <a:lnTo>
                  <a:pt x="346" y="593"/>
                </a:lnTo>
                <a:lnTo>
                  <a:pt x="341" y="571"/>
                </a:lnTo>
                <a:lnTo>
                  <a:pt x="340" y="565"/>
                </a:lnTo>
                <a:lnTo>
                  <a:pt x="340" y="560"/>
                </a:lnTo>
                <a:lnTo>
                  <a:pt x="340" y="560"/>
                </a:lnTo>
                <a:lnTo>
                  <a:pt x="350" y="532"/>
                </a:lnTo>
                <a:lnTo>
                  <a:pt x="350" y="532"/>
                </a:lnTo>
                <a:lnTo>
                  <a:pt x="355" y="533"/>
                </a:lnTo>
                <a:lnTo>
                  <a:pt x="365" y="536"/>
                </a:lnTo>
                <a:lnTo>
                  <a:pt x="371" y="536"/>
                </a:lnTo>
                <a:lnTo>
                  <a:pt x="376" y="536"/>
                </a:lnTo>
                <a:lnTo>
                  <a:pt x="380" y="535"/>
                </a:lnTo>
                <a:lnTo>
                  <a:pt x="380" y="532"/>
                </a:lnTo>
                <a:lnTo>
                  <a:pt x="380" y="532"/>
                </a:lnTo>
                <a:lnTo>
                  <a:pt x="378" y="515"/>
                </a:lnTo>
                <a:lnTo>
                  <a:pt x="368" y="488"/>
                </a:lnTo>
                <a:lnTo>
                  <a:pt x="353" y="442"/>
                </a:lnTo>
                <a:lnTo>
                  <a:pt x="353" y="442"/>
                </a:lnTo>
                <a:lnTo>
                  <a:pt x="342" y="419"/>
                </a:lnTo>
                <a:lnTo>
                  <a:pt x="342" y="419"/>
                </a:lnTo>
                <a:lnTo>
                  <a:pt x="344" y="412"/>
                </a:lnTo>
                <a:lnTo>
                  <a:pt x="345" y="406"/>
                </a:lnTo>
                <a:lnTo>
                  <a:pt x="345" y="400"/>
                </a:lnTo>
                <a:lnTo>
                  <a:pt x="345" y="400"/>
                </a:lnTo>
                <a:lnTo>
                  <a:pt x="342" y="386"/>
                </a:lnTo>
                <a:lnTo>
                  <a:pt x="340" y="379"/>
                </a:lnTo>
                <a:lnTo>
                  <a:pt x="340" y="379"/>
                </a:lnTo>
                <a:lnTo>
                  <a:pt x="337" y="319"/>
                </a:lnTo>
                <a:lnTo>
                  <a:pt x="331" y="254"/>
                </a:lnTo>
                <a:lnTo>
                  <a:pt x="331" y="254"/>
                </a:lnTo>
                <a:lnTo>
                  <a:pt x="331" y="250"/>
                </a:lnTo>
                <a:lnTo>
                  <a:pt x="327" y="247"/>
                </a:lnTo>
                <a:lnTo>
                  <a:pt x="320" y="243"/>
                </a:lnTo>
                <a:lnTo>
                  <a:pt x="307" y="235"/>
                </a:lnTo>
                <a:lnTo>
                  <a:pt x="307" y="235"/>
                </a:lnTo>
                <a:lnTo>
                  <a:pt x="299" y="229"/>
                </a:lnTo>
                <a:lnTo>
                  <a:pt x="292" y="224"/>
                </a:lnTo>
                <a:lnTo>
                  <a:pt x="284" y="214"/>
                </a:lnTo>
                <a:lnTo>
                  <a:pt x="280" y="207"/>
                </a:lnTo>
                <a:lnTo>
                  <a:pt x="278" y="205"/>
                </a:lnTo>
                <a:lnTo>
                  <a:pt x="278" y="205"/>
                </a:lnTo>
                <a:lnTo>
                  <a:pt x="270" y="183"/>
                </a:lnTo>
                <a:lnTo>
                  <a:pt x="261" y="181"/>
                </a:lnTo>
                <a:lnTo>
                  <a:pt x="261" y="181"/>
                </a:lnTo>
                <a:lnTo>
                  <a:pt x="261" y="180"/>
                </a:lnTo>
                <a:lnTo>
                  <a:pt x="262" y="179"/>
                </a:lnTo>
                <a:lnTo>
                  <a:pt x="263" y="173"/>
                </a:lnTo>
                <a:lnTo>
                  <a:pt x="262" y="165"/>
                </a:lnTo>
                <a:lnTo>
                  <a:pt x="262" y="165"/>
                </a:lnTo>
                <a:lnTo>
                  <a:pt x="258" y="147"/>
                </a:lnTo>
                <a:lnTo>
                  <a:pt x="255" y="139"/>
                </a:lnTo>
                <a:lnTo>
                  <a:pt x="255" y="139"/>
                </a:lnTo>
                <a:lnTo>
                  <a:pt x="259" y="135"/>
                </a:lnTo>
                <a:lnTo>
                  <a:pt x="263" y="130"/>
                </a:lnTo>
                <a:lnTo>
                  <a:pt x="265" y="124"/>
                </a:lnTo>
                <a:lnTo>
                  <a:pt x="265" y="124"/>
                </a:lnTo>
                <a:lnTo>
                  <a:pt x="267" y="113"/>
                </a:lnTo>
                <a:lnTo>
                  <a:pt x="267" y="113"/>
                </a:lnTo>
                <a:lnTo>
                  <a:pt x="271" y="109"/>
                </a:lnTo>
                <a:lnTo>
                  <a:pt x="273" y="104"/>
                </a:lnTo>
                <a:lnTo>
                  <a:pt x="276" y="98"/>
                </a:lnTo>
                <a:lnTo>
                  <a:pt x="276" y="98"/>
                </a:lnTo>
                <a:lnTo>
                  <a:pt x="276" y="94"/>
                </a:lnTo>
                <a:lnTo>
                  <a:pt x="274" y="91"/>
                </a:lnTo>
                <a:lnTo>
                  <a:pt x="270" y="90"/>
                </a:lnTo>
                <a:lnTo>
                  <a:pt x="270" y="90"/>
                </a:lnTo>
                <a:lnTo>
                  <a:pt x="271" y="74"/>
                </a:lnTo>
                <a:lnTo>
                  <a:pt x="271" y="59"/>
                </a:lnTo>
                <a:lnTo>
                  <a:pt x="270" y="46"/>
                </a:lnTo>
                <a:lnTo>
                  <a:pt x="270" y="46"/>
                </a:lnTo>
                <a:lnTo>
                  <a:pt x="267" y="35"/>
                </a:lnTo>
                <a:lnTo>
                  <a:pt x="262" y="22"/>
                </a:lnTo>
                <a:lnTo>
                  <a:pt x="258" y="16"/>
                </a:lnTo>
                <a:lnTo>
                  <a:pt x="254" y="11"/>
                </a:lnTo>
                <a:lnTo>
                  <a:pt x="250" y="8"/>
                </a:lnTo>
                <a:lnTo>
                  <a:pt x="244" y="5"/>
                </a:lnTo>
                <a:lnTo>
                  <a:pt x="244" y="5"/>
                </a:lnTo>
                <a:lnTo>
                  <a:pt x="232" y="3"/>
                </a:lnTo>
                <a:lnTo>
                  <a:pt x="221" y="3"/>
                </a:lnTo>
                <a:lnTo>
                  <a:pt x="209" y="3"/>
                </a:lnTo>
                <a:lnTo>
                  <a:pt x="209" y="3"/>
                </a:lnTo>
                <a:lnTo>
                  <a:pt x="206" y="1"/>
                </a:lnTo>
                <a:lnTo>
                  <a:pt x="198" y="0"/>
                </a:lnTo>
                <a:lnTo>
                  <a:pt x="187" y="1"/>
                </a:lnTo>
                <a:lnTo>
                  <a:pt x="180" y="3"/>
                </a:lnTo>
                <a:lnTo>
                  <a:pt x="172" y="5"/>
                </a:lnTo>
                <a:lnTo>
                  <a:pt x="172" y="5"/>
                </a:lnTo>
                <a:lnTo>
                  <a:pt x="165" y="10"/>
                </a:lnTo>
                <a:lnTo>
                  <a:pt x="158" y="16"/>
                </a:lnTo>
                <a:lnTo>
                  <a:pt x="151" y="23"/>
                </a:lnTo>
                <a:lnTo>
                  <a:pt x="147" y="31"/>
                </a:lnTo>
                <a:lnTo>
                  <a:pt x="142" y="40"/>
                </a:lnTo>
                <a:lnTo>
                  <a:pt x="139" y="48"/>
                </a:lnTo>
                <a:lnTo>
                  <a:pt x="136" y="56"/>
                </a:lnTo>
                <a:lnTo>
                  <a:pt x="136" y="63"/>
                </a:lnTo>
                <a:lnTo>
                  <a:pt x="136" y="86"/>
                </a:lnTo>
                <a:lnTo>
                  <a:pt x="136" y="86"/>
                </a:lnTo>
                <a:lnTo>
                  <a:pt x="135" y="85"/>
                </a:lnTo>
                <a:lnTo>
                  <a:pt x="134" y="83"/>
                </a:lnTo>
                <a:lnTo>
                  <a:pt x="132" y="85"/>
                </a:lnTo>
                <a:lnTo>
                  <a:pt x="131" y="90"/>
                </a:lnTo>
                <a:lnTo>
                  <a:pt x="131" y="90"/>
                </a:lnTo>
                <a:lnTo>
                  <a:pt x="131" y="98"/>
                </a:lnTo>
                <a:lnTo>
                  <a:pt x="134" y="105"/>
                </a:lnTo>
                <a:lnTo>
                  <a:pt x="139" y="116"/>
                </a:lnTo>
                <a:lnTo>
                  <a:pt x="139" y="116"/>
                </a:lnTo>
                <a:lnTo>
                  <a:pt x="143" y="125"/>
                </a:lnTo>
                <a:lnTo>
                  <a:pt x="146" y="130"/>
                </a:lnTo>
                <a:lnTo>
                  <a:pt x="146" y="13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29"/>
          <p:cNvSpPr>
            <a:spLocks/>
          </p:cNvSpPr>
          <p:nvPr/>
        </p:nvSpPr>
        <p:spPr bwMode="auto">
          <a:xfrm>
            <a:off x="2867334" y="788092"/>
            <a:ext cx="627574" cy="1712513"/>
          </a:xfrm>
          <a:custGeom>
            <a:avLst/>
            <a:gdLst>
              <a:gd name="T0" fmla="*/ 196 w 542"/>
              <a:gd name="T1" fmla="*/ 1 h 1479"/>
              <a:gd name="T2" fmla="*/ 174 w 542"/>
              <a:gd name="T3" fmla="*/ 2 h 1479"/>
              <a:gd name="T4" fmla="*/ 113 w 542"/>
              <a:gd name="T5" fmla="*/ 57 h 1479"/>
              <a:gd name="T6" fmla="*/ 109 w 542"/>
              <a:gd name="T7" fmla="*/ 146 h 1479"/>
              <a:gd name="T8" fmla="*/ 30 w 542"/>
              <a:gd name="T9" fmla="*/ 276 h 1479"/>
              <a:gd name="T10" fmla="*/ 25 w 542"/>
              <a:gd name="T11" fmla="*/ 700 h 1479"/>
              <a:gd name="T12" fmla="*/ 40 w 542"/>
              <a:gd name="T13" fmla="*/ 723 h 1479"/>
              <a:gd name="T14" fmla="*/ 35 w 542"/>
              <a:gd name="T15" fmla="*/ 862 h 1479"/>
              <a:gd name="T16" fmla="*/ 63 w 542"/>
              <a:gd name="T17" fmla="*/ 868 h 1479"/>
              <a:gd name="T18" fmla="*/ 82 w 542"/>
              <a:gd name="T19" fmla="*/ 879 h 1479"/>
              <a:gd name="T20" fmla="*/ 109 w 542"/>
              <a:gd name="T21" fmla="*/ 1051 h 1479"/>
              <a:gd name="T22" fmla="*/ 95 w 542"/>
              <a:gd name="T23" fmla="*/ 1105 h 1479"/>
              <a:gd name="T24" fmla="*/ 104 w 542"/>
              <a:gd name="T25" fmla="*/ 1235 h 1479"/>
              <a:gd name="T26" fmla="*/ 96 w 542"/>
              <a:gd name="T27" fmla="*/ 1327 h 1479"/>
              <a:gd name="T28" fmla="*/ 97 w 542"/>
              <a:gd name="T29" fmla="*/ 1368 h 1479"/>
              <a:gd name="T30" fmla="*/ 109 w 542"/>
              <a:gd name="T31" fmla="*/ 1455 h 1479"/>
              <a:gd name="T32" fmla="*/ 117 w 542"/>
              <a:gd name="T33" fmla="*/ 1472 h 1479"/>
              <a:gd name="T34" fmla="*/ 144 w 542"/>
              <a:gd name="T35" fmla="*/ 1478 h 1479"/>
              <a:gd name="T36" fmla="*/ 208 w 542"/>
              <a:gd name="T37" fmla="*/ 1465 h 1479"/>
              <a:gd name="T38" fmla="*/ 219 w 542"/>
              <a:gd name="T39" fmla="*/ 1455 h 1479"/>
              <a:gd name="T40" fmla="*/ 199 w 542"/>
              <a:gd name="T41" fmla="*/ 1415 h 1479"/>
              <a:gd name="T42" fmla="*/ 209 w 542"/>
              <a:gd name="T43" fmla="*/ 1061 h 1479"/>
              <a:gd name="T44" fmla="*/ 239 w 542"/>
              <a:gd name="T45" fmla="*/ 907 h 1479"/>
              <a:gd name="T46" fmla="*/ 254 w 542"/>
              <a:gd name="T47" fmla="*/ 976 h 1479"/>
              <a:gd name="T48" fmla="*/ 288 w 542"/>
              <a:gd name="T49" fmla="*/ 1021 h 1479"/>
              <a:gd name="T50" fmla="*/ 290 w 542"/>
              <a:gd name="T51" fmla="*/ 1142 h 1479"/>
              <a:gd name="T52" fmla="*/ 257 w 542"/>
              <a:gd name="T53" fmla="*/ 1217 h 1479"/>
              <a:gd name="T54" fmla="*/ 260 w 542"/>
              <a:gd name="T55" fmla="*/ 1246 h 1479"/>
              <a:gd name="T56" fmla="*/ 254 w 542"/>
              <a:gd name="T57" fmla="*/ 1274 h 1479"/>
              <a:gd name="T58" fmla="*/ 247 w 542"/>
              <a:gd name="T59" fmla="*/ 1340 h 1479"/>
              <a:gd name="T60" fmla="*/ 239 w 542"/>
              <a:gd name="T61" fmla="*/ 1364 h 1479"/>
              <a:gd name="T62" fmla="*/ 237 w 542"/>
              <a:gd name="T63" fmla="*/ 1406 h 1479"/>
              <a:gd name="T64" fmla="*/ 268 w 542"/>
              <a:gd name="T65" fmla="*/ 1417 h 1479"/>
              <a:gd name="T66" fmla="*/ 313 w 542"/>
              <a:gd name="T67" fmla="*/ 1433 h 1479"/>
              <a:gd name="T68" fmla="*/ 359 w 542"/>
              <a:gd name="T69" fmla="*/ 1437 h 1479"/>
              <a:gd name="T70" fmla="*/ 398 w 542"/>
              <a:gd name="T71" fmla="*/ 1429 h 1479"/>
              <a:gd name="T72" fmla="*/ 384 w 542"/>
              <a:gd name="T73" fmla="*/ 1410 h 1479"/>
              <a:gd name="T74" fmla="*/ 338 w 542"/>
              <a:gd name="T75" fmla="*/ 1309 h 1479"/>
              <a:gd name="T76" fmla="*/ 378 w 542"/>
              <a:gd name="T77" fmla="*/ 1220 h 1479"/>
              <a:gd name="T78" fmla="*/ 406 w 542"/>
              <a:gd name="T79" fmla="*/ 1026 h 1479"/>
              <a:gd name="T80" fmla="*/ 542 w 542"/>
              <a:gd name="T81" fmla="*/ 927 h 1479"/>
              <a:gd name="T82" fmla="*/ 532 w 542"/>
              <a:gd name="T83" fmla="*/ 828 h 1479"/>
              <a:gd name="T84" fmla="*/ 538 w 542"/>
              <a:gd name="T85" fmla="*/ 704 h 1479"/>
              <a:gd name="T86" fmla="*/ 532 w 542"/>
              <a:gd name="T87" fmla="*/ 678 h 1479"/>
              <a:gd name="T88" fmla="*/ 517 w 542"/>
              <a:gd name="T89" fmla="*/ 693 h 1479"/>
              <a:gd name="T90" fmla="*/ 495 w 542"/>
              <a:gd name="T91" fmla="*/ 695 h 1479"/>
              <a:gd name="T92" fmla="*/ 492 w 542"/>
              <a:gd name="T93" fmla="*/ 679 h 1479"/>
              <a:gd name="T94" fmla="*/ 363 w 542"/>
              <a:gd name="T95" fmla="*/ 529 h 1479"/>
              <a:gd name="T96" fmla="*/ 403 w 542"/>
              <a:gd name="T97" fmla="*/ 529 h 1479"/>
              <a:gd name="T98" fmla="*/ 432 w 542"/>
              <a:gd name="T99" fmla="*/ 499 h 1479"/>
              <a:gd name="T100" fmla="*/ 432 w 542"/>
              <a:gd name="T101" fmla="*/ 459 h 1479"/>
              <a:gd name="T102" fmla="*/ 420 w 542"/>
              <a:gd name="T103" fmla="*/ 370 h 1479"/>
              <a:gd name="T104" fmla="*/ 403 w 542"/>
              <a:gd name="T105" fmla="*/ 271 h 1479"/>
              <a:gd name="T106" fmla="*/ 378 w 542"/>
              <a:gd name="T107" fmla="*/ 256 h 1479"/>
              <a:gd name="T108" fmla="*/ 363 w 542"/>
              <a:gd name="T109" fmla="*/ 231 h 1479"/>
              <a:gd name="T110" fmla="*/ 295 w 542"/>
              <a:gd name="T111" fmla="*/ 238 h 1479"/>
              <a:gd name="T112" fmla="*/ 290 w 542"/>
              <a:gd name="T113" fmla="*/ 228 h 1479"/>
              <a:gd name="T114" fmla="*/ 271 w 542"/>
              <a:gd name="T115" fmla="*/ 201 h 1479"/>
              <a:gd name="T116" fmla="*/ 288 w 542"/>
              <a:gd name="T117" fmla="*/ 191 h 1479"/>
              <a:gd name="T118" fmla="*/ 288 w 542"/>
              <a:gd name="T119" fmla="*/ 141 h 1479"/>
              <a:gd name="T120" fmla="*/ 299 w 542"/>
              <a:gd name="T121" fmla="*/ 108 h 1479"/>
              <a:gd name="T122" fmla="*/ 288 w 542"/>
              <a:gd name="T123" fmla="*/ 38 h 1479"/>
              <a:gd name="T124" fmla="*/ 278 w 542"/>
              <a:gd name="T125" fmla="*/ 22 h 1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42" h="1479">
                <a:moveTo>
                  <a:pt x="234" y="12"/>
                </a:moveTo>
                <a:lnTo>
                  <a:pt x="234" y="12"/>
                </a:lnTo>
                <a:lnTo>
                  <a:pt x="225" y="10"/>
                </a:lnTo>
                <a:lnTo>
                  <a:pt x="208" y="3"/>
                </a:lnTo>
                <a:lnTo>
                  <a:pt x="196" y="1"/>
                </a:lnTo>
                <a:lnTo>
                  <a:pt x="186" y="0"/>
                </a:lnTo>
                <a:lnTo>
                  <a:pt x="179" y="0"/>
                </a:lnTo>
                <a:lnTo>
                  <a:pt x="177" y="1"/>
                </a:lnTo>
                <a:lnTo>
                  <a:pt x="174" y="2"/>
                </a:lnTo>
                <a:lnTo>
                  <a:pt x="174" y="2"/>
                </a:lnTo>
                <a:lnTo>
                  <a:pt x="143" y="30"/>
                </a:lnTo>
                <a:lnTo>
                  <a:pt x="124" y="44"/>
                </a:lnTo>
                <a:lnTo>
                  <a:pt x="114" y="52"/>
                </a:lnTo>
                <a:lnTo>
                  <a:pt x="114" y="52"/>
                </a:lnTo>
                <a:lnTo>
                  <a:pt x="113" y="57"/>
                </a:lnTo>
                <a:lnTo>
                  <a:pt x="111" y="67"/>
                </a:lnTo>
                <a:lnTo>
                  <a:pt x="109" y="99"/>
                </a:lnTo>
                <a:lnTo>
                  <a:pt x="108" y="131"/>
                </a:lnTo>
                <a:lnTo>
                  <a:pt x="108" y="141"/>
                </a:lnTo>
                <a:lnTo>
                  <a:pt x="109" y="146"/>
                </a:lnTo>
                <a:lnTo>
                  <a:pt x="129" y="166"/>
                </a:lnTo>
                <a:lnTo>
                  <a:pt x="129" y="186"/>
                </a:lnTo>
                <a:lnTo>
                  <a:pt x="124" y="201"/>
                </a:lnTo>
                <a:lnTo>
                  <a:pt x="90" y="251"/>
                </a:lnTo>
                <a:lnTo>
                  <a:pt x="30" y="276"/>
                </a:lnTo>
                <a:lnTo>
                  <a:pt x="0" y="345"/>
                </a:lnTo>
                <a:lnTo>
                  <a:pt x="15" y="584"/>
                </a:lnTo>
                <a:lnTo>
                  <a:pt x="40" y="678"/>
                </a:lnTo>
                <a:lnTo>
                  <a:pt x="40" y="678"/>
                </a:lnTo>
                <a:lnTo>
                  <a:pt x="25" y="700"/>
                </a:lnTo>
                <a:lnTo>
                  <a:pt x="16" y="715"/>
                </a:lnTo>
                <a:lnTo>
                  <a:pt x="14" y="720"/>
                </a:lnTo>
                <a:lnTo>
                  <a:pt x="14" y="723"/>
                </a:lnTo>
                <a:lnTo>
                  <a:pt x="15" y="723"/>
                </a:lnTo>
                <a:lnTo>
                  <a:pt x="40" y="723"/>
                </a:lnTo>
                <a:lnTo>
                  <a:pt x="40" y="723"/>
                </a:lnTo>
                <a:lnTo>
                  <a:pt x="39" y="791"/>
                </a:lnTo>
                <a:lnTo>
                  <a:pt x="36" y="838"/>
                </a:lnTo>
                <a:lnTo>
                  <a:pt x="36" y="855"/>
                </a:lnTo>
                <a:lnTo>
                  <a:pt x="35" y="862"/>
                </a:lnTo>
                <a:lnTo>
                  <a:pt x="35" y="862"/>
                </a:lnTo>
                <a:lnTo>
                  <a:pt x="35" y="863"/>
                </a:lnTo>
                <a:lnTo>
                  <a:pt x="39" y="864"/>
                </a:lnTo>
                <a:lnTo>
                  <a:pt x="50" y="866"/>
                </a:lnTo>
                <a:lnTo>
                  <a:pt x="63" y="868"/>
                </a:lnTo>
                <a:lnTo>
                  <a:pt x="70" y="869"/>
                </a:lnTo>
                <a:lnTo>
                  <a:pt x="75" y="872"/>
                </a:lnTo>
                <a:lnTo>
                  <a:pt x="75" y="872"/>
                </a:lnTo>
                <a:lnTo>
                  <a:pt x="78" y="876"/>
                </a:lnTo>
                <a:lnTo>
                  <a:pt x="82" y="879"/>
                </a:lnTo>
                <a:lnTo>
                  <a:pt x="88" y="889"/>
                </a:lnTo>
                <a:lnTo>
                  <a:pt x="95" y="902"/>
                </a:lnTo>
                <a:lnTo>
                  <a:pt x="109" y="1021"/>
                </a:lnTo>
                <a:lnTo>
                  <a:pt x="109" y="1051"/>
                </a:lnTo>
                <a:lnTo>
                  <a:pt x="109" y="1051"/>
                </a:lnTo>
                <a:lnTo>
                  <a:pt x="107" y="1056"/>
                </a:lnTo>
                <a:lnTo>
                  <a:pt x="103" y="1067"/>
                </a:lnTo>
                <a:lnTo>
                  <a:pt x="98" y="1083"/>
                </a:lnTo>
                <a:lnTo>
                  <a:pt x="96" y="1093"/>
                </a:lnTo>
                <a:lnTo>
                  <a:pt x="95" y="1105"/>
                </a:lnTo>
                <a:lnTo>
                  <a:pt x="95" y="1105"/>
                </a:lnTo>
                <a:lnTo>
                  <a:pt x="95" y="1120"/>
                </a:lnTo>
                <a:lnTo>
                  <a:pt x="95" y="1139"/>
                </a:lnTo>
                <a:lnTo>
                  <a:pt x="98" y="1181"/>
                </a:lnTo>
                <a:lnTo>
                  <a:pt x="104" y="1235"/>
                </a:lnTo>
                <a:lnTo>
                  <a:pt x="104" y="1299"/>
                </a:lnTo>
                <a:lnTo>
                  <a:pt x="104" y="1299"/>
                </a:lnTo>
                <a:lnTo>
                  <a:pt x="103" y="1303"/>
                </a:lnTo>
                <a:lnTo>
                  <a:pt x="99" y="1312"/>
                </a:lnTo>
                <a:lnTo>
                  <a:pt x="96" y="1327"/>
                </a:lnTo>
                <a:lnTo>
                  <a:pt x="95" y="1334"/>
                </a:lnTo>
                <a:lnTo>
                  <a:pt x="95" y="1344"/>
                </a:lnTo>
                <a:lnTo>
                  <a:pt x="95" y="1344"/>
                </a:lnTo>
                <a:lnTo>
                  <a:pt x="96" y="1355"/>
                </a:lnTo>
                <a:lnTo>
                  <a:pt x="97" y="1368"/>
                </a:lnTo>
                <a:lnTo>
                  <a:pt x="102" y="1394"/>
                </a:lnTo>
                <a:lnTo>
                  <a:pt x="109" y="1424"/>
                </a:lnTo>
                <a:lnTo>
                  <a:pt x="109" y="1424"/>
                </a:lnTo>
                <a:lnTo>
                  <a:pt x="109" y="1441"/>
                </a:lnTo>
                <a:lnTo>
                  <a:pt x="109" y="1455"/>
                </a:lnTo>
                <a:lnTo>
                  <a:pt x="109" y="1463"/>
                </a:lnTo>
                <a:lnTo>
                  <a:pt x="109" y="1463"/>
                </a:lnTo>
                <a:lnTo>
                  <a:pt x="111" y="1466"/>
                </a:lnTo>
                <a:lnTo>
                  <a:pt x="113" y="1470"/>
                </a:lnTo>
                <a:lnTo>
                  <a:pt x="117" y="1472"/>
                </a:lnTo>
                <a:lnTo>
                  <a:pt x="123" y="1476"/>
                </a:lnTo>
                <a:lnTo>
                  <a:pt x="128" y="1478"/>
                </a:lnTo>
                <a:lnTo>
                  <a:pt x="134" y="1479"/>
                </a:lnTo>
                <a:lnTo>
                  <a:pt x="139" y="1479"/>
                </a:lnTo>
                <a:lnTo>
                  <a:pt x="144" y="1478"/>
                </a:lnTo>
                <a:lnTo>
                  <a:pt x="144" y="1478"/>
                </a:lnTo>
                <a:lnTo>
                  <a:pt x="150" y="1476"/>
                </a:lnTo>
                <a:lnTo>
                  <a:pt x="160" y="1473"/>
                </a:lnTo>
                <a:lnTo>
                  <a:pt x="185" y="1470"/>
                </a:lnTo>
                <a:lnTo>
                  <a:pt x="208" y="1465"/>
                </a:lnTo>
                <a:lnTo>
                  <a:pt x="215" y="1461"/>
                </a:lnTo>
                <a:lnTo>
                  <a:pt x="218" y="1460"/>
                </a:lnTo>
                <a:lnTo>
                  <a:pt x="219" y="1458"/>
                </a:lnTo>
                <a:lnTo>
                  <a:pt x="219" y="1458"/>
                </a:lnTo>
                <a:lnTo>
                  <a:pt x="219" y="1455"/>
                </a:lnTo>
                <a:lnTo>
                  <a:pt x="216" y="1448"/>
                </a:lnTo>
                <a:lnTo>
                  <a:pt x="210" y="1436"/>
                </a:lnTo>
                <a:lnTo>
                  <a:pt x="199" y="1419"/>
                </a:lnTo>
                <a:lnTo>
                  <a:pt x="199" y="1419"/>
                </a:lnTo>
                <a:lnTo>
                  <a:pt x="199" y="1415"/>
                </a:lnTo>
                <a:lnTo>
                  <a:pt x="201" y="1410"/>
                </a:lnTo>
                <a:lnTo>
                  <a:pt x="204" y="1404"/>
                </a:lnTo>
                <a:lnTo>
                  <a:pt x="194" y="1299"/>
                </a:lnTo>
                <a:lnTo>
                  <a:pt x="209" y="1061"/>
                </a:lnTo>
                <a:lnTo>
                  <a:pt x="209" y="1061"/>
                </a:lnTo>
                <a:lnTo>
                  <a:pt x="224" y="980"/>
                </a:lnTo>
                <a:lnTo>
                  <a:pt x="234" y="927"/>
                </a:lnTo>
                <a:lnTo>
                  <a:pt x="237" y="910"/>
                </a:lnTo>
                <a:lnTo>
                  <a:pt x="239" y="907"/>
                </a:lnTo>
                <a:lnTo>
                  <a:pt x="239" y="907"/>
                </a:lnTo>
                <a:lnTo>
                  <a:pt x="239" y="907"/>
                </a:lnTo>
                <a:lnTo>
                  <a:pt x="239" y="907"/>
                </a:lnTo>
                <a:lnTo>
                  <a:pt x="241" y="923"/>
                </a:lnTo>
                <a:lnTo>
                  <a:pt x="246" y="945"/>
                </a:lnTo>
                <a:lnTo>
                  <a:pt x="254" y="976"/>
                </a:lnTo>
                <a:lnTo>
                  <a:pt x="254" y="976"/>
                </a:lnTo>
                <a:lnTo>
                  <a:pt x="270" y="999"/>
                </a:lnTo>
                <a:lnTo>
                  <a:pt x="282" y="1014"/>
                </a:lnTo>
                <a:lnTo>
                  <a:pt x="288" y="1021"/>
                </a:lnTo>
                <a:lnTo>
                  <a:pt x="288" y="1021"/>
                </a:lnTo>
                <a:lnTo>
                  <a:pt x="290" y="1026"/>
                </a:lnTo>
                <a:lnTo>
                  <a:pt x="290" y="1040"/>
                </a:lnTo>
                <a:lnTo>
                  <a:pt x="291" y="1082"/>
                </a:lnTo>
                <a:lnTo>
                  <a:pt x="291" y="1125"/>
                </a:lnTo>
                <a:lnTo>
                  <a:pt x="290" y="1142"/>
                </a:lnTo>
                <a:lnTo>
                  <a:pt x="288" y="1150"/>
                </a:lnTo>
                <a:lnTo>
                  <a:pt x="288" y="1150"/>
                </a:lnTo>
                <a:lnTo>
                  <a:pt x="281" y="1166"/>
                </a:lnTo>
                <a:lnTo>
                  <a:pt x="268" y="1192"/>
                </a:lnTo>
                <a:lnTo>
                  <a:pt x="257" y="1217"/>
                </a:lnTo>
                <a:lnTo>
                  <a:pt x="255" y="1226"/>
                </a:lnTo>
                <a:lnTo>
                  <a:pt x="254" y="1230"/>
                </a:lnTo>
                <a:lnTo>
                  <a:pt x="254" y="1230"/>
                </a:lnTo>
                <a:lnTo>
                  <a:pt x="256" y="1236"/>
                </a:lnTo>
                <a:lnTo>
                  <a:pt x="260" y="1246"/>
                </a:lnTo>
                <a:lnTo>
                  <a:pt x="260" y="1253"/>
                </a:lnTo>
                <a:lnTo>
                  <a:pt x="260" y="1260"/>
                </a:lnTo>
                <a:lnTo>
                  <a:pt x="257" y="1267"/>
                </a:lnTo>
                <a:lnTo>
                  <a:pt x="254" y="1274"/>
                </a:lnTo>
                <a:lnTo>
                  <a:pt x="254" y="1274"/>
                </a:lnTo>
                <a:lnTo>
                  <a:pt x="250" y="1283"/>
                </a:lnTo>
                <a:lnTo>
                  <a:pt x="247" y="1294"/>
                </a:lnTo>
                <a:lnTo>
                  <a:pt x="246" y="1307"/>
                </a:lnTo>
                <a:lnTo>
                  <a:pt x="246" y="1319"/>
                </a:lnTo>
                <a:lnTo>
                  <a:pt x="247" y="1340"/>
                </a:lnTo>
                <a:lnTo>
                  <a:pt x="249" y="1349"/>
                </a:lnTo>
                <a:lnTo>
                  <a:pt x="249" y="1349"/>
                </a:lnTo>
                <a:lnTo>
                  <a:pt x="244" y="1353"/>
                </a:lnTo>
                <a:lnTo>
                  <a:pt x="241" y="1358"/>
                </a:lnTo>
                <a:lnTo>
                  <a:pt x="239" y="1364"/>
                </a:lnTo>
                <a:lnTo>
                  <a:pt x="239" y="1364"/>
                </a:lnTo>
                <a:lnTo>
                  <a:pt x="237" y="1375"/>
                </a:lnTo>
                <a:lnTo>
                  <a:pt x="236" y="1391"/>
                </a:lnTo>
                <a:lnTo>
                  <a:pt x="236" y="1400"/>
                </a:lnTo>
                <a:lnTo>
                  <a:pt x="237" y="1406"/>
                </a:lnTo>
                <a:lnTo>
                  <a:pt x="240" y="1411"/>
                </a:lnTo>
                <a:lnTo>
                  <a:pt x="241" y="1412"/>
                </a:lnTo>
                <a:lnTo>
                  <a:pt x="244" y="1414"/>
                </a:lnTo>
                <a:lnTo>
                  <a:pt x="244" y="1414"/>
                </a:lnTo>
                <a:lnTo>
                  <a:pt x="268" y="1417"/>
                </a:lnTo>
                <a:lnTo>
                  <a:pt x="283" y="1419"/>
                </a:lnTo>
                <a:lnTo>
                  <a:pt x="283" y="1419"/>
                </a:lnTo>
                <a:lnTo>
                  <a:pt x="292" y="1424"/>
                </a:lnTo>
                <a:lnTo>
                  <a:pt x="301" y="1429"/>
                </a:lnTo>
                <a:lnTo>
                  <a:pt x="313" y="1433"/>
                </a:lnTo>
                <a:lnTo>
                  <a:pt x="313" y="1433"/>
                </a:lnTo>
                <a:lnTo>
                  <a:pt x="322" y="1436"/>
                </a:lnTo>
                <a:lnTo>
                  <a:pt x="333" y="1437"/>
                </a:lnTo>
                <a:lnTo>
                  <a:pt x="345" y="1437"/>
                </a:lnTo>
                <a:lnTo>
                  <a:pt x="359" y="1437"/>
                </a:lnTo>
                <a:lnTo>
                  <a:pt x="373" y="1437"/>
                </a:lnTo>
                <a:lnTo>
                  <a:pt x="384" y="1435"/>
                </a:lnTo>
                <a:lnTo>
                  <a:pt x="393" y="1432"/>
                </a:lnTo>
                <a:lnTo>
                  <a:pt x="395" y="1431"/>
                </a:lnTo>
                <a:lnTo>
                  <a:pt x="398" y="1429"/>
                </a:lnTo>
                <a:lnTo>
                  <a:pt x="398" y="1429"/>
                </a:lnTo>
                <a:lnTo>
                  <a:pt x="398" y="1426"/>
                </a:lnTo>
                <a:lnTo>
                  <a:pt x="398" y="1424"/>
                </a:lnTo>
                <a:lnTo>
                  <a:pt x="393" y="1417"/>
                </a:lnTo>
                <a:lnTo>
                  <a:pt x="384" y="1410"/>
                </a:lnTo>
                <a:lnTo>
                  <a:pt x="373" y="1402"/>
                </a:lnTo>
                <a:lnTo>
                  <a:pt x="353" y="1389"/>
                </a:lnTo>
                <a:lnTo>
                  <a:pt x="343" y="1384"/>
                </a:lnTo>
                <a:lnTo>
                  <a:pt x="333" y="1339"/>
                </a:lnTo>
                <a:lnTo>
                  <a:pt x="338" y="1309"/>
                </a:lnTo>
                <a:lnTo>
                  <a:pt x="338" y="1309"/>
                </a:lnTo>
                <a:lnTo>
                  <a:pt x="357" y="1272"/>
                </a:lnTo>
                <a:lnTo>
                  <a:pt x="370" y="1242"/>
                </a:lnTo>
                <a:lnTo>
                  <a:pt x="375" y="1230"/>
                </a:lnTo>
                <a:lnTo>
                  <a:pt x="378" y="1220"/>
                </a:lnTo>
                <a:lnTo>
                  <a:pt x="378" y="1220"/>
                </a:lnTo>
                <a:lnTo>
                  <a:pt x="398" y="1046"/>
                </a:lnTo>
                <a:lnTo>
                  <a:pt x="398" y="1046"/>
                </a:lnTo>
                <a:lnTo>
                  <a:pt x="403" y="1035"/>
                </a:lnTo>
                <a:lnTo>
                  <a:pt x="406" y="1026"/>
                </a:lnTo>
                <a:lnTo>
                  <a:pt x="408" y="1021"/>
                </a:lnTo>
                <a:lnTo>
                  <a:pt x="408" y="1021"/>
                </a:lnTo>
                <a:lnTo>
                  <a:pt x="403" y="992"/>
                </a:lnTo>
                <a:lnTo>
                  <a:pt x="398" y="966"/>
                </a:lnTo>
                <a:lnTo>
                  <a:pt x="542" y="927"/>
                </a:lnTo>
                <a:lnTo>
                  <a:pt x="542" y="927"/>
                </a:lnTo>
                <a:lnTo>
                  <a:pt x="540" y="915"/>
                </a:lnTo>
                <a:lnTo>
                  <a:pt x="537" y="888"/>
                </a:lnTo>
                <a:lnTo>
                  <a:pt x="533" y="850"/>
                </a:lnTo>
                <a:lnTo>
                  <a:pt x="532" y="828"/>
                </a:lnTo>
                <a:lnTo>
                  <a:pt x="532" y="807"/>
                </a:lnTo>
                <a:lnTo>
                  <a:pt x="532" y="807"/>
                </a:lnTo>
                <a:lnTo>
                  <a:pt x="534" y="764"/>
                </a:lnTo>
                <a:lnTo>
                  <a:pt x="537" y="722"/>
                </a:lnTo>
                <a:lnTo>
                  <a:pt x="538" y="704"/>
                </a:lnTo>
                <a:lnTo>
                  <a:pt x="537" y="691"/>
                </a:lnTo>
                <a:lnTo>
                  <a:pt x="535" y="682"/>
                </a:lnTo>
                <a:lnTo>
                  <a:pt x="534" y="679"/>
                </a:lnTo>
                <a:lnTo>
                  <a:pt x="532" y="678"/>
                </a:lnTo>
                <a:lnTo>
                  <a:pt x="532" y="678"/>
                </a:lnTo>
                <a:lnTo>
                  <a:pt x="528" y="678"/>
                </a:lnTo>
                <a:lnTo>
                  <a:pt x="524" y="679"/>
                </a:lnTo>
                <a:lnTo>
                  <a:pt x="522" y="682"/>
                </a:lnTo>
                <a:lnTo>
                  <a:pt x="521" y="683"/>
                </a:lnTo>
                <a:lnTo>
                  <a:pt x="517" y="693"/>
                </a:lnTo>
                <a:lnTo>
                  <a:pt x="517" y="693"/>
                </a:lnTo>
                <a:lnTo>
                  <a:pt x="516" y="694"/>
                </a:lnTo>
                <a:lnTo>
                  <a:pt x="512" y="695"/>
                </a:lnTo>
                <a:lnTo>
                  <a:pt x="503" y="695"/>
                </a:lnTo>
                <a:lnTo>
                  <a:pt x="495" y="695"/>
                </a:lnTo>
                <a:lnTo>
                  <a:pt x="492" y="694"/>
                </a:lnTo>
                <a:lnTo>
                  <a:pt x="492" y="693"/>
                </a:lnTo>
                <a:lnTo>
                  <a:pt x="492" y="693"/>
                </a:lnTo>
                <a:lnTo>
                  <a:pt x="492" y="688"/>
                </a:lnTo>
                <a:lnTo>
                  <a:pt x="492" y="679"/>
                </a:lnTo>
                <a:lnTo>
                  <a:pt x="492" y="668"/>
                </a:lnTo>
                <a:lnTo>
                  <a:pt x="447" y="683"/>
                </a:lnTo>
                <a:lnTo>
                  <a:pt x="432" y="663"/>
                </a:lnTo>
                <a:lnTo>
                  <a:pt x="403" y="648"/>
                </a:lnTo>
                <a:lnTo>
                  <a:pt x="363" y="529"/>
                </a:lnTo>
                <a:lnTo>
                  <a:pt x="363" y="529"/>
                </a:lnTo>
                <a:lnTo>
                  <a:pt x="378" y="530"/>
                </a:lnTo>
                <a:lnTo>
                  <a:pt x="390" y="531"/>
                </a:lnTo>
                <a:lnTo>
                  <a:pt x="396" y="530"/>
                </a:lnTo>
                <a:lnTo>
                  <a:pt x="403" y="529"/>
                </a:lnTo>
                <a:lnTo>
                  <a:pt x="403" y="529"/>
                </a:lnTo>
                <a:lnTo>
                  <a:pt x="413" y="524"/>
                </a:lnTo>
                <a:lnTo>
                  <a:pt x="420" y="518"/>
                </a:lnTo>
                <a:lnTo>
                  <a:pt x="426" y="510"/>
                </a:lnTo>
                <a:lnTo>
                  <a:pt x="432" y="499"/>
                </a:lnTo>
                <a:lnTo>
                  <a:pt x="432" y="499"/>
                </a:lnTo>
                <a:lnTo>
                  <a:pt x="434" y="495"/>
                </a:lnTo>
                <a:lnTo>
                  <a:pt x="434" y="490"/>
                </a:lnTo>
                <a:lnTo>
                  <a:pt x="434" y="477"/>
                </a:lnTo>
                <a:lnTo>
                  <a:pt x="432" y="459"/>
                </a:lnTo>
                <a:lnTo>
                  <a:pt x="430" y="441"/>
                </a:lnTo>
                <a:lnTo>
                  <a:pt x="425" y="407"/>
                </a:lnTo>
                <a:lnTo>
                  <a:pt x="422" y="390"/>
                </a:lnTo>
                <a:lnTo>
                  <a:pt x="422" y="390"/>
                </a:lnTo>
                <a:lnTo>
                  <a:pt x="420" y="370"/>
                </a:lnTo>
                <a:lnTo>
                  <a:pt x="416" y="331"/>
                </a:lnTo>
                <a:lnTo>
                  <a:pt x="409" y="293"/>
                </a:lnTo>
                <a:lnTo>
                  <a:pt x="406" y="278"/>
                </a:lnTo>
                <a:lnTo>
                  <a:pt x="404" y="273"/>
                </a:lnTo>
                <a:lnTo>
                  <a:pt x="403" y="271"/>
                </a:lnTo>
                <a:lnTo>
                  <a:pt x="403" y="271"/>
                </a:lnTo>
                <a:lnTo>
                  <a:pt x="395" y="264"/>
                </a:lnTo>
                <a:lnTo>
                  <a:pt x="386" y="259"/>
                </a:lnTo>
                <a:lnTo>
                  <a:pt x="378" y="256"/>
                </a:lnTo>
                <a:lnTo>
                  <a:pt x="378" y="256"/>
                </a:lnTo>
                <a:lnTo>
                  <a:pt x="373" y="243"/>
                </a:lnTo>
                <a:lnTo>
                  <a:pt x="368" y="236"/>
                </a:lnTo>
                <a:lnTo>
                  <a:pt x="365" y="232"/>
                </a:lnTo>
                <a:lnTo>
                  <a:pt x="363" y="231"/>
                </a:lnTo>
                <a:lnTo>
                  <a:pt x="363" y="231"/>
                </a:lnTo>
                <a:lnTo>
                  <a:pt x="349" y="232"/>
                </a:lnTo>
                <a:lnTo>
                  <a:pt x="328" y="236"/>
                </a:lnTo>
                <a:lnTo>
                  <a:pt x="298" y="241"/>
                </a:lnTo>
                <a:lnTo>
                  <a:pt x="298" y="241"/>
                </a:lnTo>
                <a:lnTo>
                  <a:pt x="295" y="238"/>
                </a:lnTo>
                <a:lnTo>
                  <a:pt x="288" y="236"/>
                </a:lnTo>
                <a:lnTo>
                  <a:pt x="288" y="236"/>
                </a:lnTo>
                <a:lnTo>
                  <a:pt x="288" y="235"/>
                </a:lnTo>
                <a:lnTo>
                  <a:pt x="288" y="233"/>
                </a:lnTo>
                <a:lnTo>
                  <a:pt x="290" y="228"/>
                </a:lnTo>
                <a:lnTo>
                  <a:pt x="293" y="221"/>
                </a:lnTo>
                <a:lnTo>
                  <a:pt x="263" y="211"/>
                </a:lnTo>
                <a:lnTo>
                  <a:pt x="268" y="201"/>
                </a:lnTo>
                <a:lnTo>
                  <a:pt x="268" y="201"/>
                </a:lnTo>
                <a:lnTo>
                  <a:pt x="271" y="201"/>
                </a:lnTo>
                <a:lnTo>
                  <a:pt x="278" y="200"/>
                </a:lnTo>
                <a:lnTo>
                  <a:pt x="285" y="196"/>
                </a:lnTo>
                <a:lnTo>
                  <a:pt x="287" y="194"/>
                </a:lnTo>
                <a:lnTo>
                  <a:pt x="288" y="191"/>
                </a:lnTo>
                <a:lnTo>
                  <a:pt x="288" y="191"/>
                </a:lnTo>
                <a:lnTo>
                  <a:pt x="290" y="164"/>
                </a:lnTo>
                <a:lnTo>
                  <a:pt x="290" y="149"/>
                </a:lnTo>
                <a:lnTo>
                  <a:pt x="290" y="144"/>
                </a:lnTo>
                <a:lnTo>
                  <a:pt x="288" y="141"/>
                </a:lnTo>
                <a:lnTo>
                  <a:pt x="288" y="141"/>
                </a:lnTo>
                <a:lnTo>
                  <a:pt x="288" y="140"/>
                </a:lnTo>
                <a:lnTo>
                  <a:pt x="290" y="138"/>
                </a:lnTo>
                <a:lnTo>
                  <a:pt x="296" y="126"/>
                </a:lnTo>
                <a:lnTo>
                  <a:pt x="298" y="118"/>
                </a:lnTo>
                <a:lnTo>
                  <a:pt x="299" y="108"/>
                </a:lnTo>
                <a:lnTo>
                  <a:pt x="301" y="95"/>
                </a:lnTo>
                <a:lnTo>
                  <a:pt x="298" y="82"/>
                </a:lnTo>
                <a:lnTo>
                  <a:pt x="298" y="82"/>
                </a:lnTo>
                <a:lnTo>
                  <a:pt x="293" y="56"/>
                </a:lnTo>
                <a:lnTo>
                  <a:pt x="288" y="38"/>
                </a:lnTo>
                <a:lnTo>
                  <a:pt x="287" y="32"/>
                </a:lnTo>
                <a:lnTo>
                  <a:pt x="285" y="27"/>
                </a:lnTo>
                <a:lnTo>
                  <a:pt x="282" y="25"/>
                </a:lnTo>
                <a:lnTo>
                  <a:pt x="278" y="22"/>
                </a:lnTo>
                <a:lnTo>
                  <a:pt x="278" y="22"/>
                </a:lnTo>
                <a:lnTo>
                  <a:pt x="267" y="18"/>
                </a:lnTo>
                <a:lnTo>
                  <a:pt x="252" y="16"/>
                </a:lnTo>
                <a:lnTo>
                  <a:pt x="234" y="12"/>
                </a:lnTo>
                <a:lnTo>
                  <a:pt x="234" y="1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30"/>
          <p:cNvSpPr>
            <a:spLocks/>
          </p:cNvSpPr>
          <p:nvPr/>
        </p:nvSpPr>
        <p:spPr bwMode="auto">
          <a:xfrm>
            <a:off x="917473" y="759730"/>
            <a:ext cx="652032" cy="1674352"/>
          </a:xfrm>
          <a:custGeom>
            <a:avLst/>
            <a:gdLst>
              <a:gd name="T0" fmla="*/ 172 w 405"/>
              <a:gd name="T1" fmla="*/ 14 h 1040"/>
              <a:gd name="T2" fmla="*/ 154 w 405"/>
              <a:gd name="T3" fmla="*/ 43 h 1040"/>
              <a:gd name="T4" fmla="*/ 141 w 405"/>
              <a:gd name="T5" fmla="*/ 120 h 1040"/>
              <a:gd name="T6" fmla="*/ 59 w 405"/>
              <a:gd name="T7" fmla="*/ 174 h 1040"/>
              <a:gd name="T8" fmla="*/ 41 w 405"/>
              <a:gd name="T9" fmla="*/ 208 h 1040"/>
              <a:gd name="T10" fmla="*/ 5 w 405"/>
              <a:gd name="T11" fmla="*/ 346 h 1040"/>
              <a:gd name="T12" fmla="*/ 2 w 405"/>
              <a:gd name="T13" fmla="*/ 388 h 1040"/>
              <a:gd name="T14" fmla="*/ 17 w 405"/>
              <a:gd name="T15" fmla="*/ 418 h 1040"/>
              <a:gd name="T16" fmla="*/ 26 w 405"/>
              <a:gd name="T17" fmla="*/ 466 h 1040"/>
              <a:gd name="T18" fmla="*/ 58 w 405"/>
              <a:gd name="T19" fmla="*/ 501 h 1040"/>
              <a:gd name="T20" fmla="*/ 77 w 405"/>
              <a:gd name="T21" fmla="*/ 521 h 1040"/>
              <a:gd name="T22" fmla="*/ 77 w 405"/>
              <a:gd name="T23" fmla="*/ 756 h 1040"/>
              <a:gd name="T24" fmla="*/ 97 w 405"/>
              <a:gd name="T25" fmla="*/ 887 h 1040"/>
              <a:gd name="T26" fmla="*/ 106 w 405"/>
              <a:gd name="T27" fmla="*/ 950 h 1040"/>
              <a:gd name="T28" fmla="*/ 95 w 405"/>
              <a:gd name="T29" fmla="*/ 993 h 1040"/>
              <a:gd name="T30" fmla="*/ 102 w 405"/>
              <a:gd name="T31" fmla="*/ 1009 h 1040"/>
              <a:gd name="T32" fmla="*/ 136 w 405"/>
              <a:gd name="T33" fmla="*/ 1009 h 1040"/>
              <a:gd name="T34" fmla="*/ 156 w 405"/>
              <a:gd name="T35" fmla="*/ 989 h 1040"/>
              <a:gd name="T36" fmla="*/ 166 w 405"/>
              <a:gd name="T37" fmla="*/ 915 h 1040"/>
              <a:gd name="T38" fmla="*/ 171 w 405"/>
              <a:gd name="T39" fmla="*/ 865 h 1040"/>
              <a:gd name="T40" fmla="*/ 181 w 405"/>
              <a:gd name="T41" fmla="*/ 771 h 1040"/>
              <a:gd name="T42" fmla="*/ 191 w 405"/>
              <a:gd name="T43" fmla="*/ 741 h 1040"/>
              <a:gd name="T44" fmla="*/ 191 w 405"/>
              <a:gd name="T45" fmla="*/ 666 h 1040"/>
              <a:gd name="T46" fmla="*/ 203 w 405"/>
              <a:gd name="T47" fmla="*/ 861 h 1040"/>
              <a:gd name="T48" fmla="*/ 196 w 405"/>
              <a:gd name="T49" fmla="*/ 1009 h 1040"/>
              <a:gd name="T50" fmla="*/ 201 w 405"/>
              <a:gd name="T51" fmla="*/ 1039 h 1040"/>
              <a:gd name="T52" fmla="*/ 274 w 405"/>
              <a:gd name="T53" fmla="*/ 1037 h 1040"/>
              <a:gd name="T54" fmla="*/ 305 w 405"/>
              <a:gd name="T55" fmla="*/ 1024 h 1040"/>
              <a:gd name="T56" fmla="*/ 290 w 405"/>
              <a:gd name="T57" fmla="*/ 1003 h 1040"/>
              <a:gd name="T58" fmla="*/ 283 w 405"/>
              <a:gd name="T59" fmla="*/ 982 h 1040"/>
              <a:gd name="T60" fmla="*/ 285 w 405"/>
              <a:gd name="T61" fmla="*/ 955 h 1040"/>
              <a:gd name="T62" fmla="*/ 298 w 405"/>
              <a:gd name="T63" fmla="*/ 892 h 1040"/>
              <a:gd name="T64" fmla="*/ 315 w 405"/>
              <a:gd name="T65" fmla="*/ 512 h 1040"/>
              <a:gd name="T66" fmla="*/ 310 w 405"/>
              <a:gd name="T67" fmla="*/ 403 h 1040"/>
              <a:gd name="T68" fmla="*/ 347 w 405"/>
              <a:gd name="T69" fmla="*/ 542 h 1040"/>
              <a:gd name="T70" fmla="*/ 349 w 405"/>
              <a:gd name="T71" fmla="*/ 572 h 1040"/>
              <a:gd name="T72" fmla="*/ 360 w 405"/>
              <a:gd name="T73" fmla="*/ 592 h 1040"/>
              <a:gd name="T74" fmla="*/ 380 w 405"/>
              <a:gd name="T75" fmla="*/ 602 h 1040"/>
              <a:gd name="T76" fmla="*/ 396 w 405"/>
              <a:gd name="T77" fmla="*/ 581 h 1040"/>
              <a:gd name="T78" fmla="*/ 405 w 405"/>
              <a:gd name="T79" fmla="*/ 546 h 1040"/>
              <a:gd name="T80" fmla="*/ 401 w 405"/>
              <a:gd name="T81" fmla="*/ 512 h 1040"/>
              <a:gd name="T82" fmla="*/ 390 w 405"/>
              <a:gd name="T83" fmla="*/ 458 h 1040"/>
              <a:gd name="T84" fmla="*/ 386 w 405"/>
              <a:gd name="T85" fmla="*/ 391 h 1040"/>
              <a:gd name="T86" fmla="*/ 361 w 405"/>
              <a:gd name="T87" fmla="*/ 261 h 1040"/>
              <a:gd name="T88" fmla="*/ 308 w 405"/>
              <a:gd name="T89" fmla="*/ 172 h 1040"/>
              <a:gd name="T90" fmla="*/ 284 w 405"/>
              <a:gd name="T91" fmla="*/ 153 h 1040"/>
              <a:gd name="T92" fmla="*/ 257 w 405"/>
              <a:gd name="T93" fmla="*/ 130 h 1040"/>
              <a:gd name="T94" fmla="*/ 267 w 405"/>
              <a:gd name="T95" fmla="*/ 91 h 1040"/>
              <a:gd name="T96" fmla="*/ 275 w 405"/>
              <a:gd name="T97" fmla="*/ 85 h 1040"/>
              <a:gd name="T98" fmla="*/ 262 w 405"/>
              <a:gd name="T99" fmla="*/ 51 h 1040"/>
              <a:gd name="T100" fmla="*/ 239 w 405"/>
              <a:gd name="T101" fmla="*/ 10 h 1040"/>
              <a:gd name="T102" fmla="*/ 201 w 405"/>
              <a:gd name="T103" fmla="*/ 0 h 10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05" h="1040">
                <a:moveTo>
                  <a:pt x="201" y="0"/>
                </a:moveTo>
                <a:lnTo>
                  <a:pt x="201" y="0"/>
                </a:lnTo>
                <a:lnTo>
                  <a:pt x="195" y="3"/>
                </a:lnTo>
                <a:lnTo>
                  <a:pt x="181" y="9"/>
                </a:lnTo>
                <a:lnTo>
                  <a:pt x="172" y="14"/>
                </a:lnTo>
                <a:lnTo>
                  <a:pt x="165" y="19"/>
                </a:lnTo>
                <a:lnTo>
                  <a:pt x="160" y="25"/>
                </a:lnTo>
                <a:lnTo>
                  <a:pt x="156" y="30"/>
                </a:lnTo>
                <a:lnTo>
                  <a:pt x="156" y="30"/>
                </a:lnTo>
                <a:lnTo>
                  <a:pt x="154" y="43"/>
                </a:lnTo>
                <a:lnTo>
                  <a:pt x="152" y="55"/>
                </a:lnTo>
                <a:lnTo>
                  <a:pt x="151" y="70"/>
                </a:lnTo>
                <a:lnTo>
                  <a:pt x="146" y="90"/>
                </a:lnTo>
                <a:lnTo>
                  <a:pt x="156" y="100"/>
                </a:lnTo>
                <a:lnTo>
                  <a:pt x="141" y="120"/>
                </a:lnTo>
                <a:lnTo>
                  <a:pt x="141" y="140"/>
                </a:lnTo>
                <a:lnTo>
                  <a:pt x="141" y="140"/>
                </a:lnTo>
                <a:lnTo>
                  <a:pt x="100" y="156"/>
                </a:lnTo>
                <a:lnTo>
                  <a:pt x="70" y="169"/>
                </a:lnTo>
                <a:lnTo>
                  <a:pt x="59" y="174"/>
                </a:lnTo>
                <a:lnTo>
                  <a:pt x="52" y="179"/>
                </a:lnTo>
                <a:lnTo>
                  <a:pt x="52" y="179"/>
                </a:lnTo>
                <a:lnTo>
                  <a:pt x="49" y="183"/>
                </a:lnTo>
                <a:lnTo>
                  <a:pt x="47" y="189"/>
                </a:lnTo>
                <a:lnTo>
                  <a:pt x="41" y="208"/>
                </a:lnTo>
                <a:lnTo>
                  <a:pt x="26" y="261"/>
                </a:lnTo>
                <a:lnTo>
                  <a:pt x="13" y="313"/>
                </a:lnTo>
                <a:lnTo>
                  <a:pt x="7" y="338"/>
                </a:lnTo>
                <a:lnTo>
                  <a:pt x="7" y="338"/>
                </a:lnTo>
                <a:lnTo>
                  <a:pt x="5" y="346"/>
                </a:lnTo>
                <a:lnTo>
                  <a:pt x="1" y="358"/>
                </a:lnTo>
                <a:lnTo>
                  <a:pt x="0" y="366"/>
                </a:lnTo>
                <a:lnTo>
                  <a:pt x="0" y="374"/>
                </a:lnTo>
                <a:lnTo>
                  <a:pt x="0" y="382"/>
                </a:lnTo>
                <a:lnTo>
                  <a:pt x="2" y="388"/>
                </a:lnTo>
                <a:lnTo>
                  <a:pt x="2" y="388"/>
                </a:lnTo>
                <a:lnTo>
                  <a:pt x="11" y="404"/>
                </a:lnTo>
                <a:lnTo>
                  <a:pt x="13" y="409"/>
                </a:lnTo>
                <a:lnTo>
                  <a:pt x="17" y="418"/>
                </a:lnTo>
                <a:lnTo>
                  <a:pt x="17" y="418"/>
                </a:lnTo>
                <a:lnTo>
                  <a:pt x="18" y="424"/>
                </a:lnTo>
                <a:lnTo>
                  <a:pt x="20" y="432"/>
                </a:lnTo>
                <a:lnTo>
                  <a:pt x="22" y="449"/>
                </a:lnTo>
                <a:lnTo>
                  <a:pt x="23" y="459"/>
                </a:lnTo>
                <a:lnTo>
                  <a:pt x="26" y="466"/>
                </a:lnTo>
                <a:lnTo>
                  <a:pt x="28" y="473"/>
                </a:lnTo>
                <a:lnTo>
                  <a:pt x="32" y="477"/>
                </a:lnTo>
                <a:lnTo>
                  <a:pt x="32" y="477"/>
                </a:lnTo>
                <a:lnTo>
                  <a:pt x="43" y="487"/>
                </a:lnTo>
                <a:lnTo>
                  <a:pt x="58" y="501"/>
                </a:lnTo>
                <a:lnTo>
                  <a:pt x="70" y="512"/>
                </a:lnTo>
                <a:lnTo>
                  <a:pt x="74" y="516"/>
                </a:lnTo>
                <a:lnTo>
                  <a:pt x="77" y="517"/>
                </a:lnTo>
                <a:lnTo>
                  <a:pt x="77" y="517"/>
                </a:lnTo>
                <a:lnTo>
                  <a:pt x="77" y="521"/>
                </a:lnTo>
                <a:lnTo>
                  <a:pt x="75" y="530"/>
                </a:lnTo>
                <a:lnTo>
                  <a:pt x="70" y="559"/>
                </a:lnTo>
                <a:lnTo>
                  <a:pt x="62" y="602"/>
                </a:lnTo>
                <a:lnTo>
                  <a:pt x="82" y="661"/>
                </a:lnTo>
                <a:lnTo>
                  <a:pt x="77" y="756"/>
                </a:lnTo>
                <a:lnTo>
                  <a:pt x="92" y="805"/>
                </a:lnTo>
                <a:lnTo>
                  <a:pt x="102" y="865"/>
                </a:lnTo>
                <a:lnTo>
                  <a:pt x="102" y="865"/>
                </a:lnTo>
                <a:lnTo>
                  <a:pt x="100" y="871"/>
                </a:lnTo>
                <a:lnTo>
                  <a:pt x="97" y="887"/>
                </a:lnTo>
                <a:lnTo>
                  <a:pt x="95" y="897"/>
                </a:lnTo>
                <a:lnTo>
                  <a:pt x="94" y="907"/>
                </a:lnTo>
                <a:lnTo>
                  <a:pt x="94" y="917"/>
                </a:lnTo>
                <a:lnTo>
                  <a:pt x="97" y="925"/>
                </a:lnTo>
                <a:lnTo>
                  <a:pt x="106" y="950"/>
                </a:lnTo>
                <a:lnTo>
                  <a:pt x="106" y="950"/>
                </a:lnTo>
                <a:lnTo>
                  <a:pt x="103" y="957"/>
                </a:lnTo>
                <a:lnTo>
                  <a:pt x="98" y="973"/>
                </a:lnTo>
                <a:lnTo>
                  <a:pt x="95" y="984"/>
                </a:lnTo>
                <a:lnTo>
                  <a:pt x="95" y="993"/>
                </a:lnTo>
                <a:lnTo>
                  <a:pt x="95" y="998"/>
                </a:lnTo>
                <a:lnTo>
                  <a:pt x="97" y="1002"/>
                </a:lnTo>
                <a:lnTo>
                  <a:pt x="99" y="1006"/>
                </a:lnTo>
                <a:lnTo>
                  <a:pt x="102" y="1009"/>
                </a:lnTo>
                <a:lnTo>
                  <a:pt x="102" y="1009"/>
                </a:lnTo>
                <a:lnTo>
                  <a:pt x="108" y="1013"/>
                </a:lnTo>
                <a:lnTo>
                  <a:pt x="115" y="1015"/>
                </a:lnTo>
                <a:lnTo>
                  <a:pt x="123" y="1014"/>
                </a:lnTo>
                <a:lnTo>
                  <a:pt x="130" y="1013"/>
                </a:lnTo>
                <a:lnTo>
                  <a:pt x="136" y="1009"/>
                </a:lnTo>
                <a:lnTo>
                  <a:pt x="142" y="1006"/>
                </a:lnTo>
                <a:lnTo>
                  <a:pt x="151" y="999"/>
                </a:lnTo>
                <a:lnTo>
                  <a:pt x="151" y="999"/>
                </a:lnTo>
                <a:lnTo>
                  <a:pt x="154" y="996"/>
                </a:lnTo>
                <a:lnTo>
                  <a:pt x="156" y="989"/>
                </a:lnTo>
                <a:lnTo>
                  <a:pt x="159" y="973"/>
                </a:lnTo>
                <a:lnTo>
                  <a:pt x="161" y="945"/>
                </a:lnTo>
                <a:lnTo>
                  <a:pt x="161" y="945"/>
                </a:lnTo>
                <a:lnTo>
                  <a:pt x="164" y="930"/>
                </a:lnTo>
                <a:lnTo>
                  <a:pt x="166" y="915"/>
                </a:lnTo>
                <a:lnTo>
                  <a:pt x="166" y="915"/>
                </a:lnTo>
                <a:lnTo>
                  <a:pt x="170" y="887"/>
                </a:lnTo>
                <a:lnTo>
                  <a:pt x="171" y="873"/>
                </a:lnTo>
                <a:lnTo>
                  <a:pt x="171" y="868"/>
                </a:lnTo>
                <a:lnTo>
                  <a:pt x="171" y="865"/>
                </a:lnTo>
                <a:lnTo>
                  <a:pt x="171" y="865"/>
                </a:lnTo>
                <a:lnTo>
                  <a:pt x="171" y="860"/>
                </a:lnTo>
                <a:lnTo>
                  <a:pt x="171" y="849"/>
                </a:lnTo>
                <a:lnTo>
                  <a:pt x="175" y="817"/>
                </a:lnTo>
                <a:lnTo>
                  <a:pt x="181" y="771"/>
                </a:lnTo>
                <a:lnTo>
                  <a:pt x="181" y="771"/>
                </a:lnTo>
                <a:lnTo>
                  <a:pt x="187" y="756"/>
                </a:lnTo>
                <a:lnTo>
                  <a:pt x="191" y="746"/>
                </a:lnTo>
                <a:lnTo>
                  <a:pt x="191" y="742"/>
                </a:lnTo>
                <a:lnTo>
                  <a:pt x="191" y="741"/>
                </a:lnTo>
                <a:lnTo>
                  <a:pt x="191" y="741"/>
                </a:lnTo>
                <a:lnTo>
                  <a:pt x="190" y="737"/>
                </a:lnTo>
                <a:lnTo>
                  <a:pt x="190" y="728"/>
                </a:lnTo>
                <a:lnTo>
                  <a:pt x="190" y="704"/>
                </a:lnTo>
                <a:lnTo>
                  <a:pt x="191" y="666"/>
                </a:lnTo>
                <a:lnTo>
                  <a:pt x="211" y="676"/>
                </a:lnTo>
                <a:lnTo>
                  <a:pt x="211" y="840"/>
                </a:lnTo>
                <a:lnTo>
                  <a:pt x="211" y="840"/>
                </a:lnTo>
                <a:lnTo>
                  <a:pt x="207" y="850"/>
                </a:lnTo>
                <a:lnTo>
                  <a:pt x="203" y="861"/>
                </a:lnTo>
                <a:lnTo>
                  <a:pt x="201" y="875"/>
                </a:lnTo>
                <a:lnTo>
                  <a:pt x="201" y="875"/>
                </a:lnTo>
                <a:lnTo>
                  <a:pt x="200" y="904"/>
                </a:lnTo>
                <a:lnTo>
                  <a:pt x="197" y="950"/>
                </a:lnTo>
                <a:lnTo>
                  <a:pt x="196" y="1009"/>
                </a:lnTo>
                <a:lnTo>
                  <a:pt x="196" y="1009"/>
                </a:lnTo>
                <a:lnTo>
                  <a:pt x="196" y="1023"/>
                </a:lnTo>
                <a:lnTo>
                  <a:pt x="197" y="1033"/>
                </a:lnTo>
                <a:lnTo>
                  <a:pt x="198" y="1037"/>
                </a:lnTo>
                <a:lnTo>
                  <a:pt x="201" y="1039"/>
                </a:lnTo>
                <a:lnTo>
                  <a:pt x="201" y="1039"/>
                </a:lnTo>
                <a:lnTo>
                  <a:pt x="207" y="1040"/>
                </a:lnTo>
                <a:lnTo>
                  <a:pt x="220" y="1040"/>
                </a:lnTo>
                <a:lnTo>
                  <a:pt x="256" y="1038"/>
                </a:lnTo>
                <a:lnTo>
                  <a:pt x="274" y="1037"/>
                </a:lnTo>
                <a:lnTo>
                  <a:pt x="290" y="1033"/>
                </a:lnTo>
                <a:lnTo>
                  <a:pt x="297" y="1032"/>
                </a:lnTo>
                <a:lnTo>
                  <a:pt x="301" y="1029"/>
                </a:lnTo>
                <a:lnTo>
                  <a:pt x="304" y="1027"/>
                </a:lnTo>
                <a:lnTo>
                  <a:pt x="305" y="1024"/>
                </a:lnTo>
                <a:lnTo>
                  <a:pt x="305" y="1024"/>
                </a:lnTo>
                <a:lnTo>
                  <a:pt x="304" y="1019"/>
                </a:lnTo>
                <a:lnTo>
                  <a:pt x="300" y="1013"/>
                </a:lnTo>
                <a:lnTo>
                  <a:pt x="295" y="1008"/>
                </a:lnTo>
                <a:lnTo>
                  <a:pt x="290" y="1003"/>
                </a:lnTo>
                <a:lnTo>
                  <a:pt x="280" y="997"/>
                </a:lnTo>
                <a:lnTo>
                  <a:pt x="275" y="994"/>
                </a:lnTo>
                <a:lnTo>
                  <a:pt x="275" y="994"/>
                </a:lnTo>
                <a:lnTo>
                  <a:pt x="278" y="991"/>
                </a:lnTo>
                <a:lnTo>
                  <a:pt x="283" y="982"/>
                </a:lnTo>
                <a:lnTo>
                  <a:pt x="284" y="977"/>
                </a:lnTo>
                <a:lnTo>
                  <a:pt x="285" y="969"/>
                </a:lnTo>
                <a:lnTo>
                  <a:pt x="287" y="962"/>
                </a:lnTo>
                <a:lnTo>
                  <a:pt x="285" y="955"/>
                </a:lnTo>
                <a:lnTo>
                  <a:pt x="285" y="955"/>
                </a:lnTo>
                <a:lnTo>
                  <a:pt x="284" y="946"/>
                </a:lnTo>
                <a:lnTo>
                  <a:pt x="285" y="935"/>
                </a:lnTo>
                <a:lnTo>
                  <a:pt x="288" y="924"/>
                </a:lnTo>
                <a:lnTo>
                  <a:pt x="292" y="912"/>
                </a:lnTo>
                <a:lnTo>
                  <a:pt x="298" y="892"/>
                </a:lnTo>
                <a:lnTo>
                  <a:pt x="300" y="885"/>
                </a:lnTo>
                <a:lnTo>
                  <a:pt x="300" y="885"/>
                </a:lnTo>
                <a:lnTo>
                  <a:pt x="305" y="815"/>
                </a:lnTo>
                <a:lnTo>
                  <a:pt x="305" y="815"/>
                </a:lnTo>
                <a:lnTo>
                  <a:pt x="315" y="512"/>
                </a:lnTo>
                <a:lnTo>
                  <a:pt x="315" y="512"/>
                </a:lnTo>
                <a:lnTo>
                  <a:pt x="313" y="456"/>
                </a:lnTo>
                <a:lnTo>
                  <a:pt x="311" y="419"/>
                </a:lnTo>
                <a:lnTo>
                  <a:pt x="310" y="403"/>
                </a:lnTo>
                <a:lnTo>
                  <a:pt x="310" y="403"/>
                </a:lnTo>
                <a:lnTo>
                  <a:pt x="315" y="424"/>
                </a:lnTo>
                <a:lnTo>
                  <a:pt x="328" y="469"/>
                </a:lnTo>
                <a:lnTo>
                  <a:pt x="345" y="532"/>
                </a:lnTo>
                <a:lnTo>
                  <a:pt x="345" y="532"/>
                </a:lnTo>
                <a:lnTo>
                  <a:pt x="347" y="542"/>
                </a:lnTo>
                <a:lnTo>
                  <a:pt x="350" y="551"/>
                </a:lnTo>
                <a:lnTo>
                  <a:pt x="350" y="557"/>
                </a:lnTo>
                <a:lnTo>
                  <a:pt x="350" y="557"/>
                </a:lnTo>
                <a:lnTo>
                  <a:pt x="349" y="563"/>
                </a:lnTo>
                <a:lnTo>
                  <a:pt x="349" y="572"/>
                </a:lnTo>
                <a:lnTo>
                  <a:pt x="351" y="581"/>
                </a:lnTo>
                <a:lnTo>
                  <a:pt x="352" y="584"/>
                </a:lnTo>
                <a:lnTo>
                  <a:pt x="355" y="587"/>
                </a:lnTo>
                <a:lnTo>
                  <a:pt x="355" y="587"/>
                </a:lnTo>
                <a:lnTo>
                  <a:pt x="360" y="592"/>
                </a:lnTo>
                <a:lnTo>
                  <a:pt x="365" y="598"/>
                </a:lnTo>
                <a:lnTo>
                  <a:pt x="367" y="600"/>
                </a:lnTo>
                <a:lnTo>
                  <a:pt x="371" y="602"/>
                </a:lnTo>
                <a:lnTo>
                  <a:pt x="375" y="603"/>
                </a:lnTo>
                <a:lnTo>
                  <a:pt x="380" y="602"/>
                </a:lnTo>
                <a:lnTo>
                  <a:pt x="380" y="602"/>
                </a:lnTo>
                <a:lnTo>
                  <a:pt x="385" y="599"/>
                </a:lnTo>
                <a:lnTo>
                  <a:pt x="390" y="594"/>
                </a:lnTo>
                <a:lnTo>
                  <a:pt x="392" y="588"/>
                </a:lnTo>
                <a:lnTo>
                  <a:pt x="396" y="581"/>
                </a:lnTo>
                <a:lnTo>
                  <a:pt x="398" y="568"/>
                </a:lnTo>
                <a:lnTo>
                  <a:pt x="400" y="562"/>
                </a:lnTo>
                <a:lnTo>
                  <a:pt x="400" y="562"/>
                </a:lnTo>
                <a:lnTo>
                  <a:pt x="403" y="555"/>
                </a:lnTo>
                <a:lnTo>
                  <a:pt x="405" y="546"/>
                </a:lnTo>
                <a:lnTo>
                  <a:pt x="405" y="540"/>
                </a:lnTo>
                <a:lnTo>
                  <a:pt x="405" y="532"/>
                </a:lnTo>
                <a:lnTo>
                  <a:pt x="405" y="532"/>
                </a:lnTo>
                <a:lnTo>
                  <a:pt x="403" y="523"/>
                </a:lnTo>
                <a:lnTo>
                  <a:pt x="401" y="512"/>
                </a:lnTo>
                <a:lnTo>
                  <a:pt x="393" y="489"/>
                </a:lnTo>
                <a:lnTo>
                  <a:pt x="388" y="469"/>
                </a:lnTo>
                <a:lnTo>
                  <a:pt x="388" y="461"/>
                </a:lnTo>
                <a:lnTo>
                  <a:pt x="388" y="459"/>
                </a:lnTo>
                <a:lnTo>
                  <a:pt x="390" y="458"/>
                </a:lnTo>
                <a:lnTo>
                  <a:pt x="390" y="458"/>
                </a:lnTo>
                <a:lnTo>
                  <a:pt x="391" y="455"/>
                </a:lnTo>
                <a:lnTo>
                  <a:pt x="391" y="450"/>
                </a:lnTo>
                <a:lnTo>
                  <a:pt x="391" y="435"/>
                </a:lnTo>
                <a:lnTo>
                  <a:pt x="386" y="391"/>
                </a:lnTo>
                <a:lnTo>
                  <a:pt x="379" y="346"/>
                </a:lnTo>
                <a:lnTo>
                  <a:pt x="375" y="323"/>
                </a:lnTo>
                <a:lnTo>
                  <a:pt x="375" y="323"/>
                </a:lnTo>
                <a:lnTo>
                  <a:pt x="370" y="302"/>
                </a:lnTo>
                <a:lnTo>
                  <a:pt x="361" y="261"/>
                </a:lnTo>
                <a:lnTo>
                  <a:pt x="350" y="204"/>
                </a:lnTo>
                <a:lnTo>
                  <a:pt x="350" y="204"/>
                </a:lnTo>
                <a:lnTo>
                  <a:pt x="328" y="188"/>
                </a:lnTo>
                <a:lnTo>
                  <a:pt x="313" y="177"/>
                </a:lnTo>
                <a:lnTo>
                  <a:pt x="308" y="172"/>
                </a:lnTo>
                <a:lnTo>
                  <a:pt x="305" y="169"/>
                </a:lnTo>
                <a:lnTo>
                  <a:pt x="305" y="169"/>
                </a:lnTo>
                <a:lnTo>
                  <a:pt x="304" y="167"/>
                </a:lnTo>
                <a:lnTo>
                  <a:pt x="299" y="163"/>
                </a:lnTo>
                <a:lnTo>
                  <a:pt x="284" y="153"/>
                </a:lnTo>
                <a:lnTo>
                  <a:pt x="260" y="140"/>
                </a:lnTo>
                <a:lnTo>
                  <a:pt x="260" y="140"/>
                </a:lnTo>
                <a:lnTo>
                  <a:pt x="259" y="138"/>
                </a:lnTo>
                <a:lnTo>
                  <a:pt x="258" y="136"/>
                </a:lnTo>
                <a:lnTo>
                  <a:pt x="257" y="130"/>
                </a:lnTo>
                <a:lnTo>
                  <a:pt x="256" y="120"/>
                </a:lnTo>
                <a:lnTo>
                  <a:pt x="256" y="90"/>
                </a:lnTo>
                <a:lnTo>
                  <a:pt x="256" y="90"/>
                </a:lnTo>
                <a:lnTo>
                  <a:pt x="259" y="90"/>
                </a:lnTo>
                <a:lnTo>
                  <a:pt x="267" y="91"/>
                </a:lnTo>
                <a:lnTo>
                  <a:pt x="270" y="90"/>
                </a:lnTo>
                <a:lnTo>
                  <a:pt x="273" y="90"/>
                </a:lnTo>
                <a:lnTo>
                  <a:pt x="275" y="87"/>
                </a:lnTo>
                <a:lnTo>
                  <a:pt x="275" y="85"/>
                </a:lnTo>
                <a:lnTo>
                  <a:pt x="275" y="85"/>
                </a:lnTo>
                <a:lnTo>
                  <a:pt x="273" y="79"/>
                </a:lnTo>
                <a:lnTo>
                  <a:pt x="269" y="74"/>
                </a:lnTo>
                <a:lnTo>
                  <a:pt x="265" y="70"/>
                </a:lnTo>
                <a:lnTo>
                  <a:pt x="265" y="70"/>
                </a:lnTo>
                <a:lnTo>
                  <a:pt x="262" y="51"/>
                </a:lnTo>
                <a:lnTo>
                  <a:pt x="257" y="35"/>
                </a:lnTo>
                <a:lnTo>
                  <a:pt x="251" y="20"/>
                </a:lnTo>
                <a:lnTo>
                  <a:pt x="251" y="20"/>
                </a:lnTo>
                <a:lnTo>
                  <a:pt x="246" y="15"/>
                </a:lnTo>
                <a:lnTo>
                  <a:pt x="239" y="10"/>
                </a:lnTo>
                <a:lnTo>
                  <a:pt x="231" y="7"/>
                </a:lnTo>
                <a:lnTo>
                  <a:pt x="222" y="4"/>
                </a:lnTo>
                <a:lnTo>
                  <a:pt x="207" y="2"/>
                </a:lnTo>
                <a:lnTo>
                  <a:pt x="201" y="0"/>
                </a:lnTo>
                <a:lnTo>
                  <a:pt x="201" y="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29"/>
          <p:cNvSpPr>
            <a:spLocks noEditPoints="1"/>
          </p:cNvSpPr>
          <p:nvPr/>
        </p:nvSpPr>
        <p:spPr bwMode="auto">
          <a:xfrm>
            <a:off x="8570502" y="788093"/>
            <a:ext cx="657973" cy="1645989"/>
          </a:xfrm>
          <a:custGeom>
            <a:avLst/>
            <a:gdLst>
              <a:gd name="T0" fmla="*/ 112 w 621"/>
              <a:gd name="T1" fmla="*/ 7 h 1556"/>
              <a:gd name="T2" fmla="*/ 74 w 621"/>
              <a:gd name="T3" fmla="*/ 54 h 1556"/>
              <a:gd name="T4" fmla="*/ 29 w 621"/>
              <a:gd name="T5" fmla="*/ 143 h 1556"/>
              <a:gd name="T6" fmla="*/ 19 w 621"/>
              <a:gd name="T7" fmla="*/ 256 h 1556"/>
              <a:gd name="T8" fmla="*/ 2 w 621"/>
              <a:gd name="T9" fmla="*/ 359 h 1556"/>
              <a:gd name="T10" fmla="*/ 64 w 621"/>
              <a:gd name="T11" fmla="*/ 416 h 1556"/>
              <a:gd name="T12" fmla="*/ 77 w 621"/>
              <a:gd name="T13" fmla="*/ 508 h 1556"/>
              <a:gd name="T14" fmla="*/ 38 w 621"/>
              <a:gd name="T15" fmla="*/ 641 h 1556"/>
              <a:gd name="T16" fmla="*/ 59 w 621"/>
              <a:gd name="T17" fmla="*/ 715 h 1556"/>
              <a:gd name="T18" fmla="*/ 109 w 621"/>
              <a:gd name="T19" fmla="*/ 757 h 1556"/>
              <a:gd name="T20" fmla="*/ 108 w 621"/>
              <a:gd name="T21" fmla="*/ 872 h 1556"/>
              <a:gd name="T22" fmla="*/ 75 w 621"/>
              <a:gd name="T23" fmla="*/ 1137 h 1556"/>
              <a:gd name="T24" fmla="*/ 32 w 621"/>
              <a:gd name="T25" fmla="*/ 1380 h 1556"/>
              <a:gd name="T26" fmla="*/ 16 w 621"/>
              <a:gd name="T27" fmla="*/ 1450 h 1556"/>
              <a:gd name="T28" fmla="*/ 29 w 621"/>
              <a:gd name="T29" fmla="*/ 1513 h 1556"/>
              <a:gd name="T30" fmla="*/ 64 w 621"/>
              <a:gd name="T31" fmla="*/ 1553 h 1556"/>
              <a:gd name="T32" fmla="*/ 148 w 621"/>
              <a:gd name="T33" fmla="*/ 1548 h 1556"/>
              <a:gd name="T34" fmla="*/ 143 w 621"/>
              <a:gd name="T35" fmla="*/ 1503 h 1556"/>
              <a:gd name="T36" fmla="*/ 108 w 621"/>
              <a:gd name="T37" fmla="*/ 1405 h 1556"/>
              <a:gd name="T38" fmla="*/ 123 w 621"/>
              <a:gd name="T39" fmla="*/ 1390 h 1556"/>
              <a:gd name="T40" fmla="*/ 197 w 621"/>
              <a:gd name="T41" fmla="*/ 1144 h 1556"/>
              <a:gd name="T42" fmla="*/ 257 w 621"/>
              <a:gd name="T43" fmla="*/ 935 h 1556"/>
              <a:gd name="T44" fmla="*/ 281 w 621"/>
              <a:gd name="T45" fmla="*/ 919 h 1556"/>
              <a:gd name="T46" fmla="*/ 335 w 621"/>
              <a:gd name="T47" fmla="*/ 1010 h 1556"/>
              <a:gd name="T48" fmla="*/ 305 w 621"/>
              <a:gd name="T49" fmla="*/ 1065 h 1556"/>
              <a:gd name="T50" fmla="*/ 315 w 621"/>
              <a:gd name="T51" fmla="*/ 1124 h 1556"/>
              <a:gd name="T52" fmla="*/ 305 w 621"/>
              <a:gd name="T53" fmla="*/ 1257 h 1556"/>
              <a:gd name="T54" fmla="*/ 374 w 621"/>
              <a:gd name="T55" fmla="*/ 1370 h 1556"/>
              <a:gd name="T56" fmla="*/ 379 w 621"/>
              <a:gd name="T57" fmla="*/ 1479 h 1556"/>
              <a:gd name="T58" fmla="*/ 453 w 621"/>
              <a:gd name="T59" fmla="*/ 1489 h 1556"/>
              <a:gd name="T60" fmla="*/ 527 w 621"/>
              <a:gd name="T61" fmla="*/ 1463 h 1556"/>
              <a:gd name="T62" fmla="*/ 506 w 621"/>
              <a:gd name="T63" fmla="*/ 1421 h 1556"/>
              <a:gd name="T64" fmla="*/ 467 w 621"/>
              <a:gd name="T65" fmla="*/ 1407 h 1556"/>
              <a:gd name="T66" fmla="*/ 478 w 621"/>
              <a:gd name="T67" fmla="*/ 1375 h 1556"/>
              <a:gd name="T68" fmla="*/ 562 w 621"/>
              <a:gd name="T69" fmla="*/ 1284 h 1556"/>
              <a:gd name="T70" fmla="*/ 619 w 621"/>
              <a:gd name="T71" fmla="*/ 1253 h 1556"/>
              <a:gd name="T72" fmla="*/ 602 w 621"/>
              <a:gd name="T73" fmla="*/ 1167 h 1556"/>
              <a:gd name="T74" fmla="*/ 573 w 621"/>
              <a:gd name="T75" fmla="*/ 998 h 1556"/>
              <a:gd name="T76" fmla="*/ 493 w 621"/>
              <a:gd name="T77" fmla="*/ 887 h 1556"/>
              <a:gd name="T78" fmla="*/ 483 w 621"/>
              <a:gd name="T79" fmla="*/ 784 h 1556"/>
              <a:gd name="T80" fmla="*/ 498 w 621"/>
              <a:gd name="T81" fmla="*/ 744 h 1556"/>
              <a:gd name="T82" fmla="*/ 443 w 621"/>
              <a:gd name="T83" fmla="*/ 591 h 1556"/>
              <a:gd name="T84" fmla="*/ 419 w 621"/>
              <a:gd name="T85" fmla="*/ 439 h 1556"/>
              <a:gd name="T86" fmla="*/ 350 w 621"/>
              <a:gd name="T87" fmla="*/ 298 h 1556"/>
              <a:gd name="T88" fmla="*/ 282 w 621"/>
              <a:gd name="T89" fmla="*/ 290 h 1556"/>
              <a:gd name="T90" fmla="*/ 261 w 621"/>
              <a:gd name="T91" fmla="*/ 241 h 1556"/>
              <a:gd name="T92" fmla="*/ 267 w 621"/>
              <a:gd name="T93" fmla="*/ 168 h 1556"/>
              <a:gd name="T94" fmla="*/ 261 w 621"/>
              <a:gd name="T95" fmla="*/ 110 h 1556"/>
              <a:gd name="T96" fmla="*/ 277 w 621"/>
              <a:gd name="T97" fmla="*/ 96 h 1556"/>
              <a:gd name="T98" fmla="*/ 238 w 621"/>
              <a:gd name="T99" fmla="*/ 54 h 1556"/>
              <a:gd name="T100" fmla="*/ 182 w 621"/>
              <a:gd name="T101" fmla="*/ 34 h 1556"/>
              <a:gd name="T102" fmla="*/ 123 w 621"/>
              <a:gd name="T103" fmla="*/ 227 h 1556"/>
              <a:gd name="T104" fmla="*/ 98 w 621"/>
              <a:gd name="T105" fmla="*/ 197 h 1556"/>
              <a:gd name="T106" fmla="*/ 517 w 621"/>
              <a:gd name="T107" fmla="*/ 991 h 1556"/>
              <a:gd name="T108" fmla="*/ 468 w 621"/>
              <a:gd name="T109" fmla="*/ 986 h 1556"/>
              <a:gd name="T110" fmla="*/ 453 w 621"/>
              <a:gd name="T111" fmla="*/ 897 h 1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21" h="1556">
                <a:moveTo>
                  <a:pt x="177" y="25"/>
                </a:moveTo>
                <a:lnTo>
                  <a:pt x="138" y="0"/>
                </a:lnTo>
                <a:lnTo>
                  <a:pt x="138" y="0"/>
                </a:lnTo>
                <a:lnTo>
                  <a:pt x="129" y="1"/>
                </a:lnTo>
                <a:lnTo>
                  <a:pt x="123" y="2"/>
                </a:lnTo>
                <a:lnTo>
                  <a:pt x="118" y="5"/>
                </a:lnTo>
                <a:lnTo>
                  <a:pt x="118" y="5"/>
                </a:lnTo>
                <a:lnTo>
                  <a:pt x="112" y="7"/>
                </a:lnTo>
                <a:lnTo>
                  <a:pt x="103" y="11"/>
                </a:lnTo>
                <a:lnTo>
                  <a:pt x="95" y="16"/>
                </a:lnTo>
                <a:lnTo>
                  <a:pt x="88" y="20"/>
                </a:lnTo>
                <a:lnTo>
                  <a:pt x="88" y="20"/>
                </a:lnTo>
                <a:lnTo>
                  <a:pt x="85" y="27"/>
                </a:lnTo>
                <a:lnTo>
                  <a:pt x="80" y="38"/>
                </a:lnTo>
                <a:lnTo>
                  <a:pt x="74" y="54"/>
                </a:lnTo>
                <a:lnTo>
                  <a:pt x="74" y="54"/>
                </a:lnTo>
                <a:lnTo>
                  <a:pt x="64" y="74"/>
                </a:lnTo>
                <a:lnTo>
                  <a:pt x="64" y="74"/>
                </a:lnTo>
                <a:lnTo>
                  <a:pt x="61" y="75"/>
                </a:lnTo>
                <a:lnTo>
                  <a:pt x="59" y="78"/>
                </a:lnTo>
                <a:lnTo>
                  <a:pt x="54" y="79"/>
                </a:lnTo>
                <a:lnTo>
                  <a:pt x="44" y="133"/>
                </a:lnTo>
                <a:lnTo>
                  <a:pt x="29" y="143"/>
                </a:lnTo>
                <a:lnTo>
                  <a:pt x="29" y="143"/>
                </a:lnTo>
                <a:lnTo>
                  <a:pt x="24" y="180"/>
                </a:lnTo>
                <a:lnTo>
                  <a:pt x="21" y="208"/>
                </a:lnTo>
                <a:lnTo>
                  <a:pt x="19" y="219"/>
                </a:lnTo>
                <a:lnTo>
                  <a:pt x="19" y="227"/>
                </a:lnTo>
                <a:lnTo>
                  <a:pt x="19" y="227"/>
                </a:lnTo>
                <a:lnTo>
                  <a:pt x="22" y="241"/>
                </a:lnTo>
                <a:lnTo>
                  <a:pt x="22" y="248"/>
                </a:lnTo>
                <a:lnTo>
                  <a:pt x="19" y="256"/>
                </a:lnTo>
                <a:lnTo>
                  <a:pt x="19" y="256"/>
                </a:lnTo>
                <a:lnTo>
                  <a:pt x="15" y="271"/>
                </a:lnTo>
                <a:lnTo>
                  <a:pt x="7" y="294"/>
                </a:lnTo>
                <a:lnTo>
                  <a:pt x="1" y="318"/>
                </a:lnTo>
                <a:lnTo>
                  <a:pt x="0" y="328"/>
                </a:lnTo>
                <a:lnTo>
                  <a:pt x="0" y="335"/>
                </a:lnTo>
                <a:lnTo>
                  <a:pt x="0" y="335"/>
                </a:lnTo>
                <a:lnTo>
                  <a:pt x="2" y="359"/>
                </a:lnTo>
                <a:lnTo>
                  <a:pt x="5" y="370"/>
                </a:lnTo>
                <a:lnTo>
                  <a:pt x="5" y="370"/>
                </a:lnTo>
                <a:lnTo>
                  <a:pt x="15" y="376"/>
                </a:lnTo>
                <a:lnTo>
                  <a:pt x="34" y="389"/>
                </a:lnTo>
                <a:lnTo>
                  <a:pt x="45" y="398"/>
                </a:lnTo>
                <a:lnTo>
                  <a:pt x="55" y="407"/>
                </a:lnTo>
                <a:lnTo>
                  <a:pt x="61" y="413"/>
                </a:lnTo>
                <a:lnTo>
                  <a:pt x="64" y="416"/>
                </a:lnTo>
                <a:lnTo>
                  <a:pt x="64" y="419"/>
                </a:lnTo>
                <a:lnTo>
                  <a:pt x="64" y="419"/>
                </a:lnTo>
                <a:lnTo>
                  <a:pt x="63" y="431"/>
                </a:lnTo>
                <a:lnTo>
                  <a:pt x="64" y="446"/>
                </a:lnTo>
                <a:lnTo>
                  <a:pt x="64" y="463"/>
                </a:lnTo>
                <a:lnTo>
                  <a:pt x="84" y="498"/>
                </a:lnTo>
                <a:lnTo>
                  <a:pt x="84" y="498"/>
                </a:lnTo>
                <a:lnTo>
                  <a:pt x="77" y="508"/>
                </a:lnTo>
                <a:lnTo>
                  <a:pt x="64" y="531"/>
                </a:lnTo>
                <a:lnTo>
                  <a:pt x="49" y="561"/>
                </a:lnTo>
                <a:lnTo>
                  <a:pt x="43" y="574"/>
                </a:lnTo>
                <a:lnTo>
                  <a:pt x="39" y="587"/>
                </a:lnTo>
                <a:lnTo>
                  <a:pt x="39" y="587"/>
                </a:lnTo>
                <a:lnTo>
                  <a:pt x="37" y="600"/>
                </a:lnTo>
                <a:lnTo>
                  <a:pt x="37" y="619"/>
                </a:lnTo>
                <a:lnTo>
                  <a:pt x="38" y="641"/>
                </a:lnTo>
                <a:lnTo>
                  <a:pt x="39" y="662"/>
                </a:lnTo>
                <a:lnTo>
                  <a:pt x="43" y="683"/>
                </a:lnTo>
                <a:lnTo>
                  <a:pt x="47" y="700"/>
                </a:lnTo>
                <a:lnTo>
                  <a:pt x="50" y="706"/>
                </a:lnTo>
                <a:lnTo>
                  <a:pt x="53" y="711"/>
                </a:lnTo>
                <a:lnTo>
                  <a:pt x="55" y="713"/>
                </a:lnTo>
                <a:lnTo>
                  <a:pt x="59" y="715"/>
                </a:lnTo>
                <a:lnTo>
                  <a:pt x="59" y="715"/>
                </a:lnTo>
                <a:lnTo>
                  <a:pt x="66" y="715"/>
                </a:lnTo>
                <a:lnTo>
                  <a:pt x="74" y="715"/>
                </a:lnTo>
                <a:lnTo>
                  <a:pt x="91" y="716"/>
                </a:lnTo>
                <a:lnTo>
                  <a:pt x="108" y="720"/>
                </a:lnTo>
                <a:lnTo>
                  <a:pt x="108" y="720"/>
                </a:lnTo>
                <a:lnTo>
                  <a:pt x="109" y="739"/>
                </a:lnTo>
                <a:lnTo>
                  <a:pt x="109" y="752"/>
                </a:lnTo>
                <a:lnTo>
                  <a:pt x="109" y="757"/>
                </a:lnTo>
                <a:lnTo>
                  <a:pt x="108" y="759"/>
                </a:lnTo>
                <a:lnTo>
                  <a:pt x="108" y="759"/>
                </a:lnTo>
                <a:lnTo>
                  <a:pt x="107" y="763"/>
                </a:lnTo>
                <a:lnTo>
                  <a:pt x="107" y="774"/>
                </a:lnTo>
                <a:lnTo>
                  <a:pt x="106" y="807"/>
                </a:lnTo>
                <a:lnTo>
                  <a:pt x="106" y="844"/>
                </a:lnTo>
                <a:lnTo>
                  <a:pt x="107" y="860"/>
                </a:lnTo>
                <a:lnTo>
                  <a:pt x="108" y="872"/>
                </a:lnTo>
                <a:lnTo>
                  <a:pt x="108" y="872"/>
                </a:lnTo>
                <a:lnTo>
                  <a:pt x="109" y="886"/>
                </a:lnTo>
                <a:lnTo>
                  <a:pt x="111" y="906"/>
                </a:lnTo>
                <a:lnTo>
                  <a:pt x="111" y="954"/>
                </a:lnTo>
                <a:lnTo>
                  <a:pt x="108" y="1015"/>
                </a:lnTo>
                <a:lnTo>
                  <a:pt x="79" y="1129"/>
                </a:lnTo>
                <a:lnTo>
                  <a:pt x="79" y="1129"/>
                </a:lnTo>
                <a:lnTo>
                  <a:pt x="75" y="1137"/>
                </a:lnTo>
                <a:lnTo>
                  <a:pt x="68" y="1157"/>
                </a:lnTo>
                <a:lnTo>
                  <a:pt x="59" y="1184"/>
                </a:lnTo>
                <a:lnTo>
                  <a:pt x="56" y="1199"/>
                </a:lnTo>
                <a:lnTo>
                  <a:pt x="54" y="1213"/>
                </a:lnTo>
                <a:lnTo>
                  <a:pt x="39" y="1375"/>
                </a:lnTo>
                <a:lnTo>
                  <a:pt x="39" y="1375"/>
                </a:lnTo>
                <a:lnTo>
                  <a:pt x="37" y="1376"/>
                </a:lnTo>
                <a:lnTo>
                  <a:pt x="32" y="1380"/>
                </a:lnTo>
                <a:lnTo>
                  <a:pt x="26" y="1388"/>
                </a:lnTo>
                <a:lnTo>
                  <a:pt x="22" y="1392"/>
                </a:lnTo>
                <a:lnTo>
                  <a:pt x="19" y="1400"/>
                </a:lnTo>
                <a:lnTo>
                  <a:pt x="19" y="1400"/>
                </a:lnTo>
                <a:lnTo>
                  <a:pt x="17" y="1409"/>
                </a:lnTo>
                <a:lnTo>
                  <a:pt x="16" y="1416"/>
                </a:lnTo>
                <a:lnTo>
                  <a:pt x="15" y="1433"/>
                </a:lnTo>
                <a:lnTo>
                  <a:pt x="16" y="1450"/>
                </a:lnTo>
                <a:lnTo>
                  <a:pt x="17" y="1458"/>
                </a:lnTo>
                <a:lnTo>
                  <a:pt x="19" y="1464"/>
                </a:lnTo>
                <a:lnTo>
                  <a:pt x="19" y="1464"/>
                </a:lnTo>
                <a:lnTo>
                  <a:pt x="24" y="1476"/>
                </a:lnTo>
                <a:lnTo>
                  <a:pt x="27" y="1490"/>
                </a:lnTo>
                <a:lnTo>
                  <a:pt x="29" y="1502"/>
                </a:lnTo>
                <a:lnTo>
                  <a:pt x="29" y="1513"/>
                </a:lnTo>
                <a:lnTo>
                  <a:pt x="29" y="1513"/>
                </a:lnTo>
                <a:lnTo>
                  <a:pt x="31" y="1518"/>
                </a:lnTo>
                <a:lnTo>
                  <a:pt x="33" y="1524"/>
                </a:lnTo>
                <a:lnTo>
                  <a:pt x="37" y="1531"/>
                </a:lnTo>
                <a:lnTo>
                  <a:pt x="42" y="1537"/>
                </a:lnTo>
                <a:lnTo>
                  <a:pt x="53" y="1547"/>
                </a:lnTo>
                <a:lnTo>
                  <a:pt x="59" y="1550"/>
                </a:lnTo>
                <a:lnTo>
                  <a:pt x="64" y="1553"/>
                </a:lnTo>
                <a:lnTo>
                  <a:pt x="64" y="1553"/>
                </a:lnTo>
                <a:lnTo>
                  <a:pt x="71" y="1554"/>
                </a:lnTo>
                <a:lnTo>
                  <a:pt x="82" y="1555"/>
                </a:lnTo>
                <a:lnTo>
                  <a:pt x="109" y="1556"/>
                </a:lnTo>
                <a:lnTo>
                  <a:pt x="123" y="1556"/>
                </a:lnTo>
                <a:lnTo>
                  <a:pt x="134" y="1555"/>
                </a:lnTo>
                <a:lnTo>
                  <a:pt x="144" y="1551"/>
                </a:lnTo>
                <a:lnTo>
                  <a:pt x="146" y="1550"/>
                </a:lnTo>
                <a:lnTo>
                  <a:pt x="148" y="1548"/>
                </a:lnTo>
                <a:lnTo>
                  <a:pt x="148" y="1548"/>
                </a:lnTo>
                <a:lnTo>
                  <a:pt x="150" y="1537"/>
                </a:lnTo>
                <a:lnTo>
                  <a:pt x="151" y="1526"/>
                </a:lnTo>
                <a:lnTo>
                  <a:pt x="150" y="1516"/>
                </a:lnTo>
                <a:lnTo>
                  <a:pt x="149" y="1512"/>
                </a:lnTo>
                <a:lnTo>
                  <a:pt x="148" y="1508"/>
                </a:lnTo>
                <a:lnTo>
                  <a:pt x="148" y="1508"/>
                </a:lnTo>
                <a:lnTo>
                  <a:pt x="143" y="1503"/>
                </a:lnTo>
                <a:lnTo>
                  <a:pt x="138" y="1496"/>
                </a:lnTo>
                <a:lnTo>
                  <a:pt x="132" y="1487"/>
                </a:lnTo>
                <a:lnTo>
                  <a:pt x="129" y="1481"/>
                </a:lnTo>
                <a:lnTo>
                  <a:pt x="128" y="1474"/>
                </a:lnTo>
                <a:lnTo>
                  <a:pt x="128" y="1474"/>
                </a:lnTo>
                <a:lnTo>
                  <a:pt x="123" y="1454"/>
                </a:lnTo>
                <a:lnTo>
                  <a:pt x="117" y="1431"/>
                </a:lnTo>
                <a:lnTo>
                  <a:pt x="108" y="1405"/>
                </a:lnTo>
                <a:lnTo>
                  <a:pt x="108" y="1405"/>
                </a:lnTo>
                <a:lnTo>
                  <a:pt x="111" y="1406"/>
                </a:lnTo>
                <a:lnTo>
                  <a:pt x="112" y="1407"/>
                </a:lnTo>
                <a:lnTo>
                  <a:pt x="114" y="1407"/>
                </a:lnTo>
                <a:lnTo>
                  <a:pt x="117" y="1406"/>
                </a:lnTo>
                <a:lnTo>
                  <a:pt x="119" y="1404"/>
                </a:lnTo>
                <a:lnTo>
                  <a:pt x="122" y="1399"/>
                </a:lnTo>
                <a:lnTo>
                  <a:pt x="123" y="1390"/>
                </a:lnTo>
                <a:lnTo>
                  <a:pt x="123" y="1390"/>
                </a:lnTo>
                <a:lnTo>
                  <a:pt x="125" y="1368"/>
                </a:lnTo>
                <a:lnTo>
                  <a:pt x="130" y="1346"/>
                </a:lnTo>
                <a:lnTo>
                  <a:pt x="134" y="1327"/>
                </a:lnTo>
                <a:lnTo>
                  <a:pt x="138" y="1316"/>
                </a:lnTo>
                <a:lnTo>
                  <a:pt x="138" y="1316"/>
                </a:lnTo>
                <a:lnTo>
                  <a:pt x="164" y="1241"/>
                </a:lnTo>
                <a:lnTo>
                  <a:pt x="197" y="1144"/>
                </a:lnTo>
                <a:lnTo>
                  <a:pt x="197" y="1144"/>
                </a:lnTo>
                <a:lnTo>
                  <a:pt x="209" y="1102"/>
                </a:lnTo>
                <a:lnTo>
                  <a:pt x="226" y="1044"/>
                </a:lnTo>
                <a:lnTo>
                  <a:pt x="240" y="992"/>
                </a:lnTo>
                <a:lnTo>
                  <a:pt x="246" y="966"/>
                </a:lnTo>
                <a:lnTo>
                  <a:pt x="246" y="966"/>
                </a:lnTo>
                <a:lnTo>
                  <a:pt x="250" y="955"/>
                </a:lnTo>
                <a:lnTo>
                  <a:pt x="257" y="935"/>
                </a:lnTo>
                <a:lnTo>
                  <a:pt x="262" y="925"/>
                </a:lnTo>
                <a:lnTo>
                  <a:pt x="267" y="918"/>
                </a:lnTo>
                <a:lnTo>
                  <a:pt x="272" y="913"/>
                </a:lnTo>
                <a:lnTo>
                  <a:pt x="275" y="912"/>
                </a:lnTo>
                <a:lnTo>
                  <a:pt x="276" y="912"/>
                </a:lnTo>
                <a:lnTo>
                  <a:pt x="276" y="912"/>
                </a:lnTo>
                <a:lnTo>
                  <a:pt x="278" y="914"/>
                </a:lnTo>
                <a:lnTo>
                  <a:pt x="281" y="919"/>
                </a:lnTo>
                <a:lnTo>
                  <a:pt x="284" y="933"/>
                </a:lnTo>
                <a:lnTo>
                  <a:pt x="288" y="950"/>
                </a:lnTo>
                <a:lnTo>
                  <a:pt x="292" y="959"/>
                </a:lnTo>
                <a:lnTo>
                  <a:pt x="295" y="966"/>
                </a:lnTo>
                <a:lnTo>
                  <a:pt x="295" y="966"/>
                </a:lnTo>
                <a:lnTo>
                  <a:pt x="307" y="981"/>
                </a:lnTo>
                <a:lnTo>
                  <a:pt x="320" y="996"/>
                </a:lnTo>
                <a:lnTo>
                  <a:pt x="335" y="1010"/>
                </a:lnTo>
                <a:lnTo>
                  <a:pt x="335" y="1010"/>
                </a:lnTo>
                <a:lnTo>
                  <a:pt x="330" y="1018"/>
                </a:lnTo>
                <a:lnTo>
                  <a:pt x="319" y="1034"/>
                </a:lnTo>
                <a:lnTo>
                  <a:pt x="313" y="1043"/>
                </a:lnTo>
                <a:lnTo>
                  <a:pt x="308" y="1051"/>
                </a:lnTo>
                <a:lnTo>
                  <a:pt x="305" y="1060"/>
                </a:lnTo>
                <a:lnTo>
                  <a:pt x="305" y="1062"/>
                </a:lnTo>
                <a:lnTo>
                  <a:pt x="305" y="1065"/>
                </a:lnTo>
                <a:lnTo>
                  <a:pt x="305" y="1065"/>
                </a:lnTo>
                <a:lnTo>
                  <a:pt x="309" y="1075"/>
                </a:lnTo>
                <a:lnTo>
                  <a:pt x="313" y="1088"/>
                </a:lnTo>
                <a:lnTo>
                  <a:pt x="315" y="1095"/>
                </a:lnTo>
                <a:lnTo>
                  <a:pt x="316" y="1104"/>
                </a:lnTo>
                <a:lnTo>
                  <a:pt x="316" y="1114"/>
                </a:lnTo>
                <a:lnTo>
                  <a:pt x="315" y="1124"/>
                </a:lnTo>
                <a:lnTo>
                  <a:pt x="315" y="1124"/>
                </a:lnTo>
                <a:lnTo>
                  <a:pt x="310" y="1156"/>
                </a:lnTo>
                <a:lnTo>
                  <a:pt x="304" y="1200"/>
                </a:lnTo>
                <a:lnTo>
                  <a:pt x="303" y="1222"/>
                </a:lnTo>
                <a:lnTo>
                  <a:pt x="302" y="1240"/>
                </a:lnTo>
                <a:lnTo>
                  <a:pt x="303" y="1252"/>
                </a:lnTo>
                <a:lnTo>
                  <a:pt x="304" y="1256"/>
                </a:lnTo>
                <a:lnTo>
                  <a:pt x="305" y="1257"/>
                </a:lnTo>
                <a:lnTo>
                  <a:pt x="305" y="1257"/>
                </a:lnTo>
                <a:lnTo>
                  <a:pt x="319" y="1259"/>
                </a:lnTo>
                <a:lnTo>
                  <a:pt x="336" y="1262"/>
                </a:lnTo>
                <a:lnTo>
                  <a:pt x="360" y="1267"/>
                </a:lnTo>
                <a:lnTo>
                  <a:pt x="360" y="1267"/>
                </a:lnTo>
                <a:lnTo>
                  <a:pt x="366" y="1311"/>
                </a:lnTo>
                <a:lnTo>
                  <a:pt x="369" y="1346"/>
                </a:lnTo>
                <a:lnTo>
                  <a:pt x="374" y="1370"/>
                </a:lnTo>
                <a:lnTo>
                  <a:pt x="374" y="1370"/>
                </a:lnTo>
                <a:lnTo>
                  <a:pt x="382" y="1395"/>
                </a:lnTo>
                <a:lnTo>
                  <a:pt x="384" y="1405"/>
                </a:lnTo>
                <a:lnTo>
                  <a:pt x="379" y="1420"/>
                </a:lnTo>
                <a:lnTo>
                  <a:pt x="379" y="1420"/>
                </a:lnTo>
                <a:lnTo>
                  <a:pt x="378" y="1445"/>
                </a:lnTo>
                <a:lnTo>
                  <a:pt x="378" y="1465"/>
                </a:lnTo>
                <a:lnTo>
                  <a:pt x="379" y="1479"/>
                </a:lnTo>
                <a:lnTo>
                  <a:pt x="379" y="1479"/>
                </a:lnTo>
                <a:lnTo>
                  <a:pt x="382" y="1486"/>
                </a:lnTo>
                <a:lnTo>
                  <a:pt x="385" y="1491"/>
                </a:lnTo>
                <a:lnTo>
                  <a:pt x="388" y="1492"/>
                </a:lnTo>
                <a:lnTo>
                  <a:pt x="390" y="1494"/>
                </a:lnTo>
                <a:lnTo>
                  <a:pt x="399" y="1494"/>
                </a:lnTo>
                <a:lnTo>
                  <a:pt x="399" y="1494"/>
                </a:lnTo>
                <a:lnTo>
                  <a:pt x="421" y="1491"/>
                </a:lnTo>
                <a:lnTo>
                  <a:pt x="453" y="1489"/>
                </a:lnTo>
                <a:lnTo>
                  <a:pt x="453" y="1489"/>
                </a:lnTo>
                <a:lnTo>
                  <a:pt x="472" y="1487"/>
                </a:lnTo>
                <a:lnTo>
                  <a:pt x="489" y="1485"/>
                </a:lnTo>
                <a:lnTo>
                  <a:pt x="502" y="1480"/>
                </a:lnTo>
                <a:lnTo>
                  <a:pt x="517" y="1474"/>
                </a:lnTo>
                <a:lnTo>
                  <a:pt x="517" y="1474"/>
                </a:lnTo>
                <a:lnTo>
                  <a:pt x="523" y="1469"/>
                </a:lnTo>
                <a:lnTo>
                  <a:pt x="527" y="1463"/>
                </a:lnTo>
                <a:lnTo>
                  <a:pt x="528" y="1457"/>
                </a:lnTo>
                <a:lnTo>
                  <a:pt x="528" y="1449"/>
                </a:lnTo>
                <a:lnTo>
                  <a:pt x="526" y="1442"/>
                </a:lnTo>
                <a:lnTo>
                  <a:pt x="522" y="1436"/>
                </a:lnTo>
                <a:lnTo>
                  <a:pt x="517" y="1429"/>
                </a:lnTo>
                <a:lnTo>
                  <a:pt x="512" y="1425"/>
                </a:lnTo>
                <a:lnTo>
                  <a:pt x="512" y="1425"/>
                </a:lnTo>
                <a:lnTo>
                  <a:pt x="506" y="1421"/>
                </a:lnTo>
                <a:lnTo>
                  <a:pt x="501" y="1420"/>
                </a:lnTo>
                <a:lnTo>
                  <a:pt x="496" y="1418"/>
                </a:lnTo>
                <a:lnTo>
                  <a:pt x="491" y="1418"/>
                </a:lnTo>
                <a:lnTo>
                  <a:pt x="483" y="1420"/>
                </a:lnTo>
                <a:lnTo>
                  <a:pt x="478" y="1420"/>
                </a:lnTo>
                <a:lnTo>
                  <a:pt x="478" y="1420"/>
                </a:lnTo>
                <a:lnTo>
                  <a:pt x="473" y="1416"/>
                </a:lnTo>
                <a:lnTo>
                  <a:pt x="467" y="1407"/>
                </a:lnTo>
                <a:lnTo>
                  <a:pt x="458" y="1395"/>
                </a:lnTo>
                <a:lnTo>
                  <a:pt x="458" y="1385"/>
                </a:lnTo>
                <a:lnTo>
                  <a:pt x="458" y="1385"/>
                </a:lnTo>
                <a:lnTo>
                  <a:pt x="468" y="1383"/>
                </a:lnTo>
                <a:lnTo>
                  <a:pt x="474" y="1379"/>
                </a:lnTo>
                <a:lnTo>
                  <a:pt x="477" y="1378"/>
                </a:lnTo>
                <a:lnTo>
                  <a:pt x="478" y="1375"/>
                </a:lnTo>
                <a:lnTo>
                  <a:pt x="478" y="1375"/>
                </a:lnTo>
                <a:lnTo>
                  <a:pt x="478" y="1358"/>
                </a:lnTo>
                <a:lnTo>
                  <a:pt x="475" y="1326"/>
                </a:lnTo>
                <a:lnTo>
                  <a:pt x="473" y="1282"/>
                </a:lnTo>
                <a:lnTo>
                  <a:pt x="473" y="1282"/>
                </a:lnTo>
                <a:lnTo>
                  <a:pt x="485" y="1283"/>
                </a:lnTo>
                <a:lnTo>
                  <a:pt x="515" y="1284"/>
                </a:lnTo>
                <a:lnTo>
                  <a:pt x="548" y="1285"/>
                </a:lnTo>
                <a:lnTo>
                  <a:pt x="562" y="1284"/>
                </a:lnTo>
                <a:lnTo>
                  <a:pt x="571" y="1282"/>
                </a:lnTo>
                <a:lnTo>
                  <a:pt x="571" y="1282"/>
                </a:lnTo>
                <a:lnTo>
                  <a:pt x="603" y="1269"/>
                </a:lnTo>
                <a:lnTo>
                  <a:pt x="616" y="1263"/>
                </a:lnTo>
                <a:lnTo>
                  <a:pt x="619" y="1261"/>
                </a:lnTo>
                <a:lnTo>
                  <a:pt x="621" y="1257"/>
                </a:lnTo>
                <a:lnTo>
                  <a:pt x="621" y="1257"/>
                </a:lnTo>
                <a:lnTo>
                  <a:pt x="619" y="1253"/>
                </a:lnTo>
                <a:lnTo>
                  <a:pt x="618" y="1248"/>
                </a:lnTo>
                <a:lnTo>
                  <a:pt x="613" y="1236"/>
                </a:lnTo>
                <a:lnTo>
                  <a:pt x="608" y="1221"/>
                </a:lnTo>
                <a:lnTo>
                  <a:pt x="606" y="1213"/>
                </a:lnTo>
                <a:lnTo>
                  <a:pt x="606" y="1203"/>
                </a:lnTo>
                <a:lnTo>
                  <a:pt x="606" y="1203"/>
                </a:lnTo>
                <a:lnTo>
                  <a:pt x="605" y="1189"/>
                </a:lnTo>
                <a:lnTo>
                  <a:pt x="602" y="1167"/>
                </a:lnTo>
                <a:lnTo>
                  <a:pt x="595" y="1112"/>
                </a:lnTo>
                <a:lnTo>
                  <a:pt x="584" y="1056"/>
                </a:lnTo>
                <a:lnTo>
                  <a:pt x="576" y="1020"/>
                </a:lnTo>
                <a:lnTo>
                  <a:pt x="576" y="1020"/>
                </a:lnTo>
                <a:lnTo>
                  <a:pt x="574" y="1012"/>
                </a:lnTo>
                <a:lnTo>
                  <a:pt x="574" y="1007"/>
                </a:lnTo>
                <a:lnTo>
                  <a:pt x="574" y="999"/>
                </a:lnTo>
                <a:lnTo>
                  <a:pt x="573" y="998"/>
                </a:lnTo>
                <a:lnTo>
                  <a:pt x="573" y="998"/>
                </a:lnTo>
                <a:lnTo>
                  <a:pt x="566" y="996"/>
                </a:lnTo>
                <a:lnTo>
                  <a:pt x="566" y="996"/>
                </a:lnTo>
                <a:lnTo>
                  <a:pt x="557" y="993"/>
                </a:lnTo>
                <a:lnTo>
                  <a:pt x="547" y="992"/>
                </a:lnTo>
                <a:lnTo>
                  <a:pt x="537" y="991"/>
                </a:lnTo>
                <a:lnTo>
                  <a:pt x="493" y="887"/>
                </a:lnTo>
                <a:lnTo>
                  <a:pt x="493" y="887"/>
                </a:lnTo>
                <a:lnTo>
                  <a:pt x="498" y="872"/>
                </a:lnTo>
                <a:lnTo>
                  <a:pt x="500" y="861"/>
                </a:lnTo>
                <a:lnTo>
                  <a:pt x="502" y="853"/>
                </a:lnTo>
                <a:lnTo>
                  <a:pt x="502" y="853"/>
                </a:lnTo>
                <a:lnTo>
                  <a:pt x="502" y="848"/>
                </a:lnTo>
                <a:lnTo>
                  <a:pt x="500" y="839"/>
                </a:lnTo>
                <a:lnTo>
                  <a:pt x="493" y="816"/>
                </a:lnTo>
                <a:lnTo>
                  <a:pt x="483" y="784"/>
                </a:lnTo>
                <a:lnTo>
                  <a:pt x="498" y="779"/>
                </a:lnTo>
                <a:lnTo>
                  <a:pt x="488" y="749"/>
                </a:lnTo>
                <a:lnTo>
                  <a:pt x="488" y="749"/>
                </a:lnTo>
                <a:lnTo>
                  <a:pt x="493" y="748"/>
                </a:lnTo>
                <a:lnTo>
                  <a:pt x="496" y="747"/>
                </a:lnTo>
                <a:lnTo>
                  <a:pt x="498" y="746"/>
                </a:lnTo>
                <a:lnTo>
                  <a:pt x="498" y="744"/>
                </a:lnTo>
                <a:lnTo>
                  <a:pt x="498" y="744"/>
                </a:lnTo>
                <a:lnTo>
                  <a:pt x="493" y="738"/>
                </a:lnTo>
                <a:lnTo>
                  <a:pt x="485" y="731"/>
                </a:lnTo>
                <a:lnTo>
                  <a:pt x="473" y="720"/>
                </a:lnTo>
                <a:lnTo>
                  <a:pt x="473" y="720"/>
                </a:lnTo>
                <a:lnTo>
                  <a:pt x="462" y="665"/>
                </a:lnTo>
                <a:lnTo>
                  <a:pt x="452" y="622"/>
                </a:lnTo>
                <a:lnTo>
                  <a:pt x="443" y="591"/>
                </a:lnTo>
                <a:lnTo>
                  <a:pt x="443" y="591"/>
                </a:lnTo>
                <a:lnTo>
                  <a:pt x="441" y="580"/>
                </a:lnTo>
                <a:lnTo>
                  <a:pt x="440" y="566"/>
                </a:lnTo>
                <a:lnTo>
                  <a:pt x="440" y="531"/>
                </a:lnTo>
                <a:lnTo>
                  <a:pt x="437" y="510"/>
                </a:lnTo>
                <a:lnTo>
                  <a:pt x="435" y="487"/>
                </a:lnTo>
                <a:lnTo>
                  <a:pt x="429" y="463"/>
                </a:lnTo>
                <a:lnTo>
                  <a:pt x="424" y="451"/>
                </a:lnTo>
                <a:lnTo>
                  <a:pt x="419" y="439"/>
                </a:lnTo>
                <a:lnTo>
                  <a:pt x="419" y="439"/>
                </a:lnTo>
                <a:lnTo>
                  <a:pt x="398" y="391"/>
                </a:lnTo>
                <a:lnTo>
                  <a:pt x="379" y="349"/>
                </a:lnTo>
                <a:lnTo>
                  <a:pt x="366" y="317"/>
                </a:lnTo>
                <a:lnTo>
                  <a:pt x="360" y="307"/>
                </a:lnTo>
                <a:lnTo>
                  <a:pt x="355" y="301"/>
                </a:lnTo>
                <a:lnTo>
                  <a:pt x="355" y="301"/>
                </a:lnTo>
                <a:lnTo>
                  <a:pt x="350" y="298"/>
                </a:lnTo>
                <a:lnTo>
                  <a:pt x="342" y="296"/>
                </a:lnTo>
                <a:lnTo>
                  <a:pt x="335" y="296"/>
                </a:lnTo>
                <a:lnTo>
                  <a:pt x="326" y="297"/>
                </a:lnTo>
                <a:lnTo>
                  <a:pt x="309" y="298"/>
                </a:lnTo>
                <a:lnTo>
                  <a:pt x="302" y="297"/>
                </a:lnTo>
                <a:lnTo>
                  <a:pt x="295" y="296"/>
                </a:lnTo>
                <a:lnTo>
                  <a:pt x="295" y="296"/>
                </a:lnTo>
                <a:lnTo>
                  <a:pt x="282" y="290"/>
                </a:lnTo>
                <a:lnTo>
                  <a:pt x="268" y="281"/>
                </a:lnTo>
                <a:lnTo>
                  <a:pt x="251" y="271"/>
                </a:lnTo>
                <a:lnTo>
                  <a:pt x="251" y="251"/>
                </a:lnTo>
                <a:lnTo>
                  <a:pt x="251" y="251"/>
                </a:lnTo>
                <a:lnTo>
                  <a:pt x="252" y="251"/>
                </a:lnTo>
                <a:lnTo>
                  <a:pt x="255" y="251"/>
                </a:lnTo>
                <a:lnTo>
                  <a:pt x="257" y="248"/>
                </a:lnTo>
                <a:lnTo>
                  <a:pt x="261" y="241"/>
                </a:lnTo>
                <a:lnTo>
                  <a:pt x="261" y="241"/>
                </a:lnTo>
                <a:lnTo>
                  <a:pt x="263" y="232"/>
                </a:lnTo>
                <a:lnTo>
                  <a:pt x="265" y="222"/>
                </a:lnTo>
                <a:lnTo>
                  <a:pt x="266" y="212"/>
                </a:lnTo>
                <a:lnTo>
                  <a:pt x="266" y="212"/>
                </a:lnTo>
                <a:lnTo>
                  <a:pt x="268" y="191"/>
                </a:lnTo>
                <a:lnTo>
                  <a:pt x="268" y="175"/>
                </a:lnTo>
                <a:lnTo>
                  <a:pt x="267" y="168"/>
                </a:lnTo>
                <a:lnTo>
                  <a:pt x="266" y="163"/>
                </a:lnTo>
                <a:lnTo>
                  <a:pt x="266" y="163"/>
                </a:lnTo>
                <a:lnTo>
                  <a:pt x="263" y="158"/>
                </a:lnTo>
                <a:lnTo>
                  <a:pt x="262" y="150"/>
                </a:lnTo>
                <a:lnTo>
                  <a:pt x="258" y="134"/>
                </a:lnTo>
                <a:lnTo>
                  <a:pt x="256" y="113"/>
                </a:lnTo>
                <a:lnTo>
                  <a:pt x="256" y="113"/>
                </a:lnTo>
                <a:lnTo>
                  <a:pt x="261" y="110"/>
                </a:lnTo>
                <a:lnTo>
                  <a:pt x="265" y="107"/>
                </a:lnTo>
                <a:lnTo>
                  <a:pt x="266" y="103"/>
                </a:lnTo>
                <a:lnTo>
                  <a:pt x="266" y="103"/>
                </a:lnTo>
                <a:lnTo>
                  <a:pt x="267" y="102"/>
                </a:lnTo>
                <a:lnTo>
                  <a:pt x="268" y="101"/>
                </a:lnTo>
                <a:lnTo>
                  <a:pt x="273" y="99"/>
                </a:lnTo>
                <a:lnTo>
                  <a:pt x="277" y="97"/>
                </a:lnTo>
                <a:lnTo>
                  <a:pt x="277" y="96"/>
                </a:lnTo>
                <a:lnTo>
                  <a:pt x="276" y="94"/>
                </a:lnTo>
                <a:lnTo>
                  <a:pt x="276" y="94"/>
                </a:lnTo>
                <a:lnTo>
                  <a:pt x="268" y="85"/>
                </a:lnTo>
                <a:lnTo>
                  <a:pt x="256" y="74"/>
                </a:lnTo>
                <a:lnTo>
                  <a:pt x="256" y="74"/>
                </a:lnTo>
                <a:lnTo>
                  <a:pt x="249" y="66"/>
                </a:lnTo>
                <a:lnTo>
                  <a:pt x="244" y="59"/>
                </a:lnTo>
                <a:lnTo>
                  <a:pt x="238" y="54"/>
                </a:lnTo>
                <a:lnTo>
                  <a:pt x="231" y="49"/>
                </a:lnTo>
                <a:lnTo>
                  <a:pt x="231" y="49"/>
                </a:lnTo>
                <a:lnTo>
                  <a:pt x="202" y="34"/>
                </a:lnTo>
                <a:lnTo>
                  <a:pt x="202" y="34"/>
                </a:lnTo>
                <a:lnTo>
                  <a:pt x="197" y="34"/>
                </a:lnTo>
                <a:lnTo>
                  <a:pt x="191" y="34"/>
                </a:lnTo>
                <a:lnTo>
                  <a:pt x="185" y="34"/>
                </a:lnTo>
                <a:lnTo>
                  <a:pt x="182" y="34"/>
                </a:lnTo>
                <a:lnTo>
                  <a:pt x="177" y="25"/>
                </a:lnTo>
                <a:close/>
                <a:moveTo>
                  <a:pt x="98" y="197"/>
                </a:moveTo>
                <a:lnTo>
                  <a:pt x="108" y="217"/>
                </a:lnTo>
                <a:lnTo>
                  <a:pt x="118" y="212"/>
                </a:lnTo>
                <a:lnTo>
                  <a:pt x="118" y="212"/>
                </a:lnTo>
                <a:lnTo>
                  <a:pt x="119" y="219"/>
                </a:lnTo>
                <a:lnTo>
                  <a:pt x="122" y="224"/>
                </a:lnTo>
                <a:lnTo>
                  <a:pt x="123" y="227"/>
                </a:lnTo>
                <a:lnTo>
                  <a:pt x="123" y="227"/>
                </a:lnTo>
                <a:lnTo>
                  <a:pt x="129" y="227"/>
                </a:lnTo>
                <a:lnTo>
                  <a:pt x="133" y="227"/>
                </a:lnTo>
                <a:lnTo>
                  <a:pt x="133" y="246"/>
                </a:lnTo>
                <a:lnTo>
                  <a:pt x="123" y="261"/>
                </a:lnTo>
                <a:lnTo>
                  <a:pt x="103" y="261"/>
                </a:lnTo>
                <a:lnTo>
                  <a:pt x="98" y="251"/>
                </a:lnTo>
                <a:lnTo>
                  <a:pt x="98" y="197"/>
                </a:lnTo>
                <a:close/>
                <a:moveTo>
                  <a:pt x="483" y="902"/>
                </a:moveTo>
                <a:lnTo>
                  <a:pt x="483" y="902"/>
                </a:lnTo>
                <a:lnTo>
                  <a:pt x="489" y="911"/>
                </a:lnTo>
                <a:lnTo>
                  <a:pt x="498" y="922"/>
                </a:lnTo>
                <a:lnTo>
                  <a:pt x="498" y="922"/>
                </a:lnTo>
                <a:lnTo>
                  <a:pt x="502" y="934"/>
                </a:lnTo>
                <a:lnTo>
                  <a:pt x="509" y="957"/>
                </a:lnTo>
                <a:lnTo>
                  <a:pt x="517" y="991"/>
                </a:lnTo>
                <a:lnTo>
                  <a:pt x="483" y="991"/>
                </a:lnTo>
                <a:lnTo>
                  <a:pt x="483" y="902"/>
                </a:lnTo>
                <a:close/>
                <a:moveTo>
                  <a:pt x="468" y="902"/>
                </a:moveTo>
                <a:lnTo>
                  <a:pt x="468" y="902"/>
                </a:lnTo>
                <a:lnTo>
                  <a:pt x="469" y="906"/>
                </a:lnTo>
                <a:lnTo>
                  <a:pt x="469" y="916"/>
                </a:lnTo>
                <a:lnTo>
                  <a:pt x="469" y="945"/>
                </a:lnTo>
                <a:lnTo>
                  <a:pt x="468" y="986"/>
                </a:lnTo>
                <a:lnTo>
                  <a:pt x="448" y="981"/>
                </a:lnTo>
                <a:lnTo>
                  <a:pt x="448" y="922"/>
                </a:lnTo>
                <a:lnTo>
                  <a:pt x="448" y="922"/>
                </a:lnTo>
                <a:lnTo>
                  <a:pt x="449" y="913"/>
                </a:lnTo>
                <a:lnTo>
                  <a:pt x="451" y="906"/>
                </a:lnTo>
                <a:lnTo>
                  <a:pt x="453" y="901"/>
                </a:lnTo>
                <a:lnTo>
                  <a:pt x="453" y="897"/>
                </a:lnTo>
                <a:lnTo>
                  <a:pt x="453" y="897"/>
                </a:lnTo>
                <a:lnTo>
                  <a:pt x="453" y="897"/>
                </a:lnTo>
                <a:lnTo>
                  <a:pt x="454" y="896"/>
                </a:lnTo>
                <a:lnTo>
                  <a:pt x="459" y="897"/>
                </a:lnTo>
                <a:lnTo>
                  <a:pt x="468" y="902"/>
                </a:lnTo>
                <a:lnTo>
                  <a:pt x="468" y="90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>
            <a:off x="4749955" y="743340"/>
            <a:ext cx="504825" cy="1671638"/>
          </a:xfrm>
          <a:custGeom>
            <a:avLst/>
            <a:gdLst>
              <a:gd name="T0" fmla="*/ 57 w 318"/>
              <a:gd name="T1" fmla="*/ 114 h 1053"/>
              <a:gd name="T2" fmla="*/ 93 w 318"/>
              <a:gd name="T3" fmla="*/ 103 h 1053"/>
              <a:gd name="T4" fmla="*/ 98 w 318"/>
              <a:gd name="T5" fmla="*/ 119 h 1053"/>
              <a:gd name="T6" fmla="*/ 98 w 318"/>
              <a:gd name="T7" fmla="*/ 150 h 1053"/>
              <a:gd name="T8" fmla="*/ 72 w 318"/>
              <a:gd name="T9" fmla="*/ 170 h 1053"/>
              <a:gd name="T10" fmla="*/ 23 w 318"/>
              <a:gd name="T11" fmla="*/ 213 h 1053"/>
              <a:gd name="T12" fmla="*/ 5 w 318"/>
              <a:gd name="T13" fmla="*/ 330 h 1053"/>
              <a:gd name="T14" fmla="*/ 1 w 318"/>
              <a:gd name="T15" fmla="*/ 391 h 1053"/>
              <a:gd name="T16" fmla="*/ 5 w 318"/>
              <a:gd name="T17" fmla="*/ 423 h 1053"/>
              <a:gd name="T18" fmla="*/ 36 w 318"/>
              <a:gd name="T19" fmla="*/ 733 h 1053"/>
              <a:gd name="T20" fmla="*/ 46 w 318"/>
              <a:gd name="T21" fmla="*/ 774 h 1053"/>
              <a:gd name="T22" fmla="*/ 41 w 318"/>
              <a:gd name="T23" fmla="*/ 821 h 1053"/>
              <a:gd name="T24" fmla="*/ 57 w 318"/>
              <a:gd name="T25" fmla="*/ 867 h 1053"/>
              <a:gd name="T26" fmla="*/ 70 w 318"/>
              <a:gd name="T27" fmla="*/ 866 h 1053"/>
              <a:gd name="T28" fmla="*/ 80 w 318"/>
              <a:gd name="T29" fmla="*/ 866 h 1053"/>
              <a:gd name="T30" fmla="*/ 67 w 318"/>
              <a:gd name="T31" fmla="*/ 939 h 1053"/>
              <a:gd name="T32" fmla="*/ 62 w 318"/>
              <a:gd name="T33" fmla="*/ 1001 h 1053"/>
              <a:gd name="T34" fmla="*/ 72 w 318"/>
              <a:gd name="T35" fmla="*/ 1028 h 1053"/>
              <a:gd name="T36" fmla="*/ 96 w 318"/>
              <a:gd name="T37" fmla="*/ 1036 h 1053"/>
              <a:gd name="T38" fmla="*/ 120 w 318"/>
              <a:gd name="T39" fmla="*/ 1010 h 1053"/>
              <a:gd name="T40" fmla="*/ 123 w 318"/>
              <a:gd name="T41" fmla="*/ 983 h 1053"/>
              <a:gd name="T42" fmla="*/ 116 w 318"/>
              <a:gd name="T43" fmla="*/ 937 h 1053"/>
              <a:gd name="T44" fmla="*/ 129 w 318"/>
              <a:gd name="T45" fmla="*/ 893 h 1053"/>
              <a:gd name="T46" fmla="*/ 124 w 318"/>
              <a:gd name="T47" fmla="*/ 867 h 1053"/>
              <a:gd name="T48" fmla="*/ 121 w 318"/>
              <a:gd name="T49" fmla="*/ 847 h 1053"/>
              <a:gd name="T50" fmla="*/ 127 w 318"/>
              <a:gd name="T51" fmla="*/ 805 h 1053"/>
              <a:gd name="T52" fmla="*/ 160 w 318"/>
              <a:gd name="T53" fmla="*/ 609 h 1053"/>
              <a:gd name="T54" fmla="*/ 150 w 318"/>
              <a:gd name="T55" fmla="*/ 774 h 1053"/>
              <a:gd name="T56" fmla="*/ 145 w 318"/>
              <a:gd name="T57" fmla="*/ 841 h 1053"/>
              <a:gd name="T58" fmla="*/ 138 w 318"/>
              <a:gd name="T59" fmla="*/ 948 h 1053"/>
              <a:gd name="T60" fmla="*/ 145 w 318"/>
              <a:gd name="T61" fmla="*/ 955 h 1053"/>
              <a:gd name="T62" fmla="*/ 132 w 318"/>
              <a:gd name="T63" fmla="*/ 1009 h 1053"/>
              <a:gd name="T64" fmla="*/ 119 w 318"/>
              <a:gd name="T65" fmla="*/ 1037 h 1053"/>
              <a:gd name="T66" fmla="*/ 128 w 318"/>
              <a:gd name="T67" fmla="*/ 1048 h 1053"/>
              <a:gd name="T68" fmla="*/ 186 w 318"/>
              <a:gd name="T69" fmla="*/ 1053 h 1053"/>
              <a:gd name="T70" fmla="*/ 185 w 318"/>
              <a:gd name="T71" fmla="*/ 967 h 1053"/>
              <a:gd name="T72" fmla="*/ 205 w 318"/>
              <a:gd name="T73" fmla="*/ 947 h 1053"/>
              <a:gd name="T74" fmla="*/ 212 w 318"/>
              <a:gd name="T75" fmla="*/ 893 h 1053"/>
              <a:gd name="T76" fmla="*/ 222 w 318"/>
              <a:gd name="T77" fmla="*/ 857 h 1053"/>
              <a:gd name="T78" fmla="*/ 222 w 318"/>
              <a:gd name="T79" fmla="*/ 759 h 1053"/>
              <a:gd name="T80" fmla="*/ 279 w 318"/>
              <a:gd name="T81" fmla="*/ 583 h 1053"/>
              <a:gd name="T82" fmla="*/ 279 w 318"/>
              <a:gd name="T83" fmla="*/ 537 h 1053"/>
              <a:gd name="T84" fmla="*/ 296 w 318"/>
              <a:gd name="T85" fmla="*/ 519 h 1053"/>
              <a:gd name="T86" fmla="*/ 293 w 318"/>
              <a:gd name="T87" fmla="*/ 496 h 1053"/>
              <a:gd name="T88" fmla="*/ 274 w 318"/>
              <a:gd name="T89" fmla="*/ 459 h 1053"/>
              <a:gd name="T90" fmla="*/ 275 w 318"/>
              <a:gd name="T91" fmla="*/ 391 h 1053"/>
              <a:gd name="T92" fmla="*/ 303 w 318"/>
              <a:gd name="T93" fmla="*/ 383 h 1053"/>
              <a:gd name="T94" fmla="*/ 316 w 318"/>
              <a:gd name="T95" fmla="*/ 357 h 1053"/>
              <a:gd name="T96" fmla="*/ 305 w 318"/>
              <a:gd name="T97" fmla="*/ 243 h 1053"/>
              <a:gd name="T98" fmla="*/ 289 w 318"/>
              <a:gd name="T99" fmla="*/ 207 h 1053"/>
              <a:gd name="T100" fmla="*/ 263 w 318"/>
              <a:gd name="T101" fmla="*/ 186 h 1053"/>
              <a:gd name="T102" fmla="*/ 218 w 318"/>
              <a:gd name="T103" fmla="*/ 160 h 1053"/>
              <a:gd name="T104" fmla="*/ 226 w 318"/>
              <a:gd name="T105" fmla="*/ 134 h 1053"/>
              <a:gd name="T106" fmla="*/ 232 w 318"/>
              <a:gd name="T107" fmla="*/ 124 h 1053"/>
              <a:gd name="T108" fmla="*/ 289 w 318"/>
              <a:gd name="T109" fmla="*/ 119 h 1053"/>
              <a:gd name="T110" fmla="*/ 243 w 318"/>
              <a:gd name="T111" fmla="*/ 93 h 1053"/>
              <a:gd name="T112" fmla="*/ 227 w 318"/>
              <a:gd name="T113" fmla="*/ 83 h 1053"/>
              <a:gd name="T114" fmla="*/ 204 w 318"/>
              <a:gd name="T115" fmla="*/ 19 h 1053"/>
              <a:gd name="T116" fmla="*/ 186 w 318"/>
              <a:gd name="T117" fmla="*/ 0 h 1053"/>
              <a:gd name="T118" fmla="*/ 154 w 318"/>
              <a:gd name="T119" fmla="*/ 13 h 1053"/>
              <a:gd name="T120" fmla="*/ 121 w 318"/>
              <a:gd name="T121" fmla="*/ 21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18" h="1053">
                <a:moveTo>
                  <a:pt x="108" y="26"/>
                </a:moveTo>
                <a:lnTo>
                  <a:pt x="108" y="67"/>
                </a:lnTo>
                <a:lnTo>
                  <a:pt x="108" y="67"/>
                </a:lnTo>
                <a:lnTo>
                  <a:pt x="80" y="92"/>
                </a:lnTo>
                <a:lnTo>
                  <a:pt x="57" y="114"/>
                </a:lnTo>
                <a:lnTo>
                  <a:pt x="57" y="114"/>
                </a:lnTo>
                <a:lnTo>
                  <a:pt x="65" y="111"/>
                </a:lnTo>
                <a:lnTo>
                  <a:pt x="77" y="107"/>
                </a:lnTo>
                <a:lnTo>
                  <a:pt x="88" y="105"/>
                </a:lnTo>
                <a:lnTo>
                  <a:pt x="93" y="103"/>
                </a:lnTo>
                <a:lnTo>
                  <a:pt x="93" y="103"/>
                </a:lnTo>
                <a:lnTo>
                  <a:pt x="94" y="105"/>
                </a:lnTo>
                <a:lnTo>
                  <a:pt x="97" y="110"/>
                </a:lnTo>
                <a:lnTo>
                  <a:pt x="98" y="115"/>
                </a:lnTo>
                <a:lnTo>
                  <a:pt x="98" y="119"/>
                </a:lnTo>
                <a:lnTo>
                  <a:pt x="98" y="119"/>
                </a:lnTo>
                <a:lnTo>
                  <a:pt x="98" y="132"/>
                </a:lnTo>
                <a:lnTo>
                  <a:pt x="98" y="145"/>
                </a:lnTo>
                <a:lnTo>
                  <a:pt x="98" y="145"/>
                </a:lnTo>
                <a:lnTo>
                  <a:pt x="98" y="150"/>
                </a:lnTo>
                <a:lnTo>
                  <a:pt x="99" y="152"/>
                </a:lnTo>
                <a:lnTo>
                  <a:pt x="98" y="155"/>
                </a:lnTo>
                <a:lnTo>
                  <a:pt x="98" y="155"/>
                </a:lnTo>
                <a:lnTo>
                  <a:pt x="89" y="161"/>
                </a:lnTo>
                <a:lnTo>
                  <a:pt x="72" y="170"/>
                </a:lnTo>
                <a:lnTo>
                  <a:pt x="72" y="170"/>
                </a:lnTo>
                <a:lnTo>
                  <a:pt x="59" y="179"/>
                </a:lnTo>
                <a:lnTo>
                  <a:pt x="43" y="194"/>
                </a:lnTo>
                <a:lnTo>
                  <a:pt x="27" y="208"/>
                </a:lnTo>
                <a:lnTo>
                  <a:pt x="23" y="213"/>
                </a:lnTo>
                <a:lnTo>
                  <a:pt x="21" y="217"/>
                </a:lnTo>
                <a:lnTo>
                  <a:pt x="21" y="217"/>
                </a:lnTo>
                <a:lnTo>
                  <a:pt x="13" y="275"/>
                </a:lnTo>
                <a:lnTo>
                  <a:pt x="5" y="330"/>
                </a:lnTo>
                <a:lnTo>
                  <a:pt x="5" y="330"/>
                </a:lnTo>
                <a:lnTo>
                  <a:pt x="1" y="356"/>
                </a:lnTo>
                <a:lnTo>
                  <a:pt x="0" y="373"/>
                </a:lnTo>
                <a:lnTo>
                  <a:pt x="0" y="382"/>
                </a:lnTo>
                <a:lnTo>
                  <a:pt x="0" y="382"/>
                </a:lnTo>
                <a:lnTo>
                  <a:pt x="1" y="391"/>
                </a:lnTo>
                <a:lnTo>
                  <a:pt x="1" y="405"/>
                </a:lnTo>
                <a:lnTo>
                  <a:pt x="3" y="418"/>
                </a:lnTo>
                <a:lnTo>
                  <a:pt x="4" y="422"/>
                </a:lnTo>
                <a:lnTo>
                  <a:pt x="4" y="423"/>
                </a:lnTo>
                <a:lnTo>
                  <a:pt x="5" y="423"/>
                </a:lnTo>
                <a:lnTo>
                  <a:pt x="5" y="423"/>
                </a:lnTo>
                <a:lnTo>
                  <a:pt x="9" y="423"/>
                </a:lnTo>
                <a:lnTo>
                  <a:pt x="13" y="426"/>
                </a:lnTo>
                <a:lnTo>
                  <a:pt x="15" y="428"/>
                </a:lnTo>
                <a:lnTo>
                  <a:pt x="36" y="733"/>
                </a:lnTo>
                <a:lnTo>
                  <a:pt x="36" y="733"/>
                </a:lnTo>
                <a:lnTo>
                  <a:pt x="43" y="752"/>
                </a:lnTo>
                <a:lnTo>
                  <a:pt x="46" y="767"/>
                </a:lnTo>
                <a:lnTo>
                  <a:pt x="46" y="772"/>
                </a:lnTo>
                <a:lnTo>
                  <a:pt x="46" y="774"/>
                </a:lnTo>
                <a:lnTo>
                  <a:pt x="46" y="774"/>
                </a:lnTo>
                <a:lnTo>
                  <a:pt x="45" y="777"/>
                </a:lnTo>
                <a:lnTo>
                  <a:pt x="44" y="783"/>
                </a:lnTo>
                <a:lnTo>
                  <a:pt x="43" y="801"/>
                </a:lnTo>
                <a:lnTo>
                  <a:pt x="41" y="821"/>
                </a:lnTo>
                <a:lnTo>
                  <a:pt x="41" y="831"/>
                </a:lnTo>
                <a:lnTo>
                  <a:pt x="41" y="831"/>
                </a:lnTo>
                <a:lnTo>
                  <a:pt x="49" y="852"/>
                </a:lnTo>
                <a:lnTo>
                  <a:pt x="57" y="867"/>
                </a:lnTo>
                <a:lnTo>
                  <a:pt x="57" y="867"/>
                </a:lnTo>
                <a:lnTo>
                  <a:pt x="61" y="867"/>
                </a:lnTo>
                <a:lnTo>
                  <a:pt x="65" y="868"/>
                </a:lnTo>
                <a:lnTo>
                  <a:pt x="67" y="867"/>
                </a:lnTo>
                <a:lnTo>
                  <a:pt x="67" y="867"/>
                </a:lnTo>
                <a:lnTo>
                  <a:pt x="70" y="866"/>
                </a:lnTo>
                <a:lnTo>
                  <a:pt x="72" y="867"/>
                </a:lnTo>
                <a:lnTo>
                  <a:pt x="77" y="867"/>
                </a:lnTo>
                <a:lnTo>
                  <a:pt x="77" y="867"/>
                </a:lnTo>
                <a:lnTo>
                  <a:pt x="79" y="866"/>
                </a:lnTo>
                <a:lnTo>
                  <a:pt x="80" y="866"/>
                </a:lnTo>
                <a:lnTo>
                  <a:pt x="77" y="877"/>
                </a:lnTo>
                <a:lnTo>
                  <a:pt x="77" y="877"/>
                </a:lnTo>
                <a:lnTo>
                  <a:pt x="74" y="894"/>
                </a:lnTo>
                <a:lnTo>
                  <a:pt x="71" y="914"/>
                </a:lnTo>
                <a:lnTo>
                  <a:pt x="67" y="939"/>
                </a:lnTo>
                <a:lnTo>
                  <a:pt x="67" y="939"/>
                </a:lnTo>
                <a:lnTo>
                  <a:pt x="66" y="951"/>
                </a:lnTo>
                <a:lnTo>
                  <a:pt x="62" y="974"/>
                </a:lnTo>
                <a:lnTo>
                  <a:pt x="62" y="987"/>
                </a:lnTo>
                <a:lnTo>
                  <a:pt x="62" y="1001"/>
                </a:lnTo>
                <a:lnTo>
                  <a:pt x="63" y="1013"/>
                </a:lnTo>
                <a:lnTo>
                  <a:pt x="65" y="1018"/>
                </a:lnTo>
                <a:lnTo>
                  <a:pt x="67" y="1022"/>
                </a:lnTo>
                <a:lnTo>
                  <a:pt x="67" y="1022"/>
                </a:lnTo>
                <a:lnTo>
                  <a:pt x="72" y="1028"/>
                </a:lnTo>
                <a:lnTo>
                  <a:pt x="77" y="1034"/>
                </a:lnTo>
                <a:lnTo>
                  <a:pt x="81" y="1036"/>
                </a:lnTo>
                <a:lnTo>
                  <a:pt x="86" y="1037"/>
                </a:lnTo>
                <a:lnTo>
                  <a:pt x="92" y="1037"/>
                </a:lnTo>
                <a:lnTo>
                  <a:pt x="96" y="1036"/>
                </a:lnTo>
                <a:lnTo>
                  <a:pt x="103" y="1032"/>
                </a:lnTo>
                <a:lnTo>
                  <a:pt x="103" y="1032"/>
                </a:lnTo>
                <a:lnTo>
                  <a:pt x="111" y="1026"/>
                </a:lnTo>
                <a:lnTo>
                  <a:pt x="117" y="1017"/>
                </a:lnTo>
                <a:lnTo>
                  <a:pt x="120" y="1010"/>
                </a:lnTo>
                <a:lnTo>
                  <a:pt x="123" y="1005"/>
                </a:lnTo>
                <a:lnTo>
                  <a:pt x="124" y="999"/>
                </a:lnTo>
                <a:lnTo>
                  <a:pt x="124" y="991"/>
                </a:lnTo>
                <a:lnTo>
                  <a:pt x="124" y="991"/>
                </a:lnTo>
                <a:lnTo>
                  <a:pt x="123" y="983"/>
                </a:lnTo>
                <a:lnTo>
                  <a:pt x="121" y="976"/>
                </a:lnTo>
                <a:lnTo>
                  <a:pt x="117" y="961"/>
                </a:lnTo>
                <a:lnTo>
                  <a:pt x="116" y="954"/>
                </a:lnTo>
                <a:lnTo>
                  <a:pt x="116" y="946"/>
                </a:lnTo>
                <a:lnTo>
                  <a:pt x="116" y="937"/>
                </a:lnTo>
                <a:lnTo>
                  <a:pt x="119" y="929"/>
                </a:lnTo>
                <a:lnTo>
                  <a:pt x="119" y="929"/>
                </a:lnTo>
                <a:lnTo>
                  <a:pt x="128" y="908"/>
                </a:lnTo>
                <a:lnTo>
                  <a:pt x="129" y="902"/>
                </a:lnTo>
                <a:lnTo>
                  <a:pt x="129" y="893"/>
                </a:lnTo>
                <a:lnTo>
                  <a:pt x="129" y="893"/>
                </a:lnTo>
                <a:lnTo>
                  <a:pt x="129" y="883"/>
                </a:lnTo>
                <a:lnTo>
                  <a:pt x="128" y="876"/>
                </a:lnTo>
                <a:lnTo>
                  <a:pt x="124" y="867"/>
                </a:lnTo>
                <a:lnTo>
                  <a:pt x="124" y="867"/>
                </a:lnTo>
                <a:lnTo>
                  <a:pt x="121" y="857"/>
                </a:lnTo>
                <a:lnTo>
                  <a:pt x="119" y="852"/>
                </a:lnTo>
                <a:lnTo>
                  <a:pt x="119" y="852"/>
                </a:lnTo>
                <a:lnTo>
                  <a:pt x="119" y="849"/>
                </a:lnTo>
                <a:lnTo>
                  <a:pt x="121" y="847"/>
                </a:lnTo>
                <a:lnTo>
                  <a:pt x="123" y="841"/>
                </a:lnTo>
                <a:lnTo>
                  <a:pt x="124" y="836"/>
                </a:lnTo>
                <a:lnTo>
                  <a:pt x="124" y="836"/>
                </a:lnTo>
                <a:lnTo>
                  <a:pt x="124" y="825"/>
                </a:lnTo>
                <a:lnTo>
                  <a:pt x="127" y="805"/>
                </a:lnTo>
                <a:lnTo>
                  <a:pt x="129" y="774"/>
                </a:lnTo>
                <a:lnTo>
                  <a:pt x="129" y="774"/>
                </a:lnTo>
                <a:lnTo>
                  <a:pt x="134" y="745"/>
                </a:lnTo>
                <a:lnTo>
                  <a:pt x="145" y="689"/>
                </a:lnTo>
                <a:lnTo>
                  <a:pt x="160" y="609"/>
                </a:lnTo>
                <a:lnTo>
                  <a:pt x="160" y="609"/>
                </a:lnTo>
                <a:lnTo>
                  <a:pt x="156" y="690"/>
                </a:lnTo>
                <a:lnTo>
                  <a:pt x="152" y="747"/>
                </a:lnTo>
                <a:lnTo>
                  <a:pt x="151" y="767"/>
                </a:lnTo>
                <a:lnTo>
                  <a:pt x="150" y="774"/>
                </a:lnTo>
                <a:lnTo>
                  <a:pt x="150" y="774"/>
                </a:lnTo>
                <a:lnTo>
                  <a:pt x="148" y="778"/>
                </a:lnTo>
                <a:lnTo>
                  <a:pt x="148" y="786"/>
                </a:lnTo>
                <a:lnTo>
                  <a:pt x="146" y="809"/>
                </a:lnTo>
                <a:lnTo>
                  <a:pt x="145" y="841"/>
                </a:lnTo>
                <a:lnTo>
                  <a:pt x="145" y="893"/>
                </a:lnTo>
                <a:lnTo>
                  <a:pt x="134" y="945"/>
                </a:lnTo>
                <a:lnTo>
                  <a:pt x="134" y="945"/>
                </a:lnTo>
                <a:lnTo>
                  <a:pt x="136" y="947"/>
                </a:lnTo>
                <a:lnTo>
                  <a:pt x="138" y="948"/>
                </a:lnTo>
                <a:lnTo>
                  <a:pt x="139" y="950"/>
                </a:lnTo>
                <a:lnTo>
                  <a:pt x="139" y="950"/>
                </a:lnTo>
                <a:lnTo>
                  <a:pt x="141" y="951"/>
                </a:lnTo>
                <a:lnTo>
                  <a:pt x="143" y="952"/>
                </a:lnTo>
                <a:lnTo>
                  <a:pt x="145" y="955"/>
                </a:lnTo>
                <a:lnTo>
                  <a:pt x="145" y="965"/>
                </a:lnTo>
                <a:lnTo>
                  <a:pt x="134" y="976"/>
                </a:lnTo>
                <a:lnTo>
                  <a:pt x="134" y="1007"/>
                </a:lnTo>
                <a:lnTo>
                  <a:pt x="134" y="1007"/>
                </a:lnTo>
                <a:lnTo>
                  <a:pt x="132" y="1009"/>
                </a:lnTo>
                <a:lnTo>
                  <a:pt x="125" y="1017"/>
                </a:lnTo>
                <a:lnTo>
                  <a:pt x="123" y="1022"/>
                </a:lnTo>
                <a:lnTo>
                  <a:pt x="120" y="1027"/>
                </a:lnTo>
                <a:lnTo>
                  <a:pt x="119" y="1032"/>
                </a:lnTo>
                <a:lnTo>
                  <a:pt x="119" y="1037"/>
                </a:lnTo>
                <a:lnTo>
                  <a:pt x="119" y="1037"/>
                </a:lnTo>
                <a:lnTo>
                  <a:pt x="120" y="1041"/>
                </a:lnTo>
                <a:lnTo>
                  <a:pt x="123" y="1045"/>
                </a:lnTo>
                <a:lnTo>
                  <a:pt x="125" y="1047"/>
                </a:lnTo>
                <a:lnTo>
                  <a:pt x="128" y="1048"/>
                </a:lnTo>
                <a:lnTo>
                  <a:pt x="134" y="1048"/>
                </a:lnTo>
                <a:lnTo>
                  <a:pt x="139" y="1048"/>
                </a:lnTo>
                <a:lnTo>
                  <a:pt x="139" y="1048"/>
                </a:lnTo>
                <a:lnTo>
                  <a:pt x="165" y="1050"/>
                </a:lnTo>
                <a:lnTo>
                  <a:pt x="186" y="1053"/>
                </a:lnTo>
                <a:lnTo>
                  <a:pt x="181" y="991"/>
                </a:lnTo>
                <a:lnTo>
                  <a:pt x="181" y="991"/>
                </a:lnTo>
                <a:lnTo>
                  <a:pt x="182" y="979"/>
                </a:lnTo>
                <a:lnTo>
                  <a:pt x="183" y="970"/>
                </a:lnTo>
                <a:lnTo>
                  <a:pt x="185" y="967"/>
                </a:lnTo>
                <a:lnTo>
                  <a:pt x="186" y="965"/>
                </a:lnTo>
                <a:lnTo>
                  <a:pt x="186" y="965"/>
                </a:lnTo>
                <a:lnTo>
                  <a:pt x="198" y="956"/>
                </a:lnTo>
                <a:lnTo>
                  <a:pt x="203" y="951"/>
                </a:lnTo>
                <a:lnTo>
                  <a:pt x="205" y="947"/>
                </a:lnTo>
                <a:lnTo>
                  <a:pt x="207" y="945"/>
                </a:lnTo>
                <a:lnTo>
                  <a:pt x="207" y="945"/>
                </a:lnTo>
                <a:lnTo>
                  <a:pt x="209" y="916"/>
                </a:lnTo>
                <a:lnTo>
                  <a:pt x="212" y="893"/>
                </a:lnTo>
                <a:lnTo>
                  <a:pt x="212" y="893"/>
                </a:lnTo>
                <a:lnTo>
                  <a:pt x="214" y="889"/>
                </a:lnTo>
                <a:lnTo>
                  <a:pt x="218" y="880"/>
                </a:lnTo>
                <a:lnTo>
                  <a:pt x="219" y="874"/>
                </a:lnTo>
                <a:lnTo>
                  <a:pt x="221" y="866"/>
                </a:lnTo>
                <a:lnTo>
                  <a:pt x="222" y="857"/>
                </a:lnTo>
                <a:lnTo>
                  <a:pt x="222" y="847"/>
                </a:lnTo>
                <a:lnTo>
                  <a:pt x="222" y="847"/>
                </a:lnTo>
                <a:lnTo>
                  <a:pt x="221" y="794"/>
                </a:lnTo>
                <a:lnTo>
                  <a:pt x="221" y="772"/>
                </a:lnTo>
                <a:lnTo>
                  <a:pt x="222" y="759"/>
                </a:lnTo>
                <a:lnTo>
                  <a:pt x="222" y="759"/>
                </a:lnTo>
                <a:lnTo>
                  <a:pt x="248" y="679"/>
                </a:lnTo>
                <a:lnTo>
                  <a:pt x="267" y="622"/>
                </a:lnTo>
                <a:lnTo>
                  <a:pt x="279" y="583"/>
                </a:lnTo>
                <a:lnTo>
                  <a:pt x="279" y="583"/>
                </a:lnTo>
                <a:lnTo>
                  <a:pt x="281" y="573"/>
                </a:lnTo>
                <a:lnTo>
                  <a:pt x="281" y="564"/>
                </a:lnTo>
                <a:lnTo>
                  <a:pt x="281" y="555"/>
                </a:lnTo>
                <a:lnTo>
                  <a:pt x="281" y="547"/>
                </a:lnTo>
                <a:lnTo>
                  <a:pt x="279" y="537"/>
                </a:lnTo>
                <a:lnTo>
                  <a:pt x="279" y="532"/>
                </a:lnTo>
                <a:lnTo>
                  <a:pt x="279" y="532"/>
                </a:lnTo>
                <a:lnTo>
                  <a:pt x="284" y="528"/>
                </a:lnTo>
                <a:lnTo>
                  <a:pt x="292" y="523"/>
                </a:lnTo>
                <a:lnTo>
                  <a:pt x="296" y="519"/>
                </a:lnTo>
                <a:lnTo>
                  <a:pt x="298" y="515"/>
                </a:lnTo>
                <a:lnTo>
                  <a:pt x="301" y="510"/>
                </a:lnTo>
                <a:lnTo>
                  <a:pt x="299" y="506"/>
                </a:lnTo>
                <a:lnTo>
                  <a:pt x="299" y="506"/>
                </a:lnTo>
                <a:lnTo>
                  <a:pt x="293" y="496"/>
                </a:lnTo>
                <a:lnTo>
                  <a:pt x="284" y="483"/>
                </a:lnTo>
                <a:lnTo>
                  <a:pt x="276" y="470"/>
                </a:lnTo>
                <a:lnTo>
                  <a:pt x="274" y="465"/>
                </a:lnTo>
                <a:lnTo>
                  <a:pt x="274" y="459"/>
                </a:lnTo>
                <a:lnTo>
                  <a:pt x="274" y="459"/>
                </a:lnTo>
                <a:lnTo>
                  <a:pt x="274" y="445"/>
                </a:lnTo>
                <a:lnTo>
                  <a:pt x="274" y="423"/>
                </a:lnTo>
                <a:lnTo>
                  <a:pt x="274" y="392"/>
                </a:lnTo>
                <a:lnTo>
                  <a:pt x="274" y="392"/>
                </a:lnTo>
                <a:lnTo>
                  <a:pt x="275" y="391"/>
                </a:lnTo>
                <a:lnTo>
                  <a:pt x="278" y="391"/>
                </a:lnTo>
                <a:lnTo>
                  <a:pt x="285" y="390"/>
                </a:lnTo>
                <a:lnTo>
                  <a:pt x="290" y="388"/>
                </a:lnTo>
                <a:lnTo>
                  <a:pt x="297" y="387"/>
                </a:lnTo>
                <a:lnTo>
                  <a:pt x="303" y="383"/>
                </a:lnTo>
                <a:lnTo>
                  <a:pt x="310" y="377"/>
                </a:lnTo>
                <a:lnTo>
                  <a:pt x="310" y="377"/>
                </a:lnTo>
                <a:lnTo>
                  <a:pt x="312" y="372"/>
                </a:lnTo>
                <a:lnTo>
                  <a:pt x="315" y="365"/>
                </a:lnTo>
                <a:lnTo>
                  <a:pt x="316" y="357"/>
                </a:lnTo>
                <a:lnTo>
                  <a:pt x="318" y="348"/>
                </a:lnTo>
                <a:lnTo>
                  <a:pt x="316" y="327"/>
                </a:lnTo>
                <a:lnTo>
                  <a:pt x="315" y="303"/>
                </a:lnTo>
                <a:lnTo>
                  <a:pt x="309" y="262"/>
                </a:lnTo>
                <a:lnTo>
                  <a:pt x="305" y="243"/>
                </a:lnTo>
                <a:lnTo>
                  <a:pt x="305" y="243"/>
                </a:lnTo>
                <a:lnTo>
                  <a:pt x="302" y="236"/>
                </a:lnTo>
                <a:lnTo>
                  <a:pt x="297" y="226"/>
                </a:lnTo>
                <a:lnTo>
                  <a:pt x="292" y="214"/>
                </a:lnTo>
                <a:lnTo>
                  <a:pt x="289" y="207"/>
                </a:lnTo>
                <a:lnTo>
                  <a:pt x="289" y="207"/>
                </a:lnTo>
                <a:lnTo>
                  <a:pt x="288" y="204"/>
                </a:lnTo>
                <a:lnTo>
                  <a:pt x="285" y="201"/>
                </a:lnTo>
                <a:lnTo>
                  <a:pt x="276" y="194"/>
                </a:lnTo>
                <a:lnTo>
                  <a:pt x="263" y="186"/>
                </a:lnTo>
                <a:lnTo>
                  <a:pt x="222" y="176"/>
                </a:lnTo>
                <a:lnTo>
                  <a:pt x="212" y="165"/>
                </a:lnTo>
                <a:lnTo>
                  <a:pt x="212" y="165"/>
                </a:lnTo>
                <a:lnTo>
                  <a:pt x="216" y="163"/>
                </a:lnTo>
                <a:lnTo>
                  <a:pt x="218" y="160"/>
                </a:lnTo>
                <a:lnTo>
                  <a:pt x="222" y="155"/>
                </a:lnTo>
                <a:lnTo>
                  <a:pt x="222" y="155"/>
                </a:lnTo>
                <a:lnTo>
                  <a:pt x="225" y="148"/>
                </a:lnTo>
                <a:lnTo>
                  <a:pt x="225" y="141"/>
                </a:lnTo>
                <a:lnTo>
                  <a:pt x="226" y="134"/>
                </a:lnTo>
                <a:lnTo>
                  <a:pt x="227" y="129"/>
                </a:lnTo>
                <a:lnTo>
                  <a:pt x="227" y="129"/>
                </a:lnTo>
                <a:lnTo>
                  <a:pt x="231" y="125"/>
                </a:lnTo>
                <a:lnTo>
                  <a:pt x="232" y="124"/>
                </a:lnTo>
                <a:lnTo>
                  <a:pt x="232" y="124"/>
                </a:lnTo>
                <a:lnTo>
                  <a:pt x="262" y="124"/>
                </a:lnTo>
                <a:lnTo>
                  <a:pt x="281" y="123"/>
                </a:lnTo>
                <a:lnTo>
                  <a:pt x="288" y="121"/>
                </a:lnTo>
                <a:lnTo>
                  <a:pt x="289" y="120"/>
                </a:lnTo>
                <a:lnTo>
                  <a:pt x="289" y="119"/>
                </a:lnTo>
                <a:lnTo>
                  <a:pt x="289" y="119"/>
                </a:lnTo>
                <a:lnTo>
                  <a:pt x="287" y="116"/>
                </a:lnTo>
                <a:lnTo>
                  <a:pt x="280" y="112"/>
                </a:lnTo>
                <a:lnTo>
                  <a:pt x="265" y="103"/>
                </a:lnTo>
                <a:lnTo>
                  <a:pt x="243" y="93"/>
                </a:lnTo>
                <a:lnTo>
                  <a:pt x="243" y="93"/>
                </a:lnTo>
                <a:lnTo>
                  <a:pt x="235" y="89"/>
                </a:lnTo>
                <a:lnTo>
                  <a:pt x="230" y="87"/>
                </a:lnTo>
                <a:lnTo>
                  <a:pt x="227" y="83"/>
                </a:lnTo>
                <a:lnTo>
                  <a:pt x="227" y="83"/>
                </a:lnTo>
                <a:lnTo>
                  <a:pt x="218" y="56"/>
                </a:lnTo>
                <a:lnTo>
                  <a:pt x="212" y="37"/>
                </a:lnTo>
                <a:lnTo>
                  <a:pt x="207" y="26"/>
                </a:lnTo>
                <a:lnTo>
                  <a:pt x="207" y="26"/>
                </a:lnTo>
                <a:lnTo>
                  <a:pt x="204" y="19"/>
                </a:lnTo>
                <a:lnTo>
                  <a:pt x="201" y="10"/>
                </a:lnTo>
                <a:lnTo>
                  <a:pt x="199" y="7"/>
                </a:lnTo>
                <a:lnTo>
                  <a:pt x="196" y="4"/>
                </a:lnTo>
                <a:lnTo>
                  <a:pt x="192" y="1"/>
                </a:lnTo>
                <a:lnTo>
                  <a:pt x="186" y="0"/>
                </a:lnTo>
                <a:lnTo>
                  <a:pt x="186" y="0"/>
                </a:lnTo>
                <a:lnTo>
                  <a:pt x="179" y="0"/>
                </a:lnTo>
                <a:lnTo>
                  <a:pt x="174" y="1"/>
                </a:lnTo>
                <a:lnTo>
                  <a:pt x="164" y="7"/>
                </a:lnTo>
                <a:lnTo>
                  <a:pt x="154" y="13"/>
                </a:lnTo>
                <a:lnTo>
                  <a:pt x="150" y="14"/>
                </a:lnTo>
                <a:lnTo>
                  <a:pt x="145" y="16"/>
                </a:lnTo>
                <a:lnTo>
                  <a:pt x="145" y="16"/>
                </a:lnTo>
                <a:lnTo>
                  <a:pt x="133" y="18"/>
                </a:lnTo>
                <a:lnTo>
                  <a:pt x="121" y="21"/>
                </a:lnTo>
                <a:lnTo>
                  <a:pt x="108" y="26"/>
                </a:lnTo>
                <a:lnTo>
                  <a:pt x="108" y="26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30"/>
          <p:cNvSpPr>
            <a:spLocks/>
          </p:cNvSpPr>
          <p:nvPr/>
        </p:nvSpPr>
        <p:spPr bwMode="auto">
          <a:xfrm>
            <a:off x="6550603" y="775285"/>
            <a:ext cx="685800" cy="1636713"/>
          </a:xfrm>
          <a:custGeom>
            <a:avLst/>
            <a:gdLst>
              <a:gd name="T0" fmla="*/ 180 w 432"/>
              <a:gd name="T1" fmla="*/ 33 h 1031"/>
              <a:gd name="T2" fmla="*/ 176 w 432"/>
              <a:gd name="T3" fmla="*/ 68 h 1031"/>
              <a:gd name="T4" fmla="*/ 177 w 432"/>
              <a:gd name="T5" fmla="*/ 91 h 1031"/>
              <a:gd name="T6" fmla="*/ 177 w 432"/>
              <a:gd name="T7" fmla="*/ 113 h 1031"/>
              <a:gd name="T8" fmla="*/ 184 w 432"/>
              <a:gd name="T9" fmla="*/ 136 h 1031"/>
              <a:gd name="T10" fmla="*/ 172 w 432"/>
              <a:gd name="T11" fmla="*/ 154 h 1031"/>
              <a:gd name="T12" fmla="*/ 132 w 432"/>
              <a:gd name="T13" fmla="*/ 164 h 1031"/>
              <a:gd name="T14" fmla="*/ 142 w 432"/>
              <a:gd name="T15" fmla="*/ 179 h 1031"/>
              <a:gd name="T16" fmla="*/ 103 w 432"/>
              <a:gd name="T17" fmla="*/ 200 h 1031"/>
              <a:gd name="T18" fmla="*/ 69 w 432"/>
              <a:gd name="T19" fmla="*/ 269 h 1031"/>
              <a:gd name="T20" fmla="*/ 39 w 432"/>
              <a:gd name="T21" fmla="*/ 372 h 1031"/>
              <a:gd name="T22" fmla="*/ 35 w 432"/>
              <a:gd name="T23" fmla="*/ 492 h 1031"/>
              <a:gd name="T24" fmla="*/ 17 w 432"/>
              <a:gd name="T25" fmla="*/ 604 h 1031"/>
              <a:gd name="T26" fmla="*/ 0 w 432"/>
              <a:gd name="T27" fmla="*/ 675 h 1031"/>
              <a:gd name="T28" fmla="*/ 132 w 432"/>
              <a:gd name="T29" fmla="*/ 704 h 1031"/>
              <a:gd name="T30" fmla="*/ 150 w 432"/>
              <a:gd name="T31" fmla="*/ 882 h 1031"/>
              <a:gd name="T32" fmla="*/ 165 w 432"/>
              <a:gd name="T33" fmla="*/ 959 h 1031"/>
              <a:gd name="T34" fmla="*/ 170 w 432"/>
              <a:gd name="T35" fmla="*/ 1002 h 1031"/>
              <a:gd name="T36" fmla="*/ 147 w 432"/>
              <a:gd name="T37" fmla="*/ 1019 h 1031"/>
              <a:gd name="T38" fmla="*/ 150 w 432"/>
              <a:gd name="T39" fmla="*/ 1029 h 1031"/>
              <a:gd name="T40" fmla="*/ 245 w 432"/>
              <a:gd name="T41" fmla="*/ 1025 h 1031"/>
              <a:gd name="T42" fmla="*/ 248 w 432"/>
              <a:gd name="T43" fmla="*/ 1004 h 1031"/>
              <a:gd name="T44" fmla="*/ 257 w 432"/>
              <a:gd name="T45" fmla="*/ 987 h 1031"/>
              <a:gd name="T46" fmla="*/ 248 w 432"/>
              <a:gd name="T47" fmla="*/ 948 h 1031"/>
              <a:gd name="T48" fmla="*/ 263 w 432"/>
              <a:gd name="T49" fmla="*/ 938 h 1031"/>
              <a:gd name="T50" fmla="*/ 274 w 432"/>
              <a:gd name="T51" fmla="*/ 908 h 1031"/>
              <a:gd name="T52" fmla="*/ 274 w 432"/>
              <a:gd name="T53" fmla="*/ 907 h 1031"/>
              <a:gd name="T54" fmla="*/ 294 w 432"/>
              <a:gd name="T55" fmla="*/ 803 h 1031"/>
              <a:gd name="T56" fmla="*/ 308 w 432"/>
              <a:gd name="T57" fmla="*/ 697 h 1031"/>
              <a:gd name="T58" fmla="*/ 315 w 432"/>
              <a:gd name="T59" fmla="*/ 689 h 1031"/>
              <a:gd name="T60" fmla="*/ 316 w 432"/>
              <a:gd name="T61" fmla="*/ 653 h 1031"/>
              <a:gd name="T62" fmla="*/ 339 w 432"/>
              <a:gd name="T63" fmla="*/ 627 h 1031"/>
              <a:gd name="T64" fmla="*/ 383 w 432"/>
              <a:gd name="T65" fmla="*/ 593 h 1031"/>
              <a:gd name="T66" fmla="*/ 405 w 432"/>
              <a:gd name="T67" fmla="*/ 570 h 1031"/>
              <a:gd name="T68" fmla="*/ 395 w 432"/>
              <a:gd name="T69" fmla="*/ 470 h 1031"/>
              <a:gd name="T70" fmla="*/ 366 w 432"/>
              <a:gd name="T71" fmla="*/ 390 h 1031"/>
              <a:gd name="T72" fmla="*/ 402 w 432"/>
              <a:gd name="T73" fmla="*/ 408 h 1031"/>
              <a:gd name="T74" fmla="*/ 421 w 432"/>
              <a:gd name="T75" fmla="*/ 397 h 1031"/>
              <a:gd name="T76" fmla="*/ 432 w 432"/>
              <a:gd name="T77" fmla="*/ 365 h 1031"/>
              <a:gd name="T78" fmla="*/ 409 w 432"/>
              <a:gd name="T79" fmla="*/ 285 h 1031"/>
              <a:gd name="T80" fmla="*/ 384 w 432"/>
              <a:gd name="T81" fmla="*/ 232 h 1031"/>
              <a:gd name="T82" fmla="*/ 376 w 432"/>
              <a:gd name="T83" fmla="*/ 192 h 1031"/>
              <a:gd name="T84" fmla="*/ 331 w 432"/>
              <a:gd name="T85" fmla="*/ 166 h 1031"/>
              <a:gd name="T86" fmla="*/ 293 w 432"/>
              <a:gd name="T87" fmla="*/ 135 h 1031"/>
              <a:gd name="T88" fmla="*/ 290 w 432"/>
              <a:gd name="T89" fmla="*/ 121 h 1031"/>
              <a:gd name="T90" fmla="*/ 296 w 432"/>
              <a:gd name="T91" fmla="*/ 114 h 1031"/>
              <a:gd name="T92" fmla="*/ 301 w 432"/>
              <a:gd name="T93" fmla="*/ 82 h 1031"/>
              <a:gd name="T94" fmla="*/ 296 w 432"/>
              <a:gd name="T95" fmla="*/ 60 h 1031"/>
              <a:gd name="T96" fmla="*/ 282 w 432"/>
              <a:gd name="T97" fmla="*/ 29 h 1031"/>
              <a:gd name="T98" fmla="*/ 257 w 432"/>
              <a:gd name="T99" fmla="*/ 5 h 1031"/>
              <a:gd name="T100" fmla="*/ 227 w 432"/>
              <a:gd name="T101" fmla="*/ 0 h 1031"/>
              <a:gd name="T102" fmla="*/ 208 w 432"/>
              <a:gd name="T103" fmla="*/ 3 h 10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32" h="1031">
                <a:moveTo>
                  <a:pt x="201" y="11"/>
                </a:moveTo>
                <a:lnTo>
                  <a:pt x="201" y="11"/>
                </a:lnTo>
                <a:lnTo>
                  <a:pt x="191" y="19"/>
                </a:lnTo>
                <a:lnTo>
                  <a:pt x="182" y="27"/>
                </a:lnTo>
                <a:lnTo>
                  <a:pt x="180" y="33"/>
                </a:lnTo>
                <a:lnTo>
                  <a:pt x="178" y="37"/>
                </a:lnTo>
                <a:lnTo>
                  <a:pt x="178" y="37"/>
                </a:lnTo>
                <a:lnTo>
                  <a:pt x="177" y="46"/>
                </a:lnTo>
                <a:lnTo>
                  <a:pt x="176" y="54"/>
                </a:lnTo>
                <a:lnTo>
                  <a:pt x="176" y="68"/>
                </a:lnTo>
                <a:lnTo>
                  <a:pt x="176" y="68"/>
                </a:lnTo>
                <a:lnTo>
                  <a:pt x="177" y="83"/>
                </a:lnTo>
                <a:lnTo>
                  <a:pt x="178" y="91"/>
                </a:lnTo>
                <a:lnTo>
                  <a:pt x="178" y="91"/>
                </a:lnTo>
                <a:lnTo>
                  <a:pt x="177" y="91"/>
                </a:lnTo>
                <a:lnTo>
                  <a:pt x="176" y="91"/>
                </a:lnTo>
                <a:lnTo>
                  <a:pt x="174" y="93"/>
                </a:lnTo>
                <a:lnTo>
                  <a:pt x="173" y="95"/>
                </a:lnTo>
                <a:lnTo>
                  <a:pt x="173" y="95"/>
                </a:lnTo>
                <a:lnTo>
                  <a:pt x="177" y="113"/>
                </a:lnTo>
                <a:lnTo>
                  <a:pt x="180" y="123"/>
                </a:lnTo>
                <a:lnTo>
                  <a:pt x="182" y="127"/>
                </a:lnTo>
                <a:lnTo>
                  <a:pt x="182" y="127"/>
                </a:lnTo>
                <a:lnTo>
                  <a:pt x="184" y="129"/>
                </a:lnTo>
                <a:lnTo>
                  <a:pt x="184" y="136"/>
                </a:lnTo>
                <a:lnTo>
                  <a:pt x="184" y="144"/>
                </a:lnTo>
                <a:lnTo>
                  <a:pt x="182" y="149"/>
                </a:lnTo>
                <a:lnTo>
                  <a:pt x="180" y="150"/>
                </a:lnTo>
                <a:lnTo>
                  <a:pt x="180" y="150"/>
                </a:lnTo>
                <a:lnTo>
                  <a:pt x="172" y="154"/>
                </a:lnTo>
                <a:lnTo>
                  <a:pt x="157" y="157"/>
                </a:lnTo>
                <a:lnTo>
                  <a:pt x="142" y="159"/>
                </a:lnTo>
                <a:lnTo>
                  <a:pt x="136" y="161"/>
                </a:lnTo>
                <a:lnTo>
                  <a:pt x="132" y="164"/>
                </a:lnTo>
                <a:lnTo>
                  <a:pt x="132" y="164"/>
                </a:lnTo>
                <a:lnTo>
                  <a:pt x="129" y="168"/>
                </a:lnTo>
                <a:lnTo>
                  <a:pt x="128" y="170"/>
                </a:lnTo>
                <a:lnTo>
                  <a:pt x="128" y="174"/>
                </a:lnTo>
                <a:lnTo>
                  <a:pt x="142" y="179"/>
                </a:lnTo>
                <a:lnTo>
                  <a:pt x="142" y="179"/>
                </a:lnTo>
                <a:lnTo>
                  <a:pt x="131" y="185"/>
                </a:lnTo>
                <a:lnTo>
                  <a:pt x="120" y="192"/>
                </a:lnTo>
                <a:lnTo>
                  <a:pt x="106" y="198"/>
                </a:lnTo>
                <a:lnTo>
                  <a:pt x="106" y="198"/>
                </a:lnTo>
                <a:lnTo>
                  <a:pt x="103" y="200"/>
                </a:lnTo>
                <a:lnTo>
                  <a:pt x="99" y="203"/>
                </a:lnTo>
                <a:lnTo>
                  <a:pt x="92" y="213"/>
                </a:lnTo>
                <a:lnTo>
                  <a:pt x="87" y="225"/>
                </a:lnTo>
                <a:lnTo>
                  <a:pt x="80" y="239"/>
                </a:lnTo>
                <a:lnTo>
                  <a:pt x="69" y="269"/>
                </a:lnTo>
                <a:lnTo>
                  <a:pt x="61" y="294"/>
                </a:lnTo>
                <a:lnTo>
                  <a:pt x="61" y="294"/>
                </a:lnTo>
                <a:lnTo>
                  <a:pt x="56" y="307"/>
                </a:lnTo>
                <a:lnTo>
                  <a:pt x="50" y="326"/>
                </a:lnTo>
                <a:lnTo>
                  <a:pt x="39" y="372"/>
                </a:lnTo>
                <a:lnTo>
                  <a:pt x="31" y="414"/>
                </a:lnTo>
                <a:lnTo>
                  <a:pt x="28" y="431"/>
                </a:lnTo>
                <a:lnTo>
                  <a:pt x="28" y="440"/>
                </a:lnTo>
                <a:lnTo>
                  <a:pt x="28" y="440"/>
                </a:lnTo>
                <a:lnTo>
                  <a:pt x="35" y="492"/>
                </a:lnTo>
                <a:lnTo>
                  <a:pt x="38" y="522"/>
                </a:lnTo>
                <a:lnTo>
                  <a:pt x="39" y="536"/>
                </a:lnTo>
                <a:lnTo>
                  <a:pt x="39" y="536"/>
                </a:lnTo>
                <a:lnTo>
                  <a:pt x="31" y="558"/>
                </a:lnTo>
                <a:lnTo>
                  <a:pt x="17" y="604"/>
                </a:lnTo>
                <a:lnTo>
                  <a:pt x="4" y="652"/>
                </a:lnTo>
                <a:lnTo>
                  <a:pt x="0" y="668"/>
                </a:lnTo>
                <a:lnTo>
                  <a:pt x="0" y="672"/>
                </a:lnTo>
                <a:lnTo>
                  <a:pt x="0" y="675"/>
                </a:lnTo>
                <a:lnTo>
                  <a:pt x="0" y="675"/>
                </a:lnTo>
                <a:lnTo>
                  <a:pt x="7" y="678"/>
                </a:lnTo>
                <a:lnTo>
                  <a:pt x="23" y="682"/>
                </a:lnTo>
                <a:lnTo>
                  <a:pt x="68" y="690"/>
                </a:lnTo>
                <a:lnTo>
                  <a:pt x="132" y="704"/>
                </a:lnTo>
                <a:lnTo>
                  <a:pt x="132" y="704"/>
                </a:lnTo>
                <a:lnTo>
                  <a:pt x="133" y="728"/>
                </a:lnTo>
                <a:lnTo>
                  <a:pt x="137" y="784"/>
                </a:lnTo>
                <a:lnTo>
                  <a:pt x="144" y="844"/>
                </a:lnTo>
                <a:lnTo>
                  <a:pt x="147" y="867"/>
                </a:lnTo>
                <a:lnTo>
                  <a:pt x="150" y="882"/>
                </a:lnTo>
                <a:lnTo>
                  <a:pt x="150" y="882"/>
                </a:lnTo>
                <a:lnTo>
                  <a:pt x="155" y="903"/>
                </a:lnTo>
                <a:lnTo>
                  <a:pt x="159" y="926"/>
                </a:lnTo>
                <a:lnTo>
                  <a:pt x="165" y="959"/>
                </a:lnTo>
                <a:lnTo>
                  <a:pt x="165" y="959"/>
                </a:lnTo>
                <a:lnTo>
                  <a:pt x="172" y="980"/>
                </a:lnTo>
                <a:lnTo>
                  <a:pt x="176" y="995"/>
                </a:lnTo>
                <a:lnTo>
                  <a:pt x="176" y="995"/>
                </a:lnTo>
                <a:lnTo>
                  <a:pt x="173" y="998"/>
                </a:lnTo>
                <a:lnTo>
                  <a:pt x="170" y="1002"/>
                </a:lnTo>
                <a:lnTo>
                  <a:pt x="165" y="1006"/>
                </a:lnTo>
                <a:lnTo>
                  <a:pt x="165" y="1006"/>
                </a:lnTo>
                <a:lnTo>
                  <a:pt x="154" y="1012"/>
                </a:lnTo>
                <a:lnTo>
                  <a:pt x="150" y="1014"/>
                </a:lnTo>
                <a:lnTo>
                  <a:pt x="147" y="1019"/>
                </a:lnTo>
                <a:lnTo>
                  <a:pt x="147" y="1019"/>
                </a:lnTo>
                <a:lnTo>
                  <a:pt x="146" y="1025"/>
                </a:lnTo>
                <a:lnTo>
                  <a:pt x="147" y="1028"/>
                </a:lnTo>
                <a:lnTo>
                  <a:pt x="150" y="1029"/>
                </a:lnTo>
                <a:lnTo>
                  <a:pt x="150" y="1029"/>
                </a:lnTo>
                <a:lnTo>
                  <a:pt x="155" y="1031"/>
                </a:lnTo>
                <a:lnTo>
                  <a:pt x="167" y="1031"/>
                </a:lnTo>
                <a:lnTo>
                  <a:pt x="199" y="1029"/>
                </a:lnTo>
                <a:lnTo>
                  <a:pt x="230" y="1028"/>
                </a:lnTo>
                <a:lnTo>
                  <a:pt x="245" y="1025"/>
                </a:lnTo>
                <a:lnTo>
                  <a:pt x="245" y="1025"/>
                </a:lnTo>
                <a:lnTo>
                  <a:pt x="246" y="1021"/>
                </a:lnTo>
                <a:lnTo>
                  <a:pt x="246" y="1013"/>
                </a:lnTo>
                <a:lnTo>
                  <a:pt x="248" y="1004"/>
                </a:lnTo>
                <a:lnTo>
                  <a:pt x="248" y="1004"/>
                </a:lnTo>
                <a:lnTo>
                  <a:pt x="251" y="1002"/>
                </a:lnTo>
                <a:lnTo>
                  <a:pt x="253" y="999"/>
                </a:lnTo>
                <a:lnTo>
                  <a:pt x="256" y="995"/>
                </a:lnTo>
                <a:lnTo>
                  <a:pt x="256" y="995"/>
                </a:lnTo>
                <a:lnTo>
                  <a:pt x="257" y="987"/>
                </a:lnTo>
                <a:lnTo>
                  <a:pt x="256" y="978"/>
                </a:lnTo>
                <a:lnTo>
                  <a:pt x="253" y="963"/>
                </a:lnTo>
                <a:lnTo>
                  <a:pt x="253" y="963"/>
                </a:lnTo>
                <a:lnTo>
                  <a:pt x="251" y="953"/>
                </a:lnTo>
                <a:lnTo>
                  <a:pt x="248" y="948"/>
                </a:lnTo>
                <a:lnTo>
                  <a:pt x="248" y="948"/>
                </a:lnTo>
                <a:lnTo>
                  <a:pt x="252" y="945"/>
                </a:lnTo>
                <a:lnTo>
                  <a:pt x="257" y="942"/>
                </a:lnTo>
                <a:lnTo>
                  <a:pt x="263" y="938"/>
                </a:lnTo>
                <a:lnTo>
                  <a:pt x="263" y="938"/>
                </a:lnTo>
                <a:lnTo>
                  <a:pt x="272" y="929"/>
                </a:lnTo>
                <a:lnTo>
                  <a:pt x="275" y="923"/>
                </a:lnTo>
                <a:lnTo>
                  <a:pt x="275" y="919"/>
                </a:lnTo>
                <a:lnTo>
                  <a:pt x="275" y="919"/>
                </a:lnTo>
                <a:lnTo>
                  <a:pt x="274" y="908"/>
                </a:lnTo>
                <a:lnTo>
                  <a:pt x="274" y="908"/>
                </a:lnTo>
                <a:lnTo>
                  <a:pt x="272" y="907"/>
                </a:lnTo>
                <a:lnTo>
                  <a:pt x="272" y="907"/>
                </a:lnTo>
                <a:lnTo>
                  <a:pt x="272" y="908"/>
                </a:lnTo>
                <a:lnTo>
                  <a:pt x="274" y="907"/>
                </a:lnTo>
                <a:lnTo>
                  <a:pt x="275" y="893"/>
                </a:lnTo>
                <a:lnTo>
                  <a:pt x="275" y="893"/>
                </a:lnTo>
                <a:lnTo>
                  <a:pt x="279" y="869"/>
                </a:lnTo>
                <a:lnTo>
                  <a:pt x="287" y="834"/>
                </a:lnTo>
                <a:lnTo>
                  <a:pt x="294" y="803"/>
                </a:lnTo>
                <a:lnTo>
                  <a:pt x="297" y="785"/>
                </a:lnTo>
                <a:lnTo>
                  <a:pt x="297" y="785"/>
                </a:lnTo>
                <a:lnTo>
                  <a:pt x="306" y="697"/>
                </a:lnTo>
                <a:lnTo>
                  <a:pt x="306" y="697"/>
                </a:lnTo>
                <a:lnTo>
                  <a:pt x="308" y="697"/>
                </a:lnTo>
                <a:lnTo>
                  <a:pt x="311" y="697"/>
                </a:lnTo>
                <a:lnTo>
                  <a:pt x="312" y="695"/>
                </a:lnTo>
                <a:lnTo>
                  <a:pt x="313" y="694"/>
                </a:lnTo>
                <a:lnTo>
                  <a:pt x="315" y="691"/>
                </a:lnTo>
                <a:lnTo>
                  <a:pt x="315" y="689"/>
                </a:lnTo>
                <a:lnTo>
                  <a:pt x="315" y="689"/>
                </a:lnTo>
                <a:lnTo>
                  <a:pt x="315" y="665"/>
                </a:lnTo>
                <a:lnTo>
                  <a:pt x="315" y="653"/>
                </a:lnTo>
                <a:lnTo>
                  <a:pt x="315" y="653"/>
                </a:lnTo>
                <a:lnTo>
                  <a:pt x="316" y="653"/>
                </a:lnTo>
                <a:lnTo>
                  <a:pt x="319" y="652"/>
                </a:lnTo>
                <a:lnTo>
                  <a:pt x="324" y="648"/>
                </a:lnTo>
                <a:lnTo>
                  <a:pt x="332" y="639"/>
                </a:lnTo>
                <a:lnTo>
                  <a:pt x="332" y="639"/>
                </a:lnTo>
                <a:lnTo>
                  <a:pt x="339" y="627"/>
                </a:lnTo>
                <a:lnTo>
                  <a:pt x="346" y="612"/>
                </a:lnTo>
                <a:lnTo>
                  <a:pt x="351" y="597"/>
                </a:lnTo>
                <a:lnTo>
                  <a:pt x="351" y="597"/>
                </a:lnTo>
                <a:lnTo>
                  <a:pt x="369" y="596"/>
                </a:lnTo>
                <a:lnTo>
                  <a:pt x="383" y="593"/>
                </a:lnTo>
                <a:lnTo>
                  <a:pt x="388" y="590"/>
                </a:lnTo>
                <a:lnTo>
                  <a:pt x="392" y="588"/>
                </a:lnTo>
                <a:lnTo>
                  <a:pt x="392" y="588"/>
                </a:lnTo>
                <a:lnTo>
                  <a:pt x="399" y="579"/>
                </a:lnTo>
                <a:lnTo>
                  <a:pt x="405" y="570"/>
                </a:lnTo>
                <a:lnTo>
                  <a:pt x="407" y="562"/>
                </a:lnTo>
                <a:lnTo>
                  <a:pt x="407" y="558"/>
                </a:lnTo>
                <a:lnTo>
                  <a:pt x="407" y="558"/>
                </a:lnTo>
                <a:lnTo>
                  <a:pt x="400" y="507"/>
                </a:lnTo>
                <a:lnTo>
                  <a:pt x="395" y="470"/>
                </a:lnTo>
                <a:lnTo>
                  <a:pt x="391" y="449"/>
                </a:lnTo>
                <a:lnTo>
                  <a:pt x="391" y="449"/>
                </a:lnTo>
                <a:lnTo>
                  <a:pt x="377" y="414"/>
                </a:lnTo>
                <a:lnTo>
                  <a:pt x="366" y="390"/>
                </a:lnTo>
                <a:lnTo>
                  <a:pt x="366" y="390"/>
                </a:lnTo>
                <a:lnTo>
                  <a:pt x="371" y="393"/>
                </a:lnTo>
                <a:lnTo>
                  <a:pt x="381" y="401"/>
                </a:lnTo>
                <a:lnTo>
                  <a:pt x="388" y="404"/>
                </a:lnTo>
                <a:lnTo>
                  <a:pt x="395" y="406"/>
                </a:lnTo>
                <a:lnTo>
                  <a:pt x="402" y="408"/>
                </a:lnTo>
                <a:lnTo>
                  <a:pt x="407" y="408"/>
                </a:lnTo>
                <a:lnTo>
                  <a:pt x="407" y="408"/>
                </a:lnTo>
                <a:lnTo>
                  <a:pt x="413" y="405"/>
                </a:lnTo>
                <a:lnTo>
                  <a:pt x="417" y="401"/>
                </a:lnTo>
                <a:lnTo>
                  <a:pt x="421" y="397"/>
                </a:lnTo>
                <a:lnTo>
                  <a:pt x="425" y="393"/>
                </a:lnTo>
                <a:lnTo>
                  <a:pt x="428" y="387"/>
                </a:lnTo>
                <a:lnTo>
                  <a:pt x="429" y="380"/>
                </a:lnTo>
                <a:lnTo>
                  <a:pt x="432" y="365"/>
                </a:lnTo>
                <a:lnTo>
                  <a:pt x="432" y="365"/>
                </a:lnTo>
                <a:lnTo>
                  <a:pt x="432" y="348"/>
                </a:lnTo>
                <a:lnTo>
                  <a:pt x="429" y="329"/>
                </a:lnTo>
                <a:lnTo>
                  <a:pt x="425" y="307"/>
                </a:lnTo>
                <a:lnTo>
                  <a:pt x="425" y="307"/>
                </a:lnTo>
                <a:lnTo>
                  <a:pt x="409" y="285"/>
                </a:lnTo>
                <a:lnTo>
                  <a:pt x="396" y="266"/>
                </a:lnTo>
                <a:lnTo>
                  <a:pt x="392" y="256"/>
                </a:lnTo>
                <a:lnTo>
                  <a:pt x="388" y="248"/>
                </a:lnTo>
                <a:lnTo>
                  <a:pt x="388" y="248"/>
                </a:lnTo>
                <a:lnTo>
                  <a:pt x="384" y="232"/>
                </a:lnTo>
                <a:lnTo>
                  <a:pt x="380" y="214"/>
                </a:lnTo>
                <a:lnTo>
                  <a:pt x="377" y="198"/>
                </a:lnTo>
                <a:lnTo>
                  <a:pt x="376" y="194"/>
                </a:lnTo>
                <a:lnTo>
                  <a:pt x="376" y="192"/>
                </a:lnTo>
                <a:lnTo>
                  <a:pt x="376" y="192"/>
                </a:lnTo>
                <a:lnTo>
                  <a:pt x="345" y="176"/>
                </a:lnTo>
                <a:lnTo>
                  <a:pt x="338" y="174"/>
                </a:lnTo>
                <a:lnTo>
                  <a:pt x="338" y="174"/>
                </a:lnTo>
                <a:lnTo>
                  <a:pt x="335" y="169"/>
                </a:lnTo>
                <a:lnTo>
                  <a:pt x="331" y="166"/>
                </a:lnTo>
                <a:lnTo>
                  <a:pt x="326" y="164"/>
                </a:lnTo>
                <a:lnTo>
                  <a:pt x="326" y="164"/>
                </a:lnTo>
                <a:lnTo>
                  <a:pt x="305" y="157"/>
                </a:lnTo>
                <a:lnTo>
                  <a:pt x="290" y="150"/>
                </a:lnTo>
                <a:lnTo>
                  <a:pt x="293" y="135"/>
                </a:lnTo>
                <a:lnTo>
                  <a:pt x="293" y="135"/>
                </a:lnTo>
                <a:lnTo>
                  <a:pt x="293" y="128"/>
                </a:lnTo>
                <a:lnTo>
                  <a:pt x="291" y="124"/>
                </a:lnTo>
                <a:lnTo>
                  <a:pt x="290" y="121"/>
                </a:lnTo>
                <a:lnTo>
                  <a:pt x="290" y="121"/>
                </a:lnTo>
                <a:lnTo>
                  <a:pt x="290" y="121"/>
                </a:lnTo>
                <a:lnTo>
                  <a:pt x="290" y="119"/>
                </a:lnTo>
                <a:lnTo>
                  <a:pt x="290" y="116"/>
                </a:lnTo>
                <a:lnTo>
                  <a:pt x="290" y="116"/>
                </a:lnTo>
                <a:lnTo>
                  <a:pt x="296" y="114"/>
                </a:lnTo>
                <a:lnTo>
                  <a:pt x="298" y="113"/>
                </a:lnTo>
                <a:lnTo>
                  <a:pt x="298" y="110"/>
                </a:lnTo>
                <a:lnTo>
                  <a:pt x="300" y="109"/>
                </a:lnTo>
                <a:lnTo>
                  <a:pt x="300" y="109"/>
                </a:lnTo>
                <a:lnTo>
                  <a:pt x="301" y="82"/>
                </a:lnTo>
                <a:lnTo>
                  <a:pt x="301" y="65"/>
                </a:lnTo>
                <a:lnTo>
                  <a:pt x="300" y="61"/>
                </a:lnTo>
                <a:lnTo>
                  <a:pt x="300" y="59"/>
                </a:lnTo>
                <a:lnTo>
                  <a:pt x="300" y="59"/>
                </a:lnTo>
                <a:lnTo>
                  <a:pt x="296" y="60"/>
                </a:lnTo>
                <a:lnTo>
                  <a:pt x="293" y="61"/>
                </a:lnTo>
                <a:lnTo>
                  <a:pt x="293" y="61"/>
                </a:lnTo>
                <a:lnTo>
                  <a:pt x="289" y="48"/>
                </a:lnTo>
                <a:lnTo>
                  <a:pt x="282" y="29"/>
                </a:lnTo>
                <a:lnTo>
                  <a:pt x="282" y="29"/>
                </a:lnTo>
                <a:lnTo>
                  <a:pt x="278" y="22"/>
                </a:lnTo>
                <a:lnTo>
                  <a:pt x="271" y="15"/>
                </a:lnTo>
                <a:lnTo>
                  <a:pt x="263" y="8"/>
                </a:lnTo>
                <a:lnTo>
                  <a:pt x="263" y="8"/>
                </a:lnTo>
                <a:lnTo>
                  <a:pt x="257" y="5"/>
                </a:lnTo>
                <a:lnTo>
                  <a:pt x="252" y="3"/>
                </a:lnTo>
                <a:lnTo>
                  <a:pt x="248" y="3"/>
                </a:lnTo>
                <a:lnTo>
                  <a:pt x="248" y="3"/>
                </a:lnTo>
                <a:lnTo>
                  <a:pt x="237" y="1"/>
                </a:lnTo>
                <a:lnTo>
                  <a:pt x="227" y="0"/>
                </a:lnTo>
                <a:lnTo>
                  <a:pt x="227" y="0"/>
                </a:lnTo>
                <a:lnTo>
                  <a:pt x="216" y="1"/>
                </a:lnTo>
                <a:lnTo>
                  <a:pt x="211" y="1"/>
                </a:lnTo>
                <a:lnTo>
                  <a:pt x="208" y="3"/>
                </a:lnTo>
                <a:lnTo>
                  <a:pt x="208" y="3"/>
                </a:lnTo>
                <a:lnTo>
                  <a:pt x="201" y="11"/>
                </a:lnTo>
                <a:lnTo>
                  <a:pt x="201" y="1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7"/>
          <p:cNvSpPr>
            <a:spLocks/>
          </p:cNvSpPr>
          <p:nvPr/>
        </p:nvSpPr>
        <p:spPr bwMode="auto">
          <a:xfrm>
            <a:off x="8451773" y="4778704"/>
            <a:ext cx="549124" cy="1544518"/>
          </a:xfrm>
          <a:custGeom>
            <a:avLst/>
            <a:gdLst>
              <a:gd name="T0" fmla="*/ 529 w 945"/>
              <a:gd name="T1" fmla="*/ 0 h 2658"/>
              <a:gd name="T2" fmla="*/ 459 w 945"/>
              <a:gd name="T3" fmla="*/ 16 h 2658"/>
              <a:gd name="T4" fmla="*/ 405 w 945"/>
              <a:gd name="T5" fmla="*/ 74 h 2658"/>
              <a:gd name="T6" fmla="*/ 387 w 945"/>
              <a:gd name="T7" fmla="*/ 112 h 2658"/>
              <a:gd name="T8" fmla="*/ 340 w 945"/>
              <a:gd name="T9" fmla="*/ 331 h 2658"/>
              <a:gd name="T10" fmla="*/ 254 w 945"/>
              <a:gd name="T11" fmla="*/ 370 h 2658"/>
              <a:gd name="T12" fmla="*/ 206 w 945"/>
              <a:gd name="T13" fmla="*/ 438 h 2658"/>
              <a:gd name="T14" fmla="*/ 10 w 945"/>
              <a:gd name="T15" fmla="*/ 1295 h 2658"/>
              <a:gd name="T16" fmla="*/ 0 w 945"/>
              <a:gd name="T17" fmla="*/ 1418 h 2658"/>
              <a:gd name="T18" fmla="*/ 90 w 945"/>
              <a:gd name="T19" fmla="*/ 1449 h 2658"/>
              <a:gd name="T20" fmla="*/ 89 w 945"/>
              <a:gd name="T21" fmla="*/ 1523 h 2658"/>
              <a:gd name="T22" fmla="*/ 91 w 945"/>
              <a:gd name="T23" fmla="*/ 1648 h 2658"/>
              <a:gd name="T24" fmla="*/ 104 w 945"/>
              <a:gd name="T25" fmla="*/ 1669 h 2658"/>
              <a:gd name="T26" fmla="*/ 241 w 945"/>
              <a:gd name="T27" fmla="*/ 1663 h 2658"/>
              <a:gd name="T28" fmla="*/ 296 w 945"/>
              <a:gd name="T29" fmla="*/ 1679 h 2658"/>
              <a:gd name="T30" fmla="*/ 326 w 945"/>
              <a:gd name="T31" fmla="*/ 1703 h 2658"/>
              <a:gd name="T32" fmla="*/ 330 w 945"/>
              <a:gd name="T33" fmla="*/ 1728 h 2658"/>
              <a:gd name="T34" fmla="*/ 310 w 945"/>
              <a:gd name="T35" fmla="*/ 1835 h 2658"/>
              <a:gd name="T36" fmla="*/ 302 w 945"/>
              <a:gd name="T37" fmla="*/ 1972 h 2658"/>
              <a:gd name="T38" fmla="*/ 244 w 945"/>
              <a:gd name="T39" fmla="*/ 2256 h 2658"/>
              <a:gd name="T40" fmla="*/ 223 w 945"/>
              <a:gd name="T41" fmla="*/ 2370 h 2658"/>
              <a:gd name="T42" fmla="*/ 202 w 945"/>
              <a:gd name="T43" fmla="*/ 2441 h 2658"/>
              <a:gd name="T44" fmla="*/ 158 w 945"/>
              <a:gd name="T45" fmla="*/ 2594 h 2658"/>
              <a:gd name="T46" fmla="*/ 168 w 945"/>
              <a:gd name="T47" fmla="*/ 2639 h 2658"/>
              <a:gd name="T48" fmla="*/ 187 w 945"/>
              <a:gd name="T49" fmla="*/ 2658 h 2658"/>
              <a:gd name="T50" fmla="*/ 512 w 945"/>
              <a:gd name="T51" fmla="*/ 2628 h 2658"/>
              <a:gd name="T52" fmla="*/ 532 w 945"/>
              <a:gd name="T53" fmla="*/ 2580 h 2658"/>
              <a:gd name="T54" fmla="*/ 513 w 945"/>
              <a:gd name="T55" fmla="*/ 2567 h 2658"/>
              <a:gd name="T56" fmla="*/ 374 w 945"/>
              <a:gd name="T57" fmla="*/ 2510 h 2658"/>
              <a:gd name="T58" fmla="*/ 490 w 945"/>
              <a:gd name="T59" fmla="*/ 2309 h 2658"/>
              <a:gd name="T60" fmla="*/ 489 w 945"/>
              <a:gd name="T61" fmla="*/ 2341 h 2658"/>
              <a:gd name="T62" fmla="*/ 512 w 945"/>
              <a:gd name="T63" fmla="*/ 2363 h 2658"/>
              <a:gd name="T64" fmla="*/ 537 w 945"/>
              <a:gd name="T65" fmla="*/ 2481 h 2658"/>
              <a:gd name="T66" fmla="*/ 543 w 945"/>
              <a:gd name="T67" fmla="*/ 2525 h 2658"/>
              <a:gd name="T68" fmla="*/ 561 w 945"/>
              <a:gd name="T69" fmla="*/ 2542 h 2658"/>
              <a:gd name="T70" fmla="*/ 640 w 945"/>
              <a:gd name="T71" fmla="*/ 2539 h 2658"/>
              <a:gd name="T72" fmla="*/ 665 w 945"/>
              <a:gd name="T73" fmla="*/ 2530 h 2658"/>
              <a:gd name="T74" fmla="*/ 672 w 945"/>
              <a:gd name="T75" fmla="*/ 2503 h 2658"/>
              <a:gd name="T76" fmla="*/ 727 w 945"/>
              <a:gd name="T77" fmla="*/ 2461 h 2658"/>
              <a:gd name="T78" fmla="*/ 783 w 945"/>
              <a:gd name="T79" fmla="*/ 2417 h 2658"/>
              <a:gd name="T80" fmla="*/ 791 w 945"/>
              <a:gd name="T81" fmla="*/ 2380 h 2658"/>
              <a:gd name="T82" fmla="*/ 786 w 945"/>
              <a:gd name="T83" fmla="*/ 2363 h 2658"/>
              <a:gd name="T84" fmla="*/ 768 w 945"/>
              <a:gd name="T85" fmla="*/ 2333 h 2658"/>
              <a:gd name="T86" fmla="*/ 699 w 945"/>
              <a:gd name="T87" fmla="*/ 2338 h 2658"/>
              <a:gd name="T88" fmla="*/ 945 w 945"/>
              <a:gd name="T89" fmla="*/ 1723 h 2658"/>
              <a:gd name="T90" fmla="*/ 945 w 945"/>
              <a:gd name="T91" fmla="*/ 1644 h 2658"/>
              <a:gd name="T92" fmla="*/ 906 w 945"/>
              <a:gd name="T93" fmla="*/ 1433 h 2658"/>
              <a:gd name="T94" fmla="*/ 854 w 945"/>
              <a:gd name="T95" fmla="*/ 1040 h 2658"/>
              <a:gd name="T96" fmla="*/ 809 w 945"/>
              <a:gd name="T97" fmla="*/ 722 h 2658"/>
              <a:gd name="T98" fmla="*/ 780 w 945"/>
              <a:gd name="T99" fmla="*/ 573 h 2658"/>
              <a:gd name="T100" fmla="*/ 727 w 945"/>
              <a:gd name="T101" fmla="*/ 481 h 2658"/>
              <a:gd name="T102" fmla="*/ 703 w 945"/>
              <a:gd name="T103" fmla="*/ 365 h 2658"/>
              <a:gd name="T104" fmla="*/ 740 w 945"/>
              <a:gd name="T105" fmla="*/ 349 h 2658"/>
              <a:gd name="T106" fmla="*/ 734 w 945"/>
              <a:gd name="T107" fmla="*/ 291 h 2658"/>
              <a:gd name="T108" fmla="*/ 738 w 945"/>
              <a:gd name="T109" fmla="*/ 281 h 2658"/>
              <a:gd name="T110" fmla="*/ 738 w 945"/>
              <a:gd name="T111" fmla="*/ 241 h 2658"/>
              <a:gd name="T112" fmla="*/ 759 w 945"/>
              <a:gd name="T113" fmla="*/ 224 h 2658"/>
              <a:gd name="T114" fmla="*/ 719 w 945"/>
              <a:gd name="T115" fmla="*/ 114 h 2658"/>
              <a:gd name="T116" fmla="*/ 660 w 945"/>
              <a:gd name="T117" fmla="*/ 35 h 2658"/>
              <a:gd name="T118" fmla="*/ 606 w 945"/>
              <a:gd name="T119" fmla="*/ 1 h 2658"/>
              <a:gd name="T120" fmla="*/ 586 w 945"/>
              <a:gd name="T121" fmla="*/ 1 h 26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45" h="2658">
                <a:moveTo>
                  <a:pt x="586" y="1"/>
                </a:moveTo>
                <a:lnTo>
                  <a:pt x="586" y="1"/>
                </a:lnTo>
                <a:lnTo>
                  <a:pt x="569" y="0"/>
                </a:lnTo>
                <a:lnTo>
                  <a:pt x="550" y="0"/>
                </a:lnTo>
                <a:lnTo>
                  <a:pt x="529" y="0"/>
                </a:lnTo>
                <a:lnTo>
                  <a:pt x="506" y="1"/>
                </a:lnTo>
                <a:lnTo>
                  <a:pt x="484" y="5"/>
                </a:lnTo>
                <a:lnTo>
                  <a:pt x="474" y="8"/>
                </a:lnTo>
                <a:lnTo>
                  <a:pt x="465" y="11"/>
                </a:lnTo>
                <a:lnTo>
                  <a:pt x="459" y="16"/>
                </a:lnTo>
                <a:lnTo>
                  <a:pt x="453" y="21"/>
                </a:lnTo>
                <a:lnTo>
                  <a:pt x="453" y="21"/>
                </a:lnTo>
                <a:lnTo>
                  <a:pt x="433" y="43"/>
                </a:lnTo>
                <a:lnTo>
                  <a:pt x="414" y="64"/>
                </a:lnTo>
                <a:lnTo>
                  <a:pt x="405" y="74"/>
                </a:lnTo>
                <a:lnTo>
                  <a:pt x="398" y="83"/>
                </a:lnTo>
                <a:lnTo>
                  <a:pt x="393" y="92"/>
                </a:lnTo>
                <a:lnTo>
                  <a:pt x="389" y="99"/>
                </a:lnTo>
                <a:lnTo>
                  <a:pt x="389" y="99"/>
                </a:lnTo>
                <a:lnTo>
                  <a:pt x="387" y="112"/>
                </a:lnTo>
                <a:lnTo>
                  <a:pt x="384" y="134"/>
                </a:lnTo>
                <a:lnTo>
                  <a:pt x="380" y="190"/>
                </a:lnTo>
                <a:lnTo>
                  <a:pt x="374" y="267"/>
                </a:lnTo>
                <a:lnTo>
                  <a:pt x="350" y="306"/>
                </a:lnTo>
                <a:lnTo>
                  <a:pt x="340" y="331"/>
                </a:lnTo>
                <a:lnTo>
                  <a:pt x="340" y="331"/>
                </a:lnTo>
                <a:lnTo>
                  <a:pt x="286" y="355"/>
                </a:lnTo>
                <a:lnTo>
                  <a:pt x="286" y="355"/>
                </a:lnTo>
                <a:lnTo>
                  <a:pt x="270" y="363"/>
                </a:lnTo>
                <a:lnTo>
                  <a:pt x="254" y="370"/>
                </a:lnTo>
                <a:lnTo>
                  <a:pt x="241" y="380"/>
                </a:lnTo>
                <a:lnTo>
                  <a:pt x="235" y="385"/>
                </a:lnTo>
                <a:lnTo>
                  <a:pt x="232" y="390"/>
                </a:lnTo>
                <a:lnTo>
                  <a:pt x="232" y="390"/>
                </a:lnTo>
                <a:lnTo>
                  <a:pt x="206" y="438"/>
                </a:lnTo>
                <a:lnTo>
                  <a:pt x="159" y="530"/>
                </a:lnTo>
                <a:lnTo>
                  <a:pt x="94" y="660"/>
                </a:lnTo>
                <a:lnTo>
                  <a:pt x="94" y="660"/>
                </a:lnTo>
                <a:lnTo>
                  <a:pt x="52" y="975"/>
                </a:lnTo>
                <a:lnTo>
                  <a:pt x="10" y="1295"/>
                </a:lnTo>
                <a:lnTo>
                  <a:pt x="10" y="1295"/>
                </a:lnTo>
                <a:lnTo>
                  <a:pt x="6" y="1359"/>
                </a:lnTo>
                <a:lnTo>
                  <a:pt x="3" y="1401"/>
                </a:lnTo>
                <a:lnTo>
                  <a:pt x="2" y="1413"/>
                </a:lnTo>
                <a:lnTo>
                  <a:pt x="0" y="1418"/>
                </a:lnTo>
                <a:lnTo>
                  <a:pt x="0" y="1418"/>
                </a:lnTo>
                <a:lnTo>
                  <a:pt x="14" y="1422"/>
                </a:lnTo>
                <a:lnTo>
                  <a:pt x="46" y="1432"/>
                </a:lnTo>
                <a:lnTo>
                  <a:pt x="79" y="1444"/>
                </a:lnTo>
                <a:lnTo>
                  <a:pt x="90" y="1449"/>
                </a:lnTo>
                <a:lnTo>
                  <a:pt x="93" y="1451"/>
                </a:lnTo>
                <a:lnTo>
                  <a:pt x="94" y="1452"/>
                </a:lnTo>
                <a:lnTo>
                  <a:pt x="94" y="1452"/>
                </a:lnTo>
                <a:lnTo>
                  <a:pt x="91" y="1488"/>
                </a:lnTo>
                <a:lnTo>
                  <a:pt x="89" y="1523"/>
                </a:lnTo>
                <a:lnTo>
                  <a:pt x="88" y="1562"/>
                </a:lnTo>
                <a:lnTo>
                  <a:pt x="88" y="1600"/>
                </a:lnTo>
                <a:lnTo>
                  <a:pt x="89" y="1618"/>
                </a:lnTo>
                <a:lnTo>
                  <a:pt x="90" y="1634"/>
                </a:lnTo>
                <a:lnTo>
                  <a:pt x="91" y="1648"/>
                </a:lnTo>
                <a:lnTo>
                  <a:pt x="95" y="1659"/>
                </a:lnTo>
                <a:lnTo>
                  <a:pt x="99" y="1665"/>
                </a:lnTo>
                <a:lnTo>
                  <a:pt x="101" y="1668"/>
                </a:lnTo>
                <a:lnTo>
                  <a:pt x="104" y="1669"/>
                </a:lnTo>
                <a:lnTo>
                  <a:pt x="104" y="1669"/>
                </a:lnTo>
                <a:lnTo>
                  <a:pt x="118" y="1670"/>
                </a:lnTo>
                <a:lnTo>
                  <a:pt x="139" y="1669"/>
                </a:lnTo>
                <a:lnTo>
                  <a:pt x="191" y="1665"/>
                </a:lnTo>
                <a:lnTo>
                  <a:pt x="217" y="1664"/>
                </a:lnTo>
                <a:lnTo>
                  <a:pt x="241" y="1663"/>
                </a:lnTo>
                <a:lnTo>
                  <a:pt x="262" y="1665"/>
                </a:lnTo>
                <a:lnTo>
                  <a:pt x="270" y="1666"/>
                </a:lnTo>
                <a:lnTo>
                  <a:pt x="276" y="1669"/>
                </a:lnTo>
                <a:lnTo>
                  <a:pt x="276" y="1669"/>
                </a:lnTo>
                <a:lnTo>
                  <a:pt x="296" y="1679"/>
                </a:lnTo>
                <a:lnTo>
                  <a:pt x="305" y="1682"/>
                </a:lnTo>
                <a:lnTo>
                  <a:pt x="314" y="1689"/>
                </a:lnTo>
                <a:lnTo>
                  <a:pt x="321" y="1695"/>
                </a:lnTo>
                <a:lnTo>
                  <a:pt x="324" y="1698"/>
                </a:lnTo>
                <a:lnTo>
                  <a:pt x="326" y="1703"/>
                </a:lnTo>
                <a:lnTo>
                  <a:pt x="329" y="1708"/>
                </a:lnTo>
                <a:lnTo>
                  <a:pt x="330" y="1714"/>
                </a:lnTo>
                <a:lnTo>
                  <a:pt x="330" y="1721"/>
                </a:lnTo>
                <a:lnTo>
                  <a:pt x="330" y="1728"/>
                </a:lnTo>
                <a:lnTo>
                  <a:pt x="330" y="1728"/>
                </a:lnTo>
                <a:lnTo>
                  <a:pt x="329" y="1744"/>
                </a:lnTo>
                <a:lnTo>
                  <a:pt x="325" y="1760"/>
                </a:lnTo>
                <a:lnTo>
                  <a:pt x="319" y="1792"/>
                </a:lnTo>
                <a:lnTo>
                  <a:pt x="312" y="1821"/>
                </a:lnTo>
                <a:lnTo>
                  <a:pt x="310" y="1835"/>
                </a:lnTo>
                <a:lnTo>
                  <a:pt x="310" y="1846"/>
                </a:lnTo>
                <a:lnTo>
                  <a:pt x="310" y="1846"/>
                </a:lnTo>
                <a:lnTo>
                  <a:pt x="310" y="1863"/>
                </a:lnTo>
                <a:lnTo>
                  <a:pt x="308" y="1894"/>
                </a:lnTo>
                <a:lnTo>
                  <a:pt x="302" y="1972"/>
                </a:lnTo>
                <a:lnTo>
                  <a:pt x="291" y="2077"/>
                </a:lnTo>
                <a:lnTo>
                  <a:pt x="291" y="2077"/>
                </a:lnTo>
                <a:lnTo>
                  <a:pt x="267" y="2162"/>
                </a:lnTo>
                <a:lnTo>
                  <a:pt x="250" y="2229"/>
                </a:lnTo>
                <a:lnTo>
                  <a:pt x="244" y="2256"/>
                </a:lnTo>
                <a:lnTo>
                  <a:pt x="241" y="2274"/>
                </a:lnTo>
                <a:lnTo>
                  <a:pt x="241" y="2274"/>
                </a:lnTo>
                <a:lnTo>
                  <a:pt x="239" y="2291"/>
                </a:lnTo>
                <a:lnTo>
                  <a:pt x="235" y="2315"/>
                </a:lnTo>
                <a:lnTo>
                  <a:pt x="223" y="2370"/>
                </a:lnTo>
                <a:lnTo>
                  <a:pt x="209" y="2420"/>
                </a:lnTo>
                <a:lnTo>
                  <a:pt x="205" y="2435"/>
                </a:lnTo>
                <a:lnTo>
                  <a:pt x="203" y="2440"/>
                </a:lnTo>
                <a:lnTo>
                  <a:pt x="202" y="2441"/>
                </a:lnTo>
                <a:lnTo>
                  <a:pt x="202" y="2441"/>
                </a:lnTo>
                <a:lnTo>
                  <a:pt x="201" y="2443"/>
                </a:lnTo>
                <a:lnTo>
                  <a:pt x="198" y="2448"/>
                </a:lnTo>
                <a:lnTo>
                  <a:pt x="193" y="2465"/>
                </a:lnTo>
                <a:lnTo>
                  <a:pt x="179" y="2518"/>
                </a:lnTo>
                <a:lnTo>
                  <a:pt x="158" y="2594"/>
                </a:lnTo>
                <a:lnTo>
                  <a:pt x="158" y="2594"/>
                </a:lnTo>
                <a:lnTo>
                  <a:pt x="159" y="2605"/>
                </a:lnTo>
                <a:lnTo>
                  <a:pt x="160" y="2616"/>
                </a:lnTo>
                <a:lnTo>
                  <a:pt x="164" y="2627"/>
                </a:lnTo>
                <a:lnTo>
                  <a:pt x="168" y="2639"/>
                </a:lnTo>
                <a:lnTo>
                  <a:pt x="173" y="2651"/>
                </a:lnTo>
                <a:lnTo>
                  <a:pt x="175" y="2654"/>
                </a:lnTo>
                <a:lnTo>
                  <a:pt x="179" y="2657"/>
                </a:lnTo>
                <a:lnTo>
                  <a:pt x="182" y="2658"/>
                </a:lnTo>
                <a:lnTo>
                  <a:pt x="187" y="2658"/>
                </a:lnTo>
                <a:lnTo>
                  <a:pt x="187" y="2658"/>
                </a:lnTo>
                <a:lnTo>
                  <a:pt x="259" y="2646"/>
                </a:lnTo>
                <a:lnTo>
                  <a:pt x="310" y="2638"/>
                </a:lnTo>
                <a:lnTo>
                  <a:pt x="512" y="2628"/>
                </a:lnTo>
                <a:lnTo>
                  <a:pt x="512" y="2628"/>
                </a:lnTo>
                <a:lnTo>
                  <a:pt x="516" y="2622"/>
                </a:lnTo>
                <a:lnTo>
                  <a:pt x="524" y="2606"/>
                </a:lnTo>
                <a:lnTo>
                  <a:pt x="528" y="2596"/>
                </a:lnTo>
                <a:lnTo>
                  <a:pt x="531" y="2588"/>
                </a:lnTo>
                <a:lnTo>
                  <a:pt x="532" y="2580"/>
                </a:lnTo>
                <a:lnTo>
                  <a:pt x="532" y="2574"/>
                </a:lnTo>
                <a:lnTo>
                  <a:pt x="532" y="2574"/>
                </a:lnTo>
                <a:lnTo>
                  <a:pt x="529" y="2572"/>
                </a:lnTo>
                <a:lnTo>
                  <a:pt x="526" y="2571"/>
                </a:lnTo>
                <a:lnTo>
                  <a:pt x="513" y="2567"/>
                </a:lnTo>
                <a:lnTo>
                  <a:pt x="495" y="2564"/>
                </a:lnTo>
                <a:lnTo>
                  <a:pt x="476" y="2562"/>
                </a:lnTo>
                <a:lnTo>
                  <a:pt x="439" y="2559"/>
                </a:lnTo>
                <a:lnTo>
                  <a:pt x="424" y="2559"/>
                </a:lnTo>
                <a:lnTo>
                  <a:pt x="374" y="2510"/>
                </a:lnTo>
                <a:lnTo>
                  <a:pt x="335" y="2436"/>
                </a:lnTo>
                <a:lnTo>
                  <a:pt x="487" y="2195"/>
                </a:lnTo>
                <a:lnTo>
                  <a:pt x="487" y="2195"/>
                </a:lnTo>
                <a:lnTo>
                  <a:pt x="490" y="2262"/>
                </a:lnTo>
                <a:lnTo>
                  <a:pt x="490" y="2309"/>
                </a:lnTo>
                <a:lnTo>
                  <a:pt x="489" y="2325"/>
                </a:lnTo>
                <a:lnTo>
                  <a:pt x="487" y="2333"/>
                </a:lnTo>
                <a:lnTo>
                  <a:pt x="487" y="2333"/>
                </a:lnTo>
                <a:lnTo>
                  <a:pt x="487" y="2337"/>
                </a:lnTo>
                <a:lnTo>
                  <a:pt x="489" y="2341"/>
                </a:lnTo>
                <a:lnTo>
                  <a:pt x="492" y="2344"/>
                </a:lnTo>
                <a:lnTo>
                  <a:pt x="497" y="2349"/>
                </a:lnTo>
                <a:lnTo>
                  <a:pt x="506" y="2357"/>
                </a:lnTo>
                <a:lnTo>
                  <a:pt x="512" y="2363"/>
                </a:lnTo>
                <a:lnTo>
                  <a:pt x="512" y="2363"/>
                </a:lnTo>
                <a:lnTo>
                  <a:pt x="537" y="2417"/>
                </a:lnTo>
                <a:lnTo>
                  <a:pt x="537" y="2481"/>
                </a:lnTo>
                <a:lnTo>
                  <a:pt x="537" y="2481"/>
                </a:lnTo>
                <a:lnTo>
                  <a:pt x="537" y="2481"/>
                </a:lnTo>
                <a:lnTo>
                  <a:pt x="537" y="2481"/>
                </a:lnTo>
                <a:lnTo>
                  <a:pt x="537" y="2488"/>
                </a:lnTo>
                <a:lnTo>
                  <a:pt x="537" y="2496"/>
                </a:lnTo>
                <a:lnTo>
                  <a:pt x="538" y="2505"/>
                </a:lnTo>
                <a:lnTo>
                  <a:pt x="539" y="2516"/>
                </a:lnTo>
                <a:lnTo>
                  <a:pt x="543" y="2525"/>
                </a:lnTo>
                <a:lnTo>
                  <a:pt x="549" y="2534"/>
                </a:lnTo>
                <a:lnTo>
                  <a:pt x="553" y="2537"/>
                </a:lnTo>
                <a:lnTo>
                  <a:pt x="556" y="2540"/>
                </a:lnTo>
                <a:lnTo>
                  <a:pt x="556" y="2540"/>
                </a:lnTo>
                <a:lnTo>
                  <a:pt x="561" y="2542"/>
                </a:lnTo>
                <a:lnTo>
                  <a:pt x="569" y="2543"/>
                </a:lnTo>
                <a:lnTo>
                  <a:pt x="585" y="2545"/>
                </a:lnTo>
                <a:lnTo>
                  <a:pt x="603" y="2543"/>
                </a:lnTo>
                <a:lnTo>
                  <a:pt x="623" y="2541"/>
                </a:lnTo>
                <a:lnTo>
                  <a:pt x="640" y="2539"/>
                </a:lnTo>
                <a:lnTo>
                  <a:pt x="655" y="2535"/>
                </a:lnTo>
                <a:lnTo>
                  <a:pt x="663" y="2532"/>
                </a:lnTo>
                <a:lnTo>
                  <a:pt x="665" y="2531"/>
                </a:lnTo>
                <a:lnTo>
                  <a:pt x="665" y="2530"/>
                </a:lnTo>
                <a:lnTo>
                  <a:pt x="665" y="2530"/>
                </a:lnTo>
                <a:lnTo>
                  <a:pt x="663" y="2529"/>
                </a:lnTo>
                <a:lnTo>
                  <a:pt x="663" y="2526"/>
                </a:lnTo>
                <a:lnTo>
                  <a:pt x="665" y="2520"/>
                </a:lnTo>
                <a:lnTo>
                  <a:pt x="667" y="2513"/>
                </a:lnTo>
                <a:lnTo>
                  <a:pt x="672" y="2503"/>
                </a:lnTo>
                <a:lnTo>
                  <a:pt x="681" y="2488"/>
                </a:lnTo>
                <a:lnTo>
                  <a:pt x="684" y="2481"/>
                </a:lnTo>
                <a:lnTo>
                  <a:pt x="684" y="2481"/>
                </a:lnTo>
                <a:lnTo>
                  <a:pt x="698" y="2476"/>
                </a:lnTo>
                <a:lnTo>
                  <a:pt x="727" y="2461"/>
                </a:lnTo>
                <a:lnTo>
                  <a:pt x="745" y="2451"/>
                </a:lnTo>
                <a:lnTo>
                  <a:pt x="761" y="2440"/>
                </a:lnTo>
                <a:lnTo>
                  <a:pt x="774" y="2429"/>
                </a:lnTo>
                <a:lnTo>
                  <a:pt x="779" y="2423"/>
                </a:lnTo>
                <a:lnTo>
                  <a:pt x="783" y="2417"/>
                </a:lnTo>
                <a:lnTo>
                  <a:pt x="783" y="2417"/>
                </a:lnTo>
                <a:lnTo>
                  <a:pt x="788" y="2406"/>
                </a:lnTo>
                <a:lnTo>
                  <a:pt x="791" y="2396"/>
                </a:lnTo>
                <a:lnTo>
                  <a:pt x="791" y="2387"/>
                </a:lnTo>
                <a:lnTo>
                  <a:pt x="791" y="2380"/>
                </a:lnTo>
                <a:lnTo>
                  <a:pt x="790" y="2375"/>
                </a:lnTo>
                <a:lnTo>
                  <a:pt x="789" y="2371"/>
                </a:lnTo>
                <a:lnTo>
                  <a:pt x="788" y="2368"/>
                </a:lnTo>
                <a:lnTo>
                  <a:pt x="788" y="2368"/>
                </a:lnTo>
                <a:lnTo>
                  <a:pt x="786" y="2363"/>
                </a:lnTo>
                <a:lnTo>
                  <a:pt x="784" y="2352"/>
                </a:lnTo>
                <a:lnTo>
                  <a:pt x="782" y="2345"/>
                </a:lnTo>
                <a:lnTo>
                  <a:pt x="778" y="2339"/>
                </a:lnTo>
                <a:lnTo>
                  <a:pt x="774" y="2336"/>
                </a:lnTo>
                <a:lnTo>
                  <a:pt x="768" y="2333"/>
                </a:lnTo>
                <a:lnTo>
                  <a:pt x="768" y="2333"/>
                </a:lnTo>
                <a:lnTo>
                  <a:pt x="761" y="2333"/>
                </a:lnTo>
                <a:lnTo>
                  <a:pt x="750" y="2333"/>
                </a:lnTo>
                <a:lnTo>
                  <a:pt x="727" y="2334"/>
                </a:lnTo>
                <a:lnTo>
                  <a:pt x="699" y="2338"/>
                </a:lnTo>
                <a:lnTo>
                  <a:pt x="665" y="2092"/>
                </a:lnTo>
                <a:lnTo>
                  <a:pt x="630" y="1831"/>
                </a:lnTo>
                <a:lnTo>
                  <a:pt x="615" y="1772"/>
                </a:lnTo>
                <a:lnTo>
                  <a:pt x="625" y="1723"/>
                </a:lnTo>
                <a:lnTo>
                  <a:pt x="945" y="1723"/>
                </a:lnTo>
                <a:lnTo>
                  <a:pt x="945" y="1723"/>
                </a:lnTo>
                <a:lnTo>
                  <a:pt x="944" y="1686"/>
                </a:lnTo>
                <a:lnTo>
                  <a:pt x="944" y="1660"/>
                </a:lnTo>
                <a:lnTo>
                  <a:pt x="945" y="1644"/>
                </a:lnTo>
                <a:lnTo>
                  <a:pt x="945" y="1644"/>
                </a:lnTo>
                <a:lnTo>
                  <a:pt x="944" y="1633"/>
                </a:lnTo>
                <a:lnTo>
                  <a:pt x="940" y="1609"/>
                </a:lnTo>
                <a:lnTo>
                  <a:pt x="927" y="1539"/>
                </a:lnTo>
                <a:lnTo>
                  <a:pt x="912" y="1468"/>
                </a:lnTo>
                <a:lnTo>
                  <a:pt x="906" y="1433"/>
                </a:lnTo>
                <a:lnTo>
                  <a:pt x="906" y="1433"/>
                </a:lnTo>
                <a:lnTo>
                  <a:pt x="893" y="1318"/>
                </a:lnTo>
                <a:lnTo>
                  <a:pt x="881" y="1206"/>
                </a:lnTo>
                <a:lnTo>
                  <a:pt x="881" y="1206"/>
                </a:lnTo>
                <a:lnTo>
                  <a:pt x="854" y="1040"/>
                </a:lnTo>
                <a:lnTo>
                  <a:pt x="832" y="906"/>
                </a:lnTo>
                <a:lnTo>
                  <a:pt x="823" y="846"/>
                </a:lnTo>
                <a:lnTo>
                  <a:pt x="817" y="798"/>
                </a:lnTo>
                <a:lnTo>
                  <a:pt x="817" y="798"/>
                </a:lnTo>
                <a:lnTo>
                  <a:pt x="809" y="722"/>
                </a:lnTo>
                <a:lnTo>
                  <a:pt x="800" y="659"/>
                </a:lnTo>
                <a:lnTo>
                  <a:pt x="793" y="615"/>
                </a:lnTo>
                <a:lnTo>
                  <a:pt x="788" y="591"/>
                </a:lnTo>
                <a:lnTo>
                  <a:pt x="788" y="591"/>
                </a:lnTo>
                <a:lnTo>
                  <a:pt x="780" y="573"/>
                </a:lnTo>
                <a:lnTo>
                  <a:pt x="768" y="547"/>
                </a:lnTo>
                <a:lnTo>
                  <a:pt x="753" y="521"/>
                </a:lnTo>
                <a:lnTo>
                  <a:pt x="743" y="503"/>
                </a:lnTo>
                <a:lnTo>
                  <a:pt x="743" y="503"/>
                </a:lnTo>
                <a:lnTo>
                  <a:pt x="727" y="481"/>
                </a:lnTo>
                <a:lnTo>
                  <a:pt x="700" y="447"/>
                </a:lnTo>
                <a:lnTo>
                  <a:pt x="665" y="404"/>
                </a:lnTo>
                <a:lnTo>
                  <a:pt x="684" y="365"/>
                </a:lnTo>
                <a:lnTo>
                  <a:pt x="684" y="365"/>
                </a:lnTo>
                <a:lnTo>
                  <a:pt x="703" y="365"/>
                </a:lnTo>
                <a:lnTo>
                  <a:pt x="729" y="365"/>
                </a:lnTo>
                <a:lnTo>
                  <a:pt x="729" y="365"/>
                </a:lnTo>
                <a:lnTo>
                  <a:pt x="731" y="364"/>
                </a:lnTo>
                <a:lnTo>
                  <a:pt x="735" y="360"/>
                </a:lnTo>
                <a:lnTo>
                  <a:pt x="740" y="349"/>
                </a:lnTo>
                <a:lnTo>
                  <a:pt x="743" y="338"/>
                </a:lnTo>
                <a:lnTo>
                  <a:pt x="743" y="331"/>
                </a:lnTo>
                <a:lnTo>
                  <a:pt x="743" y="331"/>
                </a:lnTo>
                <a:lnTo>
                  <a:pt x="738" y="310"/>
                </a:lnTo>
                <a:lnTo>
                  <a:pt x="734" y="291"/>
                </a:lnTo>
                <a:lnTo>
                  <a:pt x="734" y="291"/>
                </a:lnTo>
                <a:lnTo>
                  <a:pt x="736" y="289"/>
                </a:lnTo>
                <a:lnTo>
                  <a:pt x="737" y="285"/>
                </a:lnTo>
                <a:lnTo>
                  <a:pt x="738" y="281"/>
                </a:lnTo>
                <a:lnTo>
                  <a:pt x="738" y="281"/>
                </a:lnTo>
                <a:lnTo>
                  <a:pt x="738" y="273"/>
                </a:lnTo>
                <a:lnTo>
                  <a:pt x="736" y="259"/>
                </a:lnTo>
                <a:lnTo>
                  <a:pt x="734" y="242"/>
                </a:lnTo>
                <a:lnTo>
                  <a:pt x="734" y="242"/>
                </a:lnTo>
                <a:lnTo>
                  <a:pt x="738" y="241"/>
                </a:lnTo>
                <a:lnTo>
                  <a:pt x="748" y="236"/>
                </a:lnTo>
                <a:lnTo>
                  <a:pt x="753" y="232"/>
                </a:lnTo>
                <a:lnTo>
                  <a:pt x="757" y="230"/>
                </a:lnTo>
                <a:lnTo>
                  <a:pt x="759" y="226"/>
                </a:lnTo>
                <a:lnTo>
                  <a:pt x="759" y="224"/>
                </a:lnTo>
                <a:lnTo>
                  <a:pt x="758" y="222"/>
                </a:lnTo>
                <a:lnTo>
                  <a:pt x="758" y="222"/>
                </a:lnTo>
                <a:lnTo>
                  <a:pt x="719" y="163"/>
                </a:lnTo>
                <a:lnTo>
                  <a:pt x="719" y="114"/>
                </a:lnTo>
                <a:lnTo>
                  <a:pt x="719" y="114"/>
                </a:lnTo>
                <a:lnTo>
                  <a:pt x="716" y="109"/>
                </a:lnTo>
                <a:lnTo>
                  <a:pt x="711" y="101"/>
                </a:lnTo>
                <a:lnTo>
                  <a:pt x="697" y="77"/>
                </a:lnTo>
                <a:lnTo>
                  <a:pt x="674" y="45"/>
                </a:lnTo>
                <a:lnTo>
                  <a:pt x="660" y="35"/>
                </a:lnTo>
                <a:lnTo>
                  <a:pt x="665" y="21"/>
                </a:lnTo>
                <a:lnTo>
                  <a:pt x="655" y="21"/>
                </a:lnTo>
                <a:lnTo>
                  <a:pt x="645" y="21"/>
                </a:lnTo>
                <a:lnTo>
                  <a:pt x="640" y="1"/>
                </a:lnTo>
                <a:lnTo>
                  <a:pt x="606" y="1"/>
                </a:lnTo>
                <a:lnTo>
                  <a:pt x="606" y="1"/>
                </a:lnTo>
                <a:lnTo>
                  <a:pt x="595" y="0"/>
                </a:lnTo>
                <a:lnTo>
                  <a:pt x="587" y="0"/>
                </a:lnTo>
                <a:lnTo>
                  <a:pt x="586" y="0"/>
                </a:lnTo>
                <a:lnTo>
                  <a:pt x="586" y="1"/>
                </a:lnTo>
                <a:lnTo>
                  <a:pt x="586" y="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4"/>
          <p:cNvSpPr>
            <a:spLocks/>
          </p:cNvSpPr>
          <p:nvPr/>
        </p:nvSpPr>
        <p:spPr bwMode="auto">
          <a:xfrm>
            <a:off x="4653826" y="4604799"/>
            <a:ext cx="630238" cy="1806575"/>
          </a:xfrm>
          <a:custGeom>
            <a:avLst/>
            <a:gdLst>
              <a:gd name="T0" fmla="*/ 173 w 397"/>
              <a:gd name="T1" fmla="*/ 6 h 1138"/>
              <a:gd name="T2" fmla="*/ 149 w 397"/>
              <a:gd name="T3" fmla="*/ 23 h 1138"/>
              <a:gd name="T4" fmla="*/ 123 w 397"/>
              <a:gd name="T5" fmla="*/ 61 h 1138"/>
              <a:gd name="T6" fmla="*/ 122 w 397"/>
              <a:gd name="T7" fmla="*/ 94 h 1138"/>
              <a:gd name="T8" fmla="*/ 141 w 397"/>
              <a:gd name="T9" fmla="*/ 124 h 1138"/>
              <a:gd name="T10" fmla="*/ 141 w 397"/>
              <a:gd name="T11" fmla="*/ 166 h 1138"/>
              <a:gd name="T12" fmla="*/ 99 w 397"/>
              <a:gd name="T13" fmla="*/ 189 h 1138"/>
              <a:gd name="T14" fmla="*/ 65 w 397"/>
              <a:gd name="T15" fmla="*/ 185 h 1138"/>
              <a:gd name="T16" fmla="*/ 48 w 397"/>
              <a:gd name="T17" fmla="*/ 208 h 1138"/>
              <a:gd name="T18" fmla="*/ 15 w 397"/>
              <a:gd name="T19" fmla="*/ 279 h 1138"/>
              <a:gd name="T20" fmla="*/ 4 w 397"/>
              <a:gd name="T21" fmla="*/ 321 h 1138"/>
              <a:gd name="T22" fmla="*/ 1 w 397"/>
              <a:gd name="T23" fmla="*/ 380 h 1138"/>
              <a:gd name="T24" fmla="*/ 13 w 397"/>
              <a:gd name="T25" fmla="*/ 439 h 1138"/>
              <a:gd name="T26" fmla="*/ 53 w 397"/>
              <a:gd name="T27" fmla="*/ 442 h 1138"/>
              <a:gd name="T28" fmla="*/ 65 w 397"/>
              <a:gd name="T29" fmla="*/ 498 h 1138"/>
              <a:gd name="T30" fmla="*/ 65 w 397"/>
              <a:gd name="T31" fmla="*/ 566 h 1138"/>
              <a:gd name="T32" fmla="*/ 71 w 397"/>
              <a:gd name="T33" fmla="*/ 629 h 1138"/>
              <a:gd name="T34" fmla="*/ 92 w 397"/>
              <a:gd name="T35" fmla="*/ 860 h 1138"/>
              <a:gd name="T36" fmla="*/ 107 w 397"/>
              <a:gd name="T37" fmla="*/ 890 h 1138"/>
              <a:gd name="T38" fmla="*/ 122 w 397"/>
              <a:gd name="T39" fmla="*/ 977 h 1138"/>
              <a:gd name="T40" fmla="*/ 137 w 397"/>
              <a:gd name="T41" fmla="*/ 1029 h 1138"/>
              <a:gd name="T42" fmla="*/ 135 w 397"/>
              <a:gd name="T43" fmla="*/ 1083 h 1138"/>
              <a:gd name="T44" fmla="*/ 172 w 397"/>
              <a:gd name="T45" fmla="*/ 1085 h 1138"/>
              <a:gd name="T46" fmla="*/ 186 w 397"/>
              <a:gd name="T47" fmla="*/ 1007 h 1138"/>
              <a:gd name="T48" fmla="*/ 189 w 397"/>
              <a:gd name="T49" fmla="*/ 940 h 1138"/>
              <a:gd name="T50" fmla="*/ 166 w 397"/>
              <a:gd name="T51" fmla="*/ 852 h 1138"/>
              <a:gd name="T52" fmla="*/ 184 w 397"/>
              <a:gd name="T53" fmla="*/ 729 h 1138"/>
              <a:gd name="T54" fmla="*/ 193 w 397"/>
              <a:gd name="T55" fmla="*/ 715 h 1138"/>
              <a:gd name="T56" fmla="*/ 208 w 397"/>
              <a:gd name="T57" fmla="*/ 825 h 1138"/>
              <a:gd name="T58" fmla="*/ 208 w 397"/>
              <a:gd name="T59" fmla="*/ 1001 h 1138"/>
              <a:gd name="T60" fmla="*/ 221 w 397"/>
              <a:gd name="T61" fmla="*/ 1129 h 1138"/>
              <a:gd name="T62" fmla="*/ 289 w 397"/>
              <a:gd name="T63" fmla="*/ 1134 h 1138"/>
              <a:gd name="T64" fmla="*/ 285 w 397"/>
              <a:gd name="T65" fmla="*/ 1109 h 1138"/>
              <a:gd name="T66" fmla="*/ 272 w 397"/>
              <a:gd name="T67" fmla="*/ 1060 h 1138"/>
              <a:gd name="T68" fmla="*/ 296 w 397"/>
              <a:gd name="T69" fmla="*/ 894 h 1138"/>
              <a:gd name="T70" fmla="*/ 300 w 397"/>
              <a:gd name="T71" fmla="*/ 692 h 1138"/>
              <a:gd name="T72" fmla="*/ 324 w 397"/>
              <a:gd name="T73" fmla="*/ 606 h 1138"/>
              <a:gd name="T74" fmla="*/ 304 w 397"/>
              <a:gd name="T75" fmla="*/ 517 h 1138"/>
              <a:gd name="T76" fmla="*/ 292 w 397"/>
              <a:gd name="T77" fmla="*/ 392 h 1138"/>
              <a:gd name="T78" fmla="*/ 343 w 397"/>
              <a:gd name="T79" fmla="*/ 517 h 1138"/>
              <a:gd name="T80" fmla="*/ 350 w 397"/>
              <a:gd name="T81" fmla="*/ 582 h 1138"/>
              <a:gd name="T82" fmla="*/ 341 w 397"/>
              <a:gd name="T83" fmla="*/ 626 h 1138"/>
              <a:gd name="T84" fmla="*/ 360 w 397"/>
              <a:gd name="T85" fmla="*/ 595 h 1138"/>
              <a:gd name="T86" fmla="*/ 367 w 397"/>
              <a:gd name="T87" fmla="*/ 618 h 1138"/>
              <a:gd name="T88" fmla="*/ 334 w 397"/>
              <a:gd name="T89" fmla="*/ 644 h 1138"/>
              <a:gd name="T90" fmla="*/ 344 w 397"/>
              <a:gd name="T91" fmla="*/ 649 h 1138"/>
              <a:gd name="T92" fmla="*/ 355 w 397"/>
              <a:gd name="T93" fmla="*/ 656 h 1138"/>
              <a:gd name="T94" fmla="*/ 390 w 397"/>
              <a:gd name="T95" fmla="*/ 626 h 1138"/>
              <a:gd name="T96" fmla="*/ 394 w 397"/>
              <a:gd name="T97" fmla="*/ 555 h 1138"/>
              <a:gd name="T98" fmla="*/ 362 w 397"/>
              <a:gd name="T99" fmla="*/ 396 h 1138"/>
              <a:gd name="T100" fmla="*/ 337 w 397"/>
              <a:gd name="T101" fmla="*/ 258 h 1138"/>
              <a:gd name="T102" fmla="*/ 315 w 397"/>
              <a:gd name="T103" fmla="*/ 214 h 1138"/>
              <a:gd name="T104" fmla="*/ 306 w 397"/>
              <a:gd name="T105" fmla="*/ 200 h 1138"/>
              <a:gd name="T106" fmla="*/ 285 w 397"/>
              <a:gd name="T107" fmla="*/ 195 h 1138"/>
              <a:gd name="T108" fmla="*/ 224 w 397"/>
              <a:gd name="T109" fmla="*/ 170 h 1138"/>
              <a:gd name="T110" fmla="*/ 224 w 397"/>
              <a:gd name="T111" fmla="*/ 147 h 1138"/>
              <a:gd name="T112" fmla="*/ 239 w 397"/>
              <a:gd name="T113" fmla="*/ 117 h 1138"/>
              <a:gd name="T114" fmla="*/ 253 w 397"/>
              <a:gd name="T115" fmla="*/ 105 h 1138"/>
              <a:gd name="T116" fmla="*/ 249 w 397"/>
              <a:gd name="T117" fmla="*/ 71 h 1138"/>
              <a:gd name="T118" fmla="*/ 247 w 397"/>
              <a:gd name="T119" fmla="*/ 34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97" h="1138">
                <a:moveTo>
                  <a:pt x="208" y="0"/>
                </a:moveTo>
                <a:lnTo>
                  <a:pt x="208" y="0"/>
                </a:lnTo>
                <a:lnTo>
                  <a:pt x="197" y="1"/>
                </a:lnTo>
                <a:lnTo>
                  <a:pt x="188" y="2"/>
                </a:lnTo>
                <a:lnTo>
                  <a:pt x="178" y="4"/>
                </a:lnTo>
                <a:lnTo>
                  <a:pt x="178" y="4"/>
                </a:lnTo>
                <a:lnTo>
                  <a:pt x="173" y="6"/>
                </a:lnTo>
                <a:lnTo>
                  <a:pt x="169" y="9"/>
                </a:lnTo>
                <a:lnTo>
                  <a:pt x="166" y="11"/>
                </a:lnTo>
                <a:lnTo>
                  <a:pt x="166" y="11"/>
                </a:lnTo>
                <a:lnTo>
                  <a:pt x="166" y="11"/>
                </a:lnTo>
                <a:lnTo>
                  <a:pt x="163" y="11"/>
                </a:lnTo>
                <a:lnTo>
                  <a:pt x="158" y="15"/>
                </a:lnTo>
                <a:lnTo>
                  <a:pt x="149" y="23"/>
                </a:lnTo>
                <a:lnTo>
                  <a:pt x="149" y="23"/>
                </a:lnTo>
                <a:lnTo>
                  <a:pt x="140" y="31"/>
                </a:lnTo>
                <a:lnTo>
                  <a:pt x="133" y="39"/>
                </a:lnTo>
                <a:lnTo>
                  <a:pt x="130" y="45"/>
                </a:lnTo>
                <a:lnTo>
                  <a:pt x="126" y="53"/>
                </a:lnTo>
                <a:lnTo>
                  <a:pt x="126" y="53"/>
                </a:lnTo>
                <a:lnTo>
                  <a:pt x="123" y="61"/>
                </a:lnTo>
                <a:lnTo>
                  <a:pt x="122" y="68"/>
                </a:lnTo>
                <a:lnTo>
                  <a:pt x="122" y="78"/>
                </a:lnTo>
                <a:lnTo>
                  <a:pt x="122" y="78"/>
                </a:lnTo>
                <a:lnTo>
                  <a:pt x="121" y="85"/>
                </a:lnTo>
                <a:lnTo>
                  <a:pt x="119" y="89"/>
                </a:lnTo>
                <a:lnTo>
                  <a:pt x="122" y="94"/>
                </a:lnTo>
                <a:lnTo>
                  <a:pt x="122" y="94"/>
                </a:lnTo>
                <a:lnTo>
                  <a:pt x="125" y="103"/>
                </a:lnTo>
                <a:lnTo>
                  <a:pt x="127" y="113"/>
                </a:lnTo>
                <a:lnTo>
                  <a:pt x="130" y="120"/>
                </a:lnTo>
                <a:lnTo>
                  <a:pt x="132" y="123"/>
                </a:lnTo>
                <a:lnTo>
                  <a:pt x="133" y="124"/>
                </a:lnTo>
                <a:lnTo>
                  <a:pt x="141" y="124"/>
                </a:lnTo>
                <a:lnTo>
                  <a:pt x="141" y="124"/>
                </a:lnTo>
                <a:lnTo>
                  <a:pt x="144" y="138"/>
                </a:lnTo>
                <a:lnTo>
                  <a:pt x="145" y="150"/>
                </a:lnTo>
                <a:lnTo>
                  <a:pt x="145" y="159"/>
                </a:lnTo>
                <a:lnTo>
                  <a:pt x="145" y="159"/>
                </a:lnTo>
                <a:lnTo>
                  <a:pt x="144" y="162"/>
                </a:lnTo>
                <a:lnTo>
                  <a:pt x="142" y="164"/>
                </a:lnTo>
                <a:lnTo>
                  <a:pt x="141" y="166"/>
                </a:lnTo>
                <a:lnTo>
                  <a:pt x="141" y="166"/>
                </a:lnTo>
                <a:lnTo>
                  <a:pt x="136" y="170"/>
                </a:lnTo>
                <a:lnTo>
                  <a:pt x="126" y="178"/>
                </a:lnTo>
                <a:lnTo>
                  <a:pt x="116" y="185"/>
                </a:lnTo>
                <a:lnTo>
                  <a:pt x="111" y="188"/>
                </a:lnTo>
                <a:lnTo>
                  <a:pt x="107" y="189"/>
                </a:lnTo>
                <a:lnTo>
                  <a:pt x="99" y="189"/>
                </a:lnTo>
                <a:lnTo>
                  <a:pt x="88" y="185"/>
                </a:lnTo>
                <a:lnTo>
                  <a:pt x="88" y="185"/>
                </a:lnTo>
                <a:lnTo>
                  <a:pt x="80" y="183"/>
                </a:lnTo>
                <a:lnTo>
                  <a:pt x="74" y="183"/>
                </a:lnTo>
                <a:lnTo>
                  <a:pt x="70" y="184"/>
                </a:lnTo>
                <a:lnTo>
                  <a:pt x="65" y="185"/>
                </a:lnTo>
                <a:lnTo>
                  <a:pt x="65" y="185"/>
                </a:lnTo>
                <a:lnTo>
                  <a:pt x="61" y="186"/>
                </a:lnTo>
                <a:lnTo>
                  <a:pt x="58" y="188"/>
                </a:lnTo>
                <a:lnTo>
                  <a:pt x="56" y="193"/>
                </a:lnTo>
                <a:lnTo>
                  <a:pt x="53" y="199"/>
                </a:lnTo>
                <a:lnTo>
                  <a:pt x="53" y="199"/>
                </a:lnTo>
                <a:lnTo>
                  <a:pt x="52" y="204"/>
                </a:lnTo>
                <a:lnTo>
                  <a:pt x="48" y="208"/>
                </a:lnTo>
                <a:lnTo>
                  <a:pt x="43" y="213"/>
                </a:lnTo>
                <a:lnTo>
                  <a:pt x="38" y="216"/>
                </a:lnTo>
                <a:lnTo>
                  <a:pt x="34" y="218"/>
                </a:lnTo>
                <a:lnTo>
                  <a:pt x="34" y="218"/>
                </a:lnTo>
                <a:lnTo>
                  <a:pt x="25" y="250"/>
                </a:lnTo>
                <a:lnTo>
                  <a:pt x="19" y="270"/>
                </a:lnTo>
                <a:lnTo>
                  <a:pt x="15" y="279"/>
                </a:lnTo>
                <a:lnTo>
                  <a:pt x="15" y="279"/>
                </a:lnTo>
                <a:lnTo>
                  <a:pt x="13" y="286"/>
                </a:lnTo>
                <a:lnTo>
                  <a:pt x="9" y="298"/>
                </a:lnTo>
                <a:lnTo>
                  <a:pt x="5" y="312"/>
                </a:lnTo>
                <a:lnTo>
                  <a:pt x="4" y="317"/>
                </a:lnTo>
                <a:lnTo>
                  <a:pt x="4" y="321"/>
                </a:lnTo>
                <a:lnTo>
                  <a:pt x="4" y="321"/>
                </a:lnTo>
                <a:lnTo>
                  <a:pt x="9" y="325"/>
                </a:lnTo>
                <a:lnTo>
                  <a:pt x="11" y="327"/>
                </a:lnTo>
                <a:lnTo>
                  <a:pt x="11" y="327"/>
                </a:lnTo>
                <a:lnTo>
                  <a:pt x="10" y="335"/>
                </a:lnTo>
                <a:lnTo>
                  <a:pt x="5" y="354"/>
                </a:lnTo>
                <a:lnTo>
                  <a:pt x="3" y="367"/>
                </a:lnTo>
                <a:lnTo>
                  <a:pt x="1" y="380"/>
                </a:lnTo>
                <a:lnTo>
                  <a:pt x="0" y="392"/>
                </a:lnTo>
                <a:lnTo>
                  <a:pt x="0" y="404"/>
                </a:lnTo>
                <a:lnTo>
                  <a:pt x="0" y="404"/>
                </a:lnTo>
                <a:lnTo>
                  <a:pt x="4" y="421"/>
                </a:lnTo>
                <a:lnTo>
                  <a:pt x="8" y="433"/>
                </a:lnTo>
                <a:lnTo>
                  <a:pt x="10" y="437"/>
                </a:lnTo>
                <a:lnTo>
                  <a:pt x="13" y="439"/>
                </a:lnTo>
                <a:lnTo>
                  <a:pt x="17" y="441"/>
                </a:lnTo>
                <a:lnTo>
                  <a:pt x="19" y="442"/>
                </a:lnTo>
                <a:lnTo>
                  <a:pt x="19" y="442"/>
                </a:lnTo>
                <a:lnTo>
                  <a:pt x="29" y="442"/>
                </a:lnTo>
                <a:lnTo>
                  <a:pt x="41" y="442"/>
                </a:lnTo>
                <a:lnTo>
                  <a:pt x="53" y="442"/>
                </a:lnTo>
                <a:lnTo>
                  <a:pt x="53" y="442"/>
                </a:lnTo>
                <a:lnTo>
                  <a:pt x="52" y="460"/>
                </a:lnTo>
                <a:lnTo>
                  <a:pt x="52" y="474"/>
                </a:lnTo>
                <a:lnTo>
                  <a:pt x="53" y="482"/>
                </a:lnTo>
                <a:lnTo>
                  <a:pt x="53" y="482"/>
                </a:lnTo>
                <a:lnTo>
                  <a:pt x="56" y="488"/>
                </a:lnTo>
                <a:lnTo>
                  <a:pt x="60" y="493"/>
                </a:lnTo>
                <a:lnTo>
                  <a:pt x="65" y="498"/>
                </a:lnTo>
                <a:lnTo>
                  <a:pt x="65" y="498"/>
                </a:lnTo>
                <a:lnTo>
                  <a:pt x="65" y="519"/>
                </a:lnTo>
                <a:lnTo>
                  <a:pt x="65" y="547"/>
                </a:lnTo>
                <a:lnTo>
                  <a:pt x="65" y="547"/>
                </a:lnTo>
                <a:lnTo>
                  <a:pt x="65" y="560"/>
                </a:lnTo>
                <a:lnTo>
                  <a:pt x="65" y="566"/>
                </a:lnTo>
                <a:lnTo>
                  <a:pt x="65" y="566"/>
                </a:lnTo>
                <a:lnTo>
                  <a:pt x="66" y="565"/>
                </a:lnTo>
                <a:lnTo>
                  <a:pt x="69" y="565"/>
                </a:lnTo>
                <a:lnTo>
                  <a:pt x="72" y="566"/>
                </a:lnTo>
                <a:lnTo>
                  <a:pt x="72" y="566"/>
                </a:lnTo>
                <a:lnTo>
                  <a:pt x="72" y="571"/>
                </a:lnTo>
                <a:lnTo>
                  <a:pt x="71" y="590"/>
                </a:lnTo>
                <a:lnTo>
                  <a:pt x="71" y="629"/>
                </a:lnTo>
                <a:lnTo>
                  <a:pt x="72" y="691"/>
                </a:lnTo>
                <a:lnTo>
                  <a:pt x="72" y="691"/>
                </a:lnTo>
                <a:lnTo>
                  <a:pt x="76" y="757"/>
                </a:lnTo>
                <a:lnTo>
                  <a:pt x="81" y="808"/>
                </a:lnTo>
                <a:lnTo>
                  <a:pt x="86" y="843"/>
                </a:lnTo>
                <a:lnTo>
                  <a:pt x="89" y="853"/>
                </a:lnTo>
                <a:lnTo>
                  <a:pt x="92" y="860"/>
                </a:lnTo>
                <a:lnTo>
                  <a:pt x="92" y="860"/>
                </a:lnTo>
                <a:lnTo>
                  <a:pt x="97" y="869"/>
                </a:lnTo>
                <a:lnTo>
                  <a:pt x="102" y="876"/>
                </a:lnTo>
                <a:lnTo>
                  <a:pt x="105" y="883"/>
                </a:lnTo>
                <a:lnTo>
                  <a:pt x="107" y="886"/>
                </a:lnTo>
                <a:lnTo>
                  <a:pt x="107" y="890"/>
                </a:lnTo>
                <a:lnTo>
                  <a:pt x="107" y="890"/>
                </a:lnTo>
                <a:lnTo>
                  <a:pt x="107" y="900"/>
                </a:lnTo>
                <a:lnTo>
                  <a:pt x="107" y="914"/>
                </a:lnTo>
                <a:lnTo>
                  <a:pt x="108" y="928"/>
                </a:lnTo>
                <a:lnTo>
                  <a:pt x="111" y="940"/>
                </a:lnTo>
                <a:lnTo>
                  <a:pt x="111" y="940"/>
                </a:lnTo>
                <a:lnTo>
                  <a:pt x="116" y="960"/>
                </a:lnTo>
                <a:lnTo>
                  <a:pt x="122" y="977"/>
                </a:lnTo>
                <a:lnTo>
                  <a:pt x="122" y="977"/>
                </a:lnTo>
                <a:lnTo>
                  <a:pt x="126" y="984"/>
                </a:lnTo>
                <a:lnTo>
                  <a:pt x="130" y="988"/>
                </a:lnTo>
                <a:lnTo>
                  <a:pt x="133" y="999"/>
                </a:lnTo>
                <a:lnTo>
                  <a:pt x="133" y="999"/>
                </a:lnTo>
                <a:lnTo>
                  <a:pt x="136" y="1016"/>
                </a:lnTo>
                <a:lnTo>
                  <a:pt x="137" y="1029"/>
                </a:lnTo>
                <a:lnTo>
                  <a:pt x="137" y="1038"/>
                </a:lnTo>
                <a:lnTo>
                  <a:pt x="137" y="1038"/>
                </a:lnTo>
                <a:lnTo>
                  <a:pt x="135" y="1048"/>
                </a:lnTo>
                <a:lnTo>
                  <a:pt x="132" y="1063"/>
                </a:lnTo>
                <a:lnTo>
                  <a:pt x="132" y="1071"/>
                </a:lnTo>
                <a:lnTo>
                  <a:pt x="133" y="1078"/>
                </a:lnTo>
                <a:lnTo>
                  <a:pt x="135" y="1083"/>
                </a:lnTo>
                <a:lnTo>
                  <a:pt x="137" y="1087"/>
                </a:lnTo>
                <a:lnTo>
                  <a:pt x="137" y="1087"/>
                </a:lnTo>
                <a:lnTo>
                  <a:pt x="141" y="1088"/>
                </a:lnTo>
                <a:lnTo>
                  <a:pt x="145" y="1090"/>
                </a:lnTo>
                <a:lnTo>
                  <a:pt x="156" y="1090"/>
                </a:lnTo>
                <a:lnTo>
                  <a:pt x="166" y="1087"/>
                </a:lnTo>
                <a:lnTo>
                  <a:pt x="172" y="1085"/>
                </a:lnTo>
                <a:lnTo>
                  <a:pt x="174" y="1083"/>
                </a:lnTo>
                <a:lnTo>
                  <a:pt x="174" y="1083"/>
                </a:lnTo>
                <a:lnTo>
                  <a:pt x="186" y="1073"/>
                </a:lnTo>
                <a:lnTo>
                  <a:pt x="188" y="1068"/>
                </a:lnTo>
                <a:lnTo>
                  <a:pt x="189" y="1064"/>
                </a:lnTo>
                <a:lnTo>
                  <a:pt x="189" y="1064"/>
                </a:lnTo>
                <a:lnTo>
                  <a:pt x="186" y="1007"/>
                </a:lnTo>
                <a:lnTo>
                  <a:pt x="197" y="984"/>
                </a:lnTo>
                <a:lnTo>
                  <a:pt x="189" y="963"/>
                </a:lnTo>
                <a:lnTo>
                  <a:pt x="189" y="963"/>
                </a:lnTo>
                <a:lnTo>
                  <a:pt x="191" y="952"/>
                </a:lnTo>
                <a:lnTo>
                  <a:pt x="192" y="945"/>
                </a:lnTo>
                <a:lnTo>
                  <a:pt x="191" y="942"/>
                </a:lnTo>
                <a:lnTo>
                  <a:pt x="189" y="940"/>
                </a:lnTo>
                <a:lnTo>
                  <a:pt x="189" y="940"/>
                </a:lnTo>
                <a:lnTo>
                  <a:pt x="183" y="928"/>
                </a:lnTo>
                <a:lnTo>
                  <a:pt x="178" y="921"/>
                </a:lnTo>
                <a:lnTo>
                  <a:pt x="178" y="921"/>
                </a:lnTo>
                <a:lnTo>
                  <a:pt x="173" y="888"/>
                </a:lnTo>
                <a:lnTo>
                  <a:pt x="169" y="865"/>
                </a:lnTo>
                <a:lnTo>
                  <a:pt x="166" y="852"/>
                </a:lnTo>
                <a:lnTo>
                  <a:pt x="166" y="852"/>
                </a:lnTo>
                <a:lnTo>
                  <a:pt x="165" y="846"/>
                </a:lnTo>
                <a:lnTo>
                  <a:pt x="164" y="832"/>
                </a:lnTo>
                <a:lnTo>
                  <a:pt x="164" y="815"/>
                </a:lnTo>
                <a:lnTo>
                  <a:pt x="182" y="750"/>
                </a:lnTo>
                <a:lnTo>
                  <a:pt x="182" y="750"/>
                </a:lnTo>
                <a:lnTo>
                  <a:pt x="184" y="729"/>
                </a:lnTo>
                <a:lnTo>
                  <a:pt x="187" y="712"/>
                </a:lnTo>
                <a:lnTo>
                  <a:pt x="188" y="707"/>
                </a:lnTo>
                <a:lnTo>
                  <a:pt x="189" y="706"/>
                </a:lnTo>
                <a:lnTo>
                  <a:pt x="189" y="706"/>
                </a:lnTo>
                <a:lnTo>
                  <a:pt x="191" y="706"/>
                </a:lnTo>
                <a:lnTo>
                  <a:pt x="192" y="707"/>
                </a:lnTo>
                <a:lnTo>
                  <a:pt x="193" y="715"/>
                </a:lnTo>
                <a:lnTo>
                  <a:pt x="194" y="738"/>
                </a:lnTo>
                <a:lnTo>
                  <a:pt x="197" y="764"/>
                </a:lnTo>
                <a:lnTo>
                  <a:pt x="200" y="776"/>
                </a:lnTo>
                <a:lnTo>
                  <a:pt x="201" y="785"/>
                </a:lnTo>
                <a:lnTo>
                  <a:pt x="201" y="785"/>
                </a:lnTo>
                <a:lnTo>
                  <a:pt x="206" y="804"/>
                </a:lnTo>
                <a:lnTo>
                  <a:pt x="208" y="825"/>
                </a:lnTo>
                <a:lnTo>
                  <a:pt x="212" y="856"/>
                </a:lnTo>
                <a:lnTo>
                  <a:pt x="212" y="856"/>
                </a:lnTo>
                <a:lnTo>
                  <a:pt x="212" y="871"/>
                </a:lnTo>
                <a:lnTo>
                  <a:pt x="211" y="899"/>
                </a:lnTo>
                <a:lnTo>
                  <a:pt x="208" y="940"/>
                </a:lnTo>
                <a:lnTo>
                  <a:pt x="208" y="940"/>
                </a:lnTo>
                <a:lnTo>
                  <a:pt x="208" y="1001"/>
                </a:lnTo>
                <a:lnTo>
                  <a:pt x="208" y="1060"/>
                </a:lnTo>
                <a:lnTo>
                  <a:pt x="212" y="1064"/>
                </a:lnTo>
                <a:lnTo>
                  <a:pt x="212" y="1064"/>
                </a:lnTo>
                <a:lnTo>
                  <a:pt x="216" y="1120"/>
                </a:lnTo>
                <a:lnTo>
                  <a:pt x="216" y="1120"/>
                </a:lnTo>
                <a:lnTo>
                  <a:pt x="217" y="1125"/>
                </a:lnTo>
                <a:lnTo>
                  <a:pt x="221" y="1129"/>
                </a:lnTo>
                <a:lnTo>
                  <a:pt x="231" y="1135"/>
                </a:lnTo>
                <a:lnTo>
                  <a:pt x="231" y="1135"/>
                </a:lnTo>
                <a:lnTo>
                  <a:pt x="236" y="1137"/>
                </a:lnTo>
                <a:lnTo>
                  <a:pt x="244" y="1138"/>
                </a:lnTo>
                <a:lnTo>
                  <a:pt x="263" y="1138"/>
                </a:lnTo>
                <a:lnTo>
                  <a:pt x="282" y="1135"/>
                </a:lnTo>
                <a:lnTo>
                  <a:pt x="289" y="1134"/>
                </a:lnTo>
                <a:lnTo>
                  <a:pt x="292" y="1132"/>
                </a:lnTo>
                <a:lnTo>
                  <a:pt x="292" y="1132"/>
                </a:lnTo>
                <a:lnTo>
                  <a:pt x="292" y="1129"/>
                </a:lnTo>
                <a:lnTo>
                  <a:pt x="292" y="1126"/>
                </a:lnTo>
                <a:lnTo>
                  <a:pt x="290" y="1119"/>
                </a:lnTo>
                <a:lnTo>
                  <a:pt x="285" y="1109"/>
                </a:lnTo>
                <a:lnTo>
                  <a:pt x="285" y="1109"/>
                </a:lnTo>
                <a:lnTo>
                  <a:pt x="277" y="1091"/>
                </a:lnTo>
                <a:lnTo>
                  <a:pt x="277" y="1091"/>
                </a:lnTo>
                <a:lnTo>
                  <a:pt x="276" y="1077"/>
                </a:lnTo>
                <a:lnTo>
                  <a:pt x="275" y="1068"/>
                </a:lnTo>
                <a:lnTo>
                  <a:pt x="273" y="1064"/>
                </a:lnTo>
                <a:lnTo>
                  <a:pt x="273" y="1064"/>
                </a:lnTo>
                <a:lnTo>
                  <a:pt x="272" y="1060"/>
                </a:lnTo>
                <a:lnTo>
                  <a:pt x="271" y="1054"/>
                </a:lnTo>
                <a:lnTo>
                  <a:pt x="269" y="1045"/>
                </a:lnTo>
                <a:lnTo>
                  <a:pt x="281" y="1034"/>
                </a:lnTo>
                <a:lnTo>
                  <a:pt x="281" y="992"/>
                </a:lnTo>
                <a:lnTo>
                  <a:pt x="281" y="992"/>
                </a:lnTo>
                <a:lnTo>
                  <a:pt x="296" y="894"/>
                </a:lnTo>
                <a:lnTo>
                  <a:pt x="296" y="894"/>
                </a:lnTo>
                <a:lnTo>
                  <a:pt x="296" y="885"/>
                </a:lnTo>
                <a:lnTo>
                  <a:pt x="296" y="870"/>
                </a:lnTo>
                <a:lnTo>
                  <a:pt x="295" y="828"/>
                </a:lnTo>
                <a:lnTo>
                  <a:pt x="292" y="789"/>
                </a:lnTo>
                <a:lnTo>
                  <a:pt x="292" y="769"/>
                </a:lnTo>
                <a:lnTo>
                  <a:pt x="292" y="769"/>
                </a:lnTo>
                <a:lnTo>
                  <a:pt x="300" y="692"/>
                </a:lnTo>
                <a:lnTo>
                  <a:pt x="308" y="618"/>
                </a:lnTo>
                <a:lnTo>
                  <a:pt x="308" y="618"/>
                </a:lnTo>
                <a:lnTo>
                  <a:pt x="314" y="617"/>
                </a:lnTo>
                <a:lnTo>
                  <a:pt x="319" y="617"/>
                </a:lnTo>
                <a:lnTo>
                  <a:pt x="323" y="615"/>
                </a:lnTo>
                <a:lnTo>
                  <a:pt x="323" y="615"/>
                </a:lnTo>
                <a:lnTo>
                  <a:pt x="324" y="606"/>
                </a:lnTo>
                <a:lnTo>
                  <a:pt x="327" y="584"/>
                </a:lnTo>
                <a:lnTo>
                  <a:pt x="327" y="584"/>
                </a:lnTo>
                <a:lnTo>
                  <a:pt x="325" y="568"/>
                </a:lnTo>
                <a:lnTo>
                  <a:pt x="323" y="547"/>
                </a:lnTo>
                <a:lnTo>
                  <a:pt x="319" y="524"/>
                </a:lnTo>
                <a:lnTo>
                  <a:pt x="304" y="517"/>
                </a:lnTo>
                <a:lnTo>
                  <a:pt x="304" y="517"/>
                </a:lnTo>
                <a:lnTo>
                  <a:pt x="294" y="485"/>
                </a:lnTo>
                <a:lnTo>
                  <a:pt x="287" y="460"/>
                </a:lnTo>
                <a:lnTo>
                  <a:pt x="285" y="449"/>
                </a:lnTo>
                <a:lnTo>
                  <a:pt x="285" y="442"/>
                </a:lnTo>
                <a:lnTo>
                  <a:pt x="285" y="392"/>
                </a:lnTo>
                <a:lnTo>
                  <a:pt x="292" y="392"/>
                </a:lnTo>
                <a:lnTo>
                  <a:pt x="292" y="392"/>
                </a:lnTo>
                <a:lnTo>
                  <a:pt x="302" y="425"/>
                </a:lnTo>
                <a:lnTo>
                  <a:pt x="311" y="451"/>
                </a:lnTo>
                <a:lnTo>
                  <a:pt x="315" y="461"/>
                </a:lnTo>
                <a:lnTo>
                  <a:pt x="319" y="467"/>
                </a:lnTo>
                <a:lnTo>
                  <a:pt x="319" y="467"/>
                </a:lnTo>
                <a:lnTo>
                  <a:pt x="329" y="486"/>
                </a:lnTo>
                <a:lnTo>
                  <a:pt x="343" y="517"/>
                </a:lnTo>
                <a:lnTo>
                  <a:pt x="357" y="547"/>
                </a:lnTo>
                <a:lnTo>
                  <a:pt x="363" y="562"/>
                </a:lnTo>
                <a:lnTo>
                  <a:pt x="363" y="562"/>
                </a:lnTo>
                <a:lnTo>
                  <a:pt x="363" y="565"/>
                </a:lnTo>
                <a:lnTo>
                  <a:pt x="362" y="568"/>
                </a:lnTo>
                <a:lnTo>
                  <a:pt x="356" y="574"/>
                </a:lnTo>
                <a:lnTo>
                  <a:pt x="350" y="582"/>
                </a:lnTo>
                <a:lnTo>
                  <a:pt x="347" y="585"/>
                </a:lnTo>
                <a:lnTo>
                  <a:pt x="344" y="588"/>
                </a:lnTo>
                <a:lnTo>
                  <a:pt x="344" y="588"/>
                </a:lnTo>
                <a:lnTo>
                  <a:pt x="341" y="611"/>
                </a:lnTo>
                <a:lnTo>
                  <a:pt x="339" y="621"/>
                </a:lnTo>
                <a:lnTo>
                  <a:pt x="341" y="625"/>
                </a:lnTo>
                <a:lnTo>
                  <a:pt x="341" y="626"/>
                </a:lnTo>
                <a:lnTo>
                  <a:pt x="341" y="626"/>
                </a:lnTo>
                <a:lnTo>
                  <a:pt x="343" y="625"/>
                </a:lnTo>
                <a:lnTo>
                  <a:pt x="346" y="621"/>
                </a:lnTo>
                <a:lnTo>
                  <a:pt x="351" y="609"/>
                </a:lnTo>
                <a:lnTo>
                  <a:pt x="356" y="599"/>
                </a:lnTo>
                <a:lnTo>
                  <a:pt x="358" y="595"/>
                </a:lnTo>
                <a:lnTo>
                  <a:pt x="360" y="595"/>
                </a:lnTo>
                <a:lnTo>
                  <a:pt x="360" y="595"/>
                </a:lnTo>
                <a:lnTo>
                  <a:pt x="360" y="595"/>
                </a:lnTo>
                <a:lnTo>
                  <a:pt x="363" y="601"/>
                </a:lnTo>
                <a:lnTo>
                  <a:pt x="367" y="607"/>
                </a:lnTo>
                <a:lnTo>
                  <a:pt x="369" y="613"/>
                </a:lnTo>
                <a:lnTo>
                  <a:pt x="367" y="618"/>
                </a:lnTo>
                <a:lnTo>
                  <a:pt x="367" y="618"/>
                </a:lnTo>
                <a:lnTo>
                  <a:pt x="363" y="629"/>
                </a:lnTo>
                <a:lnTo>
                  <a:pt x="362" y="632"/>
                </a:lnTo>
                <a:lnTo>
                  <a:pt x="360" y="634"/>
                </a:lnTo>
                <a:lnTo>
                  <a:pt x="360" y="634"/>
                </a:lnTo>
                <a:lnTo>
                  <a:pt x="346" y="639"/>
                </a:lnTo>
                <a:lnTo>
                  <a:pt x="337" y="642"/>
                </a:lnTo>
                <a:lnTo>
                  <a:pt x="334" y="644"/>
                </a:lnTo>
                <a:lnTo>
                  <a:pt x="333" y="645"/>
                </a:lnTo>
                <a:lnTo>
                  <a:pt x="333" y="645"/>
                </a:lnTo>
                <a:lnTo>
                  <a:pt x="334" y="646"/>
                </a:lnTo>
                <a:lnTo>
                  <a:pt x="336" y="648"/>
                </a:lnTo>
                <a:lnTo>
                  <a:pt x="339" y="648"/>
                </a:lnTo>
                <a:lnTo>
                  <a:pt x="344" y="649"/>
                </a:lnTo>
                <a:lnTo>
                  <a:pt x="344" y="649"/>
                </a:lnTo>
                <a:lnTo>
                  <a:pt x="341" y="653"/>
                </a:lnTo>
                <a:lnTo>
                  <a:pt x="337" y="655"/>
                </a:lnTo>
                <a:lnTo>
                  <a:pt x="337" y="655"/>
                </a:lnTo>
                <a:lnTo>
                  <a:pt x="337" y="656"/>
                </a:lnTo>
                <a:lnTo>
                  <a:pt x="337" y="656"/>
                </a:lnTo>
                <a:lnTo>
                  <a:pt x="343" y="656"/>
                </a:lnTo>
                <a:lnTo>
                  <a:pt x="355" y="656"/>
                </a:lnTo>
                <a:lnTo>
                  <a:pt x="367" y="655"/>
                </a:lnTo>
                <a:lnTo>
                  <a:pt x="375" y="653"/>
                </a:lnTo>
                <a:lnTo>
                  <a:pt x="375" y="653"/>
                </a:lnTo>
                <a:lnTo>
                  <a:pt x="380" y="649"/>
                </a:lnTo>
                <a:lnTo>
                  <a:pt x="384" y="644"/>
                </a:lnTo>
                <a:lnTo>
                  <a:pt x="386" y="636"/>
                </a:lnTo>
                <a:lnTo>
                  <a:pt x="390" y="626"/>
                </a:lnTo>
                <a:lnTo>
                  <a:pt x="390" y="626"/>
                </a:lnTo>
                <a:lnTo>
                  <a:pt x="394" y="611"/>
                </a:lnTo>
                <a:lnTo>
                  <a:pt x="397" y="590"/>
                </a:lnTo>
                <a:lnTo>
                  <a:pt x="397" y="570"/>
                </a:lnTo>
                <a:lnTo>
                  <a:pt x="395" y="561"/>
                </a:lnTo>
                <a:lnTo>
                  <a:pt x="394" y="555"/>
                </a:lnTo>
                <a:lnTo>
                  <a:pt x="394" y="555"/>
                </a:lnTo>
                <a:lnTo>
                  <a:pt x="389" y="531"/>
                </a:lnTo>
                <a:lnTo>
                  <a:pt x="383" y="493"/>
                </a:lnTo>
                <a:lnTo>
                  <a:pt x="376" y="453"/>
                </a:lnTo>
                <a:lnTo>
                  <a:pt x="371" y="427"/>
                </a:lnTo>
                <a:lnTo>
                  <a:pt x="371" y="427"/>
                </a:lnTo>
                <a:lnTo>
                  <a:pt x="367" y="410"/>
                </a:lnTo>
                <a:lnTo>
                  <a:pt x="362" y="396"/>
                </a:lnTo>
                <a:lnTo>
                  <a:pt x="356" y="381"/>
                </a:lnTo>
                <a:lnTo>
                  <a:pt x="348" y="339"/>
                </a:lnTo>
                <a:lnTo>
                  <a:pt x="356" y="335"/>
                </a:lnTo>
                <a:lnTo>
                  <a:pt x="356" y="335"/>
                </a:lnTo>
                <a:lnTo>
                  <a:pt x="348" y="298"/>
                </a:lnTo>
                <a:lnTo>
                  <a:pt x="341" y="269"/>
                </a:lnTo>
                <a:lnTo>
                  <a:pt x="337" y="258"/>
                </a:lnTo>
                <a:lnTo>
                  <a:pt x="333" y="249"/>
                </a:lnTo>
                <a:lnTo>
                  <a:pt x="333" y="249"/>
                </a:lnTo>
                <a:lnTo>
                  <a:pt x="324" y="227"/>
                </a:lnTo>
                <a:lnTo>
                  <a:pt x="320" y="219"/>
                </a:lnTo>
                <a:lnTo>
                  <a:pt x="318" y="217"/>
                </a:lnTo>
                <a:lnTo>
                  <a:pt x="315" y="214"/>
                </a:lnTo>
                <a:lnTo>
                  <a:pt x="315" y="214"/>
                </a:lnTo>
                <a:lnTo>
                  <a:pt x="308" y="211"/>
                </a:lnTo>
                <a:lnTo>
                  <a:pt x="308" y="211"/>
                </a:lnTo>
                <a:lnTo>
                  <a:pt x="308" y="209"/>
                </a:lnTo>
                <a:lnTo>
                  <a:pt x="309" y="207"/>
                </a:lnTo>
                <a:lnTo>
                  <a:pt x="309" y="204"/>
                </a:lnTo>
                <a:lnTo>
                  <a:pt x="308" y="203"/>
                </a:lnTo>
                <a:lnTo>
                  <a:pt x="306" y="200"/>
                </a:lnTo>
                <a:lnTo>
                  <a:pt x="304" y="199"/>
                </a:lnTo>
                <a:lnTo>
                  <a:pt x="304" y="199"/>
                </a:lnTo>
                <a:lnTo>
                  <a:pt x="297" y="199"/>
                </a:lnTo>
                <a:lnTo>
                  <a:pt x="295" y="200"/>
                </a:lnTo>
                <a:lnTo>
                  <a:pt x="291" y="200"/>
                </a:lnTo>
                <a:lnTo>
                  <a:pt x="285" y="195"/>
                </a:lnTo>
                <a:lnTo>
                  <a:pt x="285" y="195"/>
                </a:lnTo>
                <a:lnTo>
                  <a:pt x="276" y="192"/>
                </a:lnTo>
                <a:lnTo>
                  <a:pt x="268" y="189"/>
                </a:lnTo>
                <a:lnTo>
                  <a:pt x="262" y="189"/>
                </a:lnTo>
                <a:lnTo>
                  <a:pt x="239" y="178"/>
                </a:lnTo>
                <a:lnTo>
                  <a:pt x="227" y="170"/>
                </a:lnTo>
                <a:lnTo>
                  <a:pt x="224" y="170"/>
                </a:lnTo>
                <a:lnTo>
                  <a:pt x="224" y="170"/>
                </a:lnTo>
                <a:lnTo>
                  <a:pt x="225" y="165"/>
                </a:lnTo>
                <a:lnTo>
                  <a:pt x="225" y="161"/>
                </a:lnTo>
                <a:lnTo>
                  <a:pt x="224" y="159"/>
                </a:lnTo>
                <a:lnTo>
                  <a:pt x="224" y="159"/>
                </a:lnTo>
                <a:lnTo>
                  <a:pt x="224" y="156"/>
                </a:lnTo>
                <a:lnTo>
                  <a:pt x="224" y="152"/>
                </a:lnTo>
                <a:lnTo>
                  <a:pt x="224" y="147"/>
                </a:lnTo>
                <a:lnTo>
                  <a:pt x="224" y="147"/>
                </a:lnTo>
                <a:lnTo>
                  <a:pt x="226" y="143"/>
                </a:lnTo>
                <a:lnTo>
                  <a:pt x="231" y="136"/>
                </a:lnTo>
                <a:lnTo>
                  <a:pt x="231" y="136"/>
                </a:lnTo>
                <a:lnTo>
                  <a:pt x="235" y="131"/>
                </a:lnTo>
                <a:lnTo>
                  <a:pt x="238" y="124"/>
                </a:lnTo>
                <a:lnTo>
                  <a:pt x="239" y="117"/>
                </a:lnTo>
                <a:lnTo>
                  <a:pt x="239" y="117"/>
                </a:lnTo>
                <a:lnTo>
                  <a:pt x="244" y="118"/>
                </a:lnTo>
                <a:lnTo>
                  <a:pt x="248" y="117"/>
                </a:lnTo>
                <a:lnTo>
                  <a:pt x="249" y="115"/>
                </a:lnTo>
                <a:lnTo>
                  <a:pt x="250" y="113"/>
                </a:lnTo>
                <a:lnTo>
                  <a:pt x="250" y="113"/>
                </a:lnTo>
                <a:lnTo>
                  <a:pt x="253" y="105"/>
                </a:lnTo>
                <a:lnTo>
                  <a:pt x="255" y="94"/>
                </a:lnTo>
                <a:lnTo>
                  <a:pt x="255" y="82"/>
                </a:lnTo>
                <a:lnTo>
                  <a:pt x="255" y="78"/>
                </a:lnTo>
                <a:lnTo>
                  <a:pt x="254" y="75"/>
                </a:lnTo>
                <a:lnTo>
                  <a:pt x="254" y="75"/>
                </a:lnTo>
                <a:lnTo>
                  <a:pt x="252" y="72"/>
                </a:lnTo>
                <a:lnTo>
                  <a:pt x="249" y="71"/>
                </a:lnTo>
                <a:lnTo>
                  <a:pt x="247" y="71"/>
                </a:lnTo>
                <a:lnTo>
                  <a:pt x="247" y="71"/>
                </a:lnTo>
                <a:lnTo>
                  <a:pt x="248" y="67"/>
                </a:lnTo>
                <a:lnTo>
                  <a:pt x="249" y="57"/>
                </a:lnTo>
                <a:lnTo>
                  <a:pt x="249" y="44"/>
                </a:lnTo>
                <a:lnTo>
                  <a:pt x="249" y="38"/>
                </a:lnTo>
                <a:lnTo>
                  <a:pt x="247" y="34"/>
                </a:lnTo>
                <a:lnTo>
                  <a:pt x="247" y="34"/>
                </a:lnTo>
                <a:lnTo>
                  <a:pt x="235" y="19"/>
                </a:lnTo>
                <a:lnTo>
                  <a:pt x="227" y="11"/>
                </a:lnTo>
                <a:lnTo>
                  <a:pt x="227" y="11"/>
                </a:lnTo>
                <a:lnTo>
                  <a:pt x="208" y="0"/>
                </a:lnTo>
                <a:lnTo>
                  <a:pt x="208" y="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9"/>
          <p:cNvSpPr>
            <a:spLocks noEditPoints="1"/>
          </p:cNvSpPr>
          <p:nvPr/>
        </p:nvSpPr>
        <p:spPr bwMode="auto">
          <a:xfrm>
            <a:off x="6591012" y="4692952"/>
            <a:ext cx="567233" cy="1630270"/>
          </a:xfrm>
          <a:custGeom>
            <a:avLst/>
            <a:gdLst>
              <a:gd name="T0" fmla="*/ 98 w 270"/>
              <a:gd name="T1" fmla="*/ 31 h 776"/>
              <a:gd name="T2" fmla="*/ 99 w 270"/>
              <a:gd name="T3" fmla="*/ 45 h 776"/>
              <a:gd name="T4" fmla="*/ 83 w 270"/>
              <a:gd name="T5" fmla="*/ 75 h 776"/>
              <a:gd name="T6" fmla="*/ 99 w 270"/>
              <a:gd name="T7" fmla="*/ 81 h 776"/>
              <a:gd name="T8" fmla="*/ 103 w 270"/>
              <a:gd name="T9" fmla="*/ 93 h 776"/>
              <a:gd name="T10" fmla="*/ 112 w 270"/>
              <a:gd name="T11" fmla="*/ 102 h 776"/>
              <a:gd name="T12" fmla="*/ 107 w 270"/>
              <a:gd name="T13" fmla="*/ 123 h 776"/>
              <a:gd name="T14" fmla="*/ 79 w 270"/>
              <a:gd name="T15" fmla="*/ 140 h 776"/>
              <a:gd name="T16" fmla="*/ 41 w 270"/>
              <a:gd name="T17" fmla="*/ 161 h 776"/>
              <a:gd name="T18" fmla="*/ 12 w 270"/>
              <a:gd name="T19" fmla="*/ 243 h 776"/>
              <a:gd name="T20" fmla="*/ 12 w 270"/>
              <a:gd name="T21" fmla="*/ 277 h 776"/>
              <a:gd name="T22" fmla="*/ 36 w 270"/>
              <a:gd name="T23" fmla="*/ 315 h 776"/>
              <a:gd name="T24" fmla="*/ 12 w 270"/>
              <a:gd name="T25" fmla="*/ 388 h 776"/>
              <a:gd name="T26" fmla="*/ 2 w 270"/>
              <a:gd name="T27" fmla="*/ 421 h 776"/>
              <a:gd name="T28" fmla="*/ 3 w 270"/>
              <a:gd name="T29" fmla="*/ 438 h 776"/>
              <a:gd name="T30" fmla="*/ 54 w 270"/>
              <a:gd name="T31" fmla="*/ 527 h 776"/>
              <a:gd name="T32" fmla="*/ 61 w 270"/>
              <a:gd name="T33" fmla="*/ 675 h 776"/>
              <a:gd name="T34" fmla="*/ 69 w 270"/>
              <a:gd name="T35" fmla="*/ 719 h 776"/>
              <a:gd name="T36" fmla="*/ 80 w 270"/>
              <a:gd name="T37" fmla="*/ 733 h 776"/>
              <a:gd name="T38" fmla="*/ 80 w 270"/>
              <a:gd name="T39" fmla="*/ 765 h 776"/>
              <a:gd name="T40" fmla="*/ 94 w 270"/>
              <a:gd name="T41" fmla="*/ 774 h 776"/>
              <a:gd name="T42" fmla="*/ 138 w 270"/>
              <a:gd name="T43" fmla="*/ 772 h 776"/>
              <a:gd name="T44" fmla="*/ 139 w 270"/>
              <a:gd name="T45" fmla="*/ 753 h 776"/>
              <a:gd name="T46" fmla="*/ 174 w 270"/>
              <a:gd name="T47" fmla="*/ 752 h 776"/>
              <a:gd name="T48" fmla="*/ 179 w 270"/>
              <a:gd name="T49" fmla="*/ 713 h 776"/>
              <a:gd name="T50" fmla="*/ 191 w 270"/>
              <a:gd name="T51" fmla="*/ 678 h 776"/>
              <a:gd name="T52" fmla="*/ 202 w 270"/>
              <a:gd name="T53" fmla="*/ 653 h 776"/>
              <a:gd name="T54" fmla="*/ 199 w 270"/>
              <a:gd name="T55" fmla="*/ 603 h 776"/>
              <a:gd name="T56" fmla="*/ 209 w 270"/>
              <a:gd name="T57" fmla="*/ 526 h 776"/>
              <a:gd name="T58" fmla="*/ 216 w 270"/>
              <a:gd name="T59" fmla="*/ 431 h 776"/>
              <a:gd name="T60" fmla="*/ 224 w 270"/>
              <a:gd name="T61" fmla="*/ 424 h 776"/>
              <a:gd name="T62" fmla="*/ 233 w 270"/>
              <a:gd name="T63" fmla="*/ 311 h 776"/>
              <a:gd name="T64" fmla="*/ 249 w 270"/>
              <a:gd name="T65" fmla="*/ 301 h 776"/>
              <a:gd name="T66" fmla="*/ 267 w 270"/>
              <a:gd name="T67" fmla="*/ 282 h 776"/>
              <a:gd name="T68" fmla="*/ 265 w 270"/>
              <a:gd name="T69" fmla="*/ 227 h 776"/>
              <a:gd name="T70" fmla="*/ 234 w 270"/>
              <a:gd name="T71" fmla="*/ 149 h 776"/>
              <a:gd name="T72" fmla="*/ 191 w 270"/>
              <a:gd name="T73" fmla="*/ 122 h 776"/>
              <a:gd name="T74" fmla="*/ 172 w 270"/>
              <a:gd name="T75" fmla="*/ 98 h 776"/>
              <a:gd name="T76" fmla="*/ 182 w 270"/>
              <a:gd name="T77" fmla="*/ 88 h 776"/>
              <a:gd name="T78" fmla="*/ 200 w 270"/>
              <a:gd name="T79" fmla="*/ 65 h 776"/>
              <a:gd name="T80" fmla="*/ 197 w 270"/>
              <a:gd name="T81" fmla="*/ 43 h 776"/>
              <a:gd name="T82" fmla="*/ 179 w 270"/>
              <a:gd name="T83" fmla="*/ 33 h 776"/>
              <a:gd name="T84" fmla="*/ 153 w 270"/>
              <a:gd name="T85" fmla="*/ 0 h 776"/>
              <a:gd name="T86" fmla="*/ 131 w 270"/>
              <a:gd name="T87" fmla="*/ 4 h 776"/>
              <a:gd name="T88" fmla="*/ 140 w 270"/>
              <a:gd name="T89" fmla="*/ 723 h 776"/>
              <a:gd name="T90" fmla="*/ 126 w 270"/>
              <a:gd name="T91" fmla="*/ 734 h 776"/>
              <a:gd name="T92" fmla="*/ 135 w 270"/>
              <a:gd name="T93" fmla="*/ 719 h 776"/>
              <a:gd name="T94" fmla="*/ 122 w 270"/>
              <a:gd name="T95" fmla="*/ 612 h 776"/>
              <a:gd name="T96" fmla="*/ 116 w 270"/>
              <a:gd name="T97" fmla="*/ 596 h 776"/>
              <a:gd name="T98" fmla="*/ 120 w 270"/>
              <a:gd name="T99" fmla="*/ 570 h 776"/>
              <a:gd name="T100" fmla="*/ 130 w 270"/>
              <a:gd name="T101" fmla="*/ 556 h 776"/>
              <a:gd name="T102" fmla="*/ 131 w 270"/>
              <a:gd name="T103" fmla="*/ 626 h 7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70" h="776">
                <a:moveTo>
                  <a:pt x="115" y="8"/>
                </a:moveTo>
                <a:lnTo>
                  <a:pt x="115" y="8"/>
                </a:lnTo>
                <a:lnTo>
                  <a:pt x="106" y="19"/>
                </a:lnTo>
                <a:lnTo>
                  <a:pt x="99" y="27"/>
                </a:lnTo>
                <a:lnTo>
                  <a:pt x="98" y="31"/>
                </a:lnTo>
                <a:lnTo>
                  <a:pt x="97" y="33"/>
                </a:lnTo>
                <a:lnTo>
                  <a:pt x="97" y="33"/>
                </a:lnTo>
                <a:lnTo>
                  <a:pt x="98" y="41"/>
                </a:lnTo>
                <a:lnTo>
                  <a:pt x="99" y="45"/>
                </a:lnTo>
                <a:lnTo>
                  <a:pt x="99" y="45"/>
                </a:lnTo>
                <a:lnTo>
                  <a:pt x="99" y="55"/>
                </a:lnTo>
                <a:lnTo>
                  <a:pt x="99" y="55"/>
                </a:lnTo>
                <a:lnTo>
                  <a:pt x="89" y="64"/>
                </a:lnTo>
                <a:lnTo>
                  <a:pt x="83" y="71"/>
                </a:lnTo>
                <a:lnTo>
                  <a:pt x="83" y="75"/>
                </a:lnTo>
                <a:lnTo>
                  <a:pt x="84" y="78"/>
                </a:lnTo>
                <a:lnTo>
                  <a:pt x="84" y="78"/>
                </a:lnTo>
                <a:lnTo>
                  <a:pt x="88" y="80"/>
                </a:lnTo>
                <a:lnTo>
                  <a:pt x="93" y="81"/>
                </a:lnTo>
                <a:lnTo>
                  <a:pt x="99" y="81"/>
                </a:lnTo>
                <a:lnTo>
                  <a:pt x="99" y="81"/>
                </a:lnTo>
                <a:lnTo>
                  <a:pt x="101" y="86"/>
                </a:lnTo>
                <a:lnTo>
                  <a:pt x="102" y="90"/>
                </a:lnTo>
                <a:lnTo>
                  <a:pt x="103" y="93"/>
                </a:lnTo>
                <a:lnTo>
                  <a:pt x="103" y="93"/>
                </a:lnTo>
                <a:lnTo>
                  <a:pt x="110" y="94"/>
                </a:lnTo>
                <a:lnTo>
                  <a:pt x="112" y="94"/>
                </a:lnTo>
                <a:lnTo>
                  <a:pt x="115" y="102"/>
                </a:lnTo>
                <a:lnTo>
                  <a:pt x="115" y="102"/>
                </a:lnTo>
                <a:lnTo>
                  <a:pt x="112" y="102"/>
                </a:lnTo>
                <a:lnTo>
                  <a:pt x="110" y="102"/>
                </a:lnTo>
                <a:lnTo>
                  <a:pt x="108" y="104"/>
                </a:lnTo>
                <a:lnTo>
                  <a:pt x="108" y="104"/>
                </a:lnTo>
                <a:lnTo>
                  <a:pt x="107" y="116"/>
                </a:lnTo>
                <a:lnTo>
                  <a:pt x="107" y="123"/>
                </a:lnTo>
                <a:lnTo>
                  <a:pt x="107" y="123"/>
                </a:lnTo>
                <a:lnTo>
                  <a:pt x="97" y="131"/>
                </a:lnTo>
                <a:lnTo>
                  <a:pt x="88" y="136"/>
                </a:lnTo>
                <a:lnTo>
                  <a:pt x="79" y="140"/>
                </a:lnTo>
                <a:lnTo>
                  <a:pt x="79" y="140"/>
                </a:lnTo>
                <a:lnTo>
                  <a:pt x="66" y="144"/>
                </a:lnTo>
                <a:lnTo>
                  <a:pt x="61" y="146"/>
                </a:lnTo>
                <a:lnTo>
                  <a:pt x="61" y="146"/>
                </a:lnTo>
                <a:lnTo>
                  <a:pt x="50" y="155"/>
                </a:lnTo>
                <a:lnTo>
                  <a:pt x="41" y="161"/>
                </a:lnTo>
                <a:lnTo>
                  <a:pt x="36" y="169"/>
                </a:lnTo>
                <a:lnTo>
                  <a:pt x="36" y="169"/>
                </a:lnTo>
                <a:lnTo>
                  <a:pt x="23" y="203"/>
                </a:lnTo>
                <a:lnTo>
                  <a:pt x="17" y="226"/>
                </a:lnTo>
                <a:lnTo>
                  <a:pt x="12" y="243"/>
                </a:lnTo>
                <a:lnTo>
                  <a:pt x="12" y="243"/>
                </a:lnTo>
                <a:lnTo>
                  <a:pt x="10" y="253"/>
                </a:lnTo>
                <a:lnTo>
                  <a:pt x="10" y="263"/>
                </a:lnTo>
                <a:lnTo>
                  <a:pt x="12" y="277"/>
                </a:lnTo>
                <a:lnTo>
                  <a:pt x="12" y="277"/>
                </a:lnTo>
                <a:lnTo>
                  <a:pt x="17" y="299"/>
                </a:lnTo>
                <a:lnTo>
                  <a:pt x="22" y="315"/>
                </a:lnTo>
                <a:lnTo>
                  <a:pt x="22" y="315"/>
                </a:lnTo>
                <a:lnTo>
                  <a:pt x="36" y="315"/>
                </a:lnTo>
                <a:lnTo>
                  <a:pt x="36" y="315"/>
                </a:lnTo>
                <a:lnTo>
                  <a:pt x="28" y="342"/>
                </a:lnTo>
                <a:lnTo>
                  <a:pt x="22" y="362"/>
                </a:lnTo>
                <a:lnTo>
                  <a:pt x="17" y="377"/>
                </a:lnTo>
                <a:lnTo>
                  <a:pt x="17" y="377"/>
                </a:lnTo>
                <a:lnTo>
                  <a:pt x="12" y="388"/>
                </a:lnTo>
                <a:lnTo>
                  <a:pt x="9" y="399"/>
                </a:lnTo>
                <a:lnTo>
                  <a:pt x="7" y="409"/>
                </a:lnTo>
                <a:lnTo>
                  <a:pt x="4" y="415"/>
                </a:lnTo>
                <a:lnTo>
                  <a:pt x="4" y="415"/>
                </a:lnTo>
                <a:lnTo>
                  <a:pt x="2" y="421"/>
                </a:lnTo>
                <a:lnTo>
                  <a:pt x="0" y="428"/>
                </a:lnTo>
                <a:lnTo>
                  <a:pt x="0" y="435"/>
                </a:lnTo>
                <a:lnTo>
                  <a:pt x="2" y="437"/>
                </a:lnTo>
                <a:lnTo>
                  <a:pt x="3" y="438"/>
                </a:lnTo>
                <a:lnTo>
                  <a:pt x="3" y="438"/>
                </a:lnTo>
                <a:lnTo>
                  <a:pt x="24" y="440"/>
                </a:lnTo>
                <a:lnTo>
                  <a:pt x="43" y="441"/>
                </a:lnTo>
                <a:lnTo>
                  <a:pt x="43" y="441"/>
                </a:lnTo>
                <a:lnTo>
                  <a:pt x="50" y="490"/>
                </a:lnTo>
                <a:lnTo>
                  <a:pt x="54" y="527"/>
                </a:lnTo>
                <a:lnTo>
                  <a:pt x="56" y="551"/>
                </a:lnTo>
                <a:lnTo>
                  <a:pt x="56" y="551"/>
                </a:lnTo>
                <a:lnTo>
                  <a:pt x="55" y="603"/>
                </a:lnTo>
                <a:lnTo>
                  <a:pt x="55" y="603"/>
                </a:lnTo>
                <a:lnTo>
                  <a:pt x="61" y="675"/>
                </a:lnTo>
                <a:lnTo>
                  <a:pt x="61" y="675"/>
                </a:lnTo>
                <a:lnTo>
                  <a:pt x="64" y="704"/>
                </a:lnTo>
                <a:lnTo>
                  <a:pt x="66" y="714"/>
                </a:lnTo>
                <a:lnTo>
                  <a:pt x="69" y="719"/>
                </a:lnTo>
                <a:lnTo>
                  <a:pt x="69" y="719"/>
                </a:lnTo>
                <a:lnTo>
                  <a:pt x="71" y="722"/>
                </a:lnTo>
                <a:lnTo>
                  <a:pt x="74" y="724"/>
                </a:lnTo>
                <a:lnTo>
                  <a:pt x="78" y="725"/>
                </a:lnTo>
                <a:lnTo>
                  <a:pt x="78" y="725"/>
                </a:lnTo>
                <a:lnTo>
                  <a:pt x="80" y="733"/>
                </a:lnTo>
                <a:lnTo>
                  <a:pt x="82" y="741"/>
                </a:lnTo>
                <a:lnTo>
                  <a:pt x="82" y="747"/>
                </a:lnTo>
                <a:lnTo>
                  <a:pt x="82" y="747"/>
                </a:lnTo>
                <a:lnTo>
                  <a:pt x="80" y="760"/>
                </a:lnTo>
                <a:lnTo>
                  <a:pt x="80" y="765"/>
                </a:lnTo>
                <a:lnTo>
                  <a:pt x="80" y="767"/>
                </a:lnTo>
                <a:lnTo>
                  <a:pt x="82" y="769"/>
                </a:lnTo>
                <a:lnTo>
                  <a:pt x="82" y="769"/>
                </a:lnTo>
                <a:lnTo>
                  <a:pt x="87" y="771"/>
                </a:lnTo>
                <a:lnTo>
                  <a:pt x="94" y="774"/>
                </a:lnTo>
                <a:lnTo>
                  <a:pt x="104" y="775"/>
                </a:lnTo>
                <a:lnTo>
                  <a:pt x="116" y="776"/>
                </a:lnTo>
                <a:lnTo>
                  <a:pt x="116" y="776"/>
                </a:lnTo>
                <a:lnTo>
                  <a:pt x="132" y="775"/>
                </a:lnTo>
                <a:lnTo>
                  <a:pt x="138" y="772"/>
                </a:lnTo>
                <a:lnTo>
                  <a:pt x="139" y="770"/>
                </a:lnTo>
                <a:lnTo>
                  <a:pt x="139" y="770"/>
                </a:lnTo>
                <a:lnTo>
                  <a:pt x="139" y="760"/>
                </a:lnTo>
                <a:lnTo>
                  <a:pt x="139" y="753"/>
                </a:lnTo>
                <a:lnTo>
                  <a:pt x="139" y="753"/>
                </a:lnTo>
                <a:lnTo>
                  <a:pt x="155" y="753"/>
                </a:lnTo>
                <a:lnTo>
                  <a:pt x="167" y="753"/>
                </a:lnTo>
                <a:lnTo>
                  <a:pt x="172" y="753"/>
                </a:lnTo>
                <a:lnTo>
                  <a:pt x="174" y="752"/>
                </a:lnTo>
                <a:lnTo>
                  <a:pt x="174" y="752"/>
                </a:lnTo>
                <a:lnTo>
                  <a:pt x="177" y="744"/>
                </a:lnTo>
                <a:lnTo>
                  <a:pt x="179" y="737"/>
                </a:lnTo>
                <a:lnTo>
                  <a:pt x="179" y="737"/>
                </a:lnTo>
                <a:lnTo>
                  <a:pt x="181" y="723"/>
                </a:lnTo>
                <a:lnTo>
                  <a:pt x="179" y="713"/>
                </a:lnTo>
                <a:lnTo>
                  <a:pt x="185" y="710"/>
                </a:lnTo>
                <a:lnTo>
                  <a:pt x="185" y="710"/>
                </a:lnTo>
                <a:lnTo>
                  <a:pt x="186" y="696"/>
                </a:lnTo>
                <a:lnTo>
                  <a:pt x="188" y="686"/>
                </a:lnTo>
                <a:lnTo>
                  <a:pt x="191" y="678"/>
                </a:lnTo>
                <a:lnTo>
                  <a:pt x="191" y="678"/>
                </a:lnTo>
                <a:lnTo>
                  <a:pt x="195" y="673"/>
                </a:lnTo>
                <a:lnTo>
                  <a:pt x="199" y="666"/>
                </a:lnTo>
                <a:lnTo>
                  <a:pt x="202" y="658"/>
                </a:lnTo>
                <a:lnTo>
                  <a:pt x="202" y="653"/>
                </a:lnTo>
                <a:lnTo>
                  <a:pt x="202" y="648"/>
                </a:lnTo>
                <a:lnTo>
                  <a:pt x="202" y="648"/>
                </a:lnTo>
                <a:lnTo>
                  <a:pt x="201" y="623"/>
                </a:lnTo>
                <a:lnTo>
                  <a:pt x="199" y="603"/>
                </a:lnTo>
                <a:lnTo>
                  <a:pt x="199" y="603"/>
                </a:lnTo>
                <a:lnTo>
                  <a:pt x="199" y="581"/>
                </a:lnTo>
                <a:lnTo>
                  <a:pt x="201" y="553"/>
                </a:lnTo>
                <a:lnTo>
                  <a:pt x="201" y="553"/>
                </a:lnTo>
                <a:lnTo>
                  <a:pt x="204" y="541"/>
                </a:lnTo>
                <a:lnTo>
                  <a:pt x="209" y="526"/>
                </a:lnTo>
                <a:lnTo>
                  <a:pt x="213" y="509"/>
                </a:lnTo>
                <a:lnTo>
                  <a:pt x="214" y="494"/>
                </a:lnTo>
                <a:lnTo>
                  <a:pt x="214" y="494"/>
                </a:lnTo>
                <a:lnTo>
                  <a:pt x="215" y="456"/>
                </a:lnTo>
                <a:lnTo>
                  <a:pt x="216" y="431"/>
                </a:lnTo>
                <a:lnTo>
                  <a:pt x="216" y="431"/>
                </a:lnTo>
                <a:lnTo>
                  <a:pt x="220" y="429"/>
                </a:lnTo>
                <a:lnTo>
                  <a:pt x="223" y="427"/>
                </a:lnTo>
                <a:lnTo>
                  <a:pt x="224" y="424"/>
                </a:lnTo>
                <a:lnTo>
                  <a:pt x="224" y="424"/>
                </a:lnTo>
                <a:lnTo>
                  <a:pt x="229" y="385"/>
                </a:lnTo>
                <a:lnTo>
                  <a:pt x="232" y="357"/>
                </a:lnTo>
                <a:lnTo>
                  <a:pt x="232" y="335"/>
                </a:lnTo>
                <a:lnTo>
                  <a:pt x="232" y="335"/>
                </a:lnTo>
                <a:lnTo>
                  <a:pt x="233" y="311"/>
                </a:lnTo>
                <a:lnTo>
                  <a:pt x="234" y="302"/>
                </a:lnTo>
                <a:lnTo>
                  <a:pt x="234" y="302"/>
                </a:lnTo>
                <a:lnTo>
                  <a:pt x="237" y="302"/>
                </a:lnTo>
                <a:lnTo>
                  <a:pt x="244" y="302"/>
                </a:lnTo>
                <a:lnTo>
                  <a:pt x="249" y="301"/>
                </a:lnTo>
                <a:lnTo>
                  <a:pt x="254" y="300"/>
                </a:lnTo>
                <a:lnTo>
                  <a:pt x="260" y="297"/>
                </a:lnTo>
                <a:lnTo>
                  <a:pt x="262" y="292"/>
                </a:lnTo>
                <a:lnTo>
                  <a:pt x="262" y="292"/>
                </a:lnTo>
                <a:lnTo>
                  <a:pt x="267" y="282"/>
                </a:lnTo>
                <a:lnTo>
                  <a:pt x="270" y="272"/>
                </a:lnTo>
                <a:lnTo>
                  <a:pt x="270" y="260"/>
                </a:lnTo>
                <a:lnTo>
                  <a:pt x="268" y="247"/>
                </a:lnTo>
                <a:lnTo>
                  <a:pt x="268" y="247"/>
                </a:lnTo>
                <a:lnTo>
                  <a:pt x="265" y="227"/>
                </a:lnTo>
                <a:lnTo>
                  <a:pt x="256" y="201"/>
                </a:lnTo>
                <a:lnTo>
                  <a:pt x="247" y="174"/>
                </a:lnTo>
                <a:lnTo>
                  <a:pt x="239" y="156"/>
                </a:lnTo>
                <a:lnTo>
                  <a:pt x="239" y="156"/>
                </a:lnTo>
                <a:lnTo>
                  <a:pt x="234" y="149"/>
                </a:lnTo>
                <a:lnTo>
                  <a:pt x="230" y="144"/>
                </a:lnTo>
                <a:lnTo>
                  <a:pt x="220" y="137"/>
                </a:lnTo>
                <a:lnTo>
                  <a:pt x="220" y="137"/>
                </a:lnTo>
                <a:lnTo>
                  <a:pt x="202" y="127"/>
                </a:lnTo>
                <a:lnTo>
                  <a:pt x="191" y="122"/>
                </a:lnTo>
                <a:lnTo>
                  <a:pt x="177" y="109"/>
                </a:lnTo>
                <a:lnTo>
                  <a:pt x="171" y="109"/>
                </a:lnTo>
                <a:lnTo>
                  <a:pt x="171" y="97"/>
                </a:lnTo>
                <a:lnTo>
                  <a:pt x="171" y="97"/>
                </a:lnTo>
                <a:lnTo>
                  <a:pt x="172" y="98"/>
                </a:lnTo>
                <a:lnTo>
                  <a:pt x="174" y="97"/>
                </a:lnTo>
                <a:lnTo>
                  <a:pt x="177" y="95"/>
                </a:lnTo>
                <a:lnTo>
                  <a:pt x="177" y="95"/>
                </a:lnTo>
                <a:lnTo>
                  <a:pt x="179" y="93"/>
                </a:lnTo>
                <a:lnTo>
                  <a:pt x="182" y="88"/>
                </a:lnTo>
                <a:lnTo>
                  <a:pt x="183" y="83"/>
                </a:lnTo>
                <a:lnTo>
                  <a:pt x="183" y="75"/>
                </a:lnTo>
                <a:lnTo>
                  <a:pt x="195" y="74"/>
                </a:lnTo>
                <a:lnTo>
                  <a:pt x="195" y="74"/>
                </a:lnTo>
                <a:lnTo>
                  <a:pt x="200" y="65"/>
                </a:lnTo>
                <a:lnTo>
                  <a:pt x="200" y="65"/>
                </a:lnTo>
                <a:lnTo>
                  <a:pt x="200" y="61"/>
                </a:lnTo>
                <a:lnTo>
                  <a:pt x="200" y="56"/>
                </a:lnTo>
                <a:lnTo>
                  <a:pt x="199" y="50"/>
                </a:lnTo>
                <a:lnTo>
                  <a:pt x="197" y="43"/>
                </a:lnTo>
                <a:lnTo>
                  <a:pt x="197" y="43"/>
                </a:lnTo>
                <a:lnTo>
                  <a:pt x="192" y="39"/>
                </a:lnTo>
                <a:lnTo>
                  <a:pt x="187" y="36"/>
                </a:lnTo>
                <a:lnTo>
                  <a:pt x="179" y="33"/>
                </a:lnTo>
                <a:lnTo>
                  <a:pt x="179" y="33"/>
                </a:lnTo>
                <a:lnTo>
                  <a:pt x="176" y="15"/>
                </a:lnTo>
                <a:lnTo>
                  <a:pt x="176" y="15"/>
                </a:lnTo>
                <a:lnTo>
                  <a:pt x="172" y="13"/>
                </a:lnTo>
                <a:lnTo>
                  <a:pt x="166" y="8"/>
                </a:lnTo>
                <a:lnTo>
                  <a:pt x="153" y="0"/>
                </a:lnTo>
                <a:lnTo>
                  <a:pt x="153" y="0"/>
                </a:lnTo>
                <a:lnTo>
                  <a:pt x="148" y="0"/>
                </a:lnTo>
                <a:lnTo>
                  <a:pt x="141" y="1"/>
                </a:lnTo>
                <a:lnTo>
                  <a:pt x="131" y="4"/>
                </a:lnTo>
                <a:lnTo>
                  <a:pt x="131" y="4"/>
                </a:lnTo>
                <a:lnTo>
                  <a:pt x="121" y="5"/>
                </a:lnTo>
                <a:lnTo>
                  <a:pt x="117" y="6"/>
                </a:lnTo>
                <a:lnTo>
                  <a:pt x="115" y="8"/>
                </a:lnTo>
                <a:lnTo>
                  <a:pt x="115" y="8"/>
                </a:lnTo>
                <a:close/>
                <a:moveTo>
                  <a:pt x="140" y="723"/>
                </a:moveTo>
                <a:lnTo>
                  <a:pt x="130" y="741"/>
                </a:lnTo>
                <a:lnTo>
                  <a:pt x="130" y="741"/>
                </a:lnTo>
                <a:lnTo>
                  <a:pt x="129" y="739"/>
                </a:lnTo>
                <a:lnTo>
                  <a:pt x="126" y="734"/>
                </a:lnTo>
                <a:lnTo>
                  <a:pt x="126" y="734"/>
                </a:lnTo>
                <a:lnTo>
                  <a:pt x="124" y="720"/>
                </a:lnTo>
                <a:lnTo>
                  <a:pt x="127" y="713"/>
                </a:lnTo>
                <a:lnTo>
                  <a:pt x="127" y="713"/>
                </a:lnTo>
                <a:lnTo>
                  <a:pt x="135" y="719"/>
                </a:lnTo>
                <a:lnTo>
                  <a:pt x="135" y="719"/>
                </a:lnTo>
                <a:lnTo>
                  <a:pt x="140" y="723"/>
                </a:lnTo>
                <a:lnTo>
                  <a:pt x="140" y="723"/>
                </a:lnTo>
                <a:close/>
                <a:moveTo>
                  <a:pt x="131" y="626"/>
                </a:moveTo>
                <a:lnTo>
                  <a:pt x="131" y="626"/>
                </a:lnTo>
                <a:lnTo>
                  <a:pt x="122" y="612"/>
                </a:lnTo>
                <a:lnTo>
                  <a:pt x="122" y="612"/>
                </a:lnTo>
                <a:lnTo>
                  <a:pt x="117" y="606"/>
                </a:lnTo>
                <a:lnTo>
                  <a:pt x="116" y="601"/>
                </a:lnTo>
                <a:lnTo>
                  <a:pt x="116" y="596"/>
                </a:lnTo>
                <a:lnTo>
                  <a:pt x="116" y="596"/>
                </a:lnTo>
                <a:lnTo>
                  <a:pt x="116" y="588"/>
                </a:lnTo>
                <a:lnTo>
                  <a:pt x="118" y="583"/>
                </a:lnTo>
                <a:lnTo>
                  <a:pt x="120" y="577"/>
                </a:lnTo>
                <a:lnTo>
                  <a:pt x="120" y="570"/>
                </a:lnTo>
                <a:lnTo>
                  <a:pt x="120" y="570"/>
                </a:lnTo>
                <a:lnTo>
                  <a:pt x="121" y="559"/>
                </a:lnTo>
                <a:lnTo>
                  <a:pt x="125" y="542"/>
                </a:lnTo>
                <a:lnTo>
                  <a:pt x="130" y="521"/>
                </a:lnTo>
                <a:lnTo>
                  <a:pt x="130" y="521"/>
                </a:lnTo>
                <a:lnTo>
                  <a:pt x="130" y="556"/>
                </a:lnTo>
                <a:lnTo>
                  <a:pt x="130" y="600"/>
                </a:lnTo>
                <a:lnTo>
                  <a:pt x="130" y="600"/>
                </a:lnTo>
                <a:lnTo>
                  <a:pt x="130" y="617"/>
                </a:lnTo>
                <a:lnTo>
                  <a:pt x="131" y="626"/>
                </a:lnTo>
                <a:lnTo>
                  <a:pt x="131" y="626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8"/>
          <p:cNvSpPr>
            <a:spLocks noEditPoints="1"/>
          </p:cNvSpPr>
          <p:nvPr/>
        </p:nvSpPr>
        <p:spPr bwMode="auto">
          <a:xfrm>
            <a:off x="2867334" y="4557405"/>
            <a:ext cx="645505" cy="1765817"/>
          </a:xfrm>
          <a:custGeom>
            <a:avLst/>
            <a:gdLst>
              <a:gd name="T0" fmla="*/ 115 w 329"/>
              <a:gd name="T1" fmla="*/ 0 h 900"/>
              <a:gd name="T2" fmla="*/ 85 w 329"/>
              <a:gd name="T3" fmla="*/ 12 h 900"/>
              <a:gd name="T4" fmla="*/ 66 w 329"/>
              <a:gd name="T5" fmla="*/ 45 h 900"/>
              <a:gd name="T6" fmla="*/ 69 w 329"/>
              <a:gd name="T7" fmla="*/ 88 h 900"/>
              <a:gd name="T8" fmla="*/ 85 w 329"/>
              <a:gd name="T9" fmla="*/ 105 h 900"/>
              <a:gd name="T10" fmla="*/ 105 w 329"/>
              <a:gd name="T11" fmla="*/ 136 h 900"/>
              <a:gd name="T12" fmla="*/ 31 w 329"/>
              <a:gd name="T13" fmla="*/ 178 h 900"/>
              <a:gd name="T14" fmla="*/ 18 w 329"/>
              <a:gd name="T15" fmla="*/ 207 h 900"/>
              <a:gd name="T16" fmla="*/ 16 w 329"/>
              <a:gd name="T17" fmla="*/ 254 h 900"/>
              <a:gd name="T18" fmla="*/ 0 w 329"/>
              <a:gd name="T19" fmla="*/ 322 h 900"/>
              <a:gd name="T20" fmla="*/ 27 w 329"/>
              <a:gd name="T21" fmla="*/ 358 h 900"/>
              <a:gd name="T22" fmla="*/ 49 w 329"/>
              <a:gd name="T23" fmla="*/ 380 h 900"/>
              <a:gd name="T24" fmla="*/ 58 w 329"/>
              <a:gd name="T25" fmla="*/ 399 h 900"/>
              <a:gd name="T26" fmla="*/ 52 w 329"/>
              <a:gd name="T27" fmla="*/ 461 h 900"/>
              <a:gd name="T28" fmla="*/ 55 w 329"/>
              <a:gd name="T29" fmla="*/ 576 h 900"/>
              <a:gd name="T30" fmla="*/ 66 w 329"/>
              <a:gd name="T31" fmla="*/ 634 h 900"/>
              <a:gd name="T32" fmla="*/ 75 w 329"/>
              <a:gd name="T33" fmla="*/ 705 h 900"/>
              <a:gd name="T34" fmla="*/ 94 w 329"/>
              <a:gd name="T35" fmla="*/ 803 h 900"/>
              <a:gd name="T36" fmla="*/ 85 w 329"/>
              <a:gd name="T37" fmla="*/ 871 h 900"/>
              <a:gd name="T38" fmla="*/ 93 w 329"/>
              <a:gd name="T39" fmla="*/ 899 h 900"/>
              <a:gd name="T40" fmla="*/ 116 w 329"/>
              <a:gd name="T41" fmla="*/ 899 h 900"/>
              <a:gd name="T42" fmla="*/ 136 w 329"/>
              <a:gd name="T43" fmla="*/ 884 h 900"/>
              <a:gd name="T44" fmla="*/ 136 w 329"/>
              <a:gd name="T45" fmla="*/ 845 h 900"/>
              <a:gd name="T46" fmla="*/ 143 w 329"/>
              <a:gd name="T47" fmla="*/ 826 h 900"/>
              <a:gd name="T48" fmla="*/ 139 w 329"/>
              <a:gd name="T49" fmla="*/ 802 h 900"/>
              <a:gd name="T50" fmla="*/ 140 w 329"/>
              <a:gd name="T51" fmla="*/ 742 h 900"/>
              <a:gd name="T52" fmla="*/ 140 w 329"/>
              <a:gd name="T53" fmla="*/ 615 h 900"/>
              <a:gd name="T54" fmla="*/ 160 w 329"/>
              <a:gd name="T55" fmla="*/ 688 h 900"/>
              <a:gd name="T56" fmla="*/ 157 w 329"/>
              <a:gd name="T57" fmla="*/ 740 h 900"/>
              <a:gd name="T58" fmla="*/ 155 w 329"/>
              <a:gd name="T59" fmla="*/ 826 h 900"/>
              <a:gd name="T60" fmla="*/ 152 w 329"/>
              <a:gd name="T61" fmla="*/ 854 h 900"/>
              <a:gd name="T62" fmla="*/ 158 w 329"/>
              <a:gd name="T63" fmla="*/ 878 h 900"/>
              <a:gd name="T64" fmla="*/ 172 w 329"/>
              <a:gd name="T65" fmla="*/ 896 h 900"/>
              <a:gd name="T66" fmla="*/ 217 w 329"/>
              <a:gd name="T67" fmla="*/ 890 h 900"/>
              <a:gd name="T68" fmla="*/ 205 w 329"/>
              <a:gd name="T69" fmla="*/ 865 h 900"/>
              <a:gd name="T70" fmla="*/ 205 w 329"/>
              <a:gd name="T71" fmla="*/ 833 h 900"/>
              <a:gd name="T72" fmla="*/ 215 w 329"/>
              <a:gd name="T73" fmla="*/ 776 h 900"/>
              <a:gd name="T74" fmla="*/ 233 w 329"/>
              <a:gd name="T75" fmla="*/ 688 h 900"/>
              <a:gd name="T76" fmla="*/ 244 w 329"/>
              <a:gd name="T77" fmla="*/ 630 h 900"/>
              <a:gd name="T78" fmla="*/ 247 w 329"/>
              <a:gd name="T79" fmla="*/ 571 h 900"/>
              <a:gd name="T80" fmla="*/ 250 w 329"/>
              <a:gd name="T81" fmla="*/ 470 h 900"/>
              <a:gd name="T82" fmla="*/ 260 w 329"/>
              <a:gd name="T83" fmla="*/ 491 h 900"/>
              <a:gd name="T84" fmla="*/ 263 w 329"/>
              <a:gd name="T85" fmla="*/ 507 h 900"/>
              <a:gd name="T86" fmla="*/ 268 w 329"/>
              <a:gd name="T87" fmla="*/ 513 h 900"/>
              <a:gd name="T88" fmla="*/ 265 w 329"/>
              <a:gd name="T89" fmla="*/ 594 h 900"/>
              <a:gd name="T90" fmla="*/ 299 w 329"/>
              <a:gd name="T91" fmla="*/ 604 h 900"/>
              <a:gd name="T92" fmla="*/ 324 w 329"/>
              <a:gd name="T93" fmla="*/ 594 h 900"/>
              <a:gd name="T94" fmla="*/ 329 w 329"/>
              <a:gd name="T95" fmla="*/ 565 h 900"/>
              <a:gd name="T96" fmla="*/ 303 w 329"/>
              <a:gd name="T97" fmla="*/ 524 h 900"/>
              <a:gd name="T98" fmla="*/ 299 w 329"/>
              <a:gd name="T99" fmla="*/ 513 h 900"/>
              <a:gd name="T100" fmla="*/ 290 w 329"/>
              <a:gd name="T101" fmla="*/ 494 h 900"/>
              <a:gd name="T102" fmla="*/ 290 w 329"/>
              <a:gd name="T103" fmla="*/ 468 h 900"/>
              <a:gd name="T104" fmla="*/ 290 w 329"/>
              <a:gd name="T105" fmla="*/ 444 h 900"/>
              <a:gd name="T106" fmla="*/ 260 w 329"/>
              <a:gd name="T107" fmla="*/ 322 h 900"/>
              <a:gd name="T108" fmla="*/ 251 w 329"/>
              <a:gd name="T109" fmla="*/ 217 h 900"/>
              <a:gd name="T110" fmla="*/ 227 w 329"/>
              <a:gd name="T111" fmla="*/ 160 h 900"/>
              <a:gd name="T112" fmla="*/ 188 w 329"/>
              <a:gd name="T113" fmla="*/ 151 h 900"/>
              <a:gd name="T114" fmla="*/ 166 w 329"/>
              <a:gd name="T115" fmla="*/ 130 h 900"/>
              <a:gd name="T116" fmla="*/ 172 w 329"/>
              <a:gd name="T117" fmla="*/ 105 h 900"/>
              <a:gd name="T118" fmla="*/ 176 w 329"/>
              <a:gd name="T119" fmla="*/ 81 h 900"/>
              <a:gd name="T120" fmla="*/ 182 w 329"/>
              <a:gd name="T121" fmla="*/ 65 h 900"/>
              <a:gd name="T122" fmla="*/ 166 w 329"/>
              <a:gd name="T123" fmla="*/ 15 h 900"/>
              <a:gd name="T124" fmla="*/ 280 w 329"/>
              <a:gd name="T125" fmla="*/ 524 h 9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29" h="900">
                <a:moveTo>
                  <a:pt x="140" y="6"/>
                </a:moveTo>
                <a:lnTo>
                  <a:pt x="140" y="6"/>
                </a:lnTo>
                <a:lnTo>
                  <a:pt x="137" y="5"/>
                </a:lnTo>
                <a:lnTo>
                  <a:pt x="128" y="2"/>
                </a:lnTo>
                <a:lnTo>
                  <a:pt x="115" y="0"/>
                </a:lnTo>
                <a:lnTo>
                  <a:pt x="107" y="0"/>
                </a:lnTo>
                <a:lnTo>
                  <a:pt x="100" y="3"/>
                </a:lnTo>
                <a:lnTo>
                  <a:pt x="100" y="3"/>
                </a:lnTo>
                <a:lnTo>
                  <a:pt x="93" y="6"/>
                </a:lnTo>
                <a:lnTo>
                  <a:pt x="85" y="12"/>
                </a:lnTo>
                <a:lnTo>
                  <a:pt x="81" y="18"/>
                </a:lnTo>
                <a:lnTo>
                  <a:pt x="76" y="24"/>
                </a:lnTo>
                <a:lnTo>
                  <a:pt x="70" y="36"/>
                </a:lnTo>
                <a:lnTo>
                  <a:pt x="66" y="45"/>
                </a:lnTo>
                <a:lnTo>
                  <a:pt x="66" y="45"/>
                </a:lnTo>
                <a:lnTo>
                  <a:pt x="66" y="48"/>
                </a:lnTo>
                <a:lnTo>
                  <a:pt x="64" y="54"/>
                </a:lnTo>
                <a:lnTo>
                  <a:pt x="66" y="66"/>
                </a:lnTo>
                <a:lnTo>
                  <a:pt x="69" y="88"/>
                </a:lnTo>
                <a:lnTo>
                  <a:pt x="69" y="88"/>
                </a:lnTo>
                <a:lnTo>
                  <a:pt x="73" y="94"/>
                </a:lnTo>
                <a:lnTo>
                  <a:pt x="78" y="99"/>
                </a:lnTo>
                <a:lnTo>
                  <a:pt x="84" y="103"/>
                </a:lnTo>
                <a:lnTo>
                  <a:pt x="85" y="105"/>
                </a:lnTo>
                <a:lnTo>
                  <a:pt x="85" y="105"/>
                </a:lnTo>
                <a:lnTo>
                  <a:pt x="88" y="112"/>
                </a:lnTo>
                <a:lnTo>
                  <a:pt x="94" y="120"/>
                </a:lnTo>
                <a:lnTo>
                  <a:pt x="94" y="120"/>
                </a:lnTo>
                <a:lnTo>
                  <a:pt x="100" y="129"/>
                </a:lnTo>
                <a:lnTo>
                  <a:pt x="105" y="136"/>
                </a:lnTo>
                <a:lnTo>
                  <a:pt x="82" y="144"/>
                </a:lnTo>
                <a:lnTo>
                  <a:pt x="55" y="156"/>
                </a:lnTo>
                <a:lnTo>
                  <a:pt x="55" y="156"/>
                </a:lnTo>
                <a:lnTo>
                  <a:pt x="42" y="166"/>
                </a:lnTo>
                <a:lnTo>
                  <a:pt x="31" y="178"/>
                </a:lnTo>
                <a:lnTo>
                  <a:pt x="25" y="184"/>
                </a:lnTo>
                <a:lnTo>
                  <a:pt x="22" y="192"/>
                </a:lnTo>
                <a:lnTo>
                  <a:pt x="22" y="192"/>
                </a:lnTo>
                <a:lnTo>
                  <a:pt x="19" y="199"/>
                </a:lnTo>
                <a:lnTo>
                  <a:pt x="18" y="207"/>
                </a:lnTo>
                <a:lnTo>
                  <a:pt x="18" y="225"/>
                </a:lnTo>
                <a:lnTo>
                  <a:pt x="18" y="241"/>
                </a:lnTo>
                <a:lnTo>
                  <a:pt x="18" y="248"/>
                </a:lnTo>
                <a:lnTo>
                  <a:pt x="16" y="254"/>
                </a:lnTo>
                <a:lnTo>
                  <a:pt x="16" y="254"/>
                </a:lnTo>
                <a:lnTo>
                  <a:pt x="6" y="292"/>
                </a:lnTo>
                <a:lnTo>
                  <a:pt x="1" y="311"/>
                </a:lnTo>
                <a:lnTo>
                  <a:pt x="0" y="317"/>
                </a:lnTo>
                <a:lnTo>
                  <a:pt x="0" y="322"/>
                </a:lnTo>
                <a:lnTo>
                  <a:pt x="0" y="322"/>
                </a:lnTo>
                <a:lnTo>
                  <a:pt x="4" y="329"/>
                </a:lnTo>
                <a:lnTo>
                  <a:pt x="12" y="341"/>
                </a:lnTo>
                <a:lnTo>
                  <a:pt x="21" y="352"/>
                </a:lnTo>
                <a:lnTo>
                  <a:pt x="27" y="358"/>
                </a:lnTo>
                <a:lnTo>
                  <a:pt x="27" y="358"/>
                </a:lnTo>
                <a:lnTo>
                  <a:pt x="33" y="362"/>
                </a:lnTo>
                <a:lnTo>
                  <a:pt x="39" y="367"/>
                </a:lnTo>
                <a:lnTo>
                  <a:pt x="46" y="374"/>
                </a:lnTo>
                <a:lnTo>
                  <a:pt x="46" y="374"/>
                </a:lnTo>
                <a:lnTo>
                  <a:pt x="49" y="380"/>
                </a:lnTo>
                <a:lnTo>
                  <a:pt x="55" y="388"/>
                </a:lnTo>
                <a:lnTo>
                  <a:pt x="55" y="388"/>
                </a:lnTo>
                <a:lnTo>
                  <a:pt x="57" y="391"/>
                </a:lnTo>
                <a:lnTo>
                  <a:pt x="58" y="395"/>
                </a:lnTo>
                <a:lnTo>
                  <a:pt x="58" y="399"/>
                </a:lnTo>
                <a:lnTo>
                  <a:pt x="58" y="399"/>
                </a:lnTo>
                <a:lnTo>
                  <a:pt x="55" y="426"/>
                </a:lnTo>
                <a:lnTo>
                  <a:pt x="52" y="447"/>
                </a:lnTo>
                <a:lnTo>
                  <a:pt x="52" y="461"/>
                </a:lnTo>
                <a:lnTo>
                  <a:pt x="52" y="461"/>
                </a:lnTo>
                <a:lnTo>
                  <a:pt x="55" y="510"/>
                </a:lnTo>
                <a:lnTo>
                  <a:pt x="58" y="542"/>
                </a:lnTo>
                <a:lnTo>
                  <a:pt x="58" y="556"/>
                </a:lnTo>
                <a:lnTo>
                  <a:pt x="58" y="556"/>
                </a:lnTo>
                <a:lnTo>
                  <a:pt x="55" y="576"/>
                </a:lnTo>
                <a:lnTo>
                  <a:pt x="52" y="595"/>
                </a:lnTo>
                <a:lnTo>
                  <a:pt x="52" y="595"/>
                </a:lnTo>
                <a:lnTo>
                  <a:pt x="55" y="604"/>
                </a:lnTo>
                <a:lnTo>
                  <a:pt x="61" y="619"/>
                </a:lnTo>
                <a:lnTo>
                  <a:pt x="66" y="634"/>
                </a:lnTo>
                <a:lnTo>
                  <a:pt x="69" y="642"/>
                </a:lnTo>
                <a:lnTo>
                  <a:pt x="69" y="649"/>
                </a:lnTo>
                <a:lnTo>
                  <a:pt x="69" y="649"/>
                </a:lnTo>
                <a:lnTo>
                  <a:pt x="70" y="670"/>
                </a:lnTo>
                <a:lnTo>
                  <a:pt x="75" y="705"/>
                </a:lnTo>
                <a:lnTo>
                  <a:pt x="82" y="757"/>
                </a:lnTo>
                <a:lnTo>
                  <a:pt x="82" y="757"/>
                </a:lnTo>
                <a:lnTo>
                  <a:pt x="88" y="782"/>
                </a:lnTo>
                <a:lnTo>
                  <a:pt x="94" y="803"/>
                </a:lnTo>
                <a:lnTo>
                  <a:pt x="94" y="803"/>
                </a:lnTo>
                <a:lnTo>
                  <a:pt x="97" y="839"/>
                </a:lnTo>
                <a:lnTo>
                  <a:pt x="97" y="839"/>
                </a:lnTo>
                <a:lnTo>
                  <a:pt x="94" y="847"/>
                </a:lnTo>
                <a:lnTo>
                  <a:pt x="90" y="857"/>
                </a:lnTo>
                <a:lnTo>
                  <a:pt x="85" y="871"/>
                </a:lnTo>
                <a:lnTo>
                  <a:pt x="85" y="878"/>
                </a:lnTo>
                <a:lnTo>
                  <a:pt x="85" y="884"/>
                </a:lnTo>
                <a:lnTo>
                  <a:pt x="85" y="884"/>
                </a:lnTo>
                <a:lnTo>
                  <a:pt x="90" y="894"/>
                </a:lnTo>
                <a:lnTo>
                  <a:pt x="93" y="899"/>
                </a:lnTo>
                <a:lnTo>
                  <a:pt x="97" y="900"/>
                </a:lnTo>
                <a:lnTo>
                  <a:pt x="105" y="900"/>
                </a:lnTo>
                <a:lnTo>
                  <a:pt x="105" y="900"/>
                </a:lnTo>
                <a:lnTo>
                  <a:pt x="110" y="900"/>
                </a:lnTo>
                <a:lnTo>
                  <a:pt x="116" y="899"/>
                </a:lnTo>
                <a:lnTo>
                  <a:pt x="125" y="896"/>
                </a:lnTo>
                <a:lnTo>
                  <a:pt x="133" y="890"/>
                </a:lnTo>
                <a:lnTo>
                  <a:pt x="134" y="887"/>
                </a:lnTo>
                <a:lnTo>
                  <a:pt x="136" y="884"/>
                </a:lnTo>
                <a:lnTo>
                  <a:pt x="136" y="884"/>
                </a:lnTo>
                <a:lnTo>
                  <a:pt x="133" y="863"/>
                </a:lnTo>
                <a:lnTo>
                  <a:pt x="133" y="853"/>
                </a:lnTo>
                <a:lnTo>
                  <a:pt x="134" y="848"/>
                </a:lnTo>
                <a:lnTo>
                  <a:pt x="136" y="845"/>
                </a:lnTo>
                <a:lnTo>
                  <a:pt x="136" y="845"/>
                </a:lnTo>
                <a:lnTo>
                  <a:pt x="139" y="842"/>
                </a:lnTo>
                <a:lnTo>
                  <a:pt x="142" y="838"/>
                </a:lnTo>
                <a:lnTo>
                  <a:pt x="143" y="832"/>
                </a:lnTo>
                <a:lnTo>
                  <a:pt x="143" y="826"/>
                </a:lnTo>
                <a:lnTo>
                  <a:pt x="143" y="826"/>
                </a:lnTo>
                <a:lnTo>
                  <a:pt x="140" y="818"/>
                </a:lnTo>
                <a:lnTo>
                  <a:pt x="139" y="814"/>
                </a:lnTo>
                <a:lnTo>
                  <a:pt x="137" y="809"/>
                </a:lnTo>
                <a:lnTo>
                  <a:pt x="137" y="809"/>
                </a:lnTo>
                <a:lnTo>
                  <a:pt x="139" y="802"/>
                </a:lnTo>
                <a:lnTo>
                  <a:pt x="142" y="794"/>
                </a:lnTo>
                <a:lnTo>
                  <a:pt x="145" y="785"/>
                </a:lnTo>
                <a:lnTo>
                  <a:pt x="146" y="779"/>
                </a:lnTo>
                <a:lnTo>
                  <a:pt x="146" y="779"/>
                </a:lnTo>
                <a:lnTo>
                  <a:pt x="140" y="742"/>
                </a:lnTo>
                <a:lnTo>
                  <a:pt x="136" y="708"/>
                </a:lnTo>
                <a:lnTo>
                  <a:pt x="136" y="651"/>
                </a:lnTo>
                <a:lnTo>
                  <a:pt x="140" y="630"/>
                </a:lnTo>
                <a:lnTo>
                  <a:pt x="140" y="615"/>
                </a:lnTo>
                <a:lnTo>
                  <a:pt x="140" y="615"/>
                </a:lnTo>
                <a:lnTo>
                  <a:pt x="149" y="594"/>
                </a:lnTo>
                <a:lnTo>
                  <a:pt x="157" y="574"/>
                </a:lnTo>
                <a:lnTo>
                  <a:pt x="157" y="574"/>
                </a:lnTo>
                <a:lnTo>
                  <a:pt x="160" y="688"/>
                </a:lnTo>
                <a:lnTo>
                  <a:pt x="160" y="688"/>
                </a:lnTo>
                <a:lnTo>
                  <a:pt x="161" y="703"/>
                </a:lnTo>
                <a:lnTo>
                  <a:pt x="160" y="718"/>
                </a:lnTo>
                <a:lnTo>
                  <a:pt x="160" y="718"/>
                </a:lnTo>
                <a:lnTo>
                  <a:pt x="158" y="731"/>
                </a:lnTo>
                <a:lnTo>
                  <a:pt x="157" y="740"/>
                </a:lnTo>
                <a:lnTo>
                  <a:pt x="157" y="748"/>
                </a:lnTo>
                <a:lnTo>
                  <a:pt x="157" y="748"/>
                </a:lnTo>
                <a:lnTo>
                  <a:pt x="158" y="764"/>
                </a:lnTo>
                <a:lnTo>
                  <a:pt x="157" y="788"/>
                </a:lnTo>
                <a:lnTo>
                  <a:pt x="155" y="826"/>
                </a:lnTo>
                <a:lnTo>
                  <a:pt x="155" y="826"/>
                </a:lnTo>
                <a:lnTo>
                  <a:pt x="152" y="842"/>
                </a:lnTo>
                <a:lnTo>
                  <a:pt x="151" y="850"/>
                </a:lnTo>
                <a:lnTo>
                  <a:pt x="152" y="854"/>
                </a:lnTo>
                <a:lnTo>
                  <a:pt x="152" y="854"/>
                </a:lnTo>
                <a:lnTo>
                  <a:pt x="155" y="859"/>
                </a:lnTo>
                <a:lnTo>
                  <a:pt x="157" y="862"/>
                </a:lnTo>
                <a:lnTo>
                  <a:pt x="157" y="862"/>
                </a:lnTo>
                <a:lnTo>
                  <a:pt x="157" y="868"/>
                </a:lnTo>
                <a:lnTo>
                  <a:pt x="158" y="878"/>
                </a:lnTo>
                <a:lnTo>
                  <a:pt x="160" y="884"/>
                </a:lnTo>
                <a:lnTo>
                  <a:pt x="161" y="888"/>
                </a:lnTo>
                <a:lnTo>
                  <a:pt x="166" y="893"/>
                </a:lnTo>
                <a:lnTo>
                  <a:pt x="172" y="896"/>
                </a:lnTo>
                <a:lnTo>
                  <a:pt x="172" y="896"/>
                </a:lnTo>
                <a:lnTo>
                  <a:pt x="185" y="897"/>
                </a:lnTo>
                <a:lnTo>
                  <a:pt x="202" y="896"/>
                </a:lnTo>
                <a:lnTo>
                  <a:pt x="208" y="894"/>
                </a:lnTo>
                <a:lnTo>
                  <a:pt x="214" y="893"/>
                </a:lnTo>
                <a:lnTo>
                  <a:pt x="217" y="890"/>
                </a:lnTo>
                <a:lnTo>
                  <a:pt x="218" y="887"/>
                </a:lnTo>
                <a:lnTo>
                  <a:pt x="218" y="887"/>
                </a:lnTo>
                <a:lnTo>
                  <a:pt x="217" y="881"/>
                </a:lnTo>
                <a:lnTo>
                  <a:pt x="214" y="875"/>
                </a:lnTo>
                <a:lnTo>
                  <a:pt x="205" y="865"/>
                </a:lnTo>
                <a:lnTo>
                  <a:pt x="205" y="865"/>
                </a:lnTo>
                <a:lnTo>
                  <a:pt x="197" y="856"/>
                </a:lnTo>
                <a:lnTo>
                  <a:pt x="196" y="851"/>
                </a:lnTo>
                <a:lnTo>
                  <a:pt x="196" y="851"/>
                </a:lnTo>
                <a:lnTo>
                  <a:pt x="205" y="833"/>
                </a:lnTo>
                <a:lnTo>
                  <a:pt x="211" y="817"/>
                </a:lnTo>
                <a:lnTo>
                  <a:pt x="212" y="809"/>
                </a:lnTo>
                <a:lnTo>
                  <a:pt x="212" y="802"/>
                </a:lnTo>
                <a:lnTo>
                  <a:pt x="212" y="802"/>
                </a:lnTo>
                <a:lnTo>
                  <a:pt x="215" y="776"/>
                </a:lnTo>
                <a:lnTo>
                  <a:pt x="218" y="742"/>
                </a:lnTo>
                <a:lnTo>
                  <a:pt x="224" y="696"/>
                </a:lnTo>
                <a:lnTo>
                  <a:pt x="224" y="696"/>
                </a:lnTo>
                <a:lnTo>
                  <a:pt x="229" y="693"/>
                </a:lnTo>
                <a:lnTo>
                  <a:pt x="233" y="688"/>
                </a:lnTo>
                <a:lnTo>
                  <a:pt x="235" y="682"/>
                </a:lnTo>
                <a:lnTo>
                  <a:pt x="235" y="682"/>
                </a:lnTo>
                <a:lnTo>
                  <a:pt x="238" y="657"/>
                </a:lnTo>
                <a:lnTo>
                  <a:pt x="238" y="657"/>
                </a:lnTo>
                <a:lnTo>
                  <a:pt x="244" y="630"/>
                </a:lnTo>
                <a:lnTo>
                  <a:pt x="244" y="630"/>
                </a:lnTo>
                <a:lnTo>
                  <a:pt x="245" y="615"/>
                </a:lnTo>
                <a:lnTo>
                  <a:pt x="247" y="601"/>
                </a:lnTo>
                <a:lnTo>
                  <a:pt x="247" y="601"/>
                </a:lnTo>
                <a:lnTo>
                  <a:pt x="247" y="571"/>
                </a:lnTo>
                <a:lnTo>
                  <a:pt x="248" y="543"/>
                </a:lnTo>
                <a:lnTo>
                  <a:pt x="248" y="516"/>
                </a:lnTo>
                <a:lnTo>
                  <a:pt x="247" y="458"/>
                </a:lnTo>
                <a:lnTo>
                  <a:pt x="247" y="458"/>
                </a:lnTo>
                <a:lnTo>
                  <a:pt x="250" y="470"/>
                </a:lnTo>
                <a:lnTo>
                  <a:pt x="254" y="485"/>
                </a:lnTo>
                <a:lnTo>
                  <a:pt x="254" y="485"/>
                </a:lnTo>
                <a:lnTo>
                  <a:pt x="256" y="488"/>
                </a:lnTo>
                <a:lnTo>
                  <a:pt x="257" y="489"/>
                </a:lnTo>
                <a:lnTo>
                  <a:pt x="260" y="491"/>
                </a:lnTo>
                <a:lnTo>
                  <a:pt x="263" y="494"/>
                </a:lnTo>
                <a:lnTo>
                  <a:pt x="263" y="494"/>
                </a:lnTo>
                <a:lnTo>
                  <a:pt x="265" y="498"/>
                </a:lnTo>
                <a:lnTo>
                  <a:pt x="265" y="503"/>
                </a:lnTo>
                <a:lnTo>
                  <a:pt x="263" y="507"/>
                </a:lnTo>
                <a:lnTo>
                  <a:pt x="263" y="507"/>
                </a:lnTo>
                <a:lnTo>
                  <a:pt x="263" y="509"/>
                </a:lnTo>
                <a:lnTo>
                  <a:pt x="265" y="510"/>
                </a:lnTo>
                <a:lnTo>
                  <a:pt x="268" y="513"/>
                </a:lnTo>
                <a:lnTo>
                  <a:pt x="268" y="513"/>
                </a:lnTo>
                <a:lnTo>
                  <a:pt x="265" y="522"/>
                </a:lnTo>
                <a:lnTo>
                  <a:pt x="263" y="533"/>
                </a:lnTo>
                <a:lnTo>
                  <a:pt x="263" y="533"/>
                </a:lnTo>
                <a:lnTo>
                  <a:pt x="263" y="570"/>
                </a:lnTo>
                <a:lnTo>
                  <a:pt x="265" y="594"/>
                </a:lnTo>
                <a:lnTo>
                  <a:pt x="265" y="604"/>
                </a:lnTo>
                <a:lnTo>
                  <a:pt x="265" y="604"/>
                </a:lnTo>
                <a:lnTo>
                  <a:pt x="269" y="604"/>
                </a:lnTo>
                <a:lnTo>
                  <a:pt x="278" y="604"/>
                </a:lnTo>
                <a:lnTo>
                  <a:pt x="299" y="604"/>
                </a:lnTo>
                <a:lnTo>
                  <a:pt x="299" y="604"/>
                </a:lnTo>
                <a:lnTo>
                  <a:pt x="306" y="603"/>
                </a:lnTo>
                <a:lnTo>
                  <a:pt x="315" y="601"/>
                </a:lnTo>
                <a:lnTo>
                  <a:pt x="323" y="597"/>
                </a:lnTo>
                <a:lnTo>
                  <a:pt x="324" y="594"/>
                </a:lnTo>
                <a:lnTo>
                  <a:pt x="326" y="591"/>
                </a:lnTo>
                <a:lnTo>
                  <a:pt x="326" y="591"/>
                </a:lnTo>
                <a:lnTo>
                  <a:pt x="327" y="582"/>
                </a:lnTo>
                <a:lnTo>
                  <a:pt x="329" y="573"/>
                </a:lnTo>
                <a:lnTo>
                  <a:pt x="329" y="565"/>
                </a:lnTo>
                <a:lnTo>
                  <a:pt x="326" y="559"/>
                </a:lnTo>
                <a:lnTo>
                  <a:pt x="326" y="559"/>
                </a:lnTo>
                <a:lnTo>
                  <a:pt x="315" y="542"/>
                </a:lnTo>
                <a:lnTo>
                  <a:pt x="306" y="527"/>
                </a:lnTo>
                <a:lnTo>
                  <a:pt x="303" y="524"/>
                </a:lnTo>
                <a:lnTo>
                  <a:pt x="303" y="524"/>
                </a:lnTo>
                <a:lnTo>
                  <a:pt x="302" y="522"/>
                </a:lnTo>
                <a:lnTo>
                  <a:pt x="300" y="519"/>
                </a:lnTo>
                <a:lnTo>
                  <a:pt x="299" y="513"/>
                </a:lnTo>
                <a:lnTo>
                  <a:pt x="299" y="513"/>
                </a:lnTo>
                <a:lnTo>
                  <a:pt x="296" y="507"/>
                </a:lnTo>
                <a:lnTo>
                  <a:pt x="293" y="503"/>
                </a:lnTo>
                <a:lnTo>
                  <a:pt x="287" y="500"/>
                </a:lnTo>
                <a:lnTo>
                  <a:pt x="287" y="500"/>
                </a:lnTo>
                <a:lnTo>
                  <a:pt x="290" y="494"/>
                </a:lnTo>
                <a:lnTo>
                  <a:pt x="293" y="491"/>
                </a:lnTo>
                <a:lnTo>
                  <a:pt x="293" y="485"/>
                </a:lnTo>
                <a:lnTo>
                  <a:pt x="293" y="485"/>
                </a:lnTo>
                <a:lnTo>
                  <a:pt x="291" y="476"/>
                </a:lnTo>
                <a:lnTo>
                  <a:pt x="290" y="468"/>
                </a:lnTo>
                <a:lnTo>
                  <a:pt x="290" y="468"/>
                </a:lnTo>
                <a:lnTo>
                  <a:pt x="290" y="465"/>
                </a:lnTo>
                <a:lnTo>
                  <a:pt x="290" y="459"/>
                </a:lnTo>
                <a:lnTo>
                  <a:pt x="290" y="444"/>
                </a:lnTo>
                <a:lnTo>
                  <a:pt x="290" y="444"/>
                </a:lnTo>
                <a:lnTo>
                  <a:pt x="287" y="428"/>
                </a:lnTo>
                <a:lnTo>
                  <a:pt x="278" y="401"/>
                </a:lnTo>
                <a:lnTo>
                  <a:pt x="265" y="367"/>
                </a:lnTo>
                <a:lnTo>
                  <a:pt x="260" y="322"/>
                </a:lnTo>
                <a:lnTo>
                  <a:pt x="260" y="322"/>
                </a:lnTo>
                <a:lnTo>
                  <a:pt x="260" y="295"/>
                </a:lnTo>
                <a:lnTo>
                  <a:pt x="260" y="274"/>
                </a:lnTo>
                <a:lnTo>
                  <a:pt x="260" y="260"/>
                </a:lnTo>
                <a:lnTo>
                  <a:pt x="260" y="260"/>
                </a:lnTo>
                <a:lnTo>
                  <a:pt x="251" y="217"/>
                </a:lnTo>
                <a:lnTo>
                  <a:pt x="245" y="189"/>
                </a:lnTo>
                <a:lnTo>
                  <a:pt x="241" y="175"/>
                </a:lnTo>
                <a:lnTo>
                  <a:pt x="241" y="175"/>
                </a:lnTo>
                <a:lnTo>
                  <a:pt x="233" y="166"/>
                </a:lnTo>
                <a:lnTo>
                  <a:pt x="227" y="160"/>
                </a:lnTo>
                <a:lnTo>
                  <a:pt x="227" y="160"/>
                </a:lnTo>
                <a:lnTo>
                  <a:pt x="205" y="159"/>
                </a:lnTo>
                <a:lnTo>
                  <a:pt x="191" y="156"/>
                </a:lnTo>
                <a:lnTo>
                  <a:pt x="191" y="156"/>
                </a:lnTo>
                <a:lnTo>
                  <a:pt x="188" y="151"/>
                </a:lnTo>
                <a:lnTo>
                  <a:pt x="185" y="147"/>
                </a:lnTo>
                <a:lnTo>
                  <a:pt x="185" y="147"/>
                </a:lnTo>
                <a:lnTo>
                  <a:pt x="179" y="141"/>
                </a:lnTo>
                <a:lnTo>
                  <a:pt x="173" y="136"/>
                </a:lnTo>
                <a:lnTo>
                  <a:pt x="166" y="130"/>
                </a:lnTo>
                <a:lnTo>
                  <a:pt x="166" y="123"/>
                </a:lnTo>
                <a:lnTo>
                  <a:pt x="166" y="114"/>
                </a:lnTo>
                <a:lnTo>
                  <a:pt x="166" y="114"/>
                </a:lnTo>
                <a:lnTo>
                  <a:pt x="169" y="109"/>
                </a:lnTo>
                <a:lnTo>
                  <a:pt x="172" y="105"/>
                </a:lnTo>
                <a:lnTo>
                  <a:pt x="173" y="97"/>
                </a:lnTo>
                <a:lnTo>
                  <a:pt x="173" y="97"/>
                </a:lnTo>
                <a:lnTo>
                  <a:pt x="176" y="84"/>
                </a:lnTo>
                <a:lnTo>
                  <a:pt x="176" y="81"/>
                </a:lnTo>
                <a:lnTo>
                  <a:pt x="176" y="81"/>
                </a:lnTo>
                <a:lnTo>
                  <a:pt x="178" y="81"/>
                </a:lnTo>
                <a:lnTo>
                  <a:pt x="181" y="78"/>
                </a:lnTo>
                <a:lnTo>
                  <a:pt x="182" y="74"/>
                </a:lnTo>
                <a:lnTo>
                  <a:pt x="182" y="65"/>
                </a:lnTo>
                <a:lnTo>
                  <a:pt x="182" y="65"/>
                </a:lnTo>
                <a:lnTo>
                  <a:pt x="181" y="38"/>
                </a:lnTo>
                <a:lnTo>
                  <a:pt x="179" y="26"/>
                </a:lnTo>
                <a:lnTo>
                  <a:pt x="176" y="20"/>
                </a:lnTo>
                <a:lnTo>
                  <a:pt x="176" y="20"/>
                </a:lnTo>
                <a:lnTo>
                  <a:pt x="166" y="15"/>
                </a:lnTo>
                <a:lnTo>
                  <a:pt x="157" y="11"/>
                </a:lnTo>
                <a:lnTo>
                  <a:pt x="140" y="6"/>
                </a:lnTo>
                <a:close/>
                <a:moveTo>
                  <a:pt x="274" y="530"/>
                </a:moveTo>
                <a:lnTo>
                  <a:pt x="274" y="527"/>
                </a:lnTo>
                <a:lnTo>
                  <a:pt x="280" y="524"/>
                </a:lnTo>
                <a:lnTo>
                  <a:pt x="284" y="519"/>
                </a:lnTo>
                <a:lnTo>
                  <a:pt x="284" y="530"/>
                </a:lnTo>
                <a:lnTo>
                  <a:pt x="274" y="53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34"/>
          <p:cNvSpPr>
            <a:spLocks noEditPoints="1"/>
          </p:cNvSpPr>
          <p:nvPr/>
        </p:nvSpPr>
        <p:spPr bwMode="auto">
          <a:xfrm>
            <a:off x="1005931" y="4726196"/>
            <a:ext cx="632958" cy="1563779"/>
          </a:xfrm>
          <a:custGeom>
            <a:avLst/>
            <a:gdLst>
              <a:gd name="T0" fmla="*/ 80 w 306"/>
              <a:gd name="T1" fmla="*/ 20 h 756"/>
              <a:gd name="T2" fmla="*/ 81 w 306"/>
              <a:gd name="T3" fmla="*/ 70 h 756"/>
              <a:gd name="T4" fmla="*/ 78 w 306"/>
              <a:gd name="T5" fmla="*/ 79 h 756"/>
              <a:gd name="T6" fmla="*/ 100 w 306"/>
              <a:gd name="T7" fmla="*/ 106 h 756"/>
              <a:gd name="T8" fmla="*/ 91 w 306"/>
              <a:gd name="T9" fmla="*/ 115 h 756"/>
              <a:gd name="T10" fmla="*/ 34 w 306"/>
              <a:gd name="T11" fmla="*/ 147 h 756"/>
              <a:gd name="T12" fmla="*/ 25 w 306"/>
              <a:gd name="T13" fmla="*/ 184 h 756"/>
              <a:gd name="T14" fmla="*/ 1 w 306"/>
              <a:gd name="T15" fmla="*/ 254 h 756"/>
              <a:gd name="T16" fmla="*/ 6 w 306"/>
              <a:gd name="T17" fmla="*/ 278 h 756"/>
              <a:gd name="T18" fmla="*/ 34 w 306"/>
              <a:gd name="T19" fmla="*/ 291 h 756"/>
              <a:gd name="T20" fmla="*/ 66 w 306"/>
              <a:gd name="T21" fmla="*/ 307 h 756"/>
              <a:gd name="T22" fmla="*/ 47 w 306"/>
              <a:gd name="T23" fmla="*/ 338 h 756"/>
              <a:gd name="T24" fmla="*/ 63 w 306"/>
              <a:gd name="T25" fmla="*/ 475 h 756"/>
              <a:gd name="T26" fmla="*/ 80 w 306"/>
              <a:gd name="T27" fmla="*/ 568 h 756"/>
              <a:gd name="T28" fmla="*/ 89 w 306"/>
              <a:gd name="T29" fmla="*/ 634 h 756"/>
              <a:gd name="T30" fmla="*/ 122 w 306"/>
              <a:gd name="T31" fmla="*/ 716 h 756"/>
              <a:gd name="T32" fmla="*/ 104 w 306"/>
              <a:gd name="T33" fmla="*/ 752 h 756"/>
              <a:gd name="T34" fmla="*/ 109 w 306"/>
              <a:gd name="T35" fmla="*/ 756 h 756"/>
              <a:gd name="T36" fmla="*/ 137 w 306"/>
              <a:gd name="T37" fmla="*/ 756 h 756"/>
              <a:gd name="T38" fmla="*/ 174 w 306"/>
              <a:gd name="T39" fmla="*/ 740 h 756"/>
              <a:gd name="T40" fmla="*/ 184 w 306"/>
              <a:gd name="T41" fmla="*/ 729 h 756"/>
              <a:gd name="T42" fmla="*/ 194 w 306"/>
              <a:gd name="T43" fmla="*/ 720 h 756"/>
              <a:gd name="T44" fmla="*/ 194 w 306"/>
              <a:gd name="T45" fmla="*/ 686 h 756"/>
              <a:gd name="T46" fmla="*/ 197 w 306"/>
              <a:gd name="T47" fmla="*/ 617 h 756"/>
              <a:gd name="T48" fmla="*/ 213 w 306"/>
              <a:gd name="T49" fmla="*/ 557 h 756"/>
              <a:gd name="T50" fmla="*/ 223 w 306"/>
              <a:gd name="T51" fmla="*/ 425 h 756"/>
              <a:gd name="T52" fmla="*/ 230 w 306"/>
              <a:gd name="T53" fmla="*/ 415 h 756"/>
              <a:gd name="T54" fmla="*/ 241 w 306"/>
              <a:gd name="T55" fmla="*/ 416 h 756"/>
              <a:gd name="T56" fmla="*/ 263 w 306"/>
              <a:gd name="T57" fmla="*/ 391 h 756"/>
              <a:gd name="T58" fmla="*/ 272 w 306"/>
              <a:gd name="T59" fmla="*/ 391 h 756"/>
              <a:gd name="T60" fmla="*/ 278 w 306"/>
              <a:gd name="T61" fmla="*/ 382 h 756"/>
              <a:gd name="T62" fmla="*/ 291 w 306"/>
              <a:gd name="T63" fmla="*/ 382 h 756"/>
              <a:gd name="T64" fmla="*/ 306 w 306"/>
              <a:gd name="T65" fmla="*/ 349 h 756"/>
              <a:gd name="T66" fmla="*/ 301 w 306"/>
              <a:gd name="T67" fmla="*/ 322 h 756"/>
              <a:gd name="T68" fmla="*/ 302 w 306"/>
              <a:gd name="T69" fmla="*/ 305 h 756"/>
              <a:gd name="T70" fmla="*/ 297 w 306"/>
              <a:gd name="T71" fmla="*/ 282 h 756"/>
              <a:gd name="T72" fmla="*/ 282 w 306"/>
              <a:gd name="T73" fmla="*/ 254 h 756"/>
              <a:gd name="T74" fmla="*/ 260 w 306"/>
              <a:gd name="T75" fmla="*/ 203 h 756"/>
              <a:gd name="T76" fmla="*/ 244 w 306"/>
              <a:gd name="T77" fmla="*/ 179 h 756"/>
              <a:gd name="T78" fmla="*/ 231 w 306"/>
              <a:gd name="T79" fmla="*/ 148 h 756"/>
              <a:gd name="T80" fmla="*/ 214 w 306"/>
              <a:gd name="T81" fmla="*/ 129 h 756"/>
              <a:gd name="T82" fmla="*/ 156 w 306"/>
              <a:gd name="T83" fmla="*/ 87 h 756"/>
              <a:gd name="T84" fmla="*/ 162 w 306"/>
              <a:gd name="T85" fmla="*/ 77 h 756"/>
              <a:gd name="T86" fmla="*/ 162 w 306"/>
              <a:gd name="T87" fmla="*/ 53 h 756"/>
              <a:gd name="T88" fmla="*/ 156 w 306"/>
              <a:gd name="T89" fmla="*/ 47 h 756"/>
              <a:gd name="T90" fmla="*/ 151 w 306"/>
              <a:gd name="T91" fmla="*/ 30 h 756"/>
              <a:gd name="T92" fmla="*/ 156 w 306"/>
              <a:gd name="T93" fmla="*/ 16 h 756"/>
              <a:gd name="T94" fmla="*/ 146 w 306"/>
              <a:gd name="T95" fmla="*/ 2 h 756"/>
              <a:gd name="T96" fmla="*/ 113 w 306"/>
              <a:gd name="T97" fmla="*/ 4 h 756"/>
              <a:gd name="T98" fmla="*/ 106 w 306"/>
              <a:gd name="T99" fmla="*/ 4 h 756"/>
              <a:gd name="T100" fmla="*/ 237 w 306"/>
              <a:gd name="T101" fmla="*/ 279 h 756"/>
              <a:gd name="T102" fmla="*/ 244 w 306"/>
              <a:gd name="T103" fmla="*/ 294 h 756"/>
              <a:gd name="T104" fmla="*/ 269 w 306"/>
              <a:gd name="T105" fmla="*/ 320 h 756"/>
              <a:gd name="T106" fmla="*/ 263 w 306"/>
              <a:gd name="T107" fmla="*/ 331 h 756"/>
              <a:gd name="T108" fmla="*/ 260 w 306"/>
              <a:gd name="T109" fmla="*/ 340 h 756"/>
              <a:gd name="T110" fmla="*/ 231 w 306"/>
              <a:gd name="T111" fmla="*/ 297 h 756"/>
              <a:gd name="T112" fmla="*/ 212 w 306"/>
              <a:gd name="T113" fmla="*/ 268 h 7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06" h="756">
                <a:moveTo>
                  <a:pt x="106" y="4"/>
                </a:moveTo>
                <a:lnTo>
                  <a:pt x="106" y="4"/>
                </a:lnTo>
                <a:lnTo>
                  <a:pt x="91" y="11"/>
                </a:lnTo>
                <a:lnTo>
                  <a:pt x="82" y="16"/>
                </a:lnTo>
                <a:lnTo>
                  <a:pt x="80" y="20"/>
                </a:lnTo>
                <a:lnTo>
                  <a:pt x="78" y="23"/>
                </a:lnTo>
                <a:lnTo>
                  <a:pt x="78" y="23"/>
                </a:lnTo>
                <a:lnTo>
                  <a:pt x="78" y="42"/>
                </a:lnTo>
                <a:lnTo>
                  <a:pt x="78" y="57"/>
                </a:lnTo>
                <a:lnTo>
                  <a:pt x="81" y="70"/>
                </a:lnTo>
                <a:lnTo>
                  <a:pt x="81" y="70"/>
                </a:lnTo>
                <a:lnTo>
                  <a:pt x="78" y="71"/>
                </a:lnTo>
                <a:lnTo>
                  <a:pt x="77" y="75"/>
                </a:lnTo>
                <a:lnTo>
                  <a:pt x="78" y="79"/>
                </a:lnTo>
                <a:lnTo>
                  <a:pt x="78" y="79"/>
                </a:lnTo>
                <a:lnTo>
                  <a:pt x="85" y="89"/>
                </a:lnTo>
                <a:lnTo>
                  <a:pt x="91" y="94"/>
                </a:lnTo>
                <a:lnTo>
                  <a:pt x="91" y="94"/>
                </a:lnTo>
                <a:lnTo>
                  <a:pt x="97" y="98"/>
                </a:lnTo>
                <a:lnTo>
                  <a:pt x="100" y="106"/>
                </a:lnTo>
                <a:lnTo>
                  <a:pt x="100" y="106"/>
                </a:lnTo>
                <a:lnTo>
                  <a:pt x="96" y="109"/>
                </a:lnTo>
                <a:lnTo>
                  <a:pt x="92" y="112"/>
                </a:lnTo>
                <a:lnTo>
                  <a:pt x="91" y="115"/>
                </a:lnTo>
                <a:lnTo>
                  <a:pt x="91" y="115"/>
                </a:lnTo>
                <a:lnTo>
                  <a:pt x="87" y="119"/>
                </a:lnTo>
                <a:lnTo>
                  <a:pt x="82" y="123"/>
                </a:lnTo>
                <a:lnTo>
                  <a:pt x="64" y="132"/>
                </a:lnTo>
                <a:lnTo>
                  <a:pt x="45" y="141"/>
                </a:lnTo>
                <a:lnTo>
                  <a:pt x="34" y="147"/>
                </a:lnTo>
                <a:lnTo>
                  <a:pt x="34" y="147"/>
                </a:lnTo>
                <a:lnTo>
                  <a:pt x="33" y="151"/>
                </a:lnTo>
                <a:lnTo>
                  <a:pt x="30" y="156"/>
                </a:lnTo>
                <a:lnTo>
                  <a:pt x="28" y="170"/>
                </a:lnTo>
                <a:lnTo>
                  <a:pt x="25" y="184"/>
                </a:lnTo>
                <a:lnTo>
                  <a:pt x="22" y="194"/>
                </a:lnTo>
                <a:lnTo>
                  <a:pt x="22" y="194"/>
                </a:lnTo>
                <a:lnTo>
                  <a:pt x="16" y="208"/>
                </a:lnTo>
                <a:lnTo>
                  <a:pt x="7" y="231"/>
                </a:lnTo>
                <a:lnTo>
                  <a:pt x="1" y="254"/>
                </a:lnTo>
                <a:lnTo>
                  <a:pt x="0" y="263"/>
                </a:lnTo>
                <a:lnTo>
                  <a:pt x="0" y="269"/>
                </a:lnTo>
                <a:lnTo>
                  <a:pt x="0" y="269"/>
                </a:lnTo>
                <a:lnTo>
                  <a:pt x="2" y="274"/>
                </a:lnTo>
                <a:lnTo>
                  <a:pt x="6" y="278"/>
                </a:lnTo>
                <a:lnTo>
                  <a:pt x="11" y="282"/>
                </a:lnTo>
                <a:lnTo>
                  <a:pt x="16" y="284"/>
                </a:lnTo>
                <a:lnTo>
                  <a:pt x="28" y="289"/>
                </a:lnTo>
                <a:lnTo>
                  <a:pt x="34" y="291"/>
                </a:lnTo>
                <a:lnTo>
                  <a:pt x="34" y="291"/>
                </a:lnTo>
                <a:lnTo>
                  <a:pt x="66" y="297"/>
                </a:lnTo>
                <a:lnTo>
                  <a:pt x="66" y="297"/>
                </a:lnTo>
                <a:lnTo>
                  <a:pt x="66" y="301"/>
                </a:lnTo>
                <a:lnTo>
                  <a:pt x="66" y="307"/>
                </a:lnTo>
                <a:lnTo>
                  <a:pt x="66" y="307"/>
                </a:lnTo>
                <a:lnTo>
                  <a:pt x="55" y="319"/>
                </a:lnTo>
                <a:lnTo>
                  <a:pt x="49" y="327"/>
                </a:lnTo>
                <a:lnTo>
                  <a:pt x="48" y="333"/>
                </a:lnTo>
                <a:lnTo>
                  <a:pt x="47" y="338"/>
                </a:lnTo>
                <a:lnTo>
                  <a:pt x="47" y="338"/>
                </a:lnTo>
                <a:lnTo>
                  <a:pt x="48" y="358"/>
                </a:lnTo>
                <a:lnTo>
                  <a:pt x="52" y="391"/>
                </a:lnTo>
                <a:lnTo>
                  <a:pt x="59" y="451"/>
                </a:lnTo>
                <a:lnTo>
                  <a:pt x="59" y="451"/>
                </a:lnTo>
                <a:lnTo>
                  <a:pt x="63" y="475"/>
                </a:lnTo>
                <a:lnTo>
                  <a:pt x="69" y="507"/>
                </a:lnTo>
                <a:lnTo>
                  <a:pt x="76" y="536"/>
                </a:lnTo>
                <a:lnTo>
                  <a:pt x="78" y="554"/>
                </a:lnTo>
                <a:lnTo>
                  <a:pt x="78" y="554"/>
                </a:lnTo>
                <a:lnTo>
                  <a:pt x="80" y="568"/>
                </a:lnTo>
                <a:lnTo>
                  <a:pt x="83" y="587"/>
                </a:lnTo>
                <a:lnTo>
                  <a:pt x="86" y="608"/>
                </a:lnTo>
                <a:lnTo>
                  <a:pt x="87" y="626"/>
                </a:lnTo>
                <a:lnTo>
                  <a:pt x="87" y="626"/>
                </a:lnTo>
                <a:lnTo>
                  <a:pt x="89" y="634"/>
                </a:lnTo>
                <a:lnTo>
                  <a:pt x="90" y="642"/>
                </a:lnTo>
                <a:lnTo>
                  <a:pt x="95" y="660"/>
                </a:lnTo>
                <a:lnTo>
                  <a:pt x="101" y="676"/>
                </a:lnTo>
                <a:lnTo>
                  <a:pt x="106" y="686"/>
                </a:lnTo>
                <a:lnTo>
                  <a:pt x="122" y="716"/>
                </a:lnTo>
                <a:lnTo>
                  <a:pt x="122" y="716"/>
                </a:lnTo>
                <a:lnTo>
                  <a:pt x="113" y="730"/>
                </a:lnTo>
                <a:lnTo>
                  <a:pt x="106" y="742"/>
                </a:lnTo>
                <a:lnTo>
                  <a:pt x="104" y="747"/>
                </a:lnTo>
                <a:lnTo>
                  <a:pt x="104" y="752"/>
                </a:lnTo>
                <a:lnTo>
                  <a:pt x="104" y="752"/>
                </a:lnTo>
                <a:lnTo>
                  <a:pt x="104" y="754"/>
                </a:lnTo>
                <a:lnTo>
                  <a:pt x="105" y="756"/>
                </a:lnTo>
                <a:lnTo>
                  <a:pt x="106" y="756"/>
                </a:lnTo>
                <a:lnTo>
                  <a:pt x="109" y="756"/>
                </a:lnTo>
                <a:lnTo>
                  <a:pt x="115" y="754"/>
                </a:lnTo>
                <a:lnTo>
                  <a:pt x="120" y="754"/>
                </a:lnTo>
                <a:lnTo>
                  <a:pt x="125" y="754"/>
                </a:lnTo>
                <a:lnTo>
                  <a:pt x="125" y="754"/>
                </a:lnTo>
                <a:lnTo>
                  <a:pt x="137" y="756"/>
                </a:lnTo>
                <a:lnTo>
                  <a:pt x="151" y="753"/>
                </a:lnTo>
                <a:lnTo>
                  <a:pt x="162" y="750"/>
                </a:lnTo>
                <a:lnTo>
                  <a:pt x="169" y="748"/>
                </a:lnTo>
                <a:lnTo>
                  <a:pt x="169" y="748"/>
                </a:lnTo>
                <a:lnTo>
                  <a:pt x="174" y="740"/>
                </a:lnTo>
                <a:lnTo>
                  <a:pt x="175" y="735"/>
                </a:lnTo>
                <a:lnTo>
                  <a:pt x="175" y="735"/>
                </a:lnTo>
                <a:lnTo>
                  <a:pt x="179" y="733"/>
                </a:lnTo>
                <a:lnTo>
                  <a:pt x="181" y="730"/>
                </a:lnTo>
                <a:lnTo>
                  <a:pt x="184" y="729"/>
                </a:lnTo>
                <a:lnTo>
                  <a:pt x="184" y="729"/>
                </a:lnTo>
                <a:lnTo>
                  <a:pt x="188" y="729"/>
                </a:lnTo>
                <a:lnTo>
                  <a:pt x="190" y="728"/>
                </a:lnTo>
                <a:lnTo>
                  <a:pt x="193" y="724"/>
                </a:lnTo>
                <a:lnTo>
                  <a:pt x="194" y="720"/>
                </a:lnTo>
                <a:lnTo>
                  <a:pt x="194" y="698"/>
                </a:lnTo>
                <a:lnTo>
                  <a:pt x="194" y="688"/>
                </a:lnTo>
                <a:lnTo>
                  <a:pt x="194" y="688"/>
                </a:lnTo>
                <a:lnTo>
                  <a:pt x="194" y="688"/>
                </a:lnTo>
                <a:lnTo>
                  <a:pt x="194" y="686"/>
                </a:lnTo>
                <a:lnTo>
                  <a:pt x="194" y="686"/>
                </a:lnTo>
                <a:lnTo>
                  <a:pt x="194" y="673"/>
                </a:lnTo>
                <a:lnTo>
                  <a:pt x="194" y="650"/>
                </a:lnTo>
                <a:lnTo>
                  <a:pt x="195" y="627"/>
                </a:lnTo>
                <a:lnTo>
                  <a:pt x="197" y="617"/>
                </a:lnTo>
                <a:lnTo>
                  <a:pt x="197" y="617"/>
                </a:lnTo>
                <a:lnTo>
                  <a:pt x="200" y="608"/>
                </a:lnTo>
                <a:lnTo>
                  <a:pt x="204" y="590"/>
                </a:lnTo>
                <a:lnTo>
                  <a:pt x="213" y="557"/>
                </a:lnTo>
                <a:lnTo>
                  <a:pt x="213" y="557"/>
                </a:lnTo>
                <a:lnTo>
                  <a:pt x="217" y="531"/>
                </a:lnTo>
                <a:lnTo>
                  <a:pt x="222" y="510"/>
                </a:lnTo>
                <a:lnTo>
                  <a:pt x="222" y="510"/>
                </a:lnTo>
                <a:lnTo>
                  <a:pt x="223" y="460"/>
                </a:lnTo>
                <a:lnTo>
                  <a:pt x="223" y="425"/>
                </a:lnTo>
                <a:lnTo>
                  <a:pt x="225" y="414"/>
                </a:lnTo>
                <a:lnTo>
                  <a:pt x="225" y="410"/>
                </a:lnTo>
                <a:lnTo>
                  <a:pt x="225" y="410"/>
                </a:lnTo>
                <a:lnTo>
                  <a:pt x="227" y="411"/>
                </a:lnTo>
                <a:lnTo>
                  <a:pt x="230" y="415"/>
                </a:lnTo>
                <a:lnTo>
                  <a:pt x="231" y="416"/>
                </a:lnTo>
                <a:lnTo>
                  <a:pt x="233" y="418"/>
                </a:lnTo>
                <a:lnTo>
                  <a:pt x="237" y="418"/>
                </a:lnTo>
                <a:lnTo>
                  <a:pt x="241" y="416"/>
                </a:lnTo>
                <a:lnTo>
                  <a:pt x="241" y="416"/>
                </a:lnTo>
                <a:lnTo>
                  <a:pt x="245" y="414"/>
                </a:lnTo>
                <a:lnTo>
                  <a:pt x="249" y="410"/>
                </a:lnTo>
                <a:lnTo>
                  <a:pt x="256" y="402"/>
                </a:lnTo>
                <a:lnTo>
                  <a:pt x="263" y="391"/>
                </a:lnTo>
                <a:lnTo>
                  <a:pt x="263" y="391"/>
                </a:lnTo>
                <a:lnTo>
                  <a:pt x="266" y="394"/>
                </a:lnTo>
                <a:lnTo>
                  <a:pt x="269" y="394"/>
                </a:lnTo>
                <a:lnTo>
                  <a:pt x="270" y="392"/>
                </a:lnTo>
                <a:lnTo>
                  <a:pt x="272" y="391"/>
                </a:lnTo>
                <a:lnTo>
                  <a:pt x="272" y="391"/>
                </a:lnTo>
                <a:lnTo>
                  <a:pt x="274" y="386"/>
                </a:lnTo>
                <a:lnTo>
                  <a:pt x="274" y="378"/>
                </a:lnTo>
                <a:lnTo>
                  <a:pt x="275" y="369"/>
                </a:lnTo>
                <a:lnTo>
                  <a:pt x="275" y="369"/>
                </a:lnTo>
                <a:lnTo>
                  <a:pt x="278" y="382"/>
                </a:lnTo>
                <a:lnTo>
                  <a:pt x="282" y="395"/>
                </a:lnTo>
                <a:lnTo>
                  <a:pt x="282" y="395"/>
                </a:lnTo>
                <a:lnTo>
                  <a:pt x="283" y="394"/>
                </a:lnTo>
                <a:lnTo>
                  <a:pt x="287" y="388"/>
                </a:lnTo>
                <a:lnTo>
                  <a:pt x="291" y="382"/>
                </a:lnTo>
                <a:lnTo>
                  <a:pt x="291" y="382"/>
                </a:lnTo>
                <a:lnTo>
                  <a:pt x="301" y="367"/>
                </a:lnTo>
                <a:lnTo>
                  <a:pt x="301" y="367"/>
                </a:lnTo>
                <a:lnTo>
                  <a:pt x="303" y="358"/>
                </a:lnTo>
                <a:lnTo>
                  <a:pt x="306" y="349"/>
                </a:lnTo>
                <a:lnTo>
                  <a:pt x="306" y="338"/>
                </a:lnTo>
                <a:lnTo>
                  <a:pt x="306" y="338"/>
                </a:lnTo>
                <a:lnTo>
                  <a:pt x="301" y="322"/>
                </a:lnTo>
                <a:lnTo>
                  <a:pt x="301" y="322"/>
                </a:lnTo>
                <a:lnTo>
                  <a:pt x="301" y="322"/>
                </a:lnTo>
                <a:lnTo>
                  <a:pt x="303" y="321"/>
                </a:lnTo>
                <a:lnTo>
                  <a:pt x="303" y="319"/>
                </a:lnTo>
                <a:lnTo>
                  <a:pt x="303" y="313"/>
                </a:lnTo>
                <a:lnTo>
                  <a:pt x="303" y="313"/>
                </a:lnTo>
                <a:lnTo>
                  <a:pt x="302" y="305"/>
                </a:lnTo>
                <a:lnTo>
                  <a:pt x="301" y="294"/>
                </a:lnTo>
                <a:lnTo>
                  <a:pt x="299" y="287"/>
                </a:lnTo>
                <a:lnTo>
                  <a:pt x="298" y="284"/>
                </a:lnTo>
                <a:lnTo>
                  <a:pt x="297" y="282"/>
                </a:lnTo>
                <a:lnTo>
                  <a:pt x="297" y="282"/>
                </a:lnTo>
                <a:lnTo>
                  <a:pt x="288" y="277"/>
                </a:lnTo>
                <a:lnTo>
                  <a:pt x="284" y="275"/>
                </a:lnTo>
                <a:lnTo>
                  <a:pt x="284" y="275"/>
                </a:lnTo>
                <a:lnTo>
                  <a:pt x="283" y="266"/>
                </a:lnTo>
                <a:lnTo>
                  <a:pt x="282" y="254"/>
                </a:lnTo>
                <a:lnTo>
                  <a:pt x="282" y="254"/>
                </a:lnTo>
                <a:lnTo>
                  <a:pt x="270" y="228"/>
                </a:lnTo>
                <a:lnTo>
                  <a:pt x="263" y="212"/>
                </a:lnTo>
                <a:lnTo>
                  <a:pt x="260" y="203"/>
                </a:lnTo>
                <a:lnTo>
                  <a:pt x="260" y="203"/>
                </a:lnTo>
                <a:lnTo>
                  <a:pt x="258" y="199"/>
                </a:lnTo>
                <a:lnTo>
                  <a:pt x="252" y="193"/>
                </a:lnTo>
                <a:lnTo>
                  <a:pt x="247" y="185"/>
                </a:lnTo>
                <a:lnTo>
                  <a:pt x="244" y="179"/>
                </a:lnTo>
                <a:lnTo>
                  <a:pt x="244" y="179"/>
                </a:lnTo>
                <a:lnTo>
                  <a:pt x="242" y="175"/>
                </a:lnTo>
                <a:lnTo>
                  <a:pt x="237" y="166"/>
                </a:lnTo>
                <a:lnTo>
                  <a:pt x="237" y="166"/>
                </a:lnTo>
                <a:lnTo>
                  <a:pt x="233" y="156"/>
                </a:lnTo>
                <a:lnTo>
                  <a:pt x="231" y="148"/>
                </a:lnTo>
                <a:lnTo>
                  <a:pt x="227" y="141"/>
                </a:lnTo>
                <a:lnTo>
                  <a:pt x="226" y="138"/>
                </a:lnTo>
                <a:lnTo>
                  <a:pt x="222" y="134"/>
                </a:lnTo>
                <a:lnTo>
                  <a:pt x="222" y="134"/>
                </a:lnTo>
                <a:lnTo>
                  <a:pt x="214" y="129"/>
                </a:lnTo>
                <a:lnTo>
                  <a:pt x="207" y="127"/>
                </a:lnTo>
                <a:lnTo>
                  <a:pt x="200" y="126"/>
                </a:lnTo>
                <a:lnTo>
                  <a:pt x="172" y="115"/>
                </a:lnTo>
                <a:lnTo>
                  <a:pt x="156" y="113"/>
                </a:lnTo>
                <a:lnTo>
                  <a:pt x="156" y="87"/>
                </a:lnTo>
                <a:lnTo>
                  <a:pt x="160" y="79"/>
                </a:lnTo>
                <a:lnTo>
                  <a:pt x="160" y="79"/>
                </a:lnTo>
                <a:lnTo>
                  <a:pt x="160" y="79"/>
                </a:lnTo>
                <a:lnTo>
                  <a:pt x="161" y="80"/>
                </a:lnTo>
                <a:lnTo>
                  <a:pt x="162" y="77"/>
                </a:lnTo>
                <a:lnTo>
                  <a:pt x="162" y="72"/>
                </a:lnTo>
                <a:lnTo>
                  <a:pt x="162" y="72"/>
                </a:lnTo>
                <a:lnTo>
                  <a:pt x="163" y="62"/>
                </a:lnTo>
                <a:lnTo>
                  <a:pt x="163" y="58"/>
                </a:lnTo>
                <a:lnTo>
                  <a:pt x="162" y="53"/>
                </a:lnTo>
                <a:lnTo>
                  <a:pt x="162" y="53"/>
                </a:lnTo>
                <a:lnTo>
                  <a:pt x="160" y="49"/>
                </a:lnTo>
                <a:lnTo>
                  <a:pt x="158" y="48"/>
                </a:lnTo>
                <a:lnTo>
                  <a:pt x="156" y="47"/>
                </a:lnTo>
                <a:lnTo>
                  <a:pt x="156" y="47"/>
                </a:lnTo>
                <a:lnTo>
                  <a:pt x="156" y="42"/>
                </a:lnTo>
                <a:lnTo>
                  <a:pt x="155" y="38"/>
                </a:lnTo>
                <a:lnTo>
                  <a:pt x="153" y="34"/>
                </a:lnTo>
                <a:lnTo>
                  <a:pt x="153" y="34"/>
                </a:lnTo>
                <a:lnTo>
                  <a:pt x="151" y="30"/>
                </a:lnTo>
                <a:lnTo>
                  <a:pt x="150" y="28"/>
                </a:lnTo>
                <a:lnTo>
                  <a:pt x="150" y="28"/>
                </a:lnTo>
                <a:lnTo>
                  <a:pt x="152" y="25"/>
                </a:lnTo>
                <a:lnTo>
                  <a:pt x="155" y="20"/>
                </a:lnTo>
                <a:lnTo>
                  <a:pt x="156" y="16"/>
                </a:lnTo>
                <a:lnTo>
                  <a:pt x="156" y="12"/>
                </a:lnTo>
                <a:lnTo>
                  <a:pt x="156" y="9"/>
                </a:lnTo>
                <a:lnTo>
                  <a:pt x="153" y="6"/>
                </a:lnTo>
                <a:lnTo>
                  <a:pt x="153" y="6"/>
                </a:lnTo>
                <a:lnTo>
                  <a:pt x="146" y="2"/>
                </a:lnTo>
                <a:lnTo>
                  <a:pt x="138" y="1"/>
                </a:lnTo>
                <a:lnTo>
                  <a:pt x="130" y="0"/>
                </a:lnTo>
                <a:lnTo>
                  <a:pt x="125" y="0"/>
                </a:lnTo>
                <a:lnTo>
                  <a:pt x="125" y="0"/>
                </a:lnTo>
                <a:lnTo>
                  <a:pt x="113" y="4"/>
                </a:lnTo>
                <a:lnTo>
                  <a:pt x="109" y="4"/>
                </a:lnTo>
                <a:lnTo>
                  <a:pt x="109" y="4"/>
                </a:lnTo>
                <a:lnTo>
                  <a:pt x="109" y="2"/>
                </a:lnTo>
                <a:lnTo>
                  <a:pt x="106" y="4"/>
                </a:lnTo>
                <a:lnTo>
                  <a:pt x="106" y="4"/>
                </a:lnTo>
                <a:close/>
                <a:moveTo>
                  <a:pt x="216" y="232"/>
                </a:moveTo>
                <a:lnTo>
                  <a:pt x="228" y="260"/>
                </a:lnTo>
                <a:lnTo>
                  <a:pt x="228" y="260"/>
                </a:lnTo>
                <a:lnTo>
                  <a:pt x="232" y="269"/>
                </a:lnTo>
                <a:lnTo>
                  <a:pt x="237" y="279"/>
                </a:lnTo>
                <a:lnTo>
                  <a:pt x="237" y="279"/>
                </a:lnTo>
                <a:lnTo>
                  <a:pt x="240" y="282"/>
                </a:lnTo>
                <a:lnTo>
                  <a:pt x="241" y="286"/>
                </a:lnTo>
                <a:lnTo>
                  <a:pt x="244" y="294"/>
                </a:lnTo>
                <a:lnTo>
                  <a:pt x="244" y="294"/>
                </a:lnTo>
                <a:lnTo>
                  <a:pt x="246" y="298"/>
                </a:lnTo>
                <a:lnTo>
                  <a:pt x="249" y="302"/>
                </a:lnTo>
                <a:lnTo>
                  <a:pt x="254" y="307"/>
                </a:lnTo>
                <a:lnTo>
                  <a:pt x="254" y="307"/>
                </a:lnTo>
                <a:lnTo>
                  <a:pt x="269" y="320"/>
                </a:lnTo>
                <a:lnTo>
                  <a:pt x="269" y="320"/>
                </a:lnTo>
                <a:lnTo>
                  <a:pt x="266" y="324"/>
                </a:lnTo>
                <a:lnTo>
                  <a:pt x="264" y="327"/>
                </a:lnTo>
                <a:lnTo>
                  <a:pt x="263" y="331"/>
                </a:lnTo>
                <a:lnTo>
                  <a:pt x="263" y="331"/>
                </a:lnTo>
                <a:lnTo>
                  <a:pt x="263" y="339"/>
                </a:lnTo>
                <a:lnTo>
                  <a:pt x="264" y="347"/>
                </a:lnTo>
                <a:lnTo>
                  <a:pt x="265" y="357"/>
                </a:lnTo>
                <a:lnTo>
                  <a:pt x="265" y="357"/>
                </a:lnTo>
                <a:lnTo>
                  <a:pt x="260" y="340"/>
                </a:lnTo>
                <a:lnTo>
                  <a:pt x="254" y="322"/>
                </a:lnTo>
                <a:lnTo>
                  <a:pt x="254" y="322"/>
                </a:lnTo>
                <a:lnTo>
                  <a:pt x="251" y="319"/>
                </a:lnTo>
                <a:lnTo>
                  <a:pt x="245" y="312"/>
                </a:lnTo>
                <a:lnTo>
                  <a:pt x="231" y="297"/>
                </a:lnTo>
                <a:lnTo>
                  <a:pt x="231" y="297"/>
                </a:lnTo>
                <a:lnTo>
                  <a:pt x="219" y="284"/>
                </a:lnTo>
                <a:lnTo>
                  <a:pt x="213" y="275"/>
                </a:lnTo>
                <a:lnTo>
                  <a:pt x="213" y="275"/>
                </a:lnTo>
                <a:lnTo>
                  <a:pt x="212" y="268"/>
                </a:lnTo>
                <a:lnTo>
                  <a:pt x="213" y="256"/>
                </a:lnTo>
                <a:lnTo>
                  <a:pt x="213" y="256"/>
                </a:lnTo>
                <a:lnTo>
                  <a:pt x="216" y="232"/>
                </a:lnTo>
                <a:lnTo>
                  <a:pt x="216" y="232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pptx563_歩いている男性のシルエット4</dc:title>
  <dc:subject>pptx563_歩いている男性のシルエット4</dc:subject>
  <dc:creator>http://www.digipot.net</dc:creator>
  <cp:lastModifiedBy/>
  <cp:revision>1</cp:revision>
  <dcterms:created xsi:type="dcterms:W3CDTF">2014-01-30T05:12:09Z</dcterms:created>
  <dcterms:modified xsi:type="dcterms:W3CDTF">2017-05-23T03:06:52Z</dcterms:modified>
  <cp:category/>
  <cp:version>1</cp:version>
</cp:coreProperties>
</file>