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5" d="100"/>
          <a:sy n="65" d="100"/>
        </p:scale>
        <p:origin x="90" y="57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6"/>
          <p:cNvSpPr>
            <a:spLocks/>
          </p:cNvSpPr>
          <p:nvPr/>
        </p:nvSpPr>
        <p:spPr bwMode="auto">
          <a:xfrm>
            <a:off x="1090201" y="4734144"/>
            <a:ext cx="643883" cy="1655375"/>
          </a:xfrm>
          <a:custGeom>
            <a:avLst/>
            <a:gdLst>
              <a:gd name="T0" fmla="*/ 373 w 1143"/>
              <a:gd name="T1" fmla="*/ 70 h 2936"/>
              <a:gd name="T2" fmla="*/ 332 w 1143"/>
              <a:gd name="T3" fmla="*/ 111 h 2936"/>
              <a:gd name="T4" fmla="*/ 345 w 1143"/>
              <a:gd name="T5" fmla="*/ 164 h 2936"/>
              <a:gd name="T6" fmla="*/ 350 w 1143"/>
              <a:gd name="T7" fmla="*/ 315 h 2936"/>
              <a:gd name="T8" fmla="*/ 392 w 1143"/>
              <a:gd name="T9" fmla="*/ 408 h 2936"/>
              <a:gd name="T10" fmla="*/ 373 w 1143"/>
              <a:gd name="T11" fmla="*/ 581 h 2936"/>
              <a:gd name="T12" fmla="*/ 257 w 1143"/>
              <a:gd name="T13" fmla="*/ 785 h 2936"/>
              <a:gd name="T14" fmla="*/ 144 w 1143"/>
              <a:gd name="T15" fmla="*/ 1073 h 2936"/>
              <a:gd name="T16" fmla="*/ 0 w 1143"/>
              <a:gd name="T17" fmla="*/ 1417 h 2936"/>
              <a:gd name="T18" fmla="*/ 33 w 1143"/>
              <a:gd name="T19" fmla="*/ 1538 h 2936"/>
              <a:gd name="T20" fmla="*/ 45 w 1143"/>
              <a:gd name="T21" fmla="*/ 1519 h 2936"/>
              <a:gd name="T22" fmla="*/ 59 w 1143"/>
              <a:gd name="T23" fmla="*/ 1546 h 2936"/>
              <a:gd name="T24" fmla="*/ 74 w 1143"/>
              <a:gd name="T25" fmla="*/ 1543 h 2936"/>
              <a:gd name="T26" fmla="*/ 79 w 1143"/>
              <a:gd name="T27" fmla="*/ 1455 h 2936"/>
              <a:gd name="T28" fmla="*/ 113 w 1143"/>
              <a:gd name="T29" fmla="*/ 1315 h 2936"/>
              <a:gd name="T30" fmla="*/ 257 w 1143"/>
              <a:gd name="T31" fmla="*/ 1152 h 2936"/>
              <a:gd name="T32" fmla="*/ 438 w 1143"/>
              <a:gd name="T33" fmla="*/ 1229 h 2936"/>
              <a:gd name="T34" fmla="*/ 397 w 1143"/>
              <a:gd name="T35" fmla="*/ 1310 h 2936"/>
              <a:gd name="T36" fmla="*/ 433 w 1143"/>
              <a:gd name="T37" fmla="*/ 1574 h 2936"/>
              <a:gd name="T38" fmla="*/ 387 w 1143"/>
              <a:gd name="T39" fmla="*/ 2235 h 2936"/>
              <a:gd name="T40" fmla="*/ 312 w 1143"/>
              <a:gd name="T41" fmla="*/ 2352 h 2936"/>
              <a:gd name="T42" fmla="*/ 234 w 1143"/>
              <a:gd name="T43" fmla="*/ 2483 h 2936"/>
              <a:gd name="T44" fmla="*/ 207 w 1143"/>
              <a:gd name="T45" fmla="*/ 2592 h 2936"/>
              <a:gd name="T46" fmla="*/ 63 w 1143"/>
              <a:gd name="T47" fmla="*/ 2569 h 2936"/>
              <a:gd name="T48" fmla="*/ 56 w 1143"/>
              <a:gd name="T49" fmla="*/ 2626 h 2936"/>
              <a:gd name="T50" fmla="*/ 128 w 1143"/>
              <a:gd name="T51" fmla="*/ 2719 h 2936"/>
              <a:gd name="T52" fmla="*/ 274 w 1143"/>
              <a:gd name="T53" fmla="*/ 2821 h 2936"/>
              <a:gd name="T54" fmla="*/ 369 w 1143"/>
              <a:gd name="T55" fmla="*/ 2830 h 2936"/>
              <a:gd name="T56" fmla="*/ 402 w 1143"/>
              <a:gd name="T57" fmla="*/ 2719 h 2936"/>
              <a:gd name="T58" fmla="*/ 694 w 1143"/>
              <a:gd name="T59" fmla="*/ 2325 h 2936"/>
              <a:gd name="T60" fmla="*/ 790 w 1143"/>
              <a:gd name="T61" fmla="*/ 2523 h 2936"/>
              <a:gd name="T62" fmla="*/ 869 w 1143"/>
              <a:gd name="T63" fmla="*/ 2662 h 2936"/>
              <a:gd name="T64" fmla="*/ 786 w 1143"/>
              <a:gd name="T65" fmla="*/ 2843 h 2936"/>
              <a:gd name="T66" fmla="*/ 714 w 1143"/>
              <a:gd name="T67" fmla="*/ 2848 h 2936"/>
              <a:gd name="T68" fmla="*/ 704 w 1143"/>
              <a:gd name="T69" fmla="*/ 2880 h 2936"/>
              <a:gd name="T70" fmla="*/ 772 w 1143"/>
              <a:gd name="T71" fmla="*/ 2926 h 2936"/>
              <a:gd name="T72" fmla="*/ 1109 w 1143"/>
              <a:gd name="T73" fmla="*/ 2885 h 2936"/>
              <a:gd name="T74" fmla="*/ 1139 w 1143"/>
              <a:gd name="T75" fmla="*/ 2838 h 2936"/>
              <a:gd name="T76" fmla="*/ 1139 w 1143"/>
              <a:gd name="T77" fmla="*/ 2797 h 2936"/>
              <a:gd name="T78" fmla="*/ 900 w 1143"/>
              <a:gd name="T79" fmla="*/ 2207 h 2936"/>
              <a:gd name="T80" fmla="*/ 859 w 1143"/>
              <a:gd name="T81" fmla="*/ 2081 h 2936"/>
              <a:gd name="T82" fmla="*/ 802 w 1143"/>
              <a:gd name="T83" fmla="*/ 1998 h 2936"/>
              <a:gd name="T84" fmla="*/ 849 w 1143"/>
              <a:gd name="T85" fmla="*/ 1691 h 2936"/>
              <a:gd name="T86" fmla="*/ 918 w 1143"/>
              <a:gd name="T87" fmla="*/ 1599 h 2936"/>
              <a:gd name="T88" fmla="*/ 1003 w 1143"/>
              <a:gd name="T89" fmla="*/ 1566 h 2936"/>
              <a:gd name="T90" fmla="*/ 1038 w 1143"/>
              <a:gd name="T91" fmla="*/ 1644 h 2936"/>
              <a:gd name="T92" fmla="*/ 1080 w 1143"/>
              <a:gd name="T93" fmla="*/ 1636 h 2936"/>
              <a:gd name="T94" fmla="*/ 1043 w 1143"/>
              <a:gd name="T95" fmla="*/ 1588 h 2936"/>
              <a:gd name="T96" fmla="*/ 1055 w 1143"/>
              <a:gd name="T97" fmla="*/ 1490 h 2936"/>
              <a:gd name="T98" fmla="*/ 1036 w 1143"/>
              <a:gd name="T99" fmla="*/ 1383 h 2936"/>
              <a:gd name="T100" fmla="*/ 1060 w 1143"/>
              <a:gd name="T101" fmla="*/ 1329 h 2936"/>
              <a:gd name="T102" fmla="*/ 1050 w 1143"/>
              <a:gd name="T103" fmla="*/ 1245 h 2936"/>
              <a:gd name="T104" fmla="*/ 952 w 1143"/>
              <a:gd name="T105" fmla="*/ 948 h 2936"/>
              <a:gd name="T106" fmla="*/ 869 w 1143"/>
              <a:gd name="T107" fmla="*/ 613 h 2936"/>
              <a:gd name="T108" fmla="*/ 756 w 1143"/>
              <a:gd name="T109" fmla="*/ 511 h 2936"/>
              <a:gd name="T110" fmla="*/ 639 w 1143"/>
              <a:gd name="T111" fmla="*/ 473 h 2936"/>
              <a:gd name="T112" fmla="*/ 681 w 1143"/>
              <a:gd name="T113" fmla="*/ 403 h 2936"/>
              <a:gd name="T114" fmla="*/ 731 w 1143"/>
              <a:gd name="T115" fmla="*/ 294 h 2936"/>
              <a:gd name="T116" fmla="*/ 719 w 1143"/>
              <a:gd name="T117" fmla="*/ 100 h 2936"/>
              <a:gd name="T118" fmla="*/ 628 w 1143"/>
              <a:gd name="T119" fmla="*/ 0 h 2936"/>
              <a:gd name="T120" fmla="*/ 523 w 1143"/>
              <a:gd name="T121" fmla="*/ 0 h 2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3" h="2936">
                <a:moveTo>
                  <a:pt x="430" y="13"/>
                </a:moveTo>
                <a:lnTo>
                  <a:pt x="430" y="13"/>
                </a:lnTo>
                <a:lnTo>
                  <a:pt x="423" y="22"/>
                </a:lnTo>
                <a:lnTo>
                  <a:pt x="408" y="41"/>
                </a:lnTo>
                <a:lnTo>
                  <a:pt x="388" y="60"/>
                </a:lnTo>
                <a:lnTo>
                  <a:pt x="380" y="66"/>
                </a:lnTo>
                <a:lnTo>
                  <a:pt x="373" y="70"/>
                </a:lnTo>
                <a:lnTo>
                  <a:pt x="373" y="70"/>
                </a:lnTo>
                <a:lnTo>
                  <a:pt x="367" y="71"/>
                </a:lnTo>
                <a:lnTo>
                  <a:pt x="360" y="75"/>
                </a:lnTo>
                <a:lnTo>
                  <a:pt x="349" y="85"/>
                </a:lnTo>
                <a:lnTo>
                  <a:pt x="339" y="98"/>
                </a:lnTo>
                <a:lnTo>
                  <a:pt x="332" y="111"/>
                </a:lnTo>
                <a:lnTo>
                  <a:pt x="332" y="111"/>
                </a:lnTo>
                <a:lnTo>
                  <a:pt x="329" y="126"/>
                </a:lnTo>
                <a:lnTo>
                  <a:pt x="327" y="141"/>
                </a:lnTo>
                <a:lnTo>
                  <a:pt x="327" y="158"/>
                </a:lnTo>
                <a:lnTo>
                  <a:pt x="327" y="158"/>
                </a:lnTo>
                <a:lnTo>
                  <a:pt x="337" y="159"/>
                </a:lnTo>
                <a:lnTo>
                  <a:pt x="344" y="163"/>
                </a:lnTo>
                <a:lnTo>
                  <a:pt x="345" y="164"/>
                </a:lnTo>
                <a:lnTo>
                  <a:pt x="345" y="168"/>
                </a:lnTo>
                <a:lnTo>
                  <a:pt x="345" y="168"/>
                </a:lnTo>
                <a:lnTo>
                  <a:pt x="345" y="184"/>
                </a:lnTo>
                <a:lnTo>
                  <a:pt x="347" y="213"/>
                </a:lnTo>
                <a:lnTo>
                  <a:pt x="350" y="251"/>
                </a:lnTo>
                <a:lnTo>
                  <a:pt x="335" y="292"/>
                </a:lnTo>
                <a:lnTo>
                  <a:pt x="350" y="315"/>
                </a:lnTo>
                <a:lnTo>
                  <a:pt x="350" y="315"/>
                </a:lnTo>
                <a:lnTo>
                  <a:pt x="347" y="357"/>
                </a:lnTo>
                <a:lnTo>
                  <a:pt x="345" y="389"/>
                </a:lnTo>
                <a:lnTo>
                  <a:pt x="347" y="399"/>
                </a:lnTo>
                <a:lnTo>
                  <a:pt x="349" y="402"/>
                </a:lnTo>
                <a:lnTo>
                  <a:pt x="350" y="403"/>
                </a:lnTo>
                <a:lnTo>
                  <a:pt x="392" y="408"/>
                </a:lnTo>
                <a:lnTo>
                  <a:pt x="438" y="408"/>
                </a:lnTo>
                <a:lnTo>
                  <a:pt x="457" y="511"/>
                </a:lnTo>
                <a:lnTo>
                  <a:pt x="457" y="511"/>
                </a:lnTo>
                <a:lnTo>
                  <a:pt x="418" y="545"/>
                </a:lnTo>
                <a:lnTo>
                  <a:pt x="390" y="568"/>
                </a:lnTo>
                <a:lnTo>
                  <a:pt x="373" y="581"/>
                </a:lnTo>
                <a:lnTo>
                  <a:pt x="373" y="581"/>
                </a:lnTo>
                <a:lnTo>
                  <a:pt x="369" y="585"/>
                </a:lnTo>
                <a:lnTo>
                  <a:pt x="364" y="594"/>
                </a:lnTo>
                <a:lnTo>
                  <a:pt x="349" y="621"/>
                </a:lnTo>
                <a:lnTo>
                  <a:pt x="332" y="659"/>
                </a:lnTo>
                <a:lnTo>
                  <a:pt x="332" y="659"/>
                </a:lnTo>
                <a:lnTo>
                  <a:pt x="287" y="732"/>
                </a:lnTo>
                <a:lnTo>
                  <a:pt x="257" y="785"/>
                </a:lnTo>
                <a:lnTo>
                  <a:pt x="247" y="804"/>
                </a:lnTo>
                <a:lnTo>
                  <a:pt x="242" y="814"/>
                </a:lnTo>
                <a:lnTo>
                  <a:pt x="242" y="814"/>
                </a:lnTo>
                <a:lnTo>
                  <a:pt x="242" y="832"/>
                </a:lnTo>
                <a:lnTo>
                  <a:pt x="242" y="864"/>
                </a:lnTo>
                <a:lnTo>
                  <a:pt x="242" y="907"/>
                </a:lnTo>
                <a:lnTo>
                  <a:pt x="144" y="1073"/>
                </a:lnTo>
                <a:lnTo>
                  <a:pt x="38" y="1343"/>
                </a:lnTo>
                <a:lnTo>
                  <a:pt x="38" y="1343"/>
                </a:lnTo>
                <a:lnTo>
                  <a:pt x="20" y="1372"/>
                </a:lnTo>
                <a:lnTo>
                  <a:pt x="6" y="1395"/>
                </a:lnTo>
                <a:lnTo>
                  <a:pt x="3" y="1407"/>
                </a:lnTo>
                <a:lnTo>
                  <a:pt x="0" y="1417"/>
                </a:lnTo>
                <a:lnTo>
                  <a:pt x="0" y="1417"/>
                </a:lnTo>
                <a:lnTo>
                  <a:pt x="0" y="1428"/>
                </a:lnTo>
                <a:lnTo>
                  <a:pt x="1" y="1443"/>
                </a:lnTo>
                <a:lnTo>
                  <a:pt x="8" y="1480"/>
                </a:lnTo>
                <a:lnTo>
                  <a:pt x="18" y="1524"/>
                </a:lnTo>
                <a:lnTo>
                  <a:pt x="18" y="1524"/>
                </a:lnTo>
                <a:lnTo>
                  <a:pt x="25" y="1529"/>
                </a:lnTo>
                <a:lnTo>
                  <a:pt x="33" y="1538"/>
                </a:lnTo>
                <a:lnTo>
                  <a:pt x="33" y="1538"/>
                </a:lnTo>
                <a:lnTo>
                  <a:pt x="35" y="1536"/>
                </a:lnTo>
                <a:lnTo>
                  <a:pt x="36" y="1533"/>
                </a:lnTo>
                <a:lnTo>
                  <a:pt x="40" y="1518"/>
                </a:lnTo>
                <a:lnTo>
                  <a:pt x="41" y="1496"/>
                </a:lnTo>
                <a:lnTo>
                  <a:pt x="41" y="1496"/>
                </a:lnTo>
                <a:lnTo>
                  <a:pt x="45" y="1519"/>
                </a:lnTo>
                <a:lnTo>
                  <a:pt x="48" y="1536"/>
                </a:lnTo>
                <a:lnTo>
                  <a:pt x="50" y="1543"/>
                </a:lnTo>
                <a:lnTo>
                  <a:pt x="51" y="1548"/>
                </a:lnTo>
                <a:lnTo>
                  <a:pt x="51" y="1548"/>
                </a:lnTo>
                <a:lnTo>
                  <a:pt x="55" y="1549"/>
                </a:lnTo>
                <a:lnTo>
                  <a:pt x="58" y="1549"/>
                </a:lnTo>
                <a:lnTo>
                  <a:pt x="59" y="1546"/>
                </a:lnTo>
                <a:lnTo>
                  <a:pt x="61" y="1543"/>
                </a:lnTo>
                <a:lnTo>
                  <a:pt x="61" y="1543"/>
                </a:lnTo>
                <a:lnTo>
                  <a:pt x="61" y="1541"/>
                </a:lnTo>
                <a:lnTo>
                  <a:pt x="63" y="1539"/>
                </a:lnTo>
                <a:lnTo>
                  <a:pt x="68" y="1539"/>
                </a:lnTo>
                <a:lnTo>
                  <a:pt x="74" y="1543"/>
                </a:lnTo>
                <a:lnTo>
                  <a:pt x="74" y="1543"/>
                </a:lnTo>
                <a:lnTo>
                  <a:pt x="78" y="1534"/>
                </a:lnTo>
                <a:lnTo>
                  <a:pt x="79" y="1526"/>
                </a:lnTo>
                <a:lnTo>
                  <a:pt x="79" y="1515"/>
                </a:lnTo>
                <a:lnTo>
                  <a:pt x="79" y="1515"/>
                </a:lnTo>
                <a:lnTo>
                  <a:pt x="78" y="1486"/>
                </a:lnTo>
                <a:lnTo>
                  <a:pt x="78" y="1470"/>
                </a:lnTo>
                <a:lnTo>
                  <a:pt x="79" y="1455"/>
                </a:lnTo>
                <a:lnTo>
                  <a:pt x="79" y="1455"/>
                </a:lnTo>
                <a:lnTo>
                  <a:pt x="86" y="1433"/>
                </a:lnTo>
                <a:lnTo>
                  <a:pt x="98" y="1405"/>
                </a:lnTo>
                <a:lnTo>
                  <a:pt x="108" y="1377"/>
                </a:lnTo>
                <a:lnTo>
                  <a:pt x="111" y="1365"/>
                </a:lnTo>
                <a:lnTo>
                  <a:pt x="113" y="1357"/>
                </a:lnTo>
                <a:lnTo>
                  <a:pt x="113" y="1315"/>
                </a:lnTo>
                <a:lnTo>
                  <a:pt x="113" y="1315"/>
                </a:lnTo>
                <a:lnTo>
                  <a:pt x="133" y="1295"/>
                </a:lnTo>
                <a:lnTo>
                  <a:pt x="177" y="1247"/>
                </a:lnTo>
                <a:lnTo>
                  <a:pt x="226" y="1194"/>
                </a:lnTo>
                <a:lnTo>
                  <a:pt x="246" y="1169"/>
                </a:lnTo>
                <a:lnTo>
                  <a:pt x="257" y="1152"/>
                </a:lnTo>
                <a:lnTo>
                  <a:pt x="257" y="1152"/>
                </a:lnTo>
                <a:lnTo>
                  <a:pt x="312" y="1045"/>
                </a:lnTo>
                <a:lnTo>
                  <a:pt x="355" y="966"/>
                </a:lnTo>
                <a:lnTo>
                  <a:pt x="392" y="943"/>
                </a:lnTo>
                <a:lnTo>
                  <a:pt x="425" y="1152"/>
                </a:lnTo>
                <a:lnTo>
                  <a:pt x="425" y="1152"/>
                </a:lnTo>
                <a:lnTo>
                  <a:pt x="433" y="1197"/>
                </a:lnTo>
                <a:lnTo>
                  <a:pt x="438" y="1229"/>
                </a:lnTo>
                <a:lnTo>
                  <a:pt x="438" y="1240"/>
                </a:lnTo>
                <a:lnTo>
                  <a:pt x="438" y="1245"/>
                </a:lnTo>
                <a:lnTo>
                  <a:pt x="438" y="1245"/>
                </a:lnTo>
                <a:lnTo>
                  <a:pt x="418" y="1277"/>
                </a:lnTo>
                <a:lnTo>
                  <a:pt x="403" y="1297"/>
                </a:lnTo>
                <a:lnTo>
                  <a:pt x="397" y="1310"/>
                </a:lnTo>
                <a:lnTo>
                  <a:pt x="397" y="1310"/>
                </a:lnTo>
                <a:lnTo>
                  <a:pt x="397" y="1314"/>
                </a:lnTo>
                <a:lnTo>
                  <a:pt x="397" y="1319"/>
                </a:lnTo>
                <a:lnTo>
                  <a:pt x="402" y="1327"/>
                </a:lnTo>
                <a:lnTo>
                  <a:pt x="410" y="1338"/>
                </a:lnTo>
                <a:lnTo>
                  <a:pt x="407" y="1450"/>
                </a:lnTo>
                <a:lnTo>
                  <a:pt x="407" y="1556"/>
                </a:lnTo>
                <a:lnTo>
                  <a:pt x="433" y="1574"/>
                </a:lnTo>
                <a:lnTo>
                  <a:pt x="472" y="1770"/>
                </a:lnTo>
                <a:lnTo>
                  <a:pt x="472" y="1825"/>
                </a:lnTo>
                <a:lnTo>
                  <a:pt x="410" y="2026"/>
                </a:lnTo>
                <a:lnTo>
                  <a:pt x="410" y="2026"/>
                </a:lnTo>
                <a:lnTo>
                  <a:pt x="400" y="2129"/>
                </a:lnTo>
                <a:lnTo>
                  <a:pt x="392" y="2200"/>
                </a:lnTo>
                <a:lnTo>
                  <a:pt x="387" y="2235"/>
                </a:lnTo>
                <a:lnTo>
                  <a:pt x="387" y="2235"/>
                </a:lnTo>
                <a:lnTo>
                  <a:pt x="365" y="2273"/>
                </a:lnTo>
                <a:lnTo>
                  <a:pt x="345" y="2313"/>
                </a:lnTo>
                <a:lnTo>
                  <a:pt x="345" y="2313"/>
                </a:lnTo>
                <a:lnTo>
                  <a:pt x="340" y="2320"/>
                </a:lnTo>
                <a:lnTo>
                  <a:pt x="330" y="2332"/>
                </a:lnTo>
                <a:lnTo>
                  <a:pt x="312" y="2352"/>
                </a:lnTo>
                <a:lnTo>
                  <a:pt x="312" y="2352"/>
                </a:lnTo>
                <a:lnTo>
                  <a:pt x="302" y="2365"/>
                </a:lnTo>
                <a:lnTo>
                  <a:pt x="287" y="2391"/>
                </a:lnTo>
                <a:lnTo>
                  <a:pt x="261" y="2435"/>
                </a:lnTo>
                <a:lnTo>
                  <a:pt x="261" y="2435"/>
                </a:lnTo>
                <a:lnTo>
                  <a:pt x="244" y="2464"/>
                </a:lnTo>
                <a:lnTo>
                  <a:pt x="234" y="2483"/>
                </a:lnTo>
                <a:lnTo>
                  <a:pt x="229" y="2494"/>
                </a:lnTo>
                <a:lnTo>
                  <a:pt x="229" y="2494"/>
                </a:lnTo>
                <a:lnTo>
                  <a:pt x="226" y="2534"/>
                </a:lnTo>
                <a:lnTo>
                  <a:pt x="224" y="2569"/>
                </a:lnTo>
                <a:lnTo>
                  <a:pt x="224" y="2569"/>
                </a:lnTo>
                <a:lnTo>
                  <a:pt x="219" y="2577"/>
                </a:lnTo>
                <a:lnTo>
                  <a:pt x="207" y="2592"/>
                </a:lnTo>
                <a:lnTo>
                  <a:pt x="191" y="2611"/>
                </a:lnTo>
                <a:lnTo>
                  <a:pt x="89" y="2556"/>
                </a:lnTo>
                <a:lnTo>
                  <a:pt x="89" y="2556"/>
                </a:lnTo>
                <a:lnTo>
                  <a:pt x="83" y="2556"/>
                </a:lnTo>
                <a:lnTo>
                  <a:pt x="76" y="2557"/>
                </a:lnTo>
                <a:lnTo>
                  <a:pt x="69" y="2561"/>
                </a:lnTo>
                <a:lnTo>
                  <a:pt x="63" y="2569"/>
                </a:lnTo>
                <a:lnTo>
                  <a:pt x="59" y="2576"/>
                </a:lnTo>
                <a:lnTo>
                  <a:pt x="58" y="2582"/>
                </a:lnTo>
                <a:lnTo>
                  <a:pt x="56" y="2591"/>
                </a:lnTo>
                <a:lnTo>
                  <a:pt x="55" y="2601"/>
                </a:lnTo>
                <a:lnTo>
                  <a:pt x="55" y="2612"/>
                </a:lnTo>
                <a:lnTo>
                  <a:pt x="56" y="2626"/>
                </a:lnTo>
                <a:lnTo>
                  <a:pt x="56" y="2626"/>
                </a:lnTo>
                <a:lnTo>
                  <a:pt x="59" y="2639"/>
                </a:lnTo>
                <a:lnTo>
                  <a:pt x="64" y="2652"/>
                </a:lnTo>
                <a:lnTo>
                  <a:pt x="71" y="2665"/>
                </a:lnTo>
                <a:lnTo>
                  <a:pt x="81" y="2677"/>
                </a:lnTo>
                <a:lnTo>
                  <a:pt x="91" y="2689"/>
                </a:lnTo>
                <a:lnTo>
                  <a:pt x="103" y="2699"/>
                </a:lnTo>
                <a:lnTo>
                  <a:pt x="128" y="2719"/>
                </a:lnTo>
                <a:lnTo>
                  <a:pt x="151" y="2733"/>
                </a:lnTo>
                <a:lnTo>
                  <a:pt x="171" y="2745"/>
                </a:lnTo>
                <a:lnTo>
                  <a:pt x="191" y="2755"/>
                </a:lnTo>
                <a:lnTo>
                  <a:pt x="191" y="2755"/>
                </a:lnTo>
                <a:lnTo>
                  <a:pt x="232" y="2790"/>
                </a:lnTo>
                <a:lnTo>
                  <a:pt x="262" y="2813"/>
                </a:lnTo>
                <a:lnTo>
                  <a:pt x="274" y="2821"/>
                </a:lnTo>
                <a:lnTo>
                  <a:pt x="280" y="2825"/>
                </a:lnTo>
                <a:lnTo>
                  <a:pt x="280" y="2825"/>
                </a:lnTo>
                <a:lnTo>
                  <a:pt x="319" y="2830"/>
                </a:lnTo>
                <a:lnTo>
                  <a:pt x="347" y="2833"/>
                </a:lnTo>
                <a:lnTo>
                  <a:pt x="359" y="2831"/>
                </a:lnTo>
                <a:lnTo>
                  <a:pt x="369" y="2830"/>
                </a:lnTo>
                <a:lnTo>
                  <a:pt x="369" y="2830"/>
                </a:lnTo>
                <a:lnTo>
                  <a:pt x="372" y="2826"/>
                </a:lnTo>
                <a:lnTo>
                  <a:pt x="377" y="2821"/>
                </a:lnTo>
                <a:lnTo>
                  <a:pt x="383" y="2808"/>
                </a:lnTo>
                <a:lnTo>
                  <a:pt x="388" y="2790"/>
                </a:lnTo>
                <a:lnTo>
                  <a:pt x="393" y="2770"/>
                </a:lnTo>
                <a:lnTo>
                  <a:pt x="398" y="2733"/>
                </a:lnTo>
                <a:lnTo>
                  <a:pt x="402" y="2719"/>
                </a:lnTo>
                <a:lnTo>
                  <a:pt x="467" y="2621"/>
                </a:lnTo>
                <a:lnTo>
                  <a:pt x="485" y="2551"/>
                </a:lnTo>
                <a:lnTo>
                  <a:pt x="546" y="2352"/>
                </a:lnTo>
                <a:lnTo>
                  <a:pt x="626" y="2189"/>
                </a:lnTo>
                <a:lnTo>
                  <a:pt x="686" y="2282"/>
                </a:lnTo>
                <a:lnTo>
                  <a:pt x="686" y="2282"/>
                </a:lnTo>
                <a:lnTo>
                  <a:pt x="694" y="2325"/>
                </a:lnTo>
                <a:lnTo>
                  <a:pt x="702" y="2363"/>
                </a:lnTo>
                <a:lnTo>
                  <a:pt x="709" y="2393"/>
                </a:lnTo>
                <a:lnTo>
                  <a:pt x="709" y="2393"/>
                </a:lnTo>
                <a:lnTo>
                  <a:pt x="716" y="2408"/>
                </a:lnTo>
                <a:lnTo>
                  <a:pt x="727" y="2428"/>
                </a:lnTo>
                <a:lnTo>
                  <a:pt x="761" y="2478"/>
                </a:lnTo>
                <a:lnTo>
                  <a:pt x="790" y="2523"/>
                </a:lnTo>
                <a:lnTo>
                  <a:pt x="802" y="2536"/>
                </a:lnTo>
                <a:lnTo>
                  <a:pt x="807" y="2541"/>
                </a:lnTo>
                <a:lnTo>
                  <a:pt x="807" y="2541"/>
                </a:lnTo>
                <a:lnTo>
                  <a:pt x="810" y="2546"/>
                </a:lnTo>
                <a:lnTo>
                  <a:pt x="819" y="2561"/>
                </a:lnTo>
                <a:lnTo>
                  <a:pt x="839" y="2602"/>
                </a:lnTo>
                <a:lnTo>
                  <a:pt x="869" y="2662"/>
                </a:lnTo>
                <a:lnTo>
                  <a:pt x="895" y="2699"/>
                </a:lnTo>
                <a:lnTo>
                  <a:pt x="952" y="2722"/>
                </a:lnTo>
                <a:lnTo>
                  <a:pt x="895" y="2745"/>
                </a:lnTo>
                <a:lnTo>
                  <a:pt x="872" y="2807"/>
                </a:lnTo>
                <a:lnTo>
                  <a:pt x="807" y="2838"/>
                </a:lnTo>
                <a:lnTo>
                  <a:pt x="807" y="2838"/>
                </a:lnTo>
                <a:lnTo>
                  <a:pt x="786" y="2843"/>
                </a:lnTo>
                <a:lnTo>
                  <a:pt x="771" y="2846"/>
                </a:lnTo>
                <a:lnTo>
                  <a:pt x="756" y="2848"/>
                </a:lnTo>
                <a:lnTo>
                  <a:pt x="756" y="2848"/>
                </a:lnTo>
                <a:lnTo>
                  <a:pt x="741" y="2846"/>
                </a:lnTo>
                <a:lnTo>
                  <a:pt x="732" y="2845"/>
                </a:lnTo>
                <a:lnTo>
                  <a:pt x="722" y="2845"/>
                </a:lnTo>
                <a:lnTo>
                  <a:pt x="714" y="2848"/>
                </a:lnTo>
                <a:lnTo>
                  <a:pt x="711" y="2851"/>
                </a:lnTo>
                <a:lnTo>
                  <a:pt x="709" y="2855"/>
                </a:lnTo>
                <a:lnTo>
                  <a:pt x="706" y="2860"/>
                </a:lnTo>
                <a:lnTo>
                  <a:pt x="704" y="2865"/>
                </a:lnTo>
                <a:lnTo>
                  <a:pt x="704" y="2871"/>
                </a:lnTo>
                <a:lnTo>
                  <a:pt x="704" y="2880"/>
                </a:lnTo>
                <a:lnTo>
                  <a:pt x="704" y="2880"/>
                </a:lnTo>
                <a:lnTo>
                  <a:pt x="707" y="2890"/>
                </a:lnTo>
                <a:lnTo>
                  <a:pt x="711" y="2896"/>
                </a:lnTo>
                <a:lnTo>
                  <a:pt x="719" y="2905"/>
                </a:lnTo>
                <a:lnTo>
                  <a:pt x="727" y="2910"/>
                </a:lnTo>
                <a:lnTo>
                  <a:pt x="737" y="2914"/>
                </a:lnTo>
                <a:lnTo>
                  <a:pt x="747" y="2919"/>
                </a:lnTo>
                <a:lnTo>
                  <a:pt x="772" y="2926"/>
                </a:lnTo>
                <a:lnTo>
                  <a:pt x="795" y="2931"/>
                </a:lnTo>
                <a:lnTo>
                  <a:pt x="815" y="2934"/>
                </a:lnTo>
                <a:lnTo>
                  <a:pt x="835" y="2936"/>
                </a:lnTo>
                <a:lnTo>
                  <a:pt x="975" y="2908"/>
                </a:lnTo>
                <a:lnTo>
                  <a:pt x="975" y="2908"/>
                </a:lnTo>
                <a:lnTo>
                  <a:pt x="1055" y="2895"/>
                </a:lnTo>
                <a:lnTo>
                  <a:pt x="1109" y="2885"/>
                </a:lnTo>
                <a:lnTo>
                  <a:pt x="1129" y="2880"/>
                </a:lnTo>
                <a:lnTo>
                  <a:pt x="1139" y="2876"/>
                </a:lnTo>
                <a:lnTo>
                  <a:pt x="1139" y="2876"/>
                </a:lnTo>
                <a:lnTo>
                  <a:pt x="1141" y="2871"/>
                </a:lnTo>
                <a:lnTo>
                  <a:pt x="1141" y="2866"/>
                </a:lnTo>
                <a:lnTo>
                  <a:pt x="1141" y="2855"/>
                </a:lnTo>
                <a:lnTo>
                  <a:pt x="1139" y="2838"/>
                </a:lnTo>
                <a:lnTo>
                  <a:pt x="1139" y="2838"/>
                </a:lnTo>
                <a:lnTo>
                  <a:pt x="1139" y="2835"/>
                </a:lnTo>
                <a:lnTo>
                  <a:pt x="1143" y="2826"/>
                </a:lnTo>
                <a:lnTo>
                  <a:pt x="1143" y="2813"/>
                </a:lnTo>
                <a:lnTo>
                  <a:pt x="1141" y="2805"/>
                </a:lnTo>
                <a:lnTo>
                  <a:pt x="1139" y="2797"/>
                </a:lnTo>
                <a:lnTo>
                  <a:pt x="1139" y="2797"/>
                </a:lnTo>
                <a:lnTo>
                  <a:pt x="1119" y="2738"/>
                </a:lnTo>
                <a:lnTo>
                  <a:pt x="1106" y="2699"/>
                </a:lnTo>
                <a:lnTo>
                  <a:pt x="1083" y="2649"/>
                </a:lnTo>
                <a:lnTo>
                  <a:pt x="1021" y="2476"/>
                </a:lnTo>
                <a:lnTo>
                  <a:pt x="1021" y="2476"/>
                </a:lnTo>
                <a:lnTo>
                  <a:pt x="900" y="2207"/>
                </a:lnTo>
                <a:lnTo>
                  <a:pt x="900" y="2207"/>
                </a:lnTo>
                <a:lnTo>
                  <a:pt x="898" y="2177"/>
                </a:lnTo>
                <a:lnTo>
                  <a:pt x="897" y="2157"/>
                </a:lnTo>
                <a:lnTo>
                  <a:pt x="893" y="2149"/>
                </a:lnTo>
                <a:lnTo>
                  <a:pt x="892" y="2142"/>
                </a:lnTo>
                <a:lnTo>
                  <a:pt x="892" y="2142"/>
                </a:lnTo>
                <a:lnTo>
                  <a:pt x="874" y="2109"/>
                </a:lnTo>
                <a:lnTo>
                  <a:pt x="859" y="2081"/>
                </a:lnTo>
                <a:lnTo>
                  <a:pt x="859" y="2081"/>
                </a:lnTo>
                <a:lnTo>
                  <a:pt x="857" y="2073"/>
                </a:lnTo>
                <a:lnTo>
                  <a:pt x="855" y="2063"/>
                </a:lnTo>
                <a:lnTo>
                  <a:pt x="854" y="2053"/>
                </a:lnTo>
                <a:lnTo>
                  <a:pt x="852" y="2048"/>
                </a:lnTo>
                <a:lnTo>
                  <a:pt x="849" y="2044"/>
                </a:lnTo>
                <a:lnTo>
                  <a:pt x="802" y="1998"/>
                </a:lnTo>
                <a:lnTo>
                  <a:pt x="789" y="1760"/>
                </a:lnTo>
                <a:lnTo>
                  <a:pt x="830" y="1737"/>
                </a:lnTo>
                <a:lnTo>
                  <a:pt x="830" y="1737"/>
                </a:lnTo>
                <a:lnTo>
                  <a:pt x="837" y="1725"/>
                </a:lnTo>
                <a:lnTo>
                  <a:pt x="844" y="1710"/>
                </a:lnTo>
                <a:lnTo>
                  <a:pt x="849" y="1691"/>
                </a:lnTo>
                <a:lnTo>
                  <a:pt x="849" y="1691"/>
                </a:lnTo>
                <a:lnTo>
                  <a:pt x="855" y="1667"/>
                </a:lnTo>
                <a:lnTo>
                  <a:pt x="860" y="1641"/>
                </a:lnTo>
                <a:lnTo>
                  <a:pt x="865" y="1617"/>
                </a:lnTo>
                <a:lnTo>
                  <a:pt x="869" y="1611"/>
                </a:lnTo>
                <a:lnTo>
                  <a:pt x="872" y="1608"/>
                </a:lnTo>
                <a:lnTo>
                  <a:pt x="872" y="1608"/>
                </a:lnTo>
                <a:lnTo>
                  <a:pt x="918" y="1599"/>
                </a:lnTo>
                <a:lnTo>
                  <a:pt x="957" y="1594"/>
                </a:lnTo>
                <a:lnTo>
                  <a:pt x="957" y="1594"/>
                </a:lnTo>
                <a:lnTo>
                  <a:pt x="978" y="1576"/>
                </a:lnTo>
                <a:lnTo>
                  <a:pt x="995" y="1566"/>
                </a:lnTo>
                <a:lnTo>
                  <a:pt x="1000" y="1564"/>
                </a:lnTo>
                <a:lnTo>
                  <a:pt x="1001" y="1564"/>
                </a:lnTo>
                <a:lnTo>
                  <a:pt x="1003" y="1566"/>
                </a:lnTo>
                <a:lnTo>
                  <a:pt x="1003" y="1566"/>
                </a:lnTo>
                <a:lnTo>
                  <a:pt x="1011" y="1593"/>
                </a:lnTo>
                <a:lnTo>
                  <a:pt x="1018" y="1612"/>
                </a:lnTo>
                <a:lnTo>
                  <a:pt x="1026" y="1631"/>
                </a:lnTo>
                <a:lnTo>
                  <a:pt x="1026" y="1631"/>
                </a:lnTo>
                <a:lnTo>
                  <a:pt x="1031" y="1639"/>
                </a:lnTo>
                <a:lnTo>
                  <a:pt x="1038" y="1644"/>
                </a:lnTo>
                <a:lnTo>
                  <a:pt x="1043" y="1649"/>
                </a:lnTo>
                <a:lnTo>
                  <a:pt x="1050" y="1654"/>
                </a:lnTo>
                <a:lnTo>
                  <a:pt x="1060" y="1657"/>
                </a:lnTo>
                <a:lnTo>
                  <a:pt x="1065" y="1659"/>
                </a:lnTo>
                <a:lnTo>
                  <a:pt x="1083" y="1636"/>
                </a:lnTo>
                <a:lnTo>
                  <a:pt x="1083" y="1636"/>
                </a:lnTo>
                <a:lnTo>
                  <a:pt x="1080" y="1636"/>
                </a:lnTo>
                <a:lnTo>
                  <a:pt x="1070" y="1634"/>
                </a:lnTo>
                <a:lnTo>
                  <a:pt x="1065" y="1631"/>
                </a:lnTo>
                <a:lnTo>
                  <a:pt x="1060" y="1627"/>
                </a:lnTo>
                <a:lnTo>
                  <a:pt x="1055" y="1621"/>
                </a:lnTo>
                <a:lnTo>
                  <a:pt x="1050" y="1612"/>
                </a:lnTo>
                <a:lnTo>
                  <a:pt x="1050" y="1612"/>
                </a:lnTo>
                <a:lnTo>
                  <a:pt x="1043" y="1588"/>
                </a:lnTo>
                <a:lnTo>
                  <a:pt x="1036" y="1558"/>
                </a:lnTo>
                <a:lnTo>
                  <a:pt x="1031" y="1524"/>
                </a:lnTo>
                <a:lnTo>
                  <a:pt x="1031" y="1524"/>
                </a:lnTo>
                <a:lnTo>
                  <a:pt x="1036" y="1519"/>
                </a:lnTo>
                <a:lnTo>
                  <a:pt x="1045" y="1506"/>
                </a:lnTo>
                <a:lnTo>
                  <a:pt x="1050" y="1498"/>
                </a:lnTo>
                <a:lnTo>
                  <a:pt x="1055" y="1490"/>
                </a:lnTo>
                <a:lnTo>
                  <a:pt x="1058" y="1480"/>
                </a:lnTo>
                <a:lnTo>
                  <a:pt x="1060" y="1468"/>
                </a:lnTo>
                <a:lnTo>
                  <a:pt x="1060" y="1468"/>
                </a:lnTo>
                <a:lnTo>
                  <a:pt x="1058" y="1456"/>
                </a:lnTo>
                <a:lnTo>
                  <a:pt x="1055" y="1441"/>
                </a:lnTo>
                <a:lnTo>
                  <a:pt x="1045" y="1410"/>
                </a:lnTo>
                <a:lnTo>
                  <a:pt x="1036" y="1383"/>
                </a:lnTo>
                <a:lnTo>
                  <a:pt x="1031" y="1370"/>
                </a:lnTo>
                <a:lnTo>
                  <a:pt x="1031" y="1329"/>
                </a:lnTo>
                <a:lnTo>
                  <a:pt x="1031" y="1329"/>
                </a:lnTo>
                <a:lnTo>
                  <a:pt x="1036" y="1330"/>
                </a:lnTo>
                <a:lnTo>
                  <a:pt x="1048" y="1330"/>
                </a:lnTo>
                <a:lnTo>
                  <a:pt x="1055" y="1330"/>
                </a:lnTo>
                <a:lnTo>
                  <a:pt x="1060" y="1329"/>
                </a:lnTo>
                <a:lnTo>
                  <a:pt x="1063" y="1325"/>
                </a:lnTo>
                <a:lnTo>
                  <a:pt x="1065" y="1320"/>
                </a:lnTo>
                <a:lnTo>
                  <a:pt x="1065" y="1320"/>
                </a:lnTo>
                <a:lnTo>
                  <a:pt x="1060" y="1279"/>
                </a:lnTo>
                <a:lnTo>
                  <a:pt x="1055" y="1257"/>
                </a:lnTo>
                <a:lnTo>
                  <a:pt x="1053" y="1250"/>
                </a:lnTo>
                <a:lnTo>
                  <a:pt x="1050" y="1245"/>
                </a:lnTo>
                <a:lnTo>
                  <a:pt x="1050" y="1245"/>
                </a:lnTo>
                <a:lnTo>
                  <a:pt x="1035" y="1222"/>
                </a:lnTo>
                <a:lnTo>
                  <a:pt x="1010" y="1177"/>
                </a:lnTo>
                <a:lnTo>
                  <a:pt x="975" y="1114"/>
                </a:lnTo>
                <a:lnTo>
                  <a:pt x="975" y="1050"/>
                </a:lnTo>
                <a:lnTo>
                  <a:pt x="947" y="966"/>
                </a:lnTo>
                <a:lnTo>
                  <a:pt x="952" y="948"/>
                </a:lnTo>
                <a:lnTo>
                  <a:pt x="928" y="868"/>
                </a:lnTo>
                <a:lnTo>
                  <a:pt x="905" y="747"/>
                </a:lnTo>
                <a:lnTo>
                  <a:pt x="905" y="747"/>
                </a:lnTo>
                <a:lnTo>
                  <a:pt x="889" y="694"/>
                </a:lnTo>
                <a:lnTo>
                  <a:pt x="877" y="649"/>
                </a:lnTo>
                <a:lnTo>
                  <a:pt x="869" y="613"/>
                </a:lnTo>
                <a:lnTo>
                  <a:pt x="869" y="613"/>
                </a:lnTo>
                <a:lnTo>
                  <a:pt x="865" y="606"/>
                </a:lnTo>
                <a:lnTo>
                  <a:pt x="862" y="599"/>
                </a:lnTo>
                <a:lnTo>
                  <a:pt x="847" y="583"/>
                </a:lnTo>
                <a:lnTo>
                  <a:pt x="830" y="566"/>
                </a:lnTo>
                <a:lnTo>
                  <a:pt x="809" y="550"/>
                </a:lnTo>
                <a:lnTo>
                  <a:pt x="772" y="523"/>
                </a:lnTo>
                <a:lnTo>
                  <a:pt x="756" y="511"/>
                </a:lnTo>
                <a:lnTo>
                  <a:pt x="756" y="511"/>
                </a:lnTo>
                <a:lnTo>
                  <a:pt x="729" y="487"/>
                </a:lnTo>
                <a:lnTo>
                  <a:pt x="699" y="460"/>
                </a:lnTo>
                <a:lnTo>
                  <a:pt x="699" y="460"/>
                </a:lnTo>
                <a:lnTo>
                  <a:pt x="689" y="462"/>
                </a:lnTo>
                <a:lnTo>
                  <a:pt x="669" y="467"/>
                </a:lnTo>
                <a:lnTo>
                  <a:pt x="639" y="473"/>
                </a:lnTo>
                <a:lnTo>
                  <a:pt x="634" y="455"/>
                </a:lnTo>
                <a:lnTo>
                  <a:pt x="634" y="455"/>
                </a:lnTo>
                <a:lnTo>
                  <a:pt x="656" y="437"/>
                </a:lnTo>
                <a:lnTo>
                  <a:pt x="671" y="420"/>
                </a:lnTo>
                <a:lnTo>
                  <a:pt x="678" y="412"/>
                </a:lnTo>
                <a:lnTo>
                  <a:pt x="681" y="403"/>
                </a:lnTo>
                <a:lnTo>
                  <a:pt x="681" y="403"/>
                </a:lnTo>
                <a:lnTo>
                  <a:pt x="689" y="385"/>
                </a:lnTo>
                <a:lnTo>
                  <a:pt x="699" y="362"/>
                </a:lnTo>
                <a:lnTo>
                  <a:pt x="712" y="339"/>
                </a:lnTo>
                <a:lnTo>
                  <a:pt x="724" y="320"/>
                </a:lnTo>
                <a:lnTo>
                  <a:pt x="724" y="320"/>
                </a:lnTo>
                <a:lnTo>
                  <a:pt x="727" y="310"/>
                </a:lnTo>
                <a:lnTo>
                  <a:pt x="731" y="294"/>
                </a:lnTo>
                <a:lnTo>
                  <a:pt x="737" y="254"/>
                </a:lnTo>
                <a:lnTo>
                  <a:pt x="741" y="216"/>
                </a:lnTo>
                <a:lnTo>
                  <a:pt x="742" y="199"/>
                </a:lnTo>
                <a:lnTo>
                  <a:pt x="742" y="199"/>
                </a:lnTo>
                <a:lnTo>
                  <a:pt x="732" y="151"/>
                </a:lnTo>
                <a:lnTo>
                  <a:pt x="722" y="115"/>
                </a:lnTo>
                <a:lnTo>
                  <a:pt x="719" y="100"/>
                </a:lnTo>
                <a:lnTo>
                  <a:pt x="714" y="88"/>
                </a:lnTo>
                <a:lnTo>
                  <a:pt x="714" y="88"/>
                </a:lnTo>
                <a:lnTo>
                  <a:pt x="699" y="66"/>
                </a:lnTo>
                <a:lnTo>
                  <a:pt x="678" y="36"/>
                </a:lnTo>
                <a:lnTo>
                  <a:pt x="649" y="0"/>
                </a:lnTo>
                <a:lnTo>
                  <a:pt x="649" y="0"/>
                </a:lnTo>
                <a:lnTo>
                  <a:pt x="628" y="0"/>
                </a:lnTo>
                <a:lnTo>
                  <a:pt x="611" y="0"/>
                </a:lnTo>
                <a:lnTo>
                  <a:pt x="603" y="0"/>
                </a:lnTo>
                <a:lnTo>
                  <a:pt x="603" y="0"/>
                </a:lnTo>
                <a:lnTo>
                  <a:pt x="593" y="2"/>
                </a:lnTo>
                <a:lnTo>
                  <a:pt x="578" y="5"/>
                </a:lnTo>
                <a:lnTo>
                  <a:pt x="560" y="10"/>
                </a:lnTo>
                <a:lnTo>
                  <a:pt x="523" y="0"/>
                </a:lnTo>
                <a:lnTo>
                  <a:pt x="505" y="13"/>
                </a:lnTo>
                <a:lnTo>
                  <a:pt x="476" y="13"/>
                </a:lnTo>
                <a:lnTo>
                  <a:pt x="430" y="1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58"/>
          <p:cNvSpPr>
            <a:spLocks/>
          </p:cNvSpPr>
          <p:nvPr/>
        </p:nvSpPr>
        <p:spPr bwMode="auto">
          <a:xfrm>
            <a:off x="4775199" y="4613494"/>
            <a:ext cx="471867" cy="1751459"/>
          </a:xfrm>
          <a:custGeom>
            <a:avLst/>
            <a:gdLst>
              <a:gd name="T0" fmla="*/ 82 w 681"/>
              <a:gd name="T1" fmla="*/ 146 h 2524"/>
              <a:gd name="T2" fmla="*/ 61 w 681"/>
              <a:gd name="T3" fmla="*/ 267 h 2524"/>
              <a:gd name="T4" fmla="*/ 64 w 681"/>
              <a:gd name="T5" fmla="*/ 341 h 2524"/>
              <a:gd name="T6" fmla="*/ 167 w 681"/>
              <a:gd name="T7" fmla="*/ 435 h 2524"/>
              <a:gd name="T8" fmla="*/ 152 w 681"/>
              <a:gd name="T9" fmla="*/ 675 h 2524"/>
              <a:gd name="T10" fmla="*/ 187 w 681"/>
              <a:gd name="T11" fmla="*/ 1031 h 2524"/>
              <a:gd name="T12" fmla="*/ 115 w 681"/>
              <a:gd name="T13" fmla="*/ 1195 h 2524"/>
              <a:gd name="T14" fmla="*/ 3 w 681"/>
              <a:gd name="T15" fmla="*/ 1330 h 2524"/>
              <a:gd name="T16" fmla="*/ 5 w 681"/>
              <a:gd name="T17" fmla="*/ 1354 h 2524"/>
              <a:gd name="T18" fmla="*/ 29 w 681"/>
              <a:gd name="T19" fmla="*/ 1341 h 2524"/>
              <a:gd name="T20" fmla="*/ 30 w 681"/>
              <a:gd name="T21" fmla="*/ 1371 h 2524"/>
              <a:gd name="T22" fmla="*/ 43 w 681"/>
              <a:gd name="T23" fmla="*/ 1389 h 2524"/>
              <a:gd name="T24" fmla="*/ 63 w 681"/>
              <a:gd name="T25" fmla="*/ 1336 h 2524"/>
              <a:gd name="T26" fmla="*/ 90 w 681"/>
              <a:gd name="T27" fmla="*/ 1347 h 2524"/>
              <a:gd name="T28" fmla="*/ 108 w 681"/>
              <a:gd name="T29" fmla="*/ 1320 h 2524"/>
              <a:gd name="T30" fmla="*/ 139 w 681"/>
              <a:gd name="T31" fmla="*/ 1348 h 2524"/>
              <a:gd name="T32" fmla="*/ 139 w 681"/>
              <a:gd name="T33" fmla="*/ 1490 h 2524"/>
              <a:gd name="T34" fmla="*/ 103 w 681"/>
              <a:gd name="T35" fmla="*/ 1714 h 2524"/>
              <a:gd name="T36" fmla="*/ 103 w 681"/>
              <a:gd name="T37" fmla="*/ 1765 h 2524"/>
              <a:gd name="T38" fmla="*/ 115 w 681"/>
              <a:gd name="T39" fmla="*/ 1814 h 2524"/>
              <a:gd name="T40" fmla="*/ 269 w 681"/>
              <a:gd name="T41" fmla="*/ 1997 h 2524"/>
              <a:gd name="T42" fmla="*/ 406 w 681"/>
              <a:gd name="T43" fmla="*/ 2294 h 2524"/>
              <a:gd name="T44" fmla="*/ 397 w 681"/>
              <a:gd name="T45" fmla="*/ 2363 h 2524"/>
              <a:gd name="T46" fmla="*/ 360 w 681"/>
              <a:gd name="T47" fmla="*/ 2399 h 2524"/>
              <a:gd name="T48" fmla="*/ 308 w 681"/>
              <a:gd name="T49" fmla="*/ 2437 h 2524"/>
              <a:gd name="T50" fmla="*/ 249 w 681"/>
              <a:gd name="T51" fmla="*/ 2457 h 2524"/>
              <a:gd name="T52" fmla="*/ 194 w 681"/>
              <a:gd name="T53" fmla="*/ 2455 h 2524"/>
              <a:gd name="T54" fmla="*/ 188 w 681"/>
              <a:gd name="T55" fmla="*/ 2481 h 2524"/>
              <a:gd name="T56" fmla="*/ 272 w 681"/>
              <a:gd name="T57" fmla="*/ 2512 h 2524"/>
              <a:gd name="T58" fmla="*/ 540 w 681"/>
              <a:gd name="T59" fmla="*/ 2512 h 2524"/>
              <a:gd name="T60" fmla="*/ 590 w 681"/>
              <a:gd name="T61" fmla="*/ 2488 h 2524"/>
              <a:gd name="T62" fmla="*/ 607 w 681"/>
              <a:gd name="T63" fmla="*/ 2340 h 2524"/>
              <a:gd name="T64" fmla="*/ 679 w 681"/>
              <a:gd name="T65" fmla="*/ 2263 h 2524"/>
              <a:gd name="T66" fmla="*/ 648 w 681"/>
              <a:gd name="T67" fmla="*/ 2231 h 2524"/>
              <a:gd name="T68" fmla="*/ 503 w 681"/>
              <a:gd name="T69" fmla="*/ 1991 h 2524"/>
              <a:gd name="T70" fmla="*/ 463 w 681"/>
              <a:gd name="T71" fmla="*/ 1903 h 2524"/>
              <a:gd name="T72" fmla="*/ 430 w 681"/>
              <a:gd name="T73" fmla="*/ 1811 h 2524"/>
              <a:gd name="T74" fmla="*/ 452 w 681"/>
              <a:gd name="T75" fmla="*/ 1753 h 2524"/>
              <a:gd name="T76" fmla="*/ 493 w 681"/>
              <a:gd name="T77" fmla="*/ 1533 h 2524"/>
              <a:gd name="T78" fmla="*/ 551 w 681"/>
              <a:gd name="T79" fmla="*/ 1380 h 2524"/>
              <a:gd name="T80" fmla="*/ 563 w 681"/>
              <a:gd name="T81" fmla="*/ 1307 h 2524"/>
              <a:gd name="T82" fmla="*/ 572 w 681"/>
              <a:gd name="T83" fmla="*/ 1257 h 2524"/>
              <a:gd name="T84" fmla="*/ 551 w 681"/>
              <a:gd name="T85" fmla="*/ 1151 h 2524"/>
              <a:gd name="T86" fmla="*/ 513 w 681"/>
              <a:gd name="T87" fmla="*/ 1068 h 2524"/>
              <a:gd name="T88" fmla="*/ 500 w 681"/>
              <a:gd name="T89" fmla="*/ 802 h 2524"/>
              <a:gd name="T90" fmla="*/ 464 w 681"/>
              <a:gd name="T91" fmla="*/ 626 h 2524"/>
              <a:gd name="T92" fmla="*/ 372 w 681"/>
              <a:gd name="T93" fmla="*/ 441 h 2524"/>
              <a:gd name="T94" fmla="*/ 331 w 681"/>
              <a:gd name="T95" fmla="*/ 393 h 2524"/>
              <a:gd name="T96" fmla="*/ 302 w 681"/>
              <a:gd name="T97" fmla="*/ 340 h 2524"/>
              <a:gd name="T98" fmla="*/ 318 w 681"/>
              <a:gd name="T99" fmla="*/ 311 h 2524"/>
              <a:gd name="T100" fmla="*/ 343 w 681"/>
              <a:gd name="T101" fmla="*/ 243 h 2524"/>
              <a:gd name="T102" fmla="*/ 352 w 681"/>
              <a:gd name="T103" fmla="*/ 195 h 2524"/>
              <a:gd name="T104" fmla="*/ 352 w 681"/>
              <a:gd name="T105" fmla="*/ 128 h 2524"/>
              <a:gd name="T106" fmla="*/ 311 w 681"/>
              <a:gd name="T107" fmla="*/ 53 h 2524"/>
              <a:gd name="T108" fmla="*/ 272 w 681"/>
              <a:gd name="T109" fmla="*/ 18 h 2524"/>
              <a:gd name="T110" fmla="*/ 188 w 681"/>
              <a:gd name="T111" fmla="*/ 12 h 2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81" h="2524">
                <a:moveTo>
                  <a:pt x="167" y="22"/>
                </a:moveTo>
                <a:lnTo>
                  <a:pt x="88" y="83"/>
                </a:lnTo>
                <a:lnTo>
                  <a:pt x="79" y="116"/>
                </a:lnTo>
                <a:lnTo>
                  <a:pt x="79" y="116"/>
                </a:lnTo>
                <a:lnTo>
                  <a:pt x="81" y="125"/>
                </a:lnTo>
                <a:lnTo>
                  <a:pt x="82" y="146"/>
                </a:lnTo>
                <a:lnTo>
                  <a:pt x="82" y="146"/>
                </a:lnTo>
                <a:lnTo>
                  <a:pt x="81" y="161"/>
                </a:lnTo>
                <a:lnTo>
                  <a:pt x="76" y="180"/>
                </a:lnTo>
                <a:lnTo>
                  <a:pt x="70" y="203"/>
                </a:lnTo>
                <a:lnTo>
                  <a:pt x="49" y="243"/>
                </a:lnTo>
                <a:lnTo>
                  <a:pt x="61" y="267"/>
                </a:lnTo>
                <a:lnTo>
                  <a:pt x="58" y="302"/>
                </a:lnTo>
                <a:lnTo>
                  <a:pt x="58" y="302"/>
                </a:lnTo>
                <a:lnTo>
                  <a:pt x="58" y="319"/>
                </a:lnTo>
                <a:lnTo>
                  <a:pt x="60" y="332"/>
                </a:lnTo>
                <a:lnTo>
                  <a:pt x="61" y="337"/>
                </a:lnTo>
                <a:lnTo>
                  <a:pt x="64" y="341"/>
                </a:lnTo>
                <a:lnTo>
                  <a:pt x="64" y="341"/>
                </a:lnTo>
                <a:lnTo>
                  <a:pt x="69" y="346"/>
                </a:lnTo>
                <a:lnTo>
                  <a:pt x="78" y="352"/>
                </a:lnTo>
                <a:lnTo>
                  <a:pt x="105" y="365"/>
                </a:lnTo>
                <a:lnTo>
                  <a:pt x="140" y="382"/>
                </a:lnTo>
                <a:lnTo>
                  <a:pt x="167" y="435"/>
                </a:lnTo>
                <a:lnTo>
                  <a:pt x="179" y="504"/>
                </a:lnTo>
                <a:lnTo>
                  <a:pt x="179" y="504"/>
                </a:lnTo>
                <a:lnTo>
                  <a:pt x="167" y="580"/>
                </a:lnTo>
                <a:lnTo>
                  <a:pt x="152" y="663"/>
                </a:lnTo>
                <a:lnTo>
                  <a:pt x="152" y="663"/>
                </a:lnTo>
                <a:lnTo>
                  <a:pt x="152" y="675"/>
                </a:lnTo>
                <a:lnTo>
                  <a:pt x="154" y="699"/>
                </a:lnTo>
                <a:lnTo>
                  <a:pt x="160" y="763"/>
                </a:lnTo>
                <a:lnTo>
                  <a:pt x="170" y="854"/>
                </a:lnTo>
                <a:lnTo>
                  <a:pt x="197" y="978"/>
                </a:lnTo>
                <a:lnTo>
                  <a:pt x="197" y="978"/>
                </a:lnTo>
                <a:lnTo>
                  <a:pt x="187" y="1031"/>
                </a:lnTo>
                <a:lnTo>
                  <a:pt x="178" y="1068"/>
                </a:lnTo>
                <a:lnTo>
                  <a:pt x="173" y="1081"/>
                </a:lnTo>
                <a:lnTo>
                  <a:pt x="170" y="1089"/>
                </a:lnTo>
                <a:lnTo>
                  <a:pt x="170" y="1089"/>
                </a:lnTo>
                <a:lnTo>
                  <a:pt x="140" y="1145"/>
                </a:lnTo>
                <a:lnTo>
                  <a:pt x="115" y="1195"/>
                </a:lnTo>
                <a:lnTo>
                  <a:pt x="43" y="1233"/>
                </a:lnTo>
                <a:lnTo>
                  <a:pt x="43" y="1233"/>
                </a:lnTo>
                <a:lnTo>
                  <a:pt x="23" y="1278"/>
                </a:lnTo>
                <a:lnTo>
                  <a:pt x="9" y="1309"/>
                </a:lnTo>
                <a:lnTo>
                  <a:pt x="5" y="1323"/>
                </a:lnTo>
                <a:lnTo>
                  <a:pt x="3" y="1330"/>
                </a:lnTo>
                <a:lnTo>
                  <a:pt x="3" y="1330"/>
                </a:lnTo>
                <a:lnTo>
                  <a:pt x="2" y="1339"/>
                </a:lnTo>
                <a:lnTo>
                  <a:pt x="0" y="1347"/>
                </a:lnTo>
                <a:lnTo>
                  <a:pt x="0" y="1350"/>
                </a:lnTo>
                <a:lnTo>
                  <a:pt x="2" y="1353"/>
                </a:lnTo>
                <a:lnTo>
                  <a:pt x="5" y="1354"/>
                </a:lnTo>
                <a:lnTo>
                  <a:pt x="11" y="1354"/>
                </a:lnTo>
                <a:lnTo>
                  <a:pt x="11" y="1354"/>
                </a:lnTo>
                <a:lnTo>
                  <a:pt x="14" y="1354"/>
                </a:lnTo>
                <a:lnTo>
                  <a:pt x="17" y="1353"/>
                </a:lnTo>
                <a:lnTo>
                  <a:pt x="23" y="1347"/>
                </a:lnTo>
                <a:lnTo>
                  <a:pt x="29" y="1341"/>
                </a:lnTo>
                <a:lnTo>
                  <a:pt x="32" y="1332"/>
                </a:lnTo>
                <a:lnTo>
                  <a:pt x="38" y="1317"/>
                </a:lnTo>
                <a:lnTo>
                  <a:pt x="39" y="1309"/>
                </a:lnTo>
                <a:lnTo>
                  <a:pt x="39" y="1309"/>
                </a:lnTo>
                <a:lnTo>
                  <a:pt x="33" y="1345"/>
                </a:lnTo>
                <a:lnTo>
                  <a:pt x="30" y="1371"/>
                </a:lnTo>
                <a:lnTo>
                  <a:pt x="30" y="1381"/>
                </a:lnTo>
                <a:lnTo>
                  <a:pt x="32" y="1386"/>
                </a:lnTo>
                <a:lnTo>
                  <a:pt x="32" y="1386"/>
                </a:lnTo>
                <a:lnTo>
                  <a:pt x="35" y="1389"/>
                </a:lnTo>
                <a:lnTo>
                  <a:pt x="38" y="1390"/>
                </a:lnTo>
                <a:lnTo>
                  <a:pt x="43" y="1389"/>
                </a:lnTo>
                <a:lnTo>
                  <a:pt x="48" y="1387"/>
                </a:lnTo>
                <a:lnTo>
                  <a:pt x="51" y="1384"/>
                </a:lnTo>
                <a:lnTo>
                  <a:pt x="51" y="1384"/>
                </a:lnTo>
                <a:lnTo>
                  <a:pt x="57" y="1359"/>
                </a:lnTo>
                <a:lnTo>
                  <a:pt x="63" y="1336"/>
                </a:lnTo>
                <a:lnTo>
                  <a:pt x="63" y="1336"/>
                </a:lnTo>
                <a:lnTo>
                  <a:pt x="63" y="1339"/>
                </a:lnTo>
                <a:lnTo>
                  <a:pt x="67" y="1345"/>
                </a:lnTo>
                <a:lnTo>
                  <a:pt x="70" y="1348"/>
                </a:lnTo>
                <a:lnTo>
                  <a:pt x="75" y="1350"/>
                </a:lnTo>
                <a:lnTo>
                  <a:pt x="82" y="1350"/>
                </a:lnTo>
                <a:lnTo>
                  <a:pt x="90" y="1347"/>
                </a:lnTo>
                <a:lnTo>
                  <a:pt x="90" y="1347"/>
                </a:lnTo>
                <a:lnTo>
                  <a:pt x="97" y="1342"/>
                </a:lnTo>
                <a:lnTo>
                  <a:pt x="103" y="1338"/>
                </a:lnTo>
                <a:lnTo>
                  <a:pt x="106" y="1333"/>
                </a:lnTo>
                <a:lnTo>
                  <a:pt x="108" y="1327"/>
                </a:lnTo>
                <a:lnTo>
                  <a:pt x="108" y="1320"/>
                </a:lnTo>
                <a:lnTo>
                  <a:pt x="106" y="1317"/>
                </a:lnTo>
                <a:lnTo>
                  <a:pt x="106" y="1308"/>
                </a:lnTo>
                <a:lnTo>
                  <a:pt x="152" y="1284"/>
                </a:lnTo>
                <a:lnTo>
                  <a:pt x="167" y="1290"/>
                </a:lnTo>
                <a:lnTo>
                  <a:pt x="139" y="1348"/>
                </a:lnTo>
                <a:lnTo>
                  <a:pt x="139" y="1348"/>
                </a:lnTo>
                <a:lnTo>
                  <a:pt x="129" y="1396"/>
                </a:lnTo>
                <a:lnTo>
                  <a:pt x="117" y="1447"/>
                </a:lnTo>
                <a:lnTo>
                  <a:pt x="117" y="1447"/>
                </a:lnTo>
                <a:lnTo>
                  <a:pt x="121" y="1454"/>
                </a:lnTo>
                <a:lnTo>
                  <a:pt x="129" y="1469"/>
                </a:lnTo>
                <a:lnTo>
                  <a:pt x="139" y="1490"/>
                </a:lnTo>
                <a:lnTo>
                  <a:pt x="154" y="1509"/>
                </a:lnTo>
                <a:lnTo>
                  <a:pt x="129" y="1644"/>
                </a:lnTo>
                <a:lnTo>
                  <a:pt x="129" y="1644"/>
                </a:lnTo>
                <a:lnTo>
                  <a:pt x="121" y="1659"/>
                </a:lnTo>
                <a:lnTo>
                  <a:pt x="109" y="1694"/>
                </a:lnTo>
                <a:lnTo>
                  <a:pt x="103" y="1714"/>
                </a:lnTo>
                <a:lnTo>
                  <a:pt x="97" y="1732"/>
                </a:lnTo>
                <a:lnTo>
                  <a:pt x="96" y="1745"/>
                </a:lnTo>
                <a:lnTo>
                  <a:pt x="96" y="1751"/>
                </a:lnTo>
                <a:lnTo>
                  <a:pt x="96" y="1754"/>
                </a:lnTo>
                <a:lnTo>
                  <a:pt x="96" y="1754"/>
                </a:lnTo>
                <a:lnTo>
                  <a:pt x="103" y="1765"/>
                </a:lnTo>
                <a:lnTo>
                  <a:pt x="105" y="1766"/>
                </a:lnTo>
                <a:lnTo>
                  <a:pt x="105" y="1766"/>
                </a:lnTo>
                <a:lnTo>
                  <a:pt x="108" y="1779"/>
                </a:lnTo>
                <a:lnTo>
                  <a:pt x="111" y="1794"/>
                </a:lnTo>
                <a:lnTo>
                  <a:pt x="115" y="1814"/>
                </a:lnTo>
                <a:lnTo>
                  <a:pt x="115" y="1814"/>
                </a:lnTo>
                <a:lnTo>
                  <a:pt x="120" y="1821"/>
                </a:lnTo>
                <a:lnTo>
                  <a:pt x="126" y="1832"/>
                </a:lnTo>
                <a:lnTo>
                  <a:pt x="148" y="1860"/>
                </a:lnTo>
                <a:lnTo>
                  <a:pt x="176" y="1894"/>
                </a:lnTo>
                <a:lnTo>
                  <a:pt x="209" y="1932"/>
                </a:lnTo>
                <a:lnTo>
                  <a:pt x="269" y="1997"/>
                </a:lnTo>
                <a:lnTo>
                  <a:pt x="296" y="2027"/>
                </a:lnTo>
                <a:lnTo>
                  <a:pt x="339" y="2072"/>
                </a:lnTo>
                <a:lnTo>
                  <a:pt x="405" y="2255"/>
                </a:lnTo>
                <a:lnTo>
                  <a:pt x="405" y="2255"/>
                </a:lnTo>
                <a:lnTo>
                  <a:pt x="405" y="2267"/>
                </a:lnTo>
                <a:lnTo>
                  <a:pt x="406" y="2294"/>
                </a:lnTo>
                <a:lnTo>
                  <a:pt x="406" y="2311"/>
                </a:lnTo>
                <a:lnTo>
                  <a:pt x="406" y="2327"/>
                </a:lnTo>
                <a:lnTo>
                  <a:pt x="405" y="2342"/>
                </a:lnTo>
                <a:lnTo>
                  <a:pt x="402" y="2354"/>
                </a:lnTo>
                <a:lnTo>
                  <a:pt x="402" y="2354"/>
                </a:lnTo>
                <a:lnTo>
                  <a:pt x="397" y="2363"/>
                </a:lnTo>
                <a:lnTo>
                  <a:pt x="391" y="2372"/>
                </a:lnTo>
                <a:lnTo>
                  <a:pt x="381" y="2387"/>
                </a:lnTo>
                <a:lnTo>
                  <a:pt x="373" y="2396"/>
                </a:lnTo>
                <a:lnTo>
                  <a:pt x="369" y="2399"/>
                </a:lnTo>
                <a:lnTo>
                  <a:pt x="369" y="2399"/>
                </a:lnTo>
                <a:lnTo>
                  <a:pt x="360" y="2399"/>
                </a:lnTo>
                <a:lnTo>
                  <a:pt x="352" y="2399"/>
                </a:lnTo>
                <a:lnTo>
                  <a:pt x="348" y="2400"/>
                </a:lnTo>
                <a:lnTo>
                  <a:pt x="348" y="2400"/>
                </a:lnTo>
                <a:lnTo>
                  <a:pt x="328" y="2418"/>
                </a:lnTo>
                <a:lnTo>
                  <a:pt x="317" y="2430"/>
                </a:lnTo>
                <a:lnTo>
                  <a:pt x="308" y="2437"/>
                </a:lnTo>
                <a:lnTo>
                  <a:pt x="308" y="2437"/>
                </a:lnTo>
                <a:lnTo>
                  <a:pt x="296" y="2443"/>
                </a:lnTo>
                <a:lnTo>
                  <a:pt x="278" y="2449"/>
                </a:lnTo>
                <a:lnTo>
                  <a:pt x="260" y="2454"/>
                </a:lnTo>
                <a:lnTo>
                  <a:pt x="249" y="2457"/>
                </a:lnTo>
                <a:lnTo>
                  <a:pt x="249" y="2457"/>
                </a:lnTo>
                <a:lnTo>
                  <a:pt x="239" y="2454"/>
                </a:lnTo>
                <a:lnTo>
                  <a:pt x="221" y="2451"/>
                </a:lnTo>
                <a:lnTo>
                  <a:pt x="212" y="2451"/>
                </a:lnTo>
                <a:lnTo>
                  <a:pt x="203" y="2451"/>
                </a:lnTo>
                <a:lnTo>
                  <a:pt x="196" y="2454"/>
                </a:lnTo>
                <a:lnTo>
                  <a:pt x="194" y="2455"/>
                </a:lnTo>
                <a:lnTo>
                  <a:pt x="191" y="2458"/>
                </a:lnTo>
                <a:lnTo>
                  <a:pt x="191" y="2458"/>
                </a:lnTo>
                <a:lnTo>
                  <a:pt x="188" y="2463"/>
                </a:lnTo>
                <a:lnTo>
                  <a:pt x="187" y="2469"/>
                </a:lnTo>
                <a:lnTo>
                  <a:pt x="187" y="2475"/>
                </a:lnTo>
                <a:lnTo>
                  <a:pt x="188" y="2481"/>
                </a:lnTo>
                <a:lnTo>
                  <a:pt x="191" y="2485"/>
                </a:lnTo>
                <a:lnTo>
                  <a:pt x="196" y="2490"/>
                </a:lnTo>
                <a:lnTo>
                  <a:pt x="203" y="2494"/>
                </a:lnTo>
                <a:lnTo>
                  <a:pt x="211" y="2497"/>
                </a:lnTo>
                <a:lnTo>
                  <a:pt x="211" y="2497"/>
                </a:lnTo>
                <a:lnTo>
                  <a:pt x="272" y="2512"/>
                </a:lnTo>
                <a:lnTo>
                  <a:pt x="317" y="2524"/>
                </a:lnTo>
                <a:lnTo>
                  <a:pt x="317" y="2524"/>
                </a:lnTo>
                <a:lnTo>
                  <a:pt x="358" y="2522"/>
                </a:lnTo>
                <a:lnTo>
                  <a:pt x="449" y="2519"/>
                </a:lnTo>
                <a:lnTo>
                  <a:pt x="497" y="2516"/>
                </a:lnTo>
                <a:lnTo>
                  <a:pt x="540" y="2512"/>
                </a:lnTo>
                <a:lnTo>
                  <a:pt x="570" y="2507"/>
                </a:lnTo>
                <a:lnTo>
                  <a:pt x="581" y="2504"/>
                </a:lnTo>
                <a:lnTo>
                  <a:pt x="585" y="2502"/>
                </a:lnTo>
                <a:lnTo>
                  <a:pt x="585" y="2502"/>
                </a:lnTo>
                <a:lnTo>
                  <a:pt x="588" y="2496"/>
                </a:lnTo>
                <a:lnTo>
                  <a:pt x="590" y="2488"/>
                </a:lnTo>
                <a:lnTo>
                  <a:pt x="593" y="2476"/>
                </a:lnTo>
                <a:lnTo>
                  <a:pt x="593" y="2463"/>
                </a:lnTo>
                <a:lnTo>
                  <a:pt x="552" y="2409"/>
                </a:lnTo>
                <a:lnTo>
                  <a:pt x="545" y="2387"/>
                </a:lnTo>
                <a:lnTo>
                  <a:pt x="545" y="2387"/>
                </a:lnTo>
                <a:lnTo>
                  <a:pt x="607" y="2340"/>
                </a:lnTo>
                <a:lnTo>
                  <a:pt x="651" y="2306"/>
                </a:lnTo>
                <a:lnTo>
                  <a:pt x="666" y="2291"/>
                </a:lnTo>
                <a:lnTo>
                  <a:pt x="670" y="2287"/>
                </a:lnTo>
                <a:lnTo>
                  <a:pt x="673" y="2282"/>
                </a:lnTo>
                <a:lnTo>
                  <a:pt x="673" y="2282"/>
                </a:lnTo>
                <a:lnTo>
                  <a:pt x="679" y="2263"/>
                </a:lnTo>
                <a:lnTo>
                  <a:pt x="681" y="2255"/>
                </a:lnTo>
                <a:lnTo>
                  <a:pt x="681" y="2254"/>
                </a:lnTo>
                <a:lnTo>
                  <a:pt x="679" y="2251"/>
                </a:lnTo>
                <a:lnTo>
                  <a:pt x="679" y="2251"/>
                </a:lnTo>
                <a:lnTo>
                  <a:pt x="669" y="2243"/>
                </a:lnTo>
                <a:lnTo>
                  <a:pt x="648" y="2231"/>
                </a:lnTo>
                <a:lnTo>
                  <a:pt x="621" y="2217"/>
                </a:lnTo>
                <a:lnTo>
                  <a:pt x="606" y="2220"/>
                </a:lnTo>
                <a:lnTo>
                  <a:pt x="525" y="2130"/>
                </a:lnTo>
                <a:lnTo>
                  <a:pt x="525" y="2130"/>
                </a:lnTo>
                <a:lnTo>
                  <a:pt x="516" y="2082"/>
                </a:lnTo>
                <a:lnTo>
                  <a:pt x="503" y="1991"/>
                </a:lnTo>
                <a:lnTo>
                  <a:pt x="503" y="1991"/>
                </a:lnTo>
                <a:lnTo>
                  <a:pt x="500" y="1981"/>
                </a:lnTo>
                <a:lnTo>
                  <a:pt x="497" y="1970"/>
                </a:lnTo>
                <a:lnTo>
                  <a:pt x="488" y="1948"/>
                </a:lnTo>
                <a:lnTo>
                  <a:pt x="476" y="1926"/>
                </a:lnTo>
                <a:lnTo>
                  <a:pt x="463" y="1903"/>
                </a:lnTo>
                <a:lnTo>
                  <a:pt x="439" y="1867"/>
                </a:lnTo>
                <a:lnTo>
                  <a:pt x="431" y="1856"/>
                </a:lnTo>
                <a:lnTo>
                  <a:pt x="428" y="1848"/>
                </a:lnTo>
                <a:lnTo>
                  <a:pt x="428" y="1848"/>
                </a:lnTo>
                <a:lnTo>
                  <a:pt x="430" y="1811"/>
                </a:lnTo>
                <a:lnTo>
                  <a:pt x="430" y="1811"/>
                </a:lnTo>
                <a:lnTo>
                  <a:pt x="431" y="1809"/>
                </a:lnTo>
                <a:lnTo>
                  <a:pt x="436" y="1803"/>
                </a:lnTo>
                <a:lnTo>
                  <a:pt x="440" y="1791"/>
                </a:lnTo>
                <a:lnTo>
                  <a:pt x="445" y="1776"/>
                </a:lnTo>
                <a:lnTo>
                  <a:pt x="445" y="1776"/>
                </a:lnTo>
                <a:lnTo>
                  <a:pt x="452" y="1753"/>
                </a:lnTo>
                <a:lnTo>
                  <a:pt x="461" y="1721"/>
                </a:lnTo>
                <a:lnTo>
                  <a:pt x="475" y="1682"/>
                </a:lnTo>
                <a:lnTo>
                  <a:pt x="475" y="1682"/>
                </a:lnTo>
                <a:lnTo>
                  <a:pt x="476" y="1657"/>
                </a:lnTo>
                <a:lnTo>
                  <a:pt x="482" y="1597"/>
                </a:lnTo>
                <a:lnTo>
                  <a:pt x="493" y="1533"/>
                </a:lnTo>
                <a:lnTo>
                  <a:pt x="497" y="1506"/>
                </a:lnTo>
                <a:lnTo>
                  <a:pt x="503" y="1487"/>
                </a:lnTo>
                <a:lnTo>
                  <a:pt x="503" y="1487"/>
                </a:lnTo>
                <a:lnTo>
                  <a:pt x="518" y="1453"/>
                </a:lnTo>
                <a:lnTo>
                  <a:pt x="536" y="1415"/>
                </a:lnTo>
                <a:lnTo>
                  <a:pt x="551" y="1380"/>
                </a:lnTo>
                <a:lnTo>
                  <a:pt x="555" y="1366"/>
                </a:lnTo>
                <a:lnTo>
                  <a:pt x="558" y="1357"/>
                </a:lnTo>
                <a:lnTo>
                  <a:pt x="558" y="1357"/>
                </a:lnTo>
                <a:lnTo>
                  <a:pt x="558" y="1342"/>
                </a:lnTo>
                <a:lnTo>
                  <a:pt x="560" y="1324"/>
                </a:lnTo>
                <a:lnTo>
                  <a:pt x="563" y="1307"/>
                </a:lnTo>
                <a:lnTo>
                  <a:pt x="563" y="1307"/>
                </a:lnTo>
                <a:lnTo>
                  <a:pt x="569" y="1296"/>
                </a:lnTo>
                <a:lnTo>
                  <a:pt x="573" y="1289"/>
                </a:lnTo>
                <a:lnTo>
                  <a:pt x="576" y="1281"/>
                </a:lnTo>
                <a:lnTo>
                  <a:pt x="576" y="1281"/>
                </a:lnTo>
                <a:lnTo>
                  <a:pt x="572" y="1257"/>
                </a:lnTo>
                <a:lnTo>
                  <a:pt x="563" y="1214"/>
                </a:lnTo>
                <a:lnTo>
                  <a:pt x="548" y="1154"/>
                </a:lnTo>
                <a:lnTo>
                  <a:pt x="548" y="1154"/>
                </a:lnTo>
                <a:lnTo>
                  <a:pt x="549" y="1154"/>
                </a:lnTo>
                <a:lnTo>
                  <a:pt x="549" y="1154"/>
                </a:lnTo>
                <a:lnTo>
                  <a:pt x="551" y="1151"/>
                </a:lnTo>
                <a:lnTo>
                  <a:pt x="548" y="1142"/>
                </a:lnTo>
                <a:lnTo>
                  <a:pt x="540" y="1120"/>
                </a:lnTo>
                <a:lnTo>
                  <a:pt x="540" y="1120"/>
                </a:lnTo>
                <a:lnTo>
                  <a:pt x="530" y="1093"/>
                </a:lnTo>
                <a:lnTo>
                  <a:pt x="519" y="1077"/>
                </a:lnTo>
                <a:lnTo>
                  <a:pt x="513" y="1068"/>
                </a:lnTo>
                <a:lnTo>
                  <a:pt x="510" y="1065"/>
                </a:lnTo>
                <a:lnTo>
                  <a:pt x="510" y="1065"/>
                </a:lnTo>
                <a:lnTo>
                  <a:pt x="510" y="1010"/>
                </a:lnTo>
                <a:lnTo>
                  <a:pt x="509" y="950"/>
                </a:lnTo>
                <a:lnTo>
                  <a:pt x="506" y="878"/>
                </a:lnTo>
                <a:lnTo>
                  <a:pt x="500" y="802"/>
                </a:lnTo>
                <a:lnTo>
                  <a:pt x="497" y="765"/>
                </a:lnTo>
                <a:lnTo>
                  <a:pt x="491" y="729"/>
                </a:lnTo>
                <a:lnTo>
                  <a:pt x="485" y="695"/>
                </a:lnTo>
                <a:lnTo>
                  <a:pt x="478" y="665"/>
                </a:lnTo>
                <a:lnTo>
                  <a:pt x="469" y="638"/>
                </a:lnTo>
                <a:lnTo>
                  <a:pt x="464" y="626"/>
                </a:lnTo>
                <a:lnTo>
                  <a:pt x="458" y="616"/>
                </a:lnTo>
                <a:lnTo>
                  <a:pt x="458" y="616"/>
                </a:lnTo>
                <a:lnTo>
                  <a:pt x="439" y="580"/>
                </a:lnTo>
                <a:lnTo>
                  <a:pt x="422" y="549"/>
                </a:lnTo>
                <a:lnTo>
                  <a:pt x="397" y="496"/>
                </a:lnTo>
                <a:lnTo>
                  <a:pt x="372" y="441"/>
                </a:lnTo>
                <a:lnTo>
                  <a:pt x="372" y="441"/>
                </a:lnTo>
                <a:lnTo>
                  <a:pt x="363" y="428"/>
                </a:lnTo>
                <a:lnTo>
                  <a:pt x="349" y="411"/>
                </a:lnTo>
                <a:lnTo>
                  <a:pt x="337" y="399"/>
                </a:lnTo>
                <a:lnTo>
                  <a:pt x="331" y="393"/>
                </a:lnTo>
                <a:lnTo>
                  <a:pt x="331" y="393"/>
                </a:lnTo>
                <a:lnTo>
                  <a:pt x="318" y="392"/>
                </a:lnTo>
                <a:lnTo>
                  <a:pt x="308" y="392"/>
                </a:lnTo>
                <a:lnTo>
                  <a:pt x="296" y="340"/>
                </a:lnTo>
                <a:lnTo>
                  <a:pt x="296" y="340"/>
                </a:lnTo>
                <a:lnTo>
                  <a:pt x="299" y="340"/>
                </a:lnTo>
                <a:lnTo>
                  <a:pt x="302" y="340"/>
                </a:lnTo>
                <a:lnTo>
                  <a:pt x="305" y="338"/>
                </a:lnTo>
                <a:lnTo>
                  <a:pt x="308" y="335"/>
                </a:lnTo>
                <a:lnTo>
                  <a:pt x="311" y="329"/>
                </a:lnTo>
                <a:lnTo>
                  <a:pt x="315" y="322"/>
                </a:lnTo>
                <a:lnTo>
                  <a:pt x="318" y="311"/>
                </a:lnTo>
                <a:lnTo>
                  <a:pt x="318" y="311"/>
                </a:lnTo>
                <a:lnTo>
                  <a:pt x="325" y="273"/>
                </a:lnTo>
                <a:lnTo>
                  <a:pt x="330" y="261"/>
                </a:lnTo>
                <a:lnTo>
                  <a:pt x="334" y="252"/>
                </a:lnTo>
                <a:lnTo>
                  <a:pt x="334" y="252"/>
                </a:lnTo>
                <a:lnTo>
                  <a:pt x="339" y="246"/>
                </a:lnTo>
                <a:lnTo>
                  <a:pt x="343" y="243"/>
                </a:lnTo>
                <a:lnTo>
                  <a:pt x="346" y="241"/>
                </a:lnTo>
                <a:lnTo>
                  <a:pt x="349" y="240"/>
                </a:lnTo>
                <a:lnTo>
                  <a:pt x="349" y="240"/>
                </a:lnTo>
                <a:lnTo>
                  <a:pt x="351" y="232"/>
                </a:lnTo>
                <a:lnTo>
                  <a:pt x="351" y="222"/>
                </a:lnTo>
                <a:lnTo>
                  <a:pt x="352" y="195"/>
                </a:lnTo>
                <a:lnTo>
                  <a:pt x="352" y="195"/>
                </a:lnTo>
                <a:lnTo>
                  <a:pt x="355" y="176"/>
                </a:lnTo>
                <a:lnTo>
                  <a:pt x="355" y="150"/>
                </a:lnTo>
                <a:lnTo>
                  <a:pt x="355" y="150"/>
                </a:lnTo>
                <a:lnTo>
                  <a:pt x="355" y="140"/>
                </a:lnTo>
                <a:lnTo>
                  <a:pt x="352" y="128"/>
                </a:lnTo>
                <a:lnTo>
                  <a:pt x="348" y="101"/>
                </a:lnTo>
                <a:lnTo>
                  <a:pt x="340" y="71"/>
                </a:lnTo>
                <a:lnTo>
                  <a:pt x="340" y="71"/>
                </a:lnTo>
                <a:lnTo>
                  <a:pt x="336" y="70"/>
                </a:lnTo>
                <a:lnTo>
                  <a:pt x="324" y="62"/>
                </a:lnTo>
                <a:lnTo>
                  <a:pt x="311" y="53"/>
                </a:lnTo>
                <a:lnTo>
                  <a:pt x="305" y="46"/>
                </a:lnTo>
                <a:lnTo>
                  <a:pt x="305" y="46"/>
                </a:lnTo>
                <a:lnTo>
                  <a:pt x="299" y="40"/>
                </a:lnTo>
                <a:lnTo>
                  <a:pt x="288" y="29"/>
                </a:lnTo>
                <a:lnTo>
                  <a:pt x="278" y="20"/>
                </a:lnTo>
                <a:lnTo>
                  <a:pt x="272" y="18"/>
                </a:lnTo>
                <a:lnTo>
                  <a:pt x="267" y="16"/>
                </a:lnTo>
                <a:lnTo>
                  <a:pt x="267" y="16"/>
                </a:lnTo>
                <a:lnTo>
                  <a:pt x="255" y="13"/>
                </a:lnTo>
                <a:lnTo>
                  <a:pt x="239" y="7"/>
                </a:lnTo>
                <a:lnTo>
                  <a:pt x="218" y="0"/>
                </a:lnTo>
                <a:lnTo>
                  <a:pt x="188" y="12"/>
                </a:lnTo>
                <a:lnTo>
                  <a:pt x="167" y="2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/>
          <p:cNvSpPr>
            <a:spLocks/>
          </p:cNvSpPr>
          <p:nvPr/>
        </p:nvSpPr>
        <p:spPr bwMode="auto">
          <a:xfrm>
            <a:off x="6303150" y="4700668"/>
            <a:ext cx="958395" cy="1596176"/>
          </a:xfrm>
          <a:custGeom>
            <a:avLst/>
            <a:gdLst>
              <a:gd name="T0" fmla="*/ 302 w 556"/>
              <a:gd name="T1" fmla="*/ 0 h 926"/>
              <a:gd name="T2" fmla="*/ 267 w 556"/>
              <a:gd name="T3" fmla="*/ 10 h 926"/>
              <a:gd name="T4" fmla="*/ 240 w 556"/>
              <a:gd name="T5" fmla="*/ 36 h 926"/>
              <a:gd name="T6" fmla="*/ 241 w 556"/>
              <a:gd name="T7" fmla="*/ 67 h 926"/>
              <a:gd name="T8" fmla="*/ 251 w 556"/>
              <a:gd name="T9" fmla="*/ 95 h 926"/>
              <a:gd name="T10" fmla="*/ 254 w 556"/>
              <a:gd name="T11" fmla="*/ 118 h 926"/>
              <a:gd name="T12" fmla="*/ 202 w 556"/>
              <a:gd name="T13" fmla="*/ 168 h 926"/>
              <a:gd name="T14" fmla="*/ 153 w 556"/>
              <a:gd name="T15" fmla="*/ 195 h 926"/>
              <a:gd name="T16" fmla="*/ 128 w 556"/>
              <a:gd name="T17" fmla="*/ 236 h 926"/>
              <a:gd name="T18" fmla="*/ 117 w 556"/>
              <a:gd name="T19" fmla="*/ 330 h 926"/>
              <a:gd name="T20" fmla="*/ 130 w 556"/>
              <a:gd name="T21" fmla="*/ 390 h 926"/>
              <a:gd name="T22" fmla="*/ 157 w 556"/>
              <a:gd name="T23" fmla="*/ 405 h 926"/>
              <a:gd name="T24" fmla="*/ 174 w 556"/>
              <a:gd name="T25" fmla="*/ 411 h 926"/>
              <a:gd name="T26" fmla="*/ 169 w 556"/>
              <a:gd name="T27" fmla="*/ 449 h 926"/>
              <a:gd name="T28" fmla="*/ 143 w 556"/>
              <a:gd name="T29" fmla="*/ 492 h 926"/>
              <a:gd name="T30" fmla="*/ 168 w 556"/>
              <a:gd name="T31" fmla="*/ 527 h 926"/>
              <a:gd name="T32" fmla="*/ 192 w 556"/>
              <a:gd name="T33" fmla="*/ 541 h 926"/>
              <a:gd name="T34" fmla="*/ 173 w 556"/>
              <a:gd name="T35" fmla="*/ 660 h 926"/>
              <a:gd name="T36" fmla="*/ 94 w 556"/>
              <a:gd name="T37" fmla="*/ 724 h 926"/>
              <a:gd name="T38" fmla="*/ 54 w 556"/>
              <a:gd name="T39" fmla="*/ 767 h 926"/>
              <a:gd name="T40" fmla="*/ 54 w 556"/>
              <a:gd name="T41" fmla="*/ 783 h 926"/>
              <a:gd name="T42" fmla="*/ 0 w 556"/>
              <a:gd name="T43" fmla="*/ 832 h 926"/>
              <a:gd name="T44" fmla="*/ 14 w 556"/>
              <a:gd name="T45" fmla="*/ 864 h 926"/>
              <a:gd name="T46" fmla="*/ 54 w 556"/>
              <a:gd name="T47" fmla="*/ 915 h 926"/>
              <a:gd name="T48" fmla="*/ 100 w 556"/>
              <a:gd name="T49" fmla="*/ 914 h 926"/>
              <a:gd name="T50" fmla="*/ 105 w 556"/>
              <a:gd name="T51" fmla="*/ 902 h 926"/>
              <a:gd name="T52" fmla="*/ 94 w 556"/>
              <a:gd name="T53" fmla="*/ 886 h 926"/>
              <a:gd name="T54" fmla="*/ 109 w 556"/>
              <a:gd name="T55" fmla="*/ 807 h 926"/>
              <a:gd name="T56" fmla="*/ 194 w 556"/>
              <a:gd name="T57" fmla="*/ 731 h 926"/>
              <a:gd name="T58" fmla="*/ 228 w 556"/>
              <a:gd name="T59" fmla="*/ 698 h 926"/>
              <a:gd name="T60" fmla="*/ 291 w 556"/>
              <a:gd name="T61" fmla="*/ 576 h 926"/>
              <a:gd name="T62" fmla="*/ 350 w 556"/>
              <a:gd name="T63" fmla="*/ 664 h 926"/>
              <a:gd name="T64" fmla="*/ 384 w 556"/>
              <a:gd name="T65" fmla="*/ 817 h 926"/>
              <a:gd name="T66" fmla="*/ 394 w 556"/>
              <a:gd name="T67" fmla="*/ 847 h 926"/>
              <a:gd name="T68" fmla="*/ 409 w 556"/>
              <a:gd name="T69" fmla="*/ 859 h 926"/>
              <a:gd name="T70" fmla="*/ 409 w 556"/>
              <a:gd name="T71" fmla="*/ 920 h 926"/>
              <a:gd name="T72" fmla="*/ 437 w 556"/>
              <a:gd name="T73" fmla="*/ 926 h 926"/>
              <a:gd name="T74" fmla="*/ 523 w 556"/>
              <a:gd name="T75" fmla="*/ 926 h 926"/>
              <a:gd name="T76" fmla="*/ 556 w 556"/>
              <a:gd name="T77" fmla="*/ 920 h 926"/>
              <a:gd name="T78" fmla="*/ 545 w 556"/>
              <a:gd name="T79" fmla="*/ 904 h 926"/>
              <a:gd name="T80" fmla="*/ 504 w 556"/>
              <a:gd name="T81" fmla="*/ 881 h 926"/>
              <a:gd name="T82" fmla="*/ 486 w 556"/>
              <a:gd name="T83" fmla="*/ 869 h 926"/>
              <a:gd name="T84" fmla="*/ 468 w 556"/>
              <a:gd name="T85" fmla="*/ 851 h 926"/>
              <a:gd name="T86" fmla="*/ 465 w 556"/>
              <a:gd name="T87" fmla="*/ 815 h 926"/>
              <a:gd name="T88" fmla="*/ 447 w 556"/>
              <a:gd name="T89" fmla="*/ 803 h 926"/>
              <a:gd name="T90" fmla="*/ 438 w 556"/>
              <a:gd name="T91" fmla="*/ 662 h 926"/>
              <a:gd name="T92" fmla="*/ 404 w 556"/>
              <a:gd name="T93" fmla="*/ 596 h 926"/>
              <a:gd name="T94" fmla="*/ 408 w 556"/>
              <a:gd name="T95" fmla="*/ 575 h 926"/>
              <a:gd name="T96" fmla="*/ 424 w 556"/>
              <a:gd name="T97" fmla="*/ 566 h 926"/>
              <a:gd name="T98" fmla="*/ 384 w 556"/>
              <a:gd name="T99" fmla="*/ 482 h 926"/>
              <a:gd name="T100" fmla="*/ 374 w 556"/>
              <a:gd name="T101" fmla="*/ 350 h 926"/>
              <a:gd name="T102" fmla="*/ 369 w 556"/>
              <a:gd name="T103" fmla="*/ 251 h 926"/>
              <a:gd name="T104" fmla="*/ 363 w 556"/>
              <a:gd name="T105" fmla="*/ 220 h 926"/>
              <a:gd name="T106" fmla="*/ 339 w 556"/>
              <a:gd name="T107" fmla="*/ 165 h 926"/>
              <a:gd name="T108" fmla="*/ 333 w 556"/>
              <a:gd name="T109" fmla="*/ 147 h 926"/>
              <a:gd name="T110" fmla="*/ 358 w 556"/>
              <a:gd name="T111" fmla="*/ 121 h 926"/>
              <a:gd name="T112" fmla="*/ 366 w 556"/>
              <a:gd name="T113" fmla="*/ 110 h 926"/>
              <a:gd name="T114" fmla="*/ 369 w 556"/>
              <a:gd name="T115" fmla="*/ 73 h 926"/>
              <a:gd name="T116" fmla="*/ 350 w 556"/>
              <a:gd name="T117" fmla="*/ 40 h 926"/>
              <a:gd name="T118" fmla="*/ 365 w 556"/>
              <a:gd name="T119" fmla="*/ 35 h 926"/>
              <a:gd name="T120" fmla="*/ 355 w 556"/>
              <a:gd name="T121" fmla="*/ 10 h 926"/>
              <a:gd name="T122" fmla="*/ 342 w 556"/>
              <a:gd name="T123" fmla="*/ 15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6" h="926">
                <a:moveTo>
                  <a:pt x="320" y="5"/>
                </a:moveTo>
                <a:lnTo>
                  <a:pt x="320" y="5"/>
                </a:lnTo>
                <a:lnTo>
                  <a:pt x="317" y="4"/>
                </a:lnTo>
                <a:lnTo>
                  <a:pt x="308" y="1"/>
                </a:lnTo>
                <a:lnTo>
                  <a:pt x="302" y="0"/>
                </a:lnTo>
                <a:lnTo>
                  <a:pt x="293" y="0"/>
                </a:lnTo>
                <a:lnTo>
                  <a:pt x="286" y="1"/>
                </a:lnTo>
                <a:lnTo>
                  <a:pt x="276" y="5"/>
                </a:lnTo>
                <a:lnTo>
                  <a:pt x="276" y="5"/>
                </a:lnTo>
                <a:lnTo>
                  <a:pt x="267" y="10"/>
                </a:lnTo>
                <a:lnTo>
                  <a:pt x="259" y="15"/>
                </a:lnTo>
                <a:lnTo>
                  <a:pt x="253" y="20"/>
                </a:lnTo>
                <a:lnTo>
                  <a:pt x="248" y="25"/>
                </a:lnTo>
                <a:lnTo>
                  <a:pt x="243" y="31"/>
                </a:lnTo>
                <a:lnTo>
                  <a:pt x="240" y="36"/>
                </a:lnTo>
                <a:lnTo>
                  <a:pt x="237" y="45"/>
                </a:lnTo>
                <a:lnTo>
                  <a:pt x="237" y="45"/>
                </a:lnTo>
                <a:lnTo>
                  <a:pt x="237" y="49"/>
                </a:lnTo>
                <a:lnTo>
                  <a:pt x="238" y="54"/>
                </a:lnTo>
                <a:lnTo>
                  <a:pt x="241" y="67"/>
                </a:lnTo>
                <a:lnTo>
                  <a:pt x="245" y="75"/>
                </a:lnTo>
                <a:lnTo>
                  <a:pt x="246" y="79"/>
                </a:lnTo>
                <a:lnTo>
                  <a:pt x="246" y="79"/>
                </a:lnTo>
                <a:lnTo>
                  <a:pt x="248" y="84"/>
                </a:lnTo>
                <a:lnTo>
                  <a:pt x="251" y="95"/>
                </a:lnTo>
                <a:lnTo>
                  <a:pt x="255" y="107"/>
                </a:lnTo>
                <a:lnTo>
                  <a:pt x="256" y="111"/>
                </a:lnTo>
                <a:lnTo>
                  <a:pt x="256" y="113"/>
                </a:lnTo>
                <a:lnTo>
                  <a:pt x="256" y="113"/>
                </a:lnTo>
                <a:lnTo>
                  <a:pt x="254" y="118"/>
                </a:lnTo>
                <a:lnTo>
                  <a:pt x="250" y="129"/>
                </a:lnTo>
                <a:lnTo>
                  <a:pt x="246" y="143"/>
                </a:lnTo>
                <a:lnTo>
                  <a:pt x="246" y="143"/>
                </a:lnTo>
                <a:lnTo>
                  <a:pt x="202" y="168"/>
                </a:lnTo>
                <a:lnTo>
                  <a:pt x="202" y="168"/>
                </a:lnTo>
                <a:lnTo>
                  <a:pt x="192" y="170"/>
                </a:lnTo>
                <a:lnTo>
                  <a:pt x="182" y="175"/>
                </a:lnTo>
                <a:lnTo>
                  <a:pt x="171" y="181"/>
                </a:lnTo>
                <a:lnTo>
                  <a:pt x="159" y="190"/>
                </a:lnTo>
                <a:lnTo>
                  <a:pt x="153" y="195"/>
                </a:lnTo>
                <a:lnTo>
                  <a:pt x="147" y="202"/>
                </a:lnTo>
                <a:lnTo>
                  <a:pt x="142" y="209"/>
                </a:lnTo>
                <a:lnTo>
                  <a:pt x="137" y="217"/>
                </a:lnTo>
                <a:lnTo>
                  <a:pt x="132" y="227"/>
                </a:lnTo>
                <a:lnTo>
                  <a:pt x="128" y="236"/>
                </a:lnTo>
                <a:lnTo>
                  <a:pt x="128" y="236"/>
                </a:lnTo>
                <a:lnTo>
                  <a:pt x="122" y="259"/>
                </a:lnTo>
                <a:lnTo>
                  <a:pt x="118" y="283"/>
                </a:lnTo>
                <a:lnTo>
                  <a:pt x="117" y="307"/>
                </a:lnTo>
                <a:lnTo>
                  <a:pt x="117" y="330"/>
                </a:lnTo>
                <a:lnTo>
                  <a:pt x="118" y="352"/>
                </a:lnTo>
                <a:lnTo>
                  <a:pt x="121" y="371"/>
                </a:lnTo>
                <a:lnTo>
                  <a:pt x="123" y="378"/>
                </a:lnTo>
                <a:lnTo>
                  <a:pt x="127" y="384"/>
                </a:lnTo>
                <a:lnTo>
                  <a:pt x="130" y="390"/>
                </a:lnTo>
                <a:lnTo>
                  <a:pt x="133" y="394"/>
                </a:lnTo>
                <a:lnTo>
                  <a:pt x="133" y="394"/>
                </a:lnTo>
                <a:lnTo>
                  <a:pt x="141" y="399"/>
                </a:lnTo>
                <a:lnTo>
                  <a:pt x="149" y="402"/>
                </a:lnTo>
                <a:lnTo>
                  <a:pt x="157" y="405"/>
                </a:lnTo>
                <a:lnTo>
                  <a:pt x="163" y="405"/>
                </a:lnTo>
                <a:lnTo>
                  <a:pt x="174" y="405"/>
                </a:lnTo>
                <a:lnTo>
                  <a:pt x="178" y="404"/>
                </a:lnTo>
                <a:lnTo>
                  <a:pt x="178" y="404"/>
                </a:lnTo>
                <a:lnTo>
                  <a:pt x="174" y="411"/>
                </a:lnTo>
                <a:lnTo>
                  <a:pt x="168" y="423"/>
                </a:lnTo>
                <a:lnTo>
                  <a:pt x="168" y="423"/>
                </a:lnTo>
                <a:lnTo>
                  <a:pt x="166" y="427"/>
                </a:lnTo>
                <a:lnTo>
                  <a:pt x="168" y="433"/>
                </a:lnTo>
                <a:lnTo>
                  <a:pt x="169" y="449"/>
                </a:lnTo>
                <a:lnTo>
                  <a:pt x="169" y="464"/>
                </a:lnTo>
                <a:lnTo>
                  <a:pt x="169" y="470"/>
                </a:lnTo>
                <a:lnTo>
                  <a:pt x="168" y="473"/>
                </a:lnTo>
                <a:lnTo>
                  <a:pt x="168" y="473"/>
                </a:lnTo>
                <a:lnTo>
                  <a:pt x="143" y="492"/>
                </a:lnTo>
                <a:lnTo>
                  <a:pt x="163" y="497"/>
                </a:lnTo>
                <a:lnTo>
                  <a:pt x="163" y="497"/>
                </a:lnTo>
                <a:lnTo>
                  <a:pt x="164" y="510"/>
                </a:lnTo>
                <a:lnTo>
                  <a:pt x="165" y="519"/>
                </a:lnTo>
                <a:lnTo>
                  <a:pt x="168" y="527"/>
                </a:lnTo>
                <a:lnTo>
                  <a:pt x="168" y="527"/>
                </a:lnTo>
                <a:lnTo>
                  <a:pt x="170" y="529"/>
                </a:lnTo>
                <a:lnTo>
                  <a:pt x="173" y="532"/>
                </a:lnTo>
                <a:lnTo>
                  <a:pt x="181" y="537"/>
                </a:lnTo>
                <a:lnTo>
                  <a:pt x="192" y="541"/>
                </a:lnTo>
                <a:lnTo>
                  <a:pt x="192" y="541"/>
                </a:lnTo>
                <a:lnTo>
                  <a:pt x="185" y="598"/>
                </a:lnTo>
                <a:lnTo>
                  <a:pt x="178" y="637"/>
                </a:lnTo>
                <a:lnTo>
                  <a:pt x="175" y="652"/>
                </a:lnTo>
                <a:lnTo>
                  <a:pt x="173" y="660"/>
                </a:lnTo>
                <a:lnTo>
                  <a:pt x="173" y="660"/>
                </a:lnTo>
                <a:lnTo>
                  <a:pt x="163" y="668"/>
                </a:lnTo>
                <a:lnTo>
                  <a:pt x="143" y="683"/>
                </a:lnTo>
                <a:lnTo>
                  <a:pt x="120" y="701"/>
                </a:lnTo>
                <a:lnTo>
                  <a:pt x="94" y="724"/>
                </a:lnTo>
                <a:lnTo>
                  <a:pt x="94" y="724"/>
                </a:lnTo>
                <a:lnTo>
                  <a:pt x="74" y="743"/>
                </a:lnTo>
                <a:lnTo>
                  <a:pt x="62" y="757"/>
                </a:lnTo>
                <a:lnTo>
                  <a:pt x="56" y="765"/>
                </a:lnTo>
                <a:lnTo>
                  <a:pt x="54" y="767"/>
                </a:lnTo>
                <a:lnTo>
                  <a:pt x="54" y="768"/>
                </a:lnTo>
                <a:lnTo>
                  <a:pt x="54" y="768"/>
                </a:lnTo>
                <a:lnTo>
                  <a:pt x="56" y="770"/>
                </a:lnTo>
                <a:lnTo>
                  <a:pt x="56" y="775"/>
                </a:lnTo>
                <a:lnTo>
                  <a:pt x="54" y="783"/>
                </a:lnTo>
                <a:lnTo>
                  <a:pt x="54" y="783"/>
                </a:lnTo>
                <a:lnTo>
                  <a:pt x="29" y="802"/>
                </a:lnTo>
                <a:lnTo>
                  <a:pt x="10" y="819"/>
                </a:lnTo>
                <a:lnTo>
                  <a:pt x="4" y="827"/>
                </a:lnTo>
                <a:lnTo>
                  <a:pt x="0" y="832"/>
                </a:lnTo>
                <a:lnTo>
                  <a:pt x="0" y="832"/>
                </a:lnTo>
                <a:lnTo>
                  <a:pt x="0" y="834"/>
                </a:lnTo>
                <a:lnTo>
                  <a:pt x="2" y="839"/>
                </a:lnTo>
                <a:lnTo>
                  <a:pt x="7" y="850"/>
                </a:lnTo>
                <a:lnTo>
                  <a:pt x="14" y="864"/>
                </a:lnTo>
                <a:lnTo>
                  <a:pt x="24" y="879"/>
                </a:lnTo>
                <a:lnTo>
                  <a:pt x="43" y="904"/>
                </a:lnTo>
                <a:lnTo>
                  <a:pt x="51" y="912"/>
                </a:lnTo>
                <a:lnTo>
                  <a:pt x="54" y="915"/>
                </a:lnTo>
                <a:lnTo>
                  <a:pt x="54" y="915"/>
                </a:lnTo>
                <a:lnTo>
                  <a:pt x="63" y="917"/>
                </a:lnTo>
                <a:lnTo>
                  <a:pt x="79" y="918"/>
                </a:lnTo>
                <a:lnTo>
                  <a:pt x="86" y="917"/>
                </a:lnTo>
                <a:lnTo>
                  <a:pt x="94" y="917"/>
                </a:lnTo>
                <a:lnTo>
                  <a:pt x="100" y="914"/>
                </a:lnTo>
                <a:lnTo>
                  <a:pt x="102" y="913"/>
                </a:lnTo>
                <a:lnTo>
                  <a:pt x="104" y="911"/>
                </a:lnTo>
                <a:lnTo>
                  <a:pt x="104" y="911"/>
                </a:lnTo>
                <a:lnTo>
                  <a:pt x="105" y="906"/>
                </a:lnTo>
                <a:lnTo>
                  <a:pt x="105" y="902"/>
                </a:lnTo>
                <a:lnTo>
                  <a:pt x="102" y="897"/>
                </a:lnTo>
                <a:lnTo>
                  <a:pt x="101" y="893"/>
                </a:lnTo>
                <a:lnTo>
                  <a:pt x="96" y="888"/>
                </a:lnTo>
                <a:lnTo>
                  <a:pt x="94" y="886"/>
                </a:lnTo>
                <a:lnTo>
                  <a:pt x="94" y="886"/>
                </a:lnTo>
                <a:lnTo>
                  <a:pt x="90" y="863"/>
                </a:lnTo>
                <a:lnTo>
                  <a:pt x="89" y="847"/>
                </a:lnTo>
                <a:lnTo>
                  <a:pt x="89" y="837"/>
                </a:lnTo>
                <a:lnTo>
                  <a:pt x="89" y="837"/>
                </a:lnTo>
                <a:lnTo>
                  <a:pt x="109" y="807"/>
                </a:lnTo>
                <a:lnTo>
                  <a:pt x="118" y="797"/>
                </a:lnTo>
                <a:lnTo>
                  <a:pt x="128" y="778"/>
                </a:lnTo>
                <a:lnTo>
                  <a:pt x="128" y="778"/>
                </a:lnTo>
                <a:lnTo>
                  <a:pt x="165" y="751"/>
                </a:lnTo>
                <a:lnTo>
                  <a:pt x="194" y="731"/>
                </a:lnTo>
                <a:lnTo>
                  <a:pt x="212" y="719"/>
                </a:lnTo>
                <a:lnTo>
                  <a:pt x="212" y="719"/>
                </a:lnTo>
                <a:lnTo>
                  <a:pt x="217" y="715"/>
                </a:lnTo>
                <a:lnTo>
                  <a:pt x="221" y="710"/>
                </a:lnTo>
                <a:lnTo>
                  <a:pt x="228" y="698"/>
                </a:lnTo>
                <a:lnTo>
                  <a:pt x="237" y="679"/>
                </a:lnTo>
                <a:lnTo>
                  <a:pt x="237" y="679"/>
                </a:lnTo>
                <a:lnTo>
                  <a:pt x="264" y="626"/>
                </a:lnTo>
                <a:lnTo>
                  <a:pt x="291" y="576"/>
                </a:lnTo>
                <a:lnTo>
                  <a:pt x="291" y="576"/>
                </a:lnTo>
                <a:lnTo>
                  <a:pt x="301" y="588"/>
                </a:lnTo>
                <a:lnTo>
                  <a:pt x="319" y="617"/>
                </a:lnTo>
                <a:lnTo>
                  <a:pt x="340" y="646"/>
                </a:lnTo>
                <a:lnTo>
                  <a:pt x="346" y="657"/>
                </a:lnTo>
                <a:lnTo>
                  <a:pt x="350" y="664"/>
                </a:lnTo>
                <a:lnTo>
                  <a:pt x="350" y="664"/>
                </a:lnTo>
                <a:lnTo>
                  <a:pt x="365" y="726"/>
                </a:lnTo>
                <a:lnTo>
                  <a:pt x="379" y="788"/>
                </a:lnTo>
                <a:lnTo>
                  <a:pt x="379" y="788"/>
                </a:lnTo>
                <a:lnTo>
                  <a:pt x="384" y="817"/>
                </a:lnTo>
                <a:lnTo>
                  <a:pt x="384" y="817"/>
                </a:lnTo>
                <a:lnTo>
                  <a:pt x="387" y="831"/>
                </a:lnTo>
                <a:lnTo>
                  <a:pt x="390" y="839"/>
                </a:lnTo>
                <a:lnTo>
                  <a:pt x="392" y="844"/>
                </a:lnTo>
                <a:lnTo>
                  <a:pt x="394" y="847"/>
                </a:lnTo>
                <a:lnTo>
                  <a:pt x="394" y="847"/>
                </a:lnTo>
                <a:lnTo>
                  <a:pt x="399" y="850"/>
                </a:lnTo>
                <a:lnTo>
                  <a:pt x="405" y="853"/>
                </a:lnTo>
                <a:lnTo>
                  <a:pt x="409" y="856"/>
                </a:lnTo>
                <a:lnTo>
                  <a:pt x="409" y="859"/>
                </a:lnTo>
                <a:lnTo>
                  <a:pt x="409" y="861"/>
                </a:lnTo>
                <a:lnTo>
                  <a:pt x="409" y="861"/>
                </a:lnTo>
                <a:lnTo>
                  <a:pt x="408" y="874"/>
                </a:lnTo>
                <a:lnTo>
                  <a:pt x="408" y="891"/>
                </a:lnTo>
                <a:lnTo>
                  <a:pt x="409" y="920"/>
                </a:lnTo>
                <a:lnTo>
                  <a:pt x="409" y="920"/>
                </a:lnTo>
                <a:lnTo>
                  <a:pt x="410" y="922"/>
                </a:lnTo>
                <a:lnTo>
                  <a:pt x="411" y="923"/>
                </a:lnTo>
                <a:lnTo>
                  <a:pt x="417" y="924"/>
                </a:lnTo>
                <a:lnTo>
                  <a:pt x="437" y="926"/>
                </a:lnTo>
                <a:lnTo>
                  <a:pt x="459" y="926"/>
                </a:lnTo>
                <a:lnTo>
                  <a:pt x="478" y="925"/>
                </a:lnTo>
                <a:lnTo>
                  <a:pt x="478" y="925"/>
                </a:lnTo>
                <a:lnTo>
                  <a:pt x="497" y="925"/>
                </a:lnTo>
                <a:lnTo>
                  <a:pt x="523" y="926"/>
                </a:lnTo>
                <a:lnTo>
                  <a:pt x="536" y="926"/>
                </a:lnTo>
                <a:lnTo>
                  <a:pt x="545" y="926"/>
                </a:lnTo>
                <a:lnTo>
                  <a:pt x="553" y="924"/>
                </a:lnTo>
                <a:lnTo>
                  <a:pt x="555" y="923"/>
                </a:lnTo>
                <a:lnTo>
                  <a:pt x="556" y="920"/>
                </a:lnTo>
                <a:lnTo>
                  <a:pt x="556" y="920"/>
                </a:lnTo>
                <a:lnTo>
                  <a:pt x="556" y="918"/>
                </a:lnTo>
                <a:lnTo>
                  <a:pt x="555" y="915"/>
                </a:lnTo>
                <a:lnTo>
                  <a:pt x="552" y="909"/>
                </a:lnTo>
                <a:lnTo>
                  <a:pt x="545" y="904"/>
                </a:lnTo>
                <a:lnTo>
                  <a:pt x="538" y="898"/>
                </a:lnTo>
                <a:lnTo>
                  <a:pt x="523" y="890"/>
                </a:lnTo>
                <a:lnTo>
                  <a:pt x="517" y="886"/>
                </a:lnTo>
                <a:lnTo>
                  <a:pt x="517" y="886"/>
                </a:lnTo>
                <a:lnTo>
                  <a:pt x="504" y="881"/>
                </a:lnTo>
                <a:lnTo>
                  <a:pt x="492" y="876"/>
                </a:lnTo>
                <a:lnTo>
                  <a:pt x="489" y="874"/>
                </a:lnTo>
                <a:lnTo>
                  <a:pt x="488" y="871"/>
                </a:lnTo>
                <a:lnTo>
                  <a:pt x="488" y="871"/>
                </a:lnTo>
                <a:lnTo>
                  <a:pt x="486" y="869"/>
                </a:lnTo>
                <a:lnTo>
                  <a:pt x="484" y="866"/>
                </a:lnTo>
                <a:lnTo>
                  <a:pt x="476" y="861"/>
                </a:lnTo>
                <a:lnTo>
                  <a:pt x="468" y="856"/>
                </a:lnTo>
                <a:lnTo>
                  <a:pt x="468" y="856"/>
                </a:lnTo>
                <a:lnTo>
                  <a:pt x="468" y="851"/>
                </a:lnTo>
                <a:lnTo>
                  <a:pt x="468" y="837"/>
                </a:lnTo>
                <a:lnTo>
                  <a:pt x="468" y="837"/>
                </a:lnTo>
                <a:lnTo>
                  <a:pt x="468" y="828"/>
                </a:lnTo>
                <a:lnTo>
                  <a:pt x="467" y="818"/>
                </a:lnTo>
                <a:lnTo>
                  <a:pt x="465" y="815"/>
                </a:lnTo>
                <a:lnTo>
                  <a:pt x="463" y="811"/>
                </a:lnTo>
                <a:lnTo>
                  <a:pt x="460" y="808"/>
                </a:lnTo>
                <a:lnTo>
                  <a:pt x="458" y="807"/>
                </a:lnTo>
                <a:lnTo>
                  <a:pt x="458" y="807"/>
                </a:lnTo>
                <a:lnTo>
                  <a:pt x="447" y="803"/>
                </a:lnTo>
                <a:lnTo>
                  <a:pt x="443" y="802"/>
                </a:lnTo>
                <a:lnTo>
                  <a:pt x="443" y="802"/>
                </a:lnTo>
                <a:lnTo>
                  <a:pt x="438" y="674"/>
                </a:lnTo>
                <a:lnTo>
                  <a:pt x="438" y="674"/>
                </a:lnTo>
                <a:lnTo>
                  <a:pt x="438" y="662"/>
                </a:lnTo>
                <a:lnTo>
                  <a:pt x="437" y="657"/>
                </a:lnTo>
                <a:lnTo>
                  <a:pt x="433" y="650"/>
                </a:lnTo>
                <a:lnTo>
                  <a:pt x="433" y="650"/>
                </a:lnTo>
                <a:lnTo>
                  <a:pt x="416" y="619"/>
                </a:lnTo>
                <a:lnTo>
                  <a:pt x="404" y="596"/>
                </a:lnTo>
                <a:lnTo>
                  <a:pt x="404" y="596"/>
                </a:lnTo>
                <a:lnTo>
                  <a:pt x="404" y="586"/>
                </a:lnTo>
                <a:lnTo>
                  <a:pt x="404" y="576"/>
                </a:lnTo>
                <a:lnTo>
                  <a:pt x="404" y="576"/>
                </a:lnTo>
                <a:lnTo>
                  <a:pt x="408" y="575"/>
                </a:lnTo>
                <a:lnTo>
                  <a:pt x="416" y="575"/>
                </a:lnTo>
                <a:lnTo>
                  <a:pt x="420" y="573"/>
                </a:lnTo>
                <a:lnTo>
                  <a:pt x="422" y="571"/>
                </a:lnTo>
                <a:lnTo>
                  <a:pt x="424" y="570"/>
                </a:lnTo>
                <a:lnTo>
                  <a:pt x="424" y="566"/>
                </a:lnTo>
                <a:lnTo>
                  <a:pt x="424" y="566"/>
                </a:lnTo>
                <a:lnTo>
                  <a:pt x="417" y="555"/>
                </a:lnTo>
                <a:lnTo>
                  <a:pt x="408" y="540"/>
                </a:lnTo>
                <a:lnTo>
                  <a:pt x="394" y="522"/>
                </a:lnTo>
                <a:lnTo>
                  <a:pt x="384" y="482"/>
                </a:lnTo>
                <a:lnTo>
                  <a:pt x="384" y="482"/>
                </a:lnTo>
                <a:lnTo>
                  <a:pt x="381" y="416"/>
                </a:lnTo>
                <a:lnTo>
                  <a:pt x="377" y="371"/>
                </a:lnTo>
                <a:lnTo>
                  <a:pt x="374" y="350"/>
                </a:lnTo>
                <a:lnTo>
                  <a:pt x="374" y="350"/>
                </a:lnTo>
                <a:lnTo>
                  <a:pt x="373" y="335"/>
                </a:lnTo>
                <a:lnTo>
                  <a:pt x="371" y="302"/>
                </a:lnTo>
                <a:lnTo>
                  <a:pt x="369" y="268"/>
                </a:lnTo>
                <a:lnTo>
                  <a:pt x="369" y="251"/>
                </a:lnTo>
                <a:lnTo>
                  <a:pt x="369" y="251"/>
                </a:lnTo>
                <a:lnTo>
                  <a:pt x="369" y="246"/>
                </a:lnTo>
                <a:lnTo>
                  <a:pt x="368" y="239"/>
                </a:lnTo>
                <a:lnTo>
                  <a:pt x="365" y="227"/>
                </a:lnTo>
                <a:lnTo>
                  <a:pt x="365" y="227"/>
                </a:lnTo>
                <a:lnTo>
                  <a:pt x="363" y="220"/>
                </a:lnTo>
                <a:lnTo>
                  <a:pt x="363" y="211"/>
                </a:lnTo>
                <a:lnTo>
                  <a:pt x="365" y="197"/>
                </a:lnTo>
                <a:lnTo>
                  <a:pt x="365" y="197"/>
                </a:lnTo>
                <a:lnTo>
                  <a:pt x="349" y="177"/>
                </a:lnTo>
                <a:lnTo>
                  <a:pt x="339" y="165"/>
                </a:lnTo>
                <a:lnTo>
                  <a:pt x="336" y="160"/>
                </a:lnTo>
                <a:lnTo>
                  <a:pt x="335" y="158"/>
                </a:lnTo>
                <a:lnTo>
                  <a:pt x="335" y="158"/>
                </a:lnTo>
                <a:lnTo>
                  <a:pt x="335" y="153"/>
                </a:lnTo>
                <a:lnTo>
                  <a:pt x="333" y="147"/>
                </a:lnTo>
                <a:lnTo>
                  <a:pt x="330" y="138"/>
                </a:lnTo>
                <a:lnTo>
                  <a:pt x="340" y="123"/>
                </a:lnTo>
                <a:lnTo>
                  <a:pt x="340" y="123"/>
                </a:lnTo>
                <a:lnTo>
                  <a:pt x="351" y="122"/>
                </a:lnTo>
                <a:lnTo>
                  <a:pt x="358" y="121"/>
                </a:lnTo>
                <a:lnTo>
                  <a:pt x="362" y="120"/>
                </a:lnTo>
                <a:lnTo>
                  <a:pt x="365" y="118"/>
                </a:lnTo>
                <a:lnTo>
                  <a:pt x="365" y="118"/>
                </a:lnTo>
                <a:lnTo>
                  <a:pt x="366" y="115"/>
                </a:lnTo>
                <a:lnTo>
                  <a:pt x="366" y="110"/>
                </a:lnTo>
                <a:lnTo>
                  <a:pt x="363" y="96"/>
                </a:lnTo>
                <a:lnTo>
                  <a:pt x="360" y="79"/>
                </a:lnTo>
                <a:lnTo>
                  <a:pt x="360" y="79"/>
                </a:lnTo>
                <a:lnTo>
                  <a:pt x="366" y="75"/>
                </a:lnTo>
                <a:lnTo>
                  <a:pt x="369" y="73"/>
                </a:lnTo>
                <a:lnTo>
                  <a:pt x="371" y="70"/>
                </a:lnTo>
                <a:lnTo>
                  <a:pt x="369" y="69"/>
                </a:lnTo>
                <a:lnTo>
                  <a:pt x="369" y="69"/>
                </a:lnTo>
                <a:lnTo>
                  <a:pt x="355" y="54"/>
                </a:lnTo>
                <a:lnTo>
                  <a:pt x="350" y="40"/>
                </a:lnTo>
                <a:lnTo>
                  <a:pt x="350" y="40"/>
                </a:lnTo>
                <a:lnTo>
                  <a:pt x="357" y="38"/>
                </a:lnTo>
                <a:lnTo>
                  <a:pt x="362" y="36"/>
                </a:lnTo>
                <a:lnTo>
                  <a:pt x="365" y="35"/>
                </a:lnTo>
                <a:lnTo>
                  <a:pt x="365" y="35"/>
                </a:lnTo>
                <a:lnTo>
                  <a:pt x="363" y="32"/>
                </a:lnTo>
                <a:lnTo>
                  <a:pt x="360" y="29"/>
                </a:lnTo>
                <a:lnTo>
                  <a:pt x="355" y="25"/>
                </a:lnTo>
                <a:lnTo>
                  <a:pt x="355" y="10"/>
                </a:lnTo>
                <a:lnTo>
                  <a:pt x="355" y="10"/>
                </a:lnTo>
                <a:lnTo>
                  <a:pt x="352" y="13"/>
                </a:lnTo>
                <a:lnTo>
                  <a:pt x="349" y="14"/>
                </a:lnTo>
                <a:lnTo>
                  <a:pt x="345" y="15"/>
                </a:lnTo>
                <a:lnTo>
                  <a:pt x="345" y="15"/>
                </a:lnTo>
                <a:lnTo>
                  <a:pt x="342" y="15"/>
                </a:lnTo>
                <a:lnTo>
                  <a:pt x="341" y="14"/>
                </a:lnTo>
                <a:lnTo>
                  <a:pt x="337" y="10"/>
                </a:lnTo>
                <a:lnTo>
                  <a:pt x="335" y="5"/>
                </a:lnTo>
                <a:lnTo>
                  <a:pt x="320" y="5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2"/>
          <p:cNvSpPr>
            <a:spLocks/>
          </p:cNvSpPr>
          <p:nvPr/>
        </p:nvSpPr>
        <p:spPr bwMode="auto">
          <a:xfrm>
            <a:off x="2669634" y="4668489"/>
            <a:ext cx="828675" cy="1687513"/>
          </a:xfrm>
          <a:custGeom>
            <a:avLst/>
            <a:gdLst>
              <a:gd name="T0" fmla="*/ 270 w 522"/>
              <a:gd name="T1" fmla="*/ 36 h 1063"/>
              <a:gd name="T2" fmla="*/ 265 w 522"/>
              <a:gd name="T3" fmla="*/ 73 h 1063"/>
              <a:gd name="T4" fmla="*/ 271 w 522"/>
              <a:gd name="T5" fmla="*/ 145 h 1063"/>
              <a:gd name="T6" fmla="*/ 213 w 522"/>
              <a:gd name="T7" fmla="*/ 218 h 1063"/>
              <a:gd name="T8" fmla="*/ 176 w 522"/>
              <a:gd name="T9" fmla="*/ 368 h 1063"/>
              <a:gd name="T10" fmla="*/ 183 w 522"/>
              <a:gd name="T11" fmla="*/ 582 h 1063"/>
              <a:gd name="T12" fmla="*/ 220 w 522"/>
              <a:gd name="T13" fmla="*/ 722 h 1063"/>
              <a:gd name="T14" fmla="*/ 48 w 522"/>
              <a:gd name="T15" fmla="*/ 883 h 1063"/>
              <a:gd name="T16" fmla="*/ 12 w 522"/>
              <a:gd name="T17" fmla="*/ 887 h 1063"/>
              <a:gd name="T18" fmla="*/ 2 w 522"/>
              <a:gd name="T19" fmla="*/ 921 h 1063"/>
              <a:gd name="T20" fmla="*/ 1 w 522"/>
              <a:gd name="T21" fmla="*/ 997 h 1063"/>
              <a:gd name="T22" fmla="*/ 28 w 522"/>
              <a:gd name="T23" fmla="*/ 1057 h 1063"/>
              <a:gd name="T24" fmla="*/ 37 w 522"/>
              <a:gd name="T25" fmla="*/ 1055 h 1063"/>
              <a:gd name="T26" fmla="*/ 40 w 522"/>
              <a:gd name="T27" fmla="*/ 1027 h 1063"/>
              <a:gd name="T28" fmla="*/ 51 w 522"/>
              <a:gd name="T29" fmla="*/ 988 h 1063"/>
              <a:gd name="T30" fmla="*/ 86 w 522"/>
              <a:gd name="T31" fmla="*/ 946 h 1063"/>
              <a:gd name="T32" fmla="*/ 128 w 522"/>
              <a:gd name="T33" fmla="*/ 986 h 1063"/>
              <a:gd name="T34" fmla="*/ 243 w 522"/>
              <a:gd name="T35" fmla="*/ 892 h 1063"/>
              <a:gd name="T36" fmla="*/ 272 w 522"/>
              <a:gd name="T37" fmla="*/ 864 h 1063"/>
              <a:gd name="T38" fmla="*/ 301 w 522"/>
              <a:gd name="T39" fmla="*/ 974 h 1063"/>
              <a:gd name="T40" fmla="*/ 306 w 522"/>
              <a:gd name="T41" fmla="*/ 1034 h 1063"/>
              <a:gd name="T42" fmla="*/ 307 w 522"/>
              <a:gd name="T43" fmla="*/ 1060 h 1063"/>
              <a:gd name="T44" fmla="*/ 364 w 522"/>
              <a:gd name="T45" fmla="*/ 1062 h 1063"/>
              <a:gd name="T46" fmla="*/ 467 w 522"/>
              <a:gd name="T47" fmla="*/ 1061 h 1063"/>
              <a:gd name="T48" fmla="*/ 472 w 522"/>
              <a:gd name="T49" fmla="*/ 1046 h 1063"/>
              <a:gd name="T50" fmla="*/ 452 w 522"/>
              <a:gd name="T51" fmla="*/ 1034 h 1063"/>
              <a:gd name="T52" fmla="*/ 428 w 522"/>
              <a:gd name="T53" fmla="*/ 1026 h 1063"/>
              <a:gd name="T54" fmla="*/ 431 w 522"/>
              <a:gd name="T55" fmla="*/ 949 h 1063"/>
              <a:gd name="T56" fmla="*/ 424 w 522"/>
              <a:gd name="T57" fmla="*/ 793 h 1063"/>
              <a:gd name="T58" fmla="*/ 382 w 522"/>
              <a:gd name="T59" fmla="*/ 613 h 1063"/>
              <a:gd name="T60" fmla="*/ 387 w 522"/>
              <a:gd name="T61" fmla="*/ 613 h 1063"/>
              <a:gd name="T62" fmla="*/ 380 w 522"/>
              <a:gd name="T63" fmla="*/ 548 h 1063"/>
              <a:gd name="T64" fmla="*/ 382 w 522"/>
              <a:gd name="T65" fmla="*/ 469 h 1063"/>
              <a:gd name="T66" fmla="*/ 387 w 522"/>
              <a:gd name="T67" fmla="*/ 444 h 1063"/>
              <a:gd name="T68" fmla="*/ 386 w 522"/>
              <a:gd name="T69" fmla="*/ 402 h 1063"/>
              <a:gd name="T70" fmla="*/ 448 w 522"/>
              <a:gd name="T71" fmla="*/ 382 h 1063"/>
              <a:gd name="T72" fmla="*/ 468 w 522"/>
              <a:gd name="T73" fmla="*/ 366 h 1063"/>
              <a:gd name="T74" fmla="*/ 493 w 522"/>
              <a:gd name="T75" fmla="*/ 354 h 1063"/>
              <a:gd name="T76" fmla="*/ 512 w 522"/>
              <a:gd name="T77" fmla="*/ 347 h 1063"/>
              <a:gd name="T78" fmla="*/ 521 w 522"/>
              <a:gd name="T79" fmla="*/ 339 h 1063"/>
              <a:gd name="T80" fmla="*/ 520 w 522"/>
              <a:gd name="T81" fmla="*/ 329 h 1063"/>
              <a:gd name="T82" fmla="*/ 517 w 522"/>
              <a:gd name="T83" fmla="*/ 316 h 1063"/>
              <a:gd name="T84" fmla="*/ 512 w 522"/>
              <a:gd name="T85" fmla="*/ 304 h 1063"/>
              <a:gd name="T86" fmla="*/ 508 w 522"/>
              <a:gd name="T87" fmla="*/ 299 h 1063"/>
              <a:gd name="T88" fmla="*/ 448 w 522"/>
              <a:gd name="T89" fmla="*/ 326 h 1063"/>
              <a:gd name="T90" fmla="*/ 412 w 522"/>
              <a:gd name="T91" fmla="*/ 312 h 1063"/>
              <a:gd name="T92" fmla="*/ 400 w 522"/>
              <a:gd name="T93" fmla="*/ 272 h 1063"/>
              <a:gd name="T94" fmla="*/ 359 w 522"/>
              <a:gd name="T95" fmla="*/ 195 h 1063"/>
              <a:gd name="T96" fmla="*/ 382 w 522"/>
              <a:gd name="T97" fmla="*/ 175 h 1063"/>
              <a:gd name="T98" fmla="*/ 395 w 522"/>
              <a:gd name="T99" fmla="*/ 159 h 1063"/>
              <a:gd name="T100" fmla="*/ 404 w 522"/>
              <a:gd name="T101" fmla="*/ 137 h 1063"/>
              <a:gd name="T102" fmla="*/ 411 w 522"/>
              <a:gd name="T103" fmla="*/ 120 h 1063"/>
              <a:gd name="T104" fmla="*/ 406 w 522"/>
              <a:gd name="T105" fmla="*/ 107 h 1063"/>
              <a:gd name="T106" fmla="*/ 405 w 522"/>
              <a:gd name="T107" fmla="*/ 66 h 1063"/>
              <a:gd name="T108" fmla="*/ 406 w 522"/>
              <a:gd name="T109" fmla="*/ 54 h 1063"/>
              <a:gd name="T110" fmla="*/ 395 w 522"/>
              <a:gd name="T111" fmla="*/ 27 h 1063"/>
              <a:gd name="T112" fmla="*/ 363 w 522"/>
              <a:gd name="T113" fmla="*/ 9 h 1063"/>
              <a:gd name="T114" fmla="*/ 314 w 522"/>
              <a:gd name="T115" fmla="*/ 0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22" h="1063">
                <a:moveTo>
                  <a:pt x="281" y="20"/>
                </a:moveTo>
                <a:lnTo>
                  <a:pt x="281" y="20"/>
                </a:lnTo>
                <a:lnTo>
                  <a:pt x="280" y="22"/>
                </a:lnTo>
                <a:lnTo>
                  <a:pt x="276" y="27"/>
                </a:lnTo>
                <a:lnTo>
                  <a:pt x="270" y="36"/>
                </a:lnTo>
                <a:lnTo>
                  <a:pt x="266" y="48"/>
                </a:lnTo>
                <a:lnTo>
                  <a:pt x="266" y="48"/>
                </a:lnTo>
                <a:lnTo>
                  <a:pt x="263" y="56"/>
                </a:lnTo>
                <a:lnTo>
                  <a:pt x="263" y="65"/>
                </a:lnTo>
                <a:lnTo>
                  <a:pt x="265" y="73"/>
                </a:lnTo>
                <a:lnTo>
                  <a:pt x="267" y="81"/>
                </a:lnTo>
                <a:lnTo>
                  <a:pt x="272" y="96"/>
                </a:lnTo>
                <a:lnTo>
                  <a:pt x="276" y="105"/>
                </a:lnTo>
                <a:lnTo>
                  <a:pt x="281" y="123"/>
                </a:lnTo>
                <a:lnTo>
                  <a:pt x="271" y="145"/>
                </a:lnTo>
                <a:lnTo>
                  <a:pt x="271" y="145"/>
                </a:lnTo>
                <a:lnTo>
                  <a:pt x="246" y="173"/>
                </a:lnTo>
                <a:lnTo>
                  <a:pt x="225" y="197"/>
                </a:lnTo>
                <a:lnTo>
                  <a:pt x="218" y="209"/>
                </a:lnTo>
                <a:lnTo>
                  <a:pt x="213" y="218"/>
                </a:lnTo>
                <a:lnTo>
                  <a:pt x="213" y="218"/>
                </a:lnTo>
                <a:lnTo>
                  <a:pt x="205" y="237"/>
                </a:lnTo>
                <a:lnTo>
                  <a:pt x="199" y="261"/>
                </a:lnTo>
                <a:lnTo>
                  <a:pt x="191" y="289"/>
                </a:lnTo>
                <a:lnTo>
                  <a:pt x="176" y="368"/>
                </a:lnTo>
                <a:lnTo>
                  <a:pt x="173" y="429"/>
                </a:lnTo>
                <a:lnTo>
                  <a:pt x="163" y="492"/>
                </a:lnTo>
                <a:lnTo>
                  <a:pt x="175" y="509"/>
                </a:lnTo>
                <a:lnTo>
                  <a:pt x="169" y="575"/>
                </a:lnTo>
                <a:lnTo>
                  <a:pt x="183" y="582"/>
                </a:lnTo>
                <a:lnTo>
                  <a:pt x="183" y="582"/>
                </a:lnTo>
                <a:lnTo>
                  <a:pt x="221" y="700"/>
                </a:lnTo>
                <a:lnTo>
                  <a:pt x="221" y="700"/>
                </a:lnTo>
                <a:lnTo>
                  <a:pt x="221" y="708"/>
                </a:lnTo>
                <a:lnTo>
                  <a:pt x="220" y="722"/>
                </a:lnTo>
                <a:lnTo>
                  <a:pt x="219" y="742"/>
                </a:lnTo>
                <a:lnTo>
                  <a:pt x="215" y="776"/>
                </a:lnTo>
                <a:lnTo>
                  <a:pt x="58" y="869"/>
                </a:lnTo>
                <a:lnTo>
                  <a:pt x="48" y="883"/>
                </a:lnTo>
                <a:lnTo>
                  <a:pt x="48" y="883"/>
                </a:lnTo>
                <a:lnTo>
                  <a:pt x="31" y="883"/>
                </a:lnTo>
                <a:lnTo>
                  <a:pt x="19" y="884"/>
                </a:lnTo>
                <a:lnTo>
                  <a:pt x="14" y="885"/>
                </a:lnTo>
                <a:lnTo>
                  <a:pt x="12" y="887"/>
                </a:lnTo>
                <a:lnTo>
                  <a:pt x="12" y="887"/>
                </a:lnTo>
                <a:lnTo>
                  <a:pt x="9" y="891"/>
                </a:lnTo>
                <a:lnTo>
                  <a:pt x="5" y="897"/>
                </a:lnTo>
                <a:lnTo>
                  <a:pt x="3" y="907"/>
                </a:lnTo>
                <a:lnTo>
                  <a:pt x="2" y="913"/>
                </a:lnTo>
                <a:lnTo>
                  <a:pt x="2" y="921"/>
                </a:lnTo>
                <a:lnTo>
                  <a:pt x="2" y="921"/>
                </a:lnTo>
                <a:lnTo>
                  <a:pt x="1" y="962"/>
                </a:lnTo>
                <a:lnTo>
                  <a:pt x="0" y="992"/>
                </a:lnTo>
                <a:lnTo>
                  <a:pt x="0" y="992"/>
                </a:lnTo>
                <a:lnTo>
                  <a:pt x="1" y="997"/>
                </a:lnTo>
                <a:lnTo>
                  <a:pt x="3" y="1006"/>
                </a:lnTo>
                <a:lnTo>
                  <a:pt x="13" y="1030"/>
                </a:lnTo>
                <a:lnTo>
                  <a:pt x="19" y="1041"/>
                </a:lnTo>
                <a:lnTo>
                  <a:pt x="23" y="1051"/>
                </a:lnTo>
                <a:lnTo>
                  <a:pt x="28" y="1057"/>
                </a:lnTo>
                <a:lnTo>
                  <a:pt x="30" y="1060"/>
                </a:lnTo>
                <a:lnTo>
                  <a:pt x="32" y="1060"/>
                </a:lnTo>
                <a:lnTo>
                  <a:pt x="32" y="1060"/>
                </a:lnTo>
                <a:lnTo>
                  <a:pt x="35" y="1059"/>
                </a:lnTo>
                <a:lnTo>
                  <a:pt x="37" y="1055"/>
                </a:lnTo>
                <a:lnTo>
                  <a:pt x="38" y="1051"/>
                </a:lnTo>
                <a:lnTo>
                  <a:pt x="39" y="1046"/>
                </a:lnTo>
                <a:lnTo>
                  <a:pt x="40" y="1036"/>
                </a:lnTo>
                <a:lnTo>
                  <a:pt x="40" y="1027"/>
                </a:lnTo>
                <a:lnTo>
                  <a:pt x="40" y="1027"/>
                </a:lnTo>
                <a:lnTo>
                  <a:pt x="41" y="1013"/>
                </a:lnTo>
                <a:lnTo>
                  <a:pt x="42" y="1005"/>
                </a:lnTo>
                <a:lnTo>
                  <a:pt x="45" y="999"/>
                </a:lnTo>
                <a:lnTo>
                  <a:pt x="45" y="999"/>
                </a:lnTo>
                <a:lnTo>
                  <a:pt x="51" y="988"/>
                </a:lnTo>
                <a:lnTo>
                  <a:pt x="65" y="970"/>
                </a:lnTo>
                <a:lnTo>
                  <a:pt x="78" y="954"/>
                </a:lnTo>
                <a:lnTo>
                  <a:pt x="85" y="946"/>
                </a:lnTo>
                <a:lnTo>
                  <a:pt x="85" y="946"/>
                </a:lnTo>
                <a:lnTo>
                  <a:pt x="86" y="946"/>
                </a:lnTo>
                <a:lnTo>
                  <a:pt x="88" y="948"/>
                </a:lnTo>
                <a:lnTo>
                  <a:pt x="96" y="954"/>
                </a:lnTo>
                <a:lnTo>
                  <a:pt x="106" y="964"/>
                </a:lnTo>
                <a:lnTo>
                  <a:pt x="128" y="986"/>
                </a:lnTo>
                <a:lnTo>
                  <a:pt x="128" y="986"/>
                </a:lnTo>
                <a:lnTo>
                  <a:pt x="172" y="954"/>
                </a:lnTo>
                <a:lnTo>
                  <a:pt x="203" y="930"/>
                </a:lnTo>
                <a:lnTo>
                  <a:pt x="219" y="917"/>
                </a:lnTo>
                <a:lnTo>
                  <a:pt x="219" y="917"/>
                </a:lnTo>
                <a:lnTo>
                  <a:pt x="243" y="892"/>
                </a:lnTo>
                <a:lnTo>
                  <a:pt x="258" y="876"/>
                </a:lnTo>
                <a:lnTo>
                  <a:pt x="266" y="869"/>
                </a:lnTo>
                <a:lnTo>
                  <a:pt x="266" y="869"/>
                </a:lnTo>
                <a:lnTo>
                  <a:pt x="267" y="866"/>
                </a:lnTo>
                <a:lnTo>
                  <a:pt x="272" y="864"/>
                </a:lnTo>
                <a:lnTo>
                  <a:pt x="286" y="855"/>
                </a:lnTo>
                <a:lnTo>
                  <a:pt x="306" y="845"/>
                </a:lnTo>
                <a:lnTo>
                  <a:pt x="306" y="845"/>
                </a:lnTo>
                <a:lnTo>
                  <a:pt x="301" y="974"/>
                </a:lnTo>
                <a:lnTo>
                  <a:pt x="301" y="974"/>
                </a:lnTo>
                <a:lnTo>
                  <a:pt x="301" y="992"/>
                </a:lnTo>
                <a:lnTo>
                  <a:pt x="302" y="1005"/>
                </a:lnTo>
                <a:lnTo>
                  <a:pt x="304" y="1016"/>
                </a:lnTo>
                <a:lnTo>
                  <a:pt x="306" y="1034"/>
                </a:lnTo>
                <a:lnTo>
                  <a:pt x="306" y="1034"/>
                </a:lnTo>
                <a:lnTo>
                  <a:pt x="305" y="1046"/>
                </a:lnTo>
                <a:lnTo>
                  <a:pt x="305" y="1054"/>
                </a:lnTo>
                <a:lnTo>
                  <a:pt x="306" y="1059"/>
                </a:lnTo>
                <a:lnTo>
                  <a:pt x="307" y="1060"/>
                </a:lnTo>
                <a:lnTo>
                  <a:pt x="307" y="1060"/>
                </a:lnTo>
                <a:lnTo>
                  <a:pt x="310" y="1061"/>
                </a:lnTo>
                <a:lnTo>
                  <a:pt x="316" y="1062"/>
                </a:lnTo>
                <a:lnTo>
                  <a:pt x="333" y="1063"/>
                </a:lnTo>
                <a:lnTo>
                  <a:pt x="364" y="1062"/>
                </a:lnTo>
                <a:lnTo>
                  <a:pt x="364" y="1062"/>
                </a:lnTo>
                <a:lnTo>
                  <a:pt x="385" y="1062"/>
                </a:lnTo>
                <a:lnTo>
                  <a:pt x="419" y="1063"/>
                </a:lnTo>
                <a:lnTo>
                  <a:pt x="451" y="1063"/>
                </a:lnTo>
                <a:lnTo>
                  <a:pt x="462" y="1062"/>
                </a:lnTo>
                <a:lnTo>
                  <a:pt x="467" y="1061"/>
                </a:lnTo>
                <a:lnTo>
                  <a:pt x="468" y="1060"/>
                </a:lnTo>
                <a:lnTo>
                  <a:pt x="468" y="1060"/>
                </a:lnTo>
                <a:lnTo>
                  <a:pt x="470" y="1057"/>
                </a:lnTo>
                <a:lnTo>
                  <a:pt x="471" y="1054"/>
                </a:lnTo>
                <a:lnTo>
                  <a:pt x="472" y="1046"/>
                </a:lnTo>
                <a:lnTo>
                  <a:pt x="472" y="1036"/>
                </a:lnTo>
                <a:lnTo>
                  <a:pt x="472" y="1036"/>
                </a:lnTo>
                <a:lnTo>
                  <a:pt x="471" y="1035"/>
                </a:lnTo>
                <a:lnTo>
                  <a:pt x="467" y="1034"/>
                </a:lnTo>
                <a:lnTo>
                  <a:pt x="452" y="1034"/>
                </a:lnTo>
                <a:lnTo>
                  <a:pt x="452" y="1034"/>
                </a:lnTo>
                <a:lnTo>
                  <a:pt x="434" y="1033"/>
                </a:lnTo>
                <a:lnTo>
                  <a:pt x="426" y="1032"/>
                </a:lnTo>
                <a:lnTo>
                  <a:pt x="426" y="1032"/>
                </a:lnTo>
                <a:lnTo>
                  <a:pt x="428" y="1026"/>
                </a:lnTo>
                <a:lnTo>
                  <a:pt x="430" y="1021"/>
                </a:lnTo>
                <a:lnTo>
                  <a:pt x="430" y="1016"/>
                </a:lnTo>
                <a:lnTo>
                  <a:pt x="430" y="1016"/>
                </a:lnTo>
                <a:lnTo>
                  <a:pt x="430" y="975"/>
                </a:lnTo>
                <a:lnTo>
                  <a:pt x="431" y="949"/>
                </a:lnTo>
                <a:lnTo>
                  <a:pt x="430" y="937"/>
                </a:lnTo>
                <a:lnTo>
                  <a:pt x="430" y="937"/>
                </a:lnTo>
                <a:lnTo>
                  <a:pt x="429" y="911"/>
                </a:lnTo>
                <a:lnTo>
                  <a:pt x="428" y="854"/>
                </a:lnTo>
                <a:lnTo>
                  <a:pt x="424" y="793"/>
                </a:lnTo>
                <a:lnTo>
                  <a:pt x="423" y="768"/>
                </a:lnTo>
                <a:lnTo>
                  <a:pt x="420" y="753"/>
                </a:lnTo>
                <a:lnTo>
                  <a:pt x="420" y="753"/>
                </a:lnTo>
                <a:lnTo>
                  <a:pt x="397" y="672"/>
                </a:lnTo>
                <a:lnTo>
                  <a:pt x="382" y="613"/>
                </a:lnTo>
                <a:lnTo>
                  <a:pt x="382" y="613"/>
                </a:lnTo>
                <a:lnTo>
                  <a:pt x="383" y="614"/>
                </a:lnTo>
                <a:lnTo>
                  <a:pt x="385" y="615"/>
                </a:lnTo>
                <a:lnTo>
                  <a:pt x="386" y="614"/>
                </a:lnTo>
                <a:lnTo>
                  <a:pt x="387" y="613"/>
                </a:lnTo>
                <a:lnTo>
                  <a:pt x="387" y="610"/>
                </a:lnTo>
                <a:lnTo>
                  <a:pt x="387" y="605"/>
                </a:lnTo>
                <a:lnTo>
                  <a:pt x="387" y="605"/>
                </a:lnTo>
                <a:lnTo>
                  <a:pt x="385" y="583"/>
                </a:lnTo>
                <a:lnTo>
                  <a:pt x="380" y="548"/>
                </a:lnTo>
                <a:lnTo>
                  <a:pt x="372" y="502"/>
                </a:lnTo>
                <a:lnTo>
                  <a:pt x="372" y="502"/>
                </a:lnTo>
                <a:lnTo>
                  <a:pt x="376" y="488"/>
                </a:lnTo>
                <a:lnTo>
                  <a:pt x="382" y="469"/>
                </a:lnTo>
                <a:lnTo>
                  <a:pt x="382" y="469"/>
                </a:lnTo>
                <a:lnTo>
                  <a:pt x="384" y="464"/>
                </a:lnTo>
                <a:lnTo>
                  <a:pt x="386" y="459"/>
                </a:lnTo>
                <a:lnTo>
                  <a:pt x="388" y="452"/>
                </a:lnTo>
                <a:lnTo>
                  <a:pt x="388" y="449"/>
                </a:lnTo>
                <a:lnTo>
                  <a:pt x="387" y="444"/>
                </a:lnTo>
                <a:lnTo>
                  <a:pt x="387" y="444"/>
                </a:lnTo>
                <a:lnTo>
                  <a:pt x="384" y="423"/>
                </a:lnTo>
                <a:lnTo>
                  <a:pt x="382" y="411"/>
                </a:lnTo>
                <a:lnTo>
                  <a:pt x="382" y="411"/>
                </a:lnTo>
                <a:lnTo>
                  <a:pt x="386" y="402"/>
                </a:lnTo>
                <a:lnTo>
                  <a:pt x="390" y="394"/>
                </a:lnTo>
                <a:lnTo>
                  <a:pt x="390" y="394"/>
                </a:lnTo>
                <a:lnTo>
                  <a:pt x="416" y="390"/>
                </a:lnTo>
                <a:lnTo>
                  <a:pt x="435" y="386"/>
                </a:lnTo>
                <a:lnTo>
                  <a:pt x="448" y="382"/>
                </a:lnTo>
                <a:lnTo>
                  <a:pt x="448" y="382"/>
                </a:lnTo>
                <a:lnTo>
                  <a:pt x="454" y="378"/>
                </a:lnTo>
                <a:lnTo>
                  <a:pt x="461" y="373"/>
                </a:lnTo>
                <a:lnTo>
                  <a:pt x="468" y="366"/>
                </a:lnTo>
                <a:lnTo>
                  <a:pt x="468" y="366"/>
                </a:lnTo>
                <a:lnTo>
                  <a:pt x="477" y="364"/>
                </a:lnTo>
                <a:lnTo>
                  <a:pt x="488" y="361"/>
                </a:lnTo>
                <a:lnTo>
                  <a:pt x="488" y="361"/>
                </a:lnTo>
                <a:lnTo>
                  <a:pt x="491" y="357"/>
                </a:lnTo>
                <a:lnTo>
                  <a:pt x="493" y="354"/>
                </a:lnTo>
                <a:lnTo>
                  <a:pt x="497" y="350"/>
                </a:lnTo>
                <a:lnTo>
                  <a:pt x="500" y="349"/>
                </a:lnTo>
                <a:lnTo>
                  <a:pt x="505" y="348"/>
                </a:lnTo>
                <a:lnTo>
                  <a:pt x="505" y="348"/>
                </a:lnTo>
                <a:lnTo>
                  <a:pt x="512" y="347"/>
                </a:lnTo>
                <a:lnTo>
                  <a:pt x="518" y="347"/>
                </a:lnTo>
                <a:lnTo>
                  <a:pt x="521" y="347"/>
                </a:lnTo>
                <a:lnTo>
                  <a:pt x="522" y="344"/>
                </a:lnTo>
                <a:lnTo>
                  <a:pt x="522" y="344"/>
                </a:lnTo>
                <a:lnTo>
                  <a:pt x="521" y="339"/>
                </a:lnTo>
                <a:lnTo>
                  <a:pt x="520" y="336"/>
                </a:lnTo>
                <a:lnTo>
                  <a:pt x="517" y="331"/>
                </a:lnTo>
                <a:lnTo>
                  <a:pt x="517" y="331"/>
                </a:lnTo>
                <a:lnTo>
                  <a:pt x="519" y="331"/>
                </a:lnTo>
                <a:lnTo>
                  <a:pt x="520" y="329"/>
                </a:lnTo>
                <a:lnTo>
                  <a:pt x="520" y="326"/>
                </a:lnTo>
                <a:lnTo>
                  <a:pt x="520" y="326"/>
                </a:lnTo>
                <a:lnTo>
                  <a:pt x="518" y="318"/>
                </a:lnTo>
                <a:lnTo>
                  <a:pt x="517" y="316"/>
                </a:lnTo>
                <a:lnTo>
                  <a:pt x="517" y="316"/>
                </a:lnTo>
                <a:lnTo>
                  <a:pt x="518" y="312"/>
                </a:lnTo>
                <a:lnTo>
                  <a:pt x="518" y="310"/>
                </a:lnTo>
                <a:lnTo>
                  <a:pt x="517" y="308"/>
                </a:lnTo>
                <a:lnTo>
                  <a:pt x="517" y="308"/>
                </a:lnTo>
                <a:lnTo>
                  <a:pt x="512" y="304"/>
                </a:lnTo>
                <a:lnTo>
                  <a:pt x="510" y="301"/>
                </a:lnTo>
                <a:lnTo>
                  <a:pt x="510" y="301"/>
                </a:lnTo>
                <a:lnTo>
                  <a:pt x="510" y="301"/>
                </a:lnTo>
                <a:lnTo>
                  <a:pt x="510" y="300"/>
                </a:lnTo>
                <a:lnTo>
                  <a:pt x="508" y="299"/>
                </a:lnTo>
                <a:lnTo>
                  <a:pt x="502" y="298"/>
                </a:lnTo>
                <a:lnTo>
                  <a:pt x="502" y="298"/>
                </a:lnTo>
                <a:lnTo>
                  <a:pt x="486" y="296"/>
                </a:lnTo>
                <a:lnTo>
                  <a:pt x="477" y="296"/>
                </a:lnTo>
                <a:lnTo>
                  <a:pt x="448" y="326"/>
                </a:lnTo>
                <a:lnTo>
                  <a:pt x="448" y="326"/>
                </a:lnTo>
                <a:lnTo>
                  <a:pt x="414" y="328"/>
                </a:lnTo>
                <a:lnTo>
                  <a:pt x="414" y="328"/>
                </a:lnTo>
                <a:lnTo>
                  <a:pt x="413" y="324"/>
                </a:lnTo>
                <a:lnTo>
                  <a:pt x="412" y="312"/>
                </a:lnTo>
                <a:lnTo>
                  <a:pt x="412" y="293"/>
                </a:lnTo>
                <a:lnTo>
                  <a:pt x="412" y="293"/>
                </a:lnTo>
                <a:lnTo>
                  <a:pt x="411" y="290"/>
                </a:lnTo>
                <a:lnTo>
                  <a:pt x="409" y="286"/>
                </a:lnTo>
                <a:lnTo>
                  <a:pt x="400" y="272"/>
                </a:lnTo>
                <a:lnTo>
                  <a:pt x="386" y="251"/>
                </a:lnTo>
                <a:lnTo>
                  <a:pt x="386" y="251"/>
                </a:lnTo>
                <a:lnTo>
                  <a:pt x="377" y="242"/>
                </a:lnTo>
                <a:lnTo>
                  <a:pt x="372" y="235"/>
                </a:lnTo>
                <a:lnTo>
                  <a:pt x="359" y="195"/>
                </a:lnTo>
                <a:lnTo>
                  <a:pt x="352" y="181"/>
                </a:lnTo>
                <a:lnTo>
                  <a:pt x="356" y="173"/>
                </a:lnTo>
                <a:lnTo>
                  <a:pt x="356" y="173"/>
                </a:lnTo>
                <a:lnTo>
                  <a:pt x="371" y="175"/>
                </a:lnTo>
                <a:lnTo>
                  <a:pt x="382" y="175"/>
                </a:lnTo>
                <a:lnTo>
                  <a:pt x="385" y="174"/>
                </a:lnTo>
                <a:lnTo>
                  <a:pt x="387" y="173"/>
                </a:lnTo>
                <a:lnTo>
                  <a:pt x="387" y="173"/>
                </a:lnTo>
                <a:lnTo>
                  <a:pt x="393" y="164"/>
                </a:lnTo>
                <a:lnTo>
                  <a:pt x="395" y="159"/>
                </a:lnTo>
                <a:lnTo>
                  <a:pt x="396" y="157"/>
                </a:lnTo>
                <a:lnTo>
                  <a:pt x="396" y="157"/>
                </a:lnTo>
                <a:lnTo>
                  <a:pt x="396" y="153"/>
                </a:lnTo>
                <a:lnTo>
                  <a:pt x="400" y="146"/>
                </a:lnTo>
                <a:lnTo>
                  <a:pt x="404" y="137"/>
                </a:lnTo>
                <a:lnTo>
                  <a:pt x="406" y="128"/>
                </a:lnTo>
                <a:lnTo>
                  <a:pt x="406" y="128"/>
                </a:lnTo>
                <a:lnTo>
                  <a:pt x="409" y="126"/>
                </a:lnTo>
                <a:lnTo>
                  <a:pt x="411" y="123"/>
                </a:lnTo>
                <a:lnTo>
                  <a:pt x="411" y="120"/>
                </a:lnTo>
                <a:lnTo>
                  <a:pt x="410" y="118"/>
                </a:lnTo>
                <a:lnTo>
                  <a:pt x="410" y="118"/>
                </a:lnTo>
                <a:lnTo>
                  <a:pt x="406" y="111"/>
                </a:lnTo>
                <a:lnTo>
                  <a:pt x="406" y="107"/>
                </a:lnTo>
                <a:lnTo>
                  <a:pt x="406" y="107"/>
                </a:lnTo>
                <a:lnTo>
                  <a:pt x="405" y="97"/>
                </a:lnTo>
                <a:lnTo>
                  <a:pt x="406" y="90"/>
                </a:lnTo>
                <a:lnTo>
                  <a:pt x="406" y="90"/>
                </a:lnTo>
                <a:lnTo>
                  <a:pt x="405" y="76"/>
                </a:lnTo>
                <a:lnTo>
                  <a:pt x="405" y="66"/>
                </a:lnTo>
                <a:lnTo>
                  <a:pt x="404" y="60"/>
                </a:lnTo>
                <a:lnTo>
                  <a:pt x="404" y="60"/>
                </a:lnTo>
                <a:lnTo>
                  <a:pt x="404" y="59"/>
                </a:lnTo>
                <a:lnTo>
                  <a:pt x="405" y="58"/>
                </a:lnTo>
                <a:lnTo>
                  <a:pt x="406" y="54"/>
                </a:lnTo>
                <a:lnTo>
                  <a:pt x="406" y="48"/>
                </a:lnTo>
                <a:lnTo>
                  <a:pt x="406" y="48"/>
                </a:lnTo>
                <a:lnTo>
                  <a:pt x="403" y="41"/>
                </a:lnTo>
                <a:lnTo>
                  <a:pt x="400" y="33"/>
                </a:lnTo>
                <a:lnTo>
                  <a:pt x="395" y="27"/>
                </a:lnTo>
                <a:lnTo>
                  <a:pt x="390" y="22"/>
                </a:lnTo>
                <a:lnTo>
                  <a:pt x="390" y="22"/>
                </a:lnTo>
                <a:lnTo>
                  <a:pt x="383" y="18"/>
                </a:lnTo>
                <a:lnTo>
                  <a:pt x="373" y="13"/>
                </a:lnTo>
                <a:lnTo>
                  <a:pt x="363" y="9"/>
                </a:lnTo>
                <a:lnTo>
                  <a:pt x="354" y="6"/>
                </a:lnTo>
                <a:lnTo>
                  <a:pt x="354" y="6"/>
                </a:lnTo>
                <a:lnTo>
                  <a:pt x="332" y="1"/>
                </a:lnTo>
                <a:lnTo>
                  <a:pt x="320" y="0"/>
                </a:lnTo>
                <a:lnTo>
                  <a:pt x="314" y="0"/>
                </a:lnTo>
                <a:lnTo>
                  <a:pt x="314" y="0"/>
                </a:lnTo>
                <a:lnTo>
                  <a:pt x="301" y="4"/>
                </a:lnTo>
                <a:lnTo>
                  <a:pt x="294" y="8"/>
                </a:lnTo>
                <a:lnTo>
                  <a:pt x="281" y="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0"/>
          <p:cNvSpPr>
            <a:spLocks/>
          </p:cNvSpPr>
          <p:nvPr/>
        </p:nvSpPr>
        <p:spPr bwMode="auto">
          <a:xfrm>
            <a:off x="8262143" y="2787519"/>
            <a:ext cx="767557" cy="1597295"/>
          </a:xfrm>
          <a:custGeom>
            <a:avLst/>
            <a:gdLst>
              <a:gd name="T0" fmla="*/ 211 w 395"/>
              <a:gd name="T1" fmla="*/ 131 h 822"/>
              <a:gd name="T2" fmla="*/ 196 w 395"/>
              <a:gd name="T3" fmla="*/ 156 h 822"/>
              <a:gd name="T4" fmla="*/ 180 w 395"/>
              <a:gd name="T5" fmla="*/ 189 h 822"/>
              <a:gd name="T6" fmla="*/ 189 w 395"/>
              <a:gd name="T7" fmla="*/ 270 h 822"/>
              <a:gd name="T8" fmla="*/ 180 w 395"/>
              <a:gd name="T9" fmla="*/ 336 h 822"/>
              <a:gd name="T10" fmla="*/ 136 w 395"/>
              <a:gd name="T11" fmla="*/ 402 h 822"/>
              <a:gd name="T12" fmla="*/ 148 w 395"/>
              <a:gd name="T13" fmla="*/ 442 h 822"/>
              <a:gd name="T14" fmla="*/ 201 w 395"/>
              <a:gd name="T15" fmla="*/ 461 h 822"/>
              <a:gd name="T16" fmla="*/ 202 w 395"/>
              <a:gd name="T17" fmla="*/ 565 h 822"/>
              <a:gd name="T18" fmla="*/ 128 w 395"/>
              <a:gd name="T19" fmla="*/ 613 h 822"/>
              <a:gd name="T20" fmla="*/ 41 w 395"/>
              <a:gd name="T21" fmla="*/ 685 h 822"/>
              <a:gd name="T22" fmla="*/ 4 w 395"/>
              <a:gd name="T23" fmla="*/ 700 h 822"/>
              <a:gd name="T24" fmla="*/ 18 w 395"/>
              <a:gd name="T25" fmla="*/ 722 h 822"/>
              <a:gd name="T26" fmla="*/ 35 w 395"/>
              <a:gd name="T27" fmla="*/ 747 h 822"/>
              <a:gd name="T28" fmla="*/ 58 w 395"/>
              <a:gd name="T29" fmla="*/ 776 h 822"/>
              <a:gd name="T30" fmla="*/ 97 w 395"/>
              <a:gd name="T31" fmla="*/ 796 h 822"/>
              <a:gd name="T32" fmla="*/ 90 w 395"/>
              <a:gd name="T33" fmla="*/ 759 h 822"/>
              <a:gd name="T34" fmla="*/ 119 w 395"/>
              <a:gd name="T35" fmla="*/ 711 h 822"/>
              <a:gd name="T36" fmla="*/ 206 w 395"/>
              <a:gd name="T37" fmla="*/ 654 h 822"/>
              <a:gd name="T38" fmla="*/ 269 w 395"/>
              <a:gd name="T39" fmla="*/ 650 h 822"/>
              <a:gd name="T40" fmla="*/ 265 w 395"/>
              <a:gd name="T41" fmla="*/ 766 h 822"/>
              <a:gd name="T42" fmla="*/ 263 w 395"/>
              <a:gd name="T43" fmla="*/ 792 h 822"/>
              <a:gd name="T44" fmla="*/ 268 w 395"/>
              <a:gd name="T45" fmla="*/ 820 h 822"/>
              <a:gd name="T46" fmla="*/ 321 w 395"/>
              <a:gd name="T47" fmla="*/ 819 h 822"/>
              <a:gd name="T48" fmla="*/ 388 w 395"/>
              <a:gd name="T49" fmla="*/ 815 h 822"/>
              <a:gd name="T50" fmla="*/ 384 w 395"/>
              <a:gd name="T51" fmla="*/ 797 h 822"/>
              <a:gd name="T52" fmla="*/ 346 w 395"/>
              <a:gd name="T53" fmla="*/ 673 h 822"/>
              <a:gd name="T54" fmla="*/ 332 w 395"/>
              <a:gd name="T55" fmla="*/ 551 h 822"/>
              <a:gd name="T56" fmla="*/ 323 w 395"/>
              <a:gd name="T57" fmla="*/ 444 h 822"/>
              <a:gd name="T58" fmla="*/ 336 w 395"/>
              <a:gd name="T59" fmla="*/ 426 h 822"/>
              <a:gd name="T60" fmla="*/ 349 w 395"/>
              <a:gd name="T61" fmla="*/ 422 h 822"/>
              <a:gd name="T62" fmla="*/ 354 w 395"/>
              <a:gd name="T63" fmla="*/ 444 h 822"/>
              <a:gd name="T64" fmla="*/ 358 w 395"/>
              <a:gd name="T65" fmla="*/ 435 h 822"/>
              <a:gd name="T66" fmla="*/ 367 w 395"/>
              <a:gd name="T67" fmla="*/ 448 h 822"/>
              <a:gd name="T68" fmla="*/ 370 w 395"/>
              <a:gd name="T69" fmla="*/ 460 h 822"/>
              <a:gd name="T70" fmla="*/ 378 w 395"/>
              <a:gd name="T71" fmla="*/ 456 h 822"/>
              <a:gd name="T72" fmla="*/ 390 w 395"/>
              <a:gd name="T73" fmla="*/ 454 h 822"/>
              <a:gd name="T74" fmla="*/ 392 w 395"/>
              <a:gd name="T75" fmla="*/ 428 h 822"/>
              <a:gd name="T76" fmla="*/ 376 w 395"/>
              <a:gd name="T77" fmla="*/ 417 h 822"/>
              <a:gd name="T78" fmla="*/ 376 w 395"/>
              <a:gd name="T79" fmla="*/ 408 h 822"/>
              <a:gd name="T80" fmla="*/ 358 w 395"/>
              <a:gd name="T81" fmla="*/ 394 h 822"/>
              <a:gd name="T82" fmla="*/ 337 w 395"/>
              <a:gd name="T83" fmla="*/ 345 h 822"/>
              <a:gd name="T84" fmla="*/ 316 w 395"/>
              <a:gd name="T85" fmla="*/ 202 h 822"/>
              <a:gd name="T86" fmla="*/ 305 w 395"/>
              <a:gd name="T87" fmla="*/ 149 h 822"/>
              <a:gd name="T88" fmla="*/ 296 w 395"/>
              <a:gd name="T89" fmla="*/ 136 h 822"/>
              <a:gd name="T90" fmla="*/ 317 w 395"/>
              <a:gd name="T91" fmla="*/ 113 h 822"/>
              <a:gd name="T92" fmla="*/ 323 w 395"/>
              <a:gd name="T93" fmla="*/ 73 h 822"/>
              <a:gd name="T94" fmla="*/ 326 w 395"/>
              <a:gd name="T95" fmla="*/ 56 h 822"/>
              <a:gd name="T96" fmla="*/ 323 w 395"/>
              <a:gd name="T97" fmla="*/ 40 h 822"/>
              <a:gd name="T98" fmla="*/ 304 w 395"/>
              <a:gd name="T99" fmla="*/ 12 h 822"/>
              <a:gd name="T100" fmla="*/ 269 w 395"/>
              <a:gd name="T101" fmla="*/ 2 h 822"/>
              <a:gd name="T102" fmla="*/ 251 w 395"/>
              <a:gd name="T103" fmla="*/ 2 h 822"/>
              <a:gd name="T104" fmla="*/ 231 w 395"/>
              <a:gd name="T105" fmla="*/ 11 h 822"/>
              <a:gd name="T106" fmla="*/ 208 w 395"/>
              <a:gd name="T107" fmla="*/ 34 h 822"/>
              <a:gd name="T108" fmla="*/ 201 w 395"/>
              <a:gd name="T109" fmla="*/ 67 h 822"/>
              <a:gd name="T110" fmla="*/ 205 w 395"/>
              <a:gd name="T111" fmla="*/ 99 h 822"/>
              <a:gd name="T112" fmla="*/ 211 w 395"/>
              <a:gd name="T113" fmla="*/ 102 h 822"/>
              <a:gd name="T114" fmla="*/ 222 w 395"/>
              <a:gd name="T115" fmla="*/ 111 h 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95" h="822">
                <a:moveTo>
                  <a:pt x="224" y="109"/>
                </a:moveTo>
                <a:lnTo>
                  <a:pt x="224" y="122"/>
                </a:lnTo>
                <a:lnTo>
                  <a:pt x="224" y="122"/>
                </a:lnTo>
                <a:lnTo>
                  <a:pt x="220" y="125"/>
                </a:lnTo>
                <a:lnTo>
                  <a:pt x="215" y="127"/>
                </a:lnTo>
                <a:lnTo>
                  <a:pt x="211" y="131"/>
                </a:lnTo>
                <a:lnTo>
                  <a:pt x="211" y="131"/>
                </a:lnTo>
                <a:lnTo>
                  <a:pt x="203" y="142"/>
                </a:lnTo>
                <a:lnTo>
                  <a:pt x="200" y="149"/>
                </a:lnTo>
                <a:lnTo>
                  <a:pt x="198" y="154"/>
                </a:lnTo>
                <a:lnTo>
                  <a:pt x="198" y="154"/>
                </a:lnTo>
                <a:lnTo>
                  <a:pt x="196" y="156"/>
                </a:lnTo>
                <a:lnTo>
                  <a:pt x="194" y="159"/>
                </a:lnTo>
                <a:lnTo>
                  <a:pt x="189" y="166"/>
                </a:lnTo>
                <a:lnTo>
                  <a:pt x="185" y="170"/>
                </a:lnTo>
                <a:lnTo>
                  <a:pt x="183" y="176"/>
                </a:lnTo>
                <a:lnTo>
                  <a:pt x="181" y="183"/>
                </a:lnTo>
                <a:lnTo>
                  <a:pt x="180" y="189"/>
                </a:lnTo>
                <a:lnTo>
                  <a:pt x="180" y="189"/>
                </a:lnTo>
                <a:lnTo>
                  <a:pt x="180" y="198"/>
                </a:lnTo>
                <a:lnTo>
                  <a:pt x="181" y="211"/>
                </a:lnTo>
                <a:lnTo>
                  <a:pt x="184" y="236"/>
                </a:lnTo>
                <a:lnTo>
                  <a:pt x="188" y="259"/>
                </a:lnTo>
                <a:lnTo>
                  <a:pt x="189" y="270"/>
                </a:lnTo>
                <a:lnTo>
                  <a:pt x="189" y="270"/>
                </a:lnTo>
                <a:lnTo>
                  <a:pt x="183" y="300"/>
                </a:lnTo>
                <a:lnTo>
                  <a:pt x="181" y="321"/>
                </a:lnTo>
                <a:lnTo>
                  <a:pt x="180" y="332"/>
                </a:lnTo>
                <a:lnTo>
                  <a:pt x="180" y="332"/>
                </a:lnTo>
                <a:lnTo>
                  <a:pt x="180" y="336"/>
                </a:lnTo>
                <a:lnTo>
                  <a:pt x="177" y="338"/>
                </a:lnTo>
                <a:lnTo>
                  <a:pt x="175" y="341"/>
                </a:lnTo>
                <a:lnTo>
                  <a:pt x="144" y="350"/>
                </a:lnTo>
                <a:lnTo>
                  <a:pt x="135" y="368"/>
                </a:lnTo>
                <a:lnTo>
                  <a:pt x="135" y="368"/>
                </a:lnTo>
                <a:lnTo>
                  <a:pt x="136" y="402"/>
                </a:lnTo>
                <a:lnTo>
                  <a:pt x="137" y="426"/>
                </a:lnTo>
                <a:lnTo>
                  <a:pt x="138" y="435"/>
                </a:lnTo>
                <a:lnTo>
                  <a:pt x="139" y="440"/>
                </a:lnTo>
                <a:lnTo>
                  <a:pt x="139" y="440"/>
                </a:lnTo>
                <a:lnTo>
                  <a:pt x="143" y="441"/>
                </a:lnTo>
                <a:lnTo>
                  <a:pt x="148" y="442"/>
                </a:lnTo>
                <a:lnTo>
                  <a:pt x="165" y="441"/>
                </a:lnTo>
                <a:lnTo>
                  <a:pt x="189" y="440"/>
                </a:lnTo>
                <a:lnTo>
                  <a:pt x="189" y="440"/>
                </a:lnTo>
                <a:lnTo>
                  <a:pt x="190" y="442"/>
                </a:lnTo>
                <a:lnTo>
                  <a:pt x="193" y="446"/>
                </a:lnTo>
                <a:lnTo>
                  <a:pt x="201" y="461"/>
                </a:lnTo>
                <a:lnTo>
                  <a:pt x="208" y="475"/>
                </a:lnTo>
                <a:lnTo>
                  <a:pt x="210" y="479"/>
                </a:lnTo>
                <a:lnTo>
                  <a:pt x="211" y="480"/>
                </a:lnTo>
                <a:lnTo>
                  <a:pt x="211" y="480"/>
                </a:lnTo>
                <a:lnTo>
                  <a:pt x="202" y="565"/>
                </a:lnTo>
                <a:lnTo>
                  <a:pt x="202" y="565"/>
                </a:lnTo>
                <a:lnTo>
                  <a:pt x="166" y="586"/>
                </a:lnTo>
                <a:lnTo>
                  <a:pt x="142" y="600"/>
                </a:lnTo>
                <a:lnTo>
                  <a:pt x="134" y="606"/>
                </a:lnTo>
                <a:lnTo>
                  <a:pt x="131" y="609"/>
                </a:lnTo>
                <a:lnTo>
                  <a:pt x="131" y="609"/>
                </a:lnTo>
                <a:lnTo>
                  <a:pt x="128" y="613"/>
                </a:lnTo>
                <a:lnTo>
                  <a:pt x="121" y="619"/>
                </a:lnTo>
                <a:lnTo>
                  <a:pt x="99" y="637"/>
                </a:lnTo>
                <a:lnTo>
                  <a:pt x="68" y="663"/>
                </a:lnTo>
                <a:lnTo>
                  <a:pt x="59" y="676"/>
                </a:lnTo>
                <a:lnTo>
                  <a:pt x="41" y="685"/>
                </a:lnTo>
                <a:lnTo>
                  <a:pt x="41" y="685"/>
                </a:lnTo>
                <a:lnTo>
                  <a:pt x="26" y="689"/>
                </a:lnTo>
                <a:lnTo>
                  <a:pt x="16" y="692"/>
                </a:lnTo>
                <a:lnTo>
                  <a:pt x="10" y="694"/>
                </a:lnTo>
                <a:lnTo>
                  <a:pt x="10" y="694"/>
                </a:lnTo>
                <a:lnTo>
                  <a:pt x="8" y="696"/>
                </a:lnTo>
                <a:lnTo>
                  <a:pt x="4" y="700"/>
                </a:lnTo>
                <a:lnTo>
                  <a:pt x="1" y="703"/>
                </a:lnTo>
                <a:lnTo>
                  <a:pt x="0" y="705"/>
                </a:lnTo>
                <a:lnTo>
                  <a:pt x="1" y="708"/>
                </a:lnTo>
                <a:lnTo>
                  <a:pt x="1" y="708"/>
                </a:lnTo>
                <a:lnTo>
                  <a:pt x="8" y="713"/>
                </a:lnTo>
                <a:lnTo>
                  <a:pt x="18" y="722"/>
                </a:lnTo>
                <a:lnTo>
                  <a:pt x="28" y="730"/>
                </a:lnTo>
                <a:lnTo>
                  <a:pt x="31" y="732"/>
                </a:lnTo>
                <a:lnTo>
                  <a:pt x="32" y="734"/>
                </a:lnTo>
                <a:lnTo>
                  <a:pt x="32" y="734"/>
                </a:lnTo>
                <a:lnTo>
                  <a:pt x="32" y="739"/>
                </a:lnTo>
                <a:lnTo>
                  <a:pt x="35" y="747"/>
                </a:lnTo>
                <a:lnTo>
                  <a:pt x="36" y="752"/>
                </a:lnTo>
                <a:lnTo>
                  <a:pt x="38" y="757"/>
                </a:lnTo>
                <a:lnTo>
                  <a:pt x="41" y="761"/>
                </a:lnTo>
                <a:lnTo>
                  <a:pt x="46" y="766"/>
                </a:lnTo>
                <a:lnTo>
                  <a:pt x="46" y="766"/>
                </a:lnTo>
                <a:lnTo>
                  <a:pt x="58" y="776"/>
                </a:lnTo>
                <a:lnTo>
                  <a:pt x="72" y="786"/>
                </a:lnTo>
                <a:lnTo>
                  <a:pt x="86" y="795"/>
                </a:lnTo>
                <a:lnTo>
                  <a:pt x="91" y="797"/>
                </a:lnTo>
                <a:lnTo>
                  <a:pt x="95" y="797"/>
                </a:lnTo>
                <a:lnTo>
                  <a:pt x="95" y="797"/>
                </a:lnTo>
                <a:lnTo>
                  <a:pt x="97" y="796"/>
                </a:lnTo>
                <a:lnTo>
                  <a:pt x="97" y="792"/>
                </a:lnTo>
                <a:lnTo>
                  <a:pt x="95" y="784"/>
                </a:lnTo>
                <a:lnTo>
                  <a:pt x="91" y="774"/>
                </a:lnTo>
                <a:lnTo>
                  <a:pt x="90" y="766"/>
                </a:lnTo>
                <a:lnTo>
                  <a:pt x="90" y="766"/>
                </a:lnTo>
                <a:lnTo>
                  <a:pt x="90" y="759"/>
                </a:lnTo>
                <a:lnTo>
                  <a:pt x="93" y="751"/>
                </a:lnTo>
                <a:lnTo>
                  <a:pt x="99" y="730"/>
                </a:lnTo>
                <a:lnTo>
                  <a:pt x="99" y="730"/>
                </a:lnTo>
                <a:lnTo>
                  <a:pt x="102" y="727"/>
                </a:lnTo>
                <a:lnTo>
                  <a:pt x="106" y="722"/>
                </a:lnTo>
                <a:lnTo>
                  <a:pt x="119" y="711"/>
                </a:lnTo>
                <a:lnTo>
                  <a:pt x="137" y="699"/>
                </a:lnTo>
                <a:lnTo>
                  <a:pt x="156" y="686"/>
                </a:lnTo>
                <a:lnTo>
                  <a:pt x="192" y="664"/>
                </a:lnTo>
                <a:lnTo>
                  <a:pt x="203" y="657"/>
                </a:lnTo>
                <a:lnTo>
                  <a:pt x="206" y="654"/>
                </a:lnTo>
                <a:lnTo>
                  <a:pt x="206" y="654"/>
                </a:lnTo>
                <a:lnTo>
                  <a:pt x="208" y="652"/>
                </a:lnTo>
                <a:lnTo>
                  <a:pt x="212" y="647"/>
                </a:lnTo>
                <a:lnTo>
                  <a:pt x="228" y="633"/>
                </a:lnTo>
                <a:lnTo>
                  <a:pt x="251" y="614"/>
                </a:lnTo>
                <a:lnTo>
                  <a:pt x="269" y="650"/>
                </a:lnTo>
                <a:lnTo>
                  <a:pt x="269" y="650"/>
                </a:lnTo>
                <a:lnTo>
                  <a:pt x="266" y="706"/>
                </a:lnTo>
                <a:lnTo>
                  <a:pt x="263" y="746"/>
                </a:lnTo>
                <a:lnTo>
                  <a:pt x="263" y="760"/>
                </a:lnTo>
                <a:lnTo>
                  <a:pt x="263" y="763"/>
                </a:lnTo>
                <a:lnTo>
                  <a:pt x="265" y="766"/>
                </a:lnTo>
                <a:lnTo>
                  <a:pt x="265" y="766"/>
                </a:lnTo>
                <a:lnTo>
                  <a:pt x="266" y="768"/>
                </a:lnTo>
                <a:lnTo>
                  <a:pt x="267" y="770"/>
                </a:lnTo>
                <a:lnTo>
                  <a:pt x="267" y="778"/>
                </a:lnTo>
                <a:lnTo>
                  <a:pt x="265" y="788"/>
                </a:lnTo>
                <a:lnTo>
                  <a:pt x="265" y="788"/>
                </a:lnTo>
                <a:lnTo>
                  <a:pt x="263" y="792"/>
                </a:lnTo>
                <a:lnTo>
                  <a:pt x="262" y="801"/>
                </a:lnTo>
                <a:lnTo>
                  <a:pt x="261" y="813"/>
                </a:lnTo>
                <a:lnTo>
                  <a:pt x="262" y="816"/>
                </a:lnTo>
                <a:lnTo>
                  <a:pt x="265" y="819"/>
                </a:lnTo>
                <a:lnTo>
                  <a:pt x="265" y="819"/>
                </a:lnTo>
                <a:lnTo>
                  <a:pt x="268" y="820"/>
                </a:lnTo>
                <a:lnTo>
                  <a:pt x="273" y="822"/>
                </a:lnTo>
                <a:lnTo>
                  <a:pt x="287" y="822"/>
                </a:lnTo>
                <a:lnTo>
                  <a:pt x="300" y="820"/>
                </a:lnTo>
                <a:lnTo>
                  <a:pt x="309" y="819"/>
                </a:lnTo>
                <a:lnTo>
                  <a:pt x="309" y="819"/>
                </a:lnTo>
                <a:lnTo>
                  <a:pt x="321" y="819"/>
                </a:lnTo>
                <a:lnTo>
                  <a:pt x="343" y="820"/>
                </a:lnTo>
                <a:lnTo>
                  <a:pt x="365" y="822"/>
                </a:lnTo>
                <a:lnTo>
                  <a:pt x="374" y="820"/>
                </a:lnTo>
                <a:lnTo>
                  <a:pt x="381" y="819"/>
                </a:lnTo>
                <a:lnTo>
                  <a:pt x="381" y="819"/>
                </a:lnTo>
                <a:lnTo>
                  <a:pt x="388" y="815"/>
                </a:lnTo>
                <a:lnTo>
                  <a:pt x="393" y="809"/>
                </a:lnTo>
                <a:lnTo>
                  <a:pt x="395" y="805"/>
                </a:lnTo>
                <a:lnTo>
                  <a:pt x="394" y="801"/>
                </a:lnTo>
                <a:lnTo>
                  <a:pt x="394" y="801"/>
                </a:lnTo>
                <a:lnTo>
                  <a:pt x="391" y="799"/>
                </a:lnTo>
                <a:lnTo>
                  <a:pt x="384" y="797"/>
                </a:lnTo>
                <a:lnTo>
                  <a:pt x="364" y="789"/>
                </a:lnTo>
                <a:lnTo>
                  <a:pt x="336" y="779"/>
                </a:lnTo>
                <a:lnTo>
                  <a:pt x="327" y="761"/>
                </a:lnTo>
                <a:lnTo>
                  <a:pt x="345" y="752"/>
                </a:lnTo>
                <a:lnTo>
                  <a:pt x="345" y="752"/>
                </a:lnTo>
                <a:lnTo>
                  <a:pt x="346" y="673"/>
                </a:lnTo>
                <a:lnTo>
                  <a:pt x="346" y="616"/>
                </a:lnTo>
                <a:lnTo>
                  <a:pt x="346" y="596"/>
                </a:lnTo>
                <a:lnTo>
                  <a:pt x="345" y="587"/>
                </a:lnTo>
                <a:lnTo>
                  <a:pt x="345" y="587"/>
                </a:lnTo>
                <a:lnTo>
                  <a:pt x="338" y="568"/>
                </a:lnTo>
                <a:lnTo>
                  <a:pt x="332" y="551"/>
                </a:lnTo>
                <a:lnTo>
                  <a:pt x="332" y="551"/>
                </a:lnTo>
                <a:lnTo>
                  <a:pt x="328" y="498"/>
                </a:lnTo>
                <a:lnTo>
                  <a:pt x="326" y="462"/>
                </a:lnTo>
                <a:lnTo>
                  <a:pt x="324" y="450"/>
                </a:lnTo>
                <a:lnTo>
                  <a:pt x="323" y="444"/>
                </a:lnTo>
                <a:lnTo>
                  <a:pt x="323" y="444"/>
                </a:lnTo>
                <a:lnTo>
                  <a:pt x="321" y="442"/>
                </a:lnTo>
                <a:lnTo>
                  <a:pt x="320" y="437"/>
                </a:lnTo>
                <a:lnTo>
                  <a:pt x="319" y="427"/>
                </a:lnTo>
                <a:lnTo>
                  <a:pt x="318" y="413"/>
                </a:lnTo>
                <a:lnTo>
                  <a:pt x="336" y="426"/>
                </a:lnTo>
                <a:lnTo>
                  <a:pt x="336" y="426"/>
                </a:lnTo>
                <a:lnTo>
                  <a:pt x="343" y="425"/>
                </a:lnTo>
                <a:lnTo>
                  <a:pt x="348" y="424"/>
                </a:lnTo>
                <a:lnTo>
                  <a:pt x="349" y="423"/>
                </a:lnTo>
                <a:lnTo>
                  <a:pt x="349" y="422"/>
                </a:lnTo>
                <a:lnTo>
                  <a:pt x="349" y="422"/>
                </a:lnTo>
                <a:lnTo>
                  <a:pt x="349" y="422"/>
                </a:lnTo>
                <a:lnTo>
                  <a:pt x="349" y="423"/>
                </a:lnTo>
                <a:lnTo>
                  <a:pt x="351" y="431"/>
                </a:lnTo>
                <a:lnTo>
                  <a:pt x="352" y="438"/>
                </a:lnTo>
                <a:lnTo>
                  <a:pt x="353" y="442"/>
                </a:lnTo>
                <a:lnTo>
                  <a:pt x="354" y="444"/>
                </a:lnTo>
                <a:lnTo>
                  <a:pt x="354" y="444"/>
                </a:lnTo>
                <a:lnTo>
                  <a:pt x="355" y="444"/>
                </a:lnTo>
                <a:lnTo>
                  <a:pt x="356" y="444"/>
                </a:lnTo>
                <a:lnTo>
                  <a:pt x="356" y="441"/>
                </a:lnTo>
                <a:lnTo>
                  <a:pt x="357" y="437"/>
                </a:lnTo>
                <a:lnTo>
                  <a:pt x="357" y="435"/>
                </a:lnTo>
                <a:lnTo>
                  <a:pt x="358" y="435"/>
                </a:lnTo>
                <a:lnTo>
                  <a:pt x="358" y="435"/>
                </a:lnTo>
                <a:lnTo>
                  <a:pt x="361" y="436"/>
                </a:lnTo>
                <a:lnTo>
                  <a:pt x="364" y="441"/>
                </a:lnTo>
                <a:lnTo>
                  <a:pt x="367" y="445"/>
                </a:lnTo>
                <a:lnTo>
                  <a:pt x="367" y="446"/>
                </a:lnTo>
                <a:lnTo>
                  <a:pt x="367" y="448"/>
                </a:lnTo>
                <a:lnTo>
                  <a:pt x="367" y="448"/>
                </a:lnTo>
                <a:lnTo>
                  <a:pt x="366" y="453"/>
                </a:lnTo>
                <a:lnTo>
                  <a:pt x="366" y="457"/>
                </a:lnTo>
                <a:lnTo>
                  <a:pt x="366" y="459"/>
                </a:lnTo>
                <a:lnTo>
                  <a:pt x="367" y="460"/>
                </a:lnTo>
                <a:lnTo>
                  <a:pt x="370" y="460"/>
                </a:lnTo>
                <a:lnTo>
                  <a:pt x="372" y="457"/>
                </a:lnTo>
                <a:lnTo>
                  <a:pt x="372" y="457"/>
                </a:lnTo>
                <a:lnTo>
                  <a:pt x="380" y="451"/>
                </a:lnTo>
                <a:lnTo>
                  <a:pt x="381" y="448"/>
                </a:lnTo>
                <a:lnTo>
                  <a:pt x="381" y="448"/>
                </a:lnTo>
                <a:lnTo>
                  <a:pt x="378" y="456"/>
                </a:lnTo>
                <a:lnTo>
                  <a:pt x="378" y="461"/>
                </a:lnTo>
                <a:lnTo>
                  <a:pt x="380" y="462"/>
                </a:lnTo>
                <a:lnTo>
                  <a:pt x="381" y="462"/>
                </a:lnTo>
                <a:lnTo>
                  <a:pt x="381" y="462"/>
                </a:lnTo>
                <a:lnTo>
                  <a:pt x="385" y="459"/>
                </a:lnTo>
                <a:lnTo>
                  <a:pt x="390" y="454"/>
                </a:lnTo>
                <a:lnTo>
                  <a:pt x="393" y="448"/>
                </a:lnTo>
                <a:lnTo>
                  <a:pt x="394" y="444"/>
                </a:lnTo>
                <a:lnTo>
                  <a:pt x="394" y="444"/>
                </a:lnTo>
                <a:lnTo>
                  <a:pt x="394" y="440"/>
                </a:lnTo>
                <a:lnTo>
                  <a:pt x="393" y="434"/>
                </a:lnTo>
                <a:lnTo>
                  <a:pt x="392" y="428"/>
                </a:lnTo>
                <a:lnTo>
                  <a:pt x="391" y="427"/>
                </a:lnTo>
                <a:lnTo>
                  <a:pt x="390" y="426"/>
                </a:lnTo>
                <a:lnTo>
                  <a:pt x="390" y="426"/>
                </a:lnTo>
                <a:lnTo>
                  <a:pt x="382" y="422"/>
                </a:lnTo>
                <a:lnTo>
                  <a:pt x="376" y="417"/>
                </a:lnTo>
                <a:lnTo>
                  <a:pt x="376" y="417"/>
                </a:lnTo>
                <a:lnTo>
                  <a:pt x="376" y="414"/>
                </a:lnTo>
                <a:lnTo>
                  <a:pt x="376" y="408"/>
                </a:lnTo>
                <a:lnTo>
                  <a:pt x="376" y="408"/>
                </a:lnTo>
                <a:lnTo>
                  <a:pt x="376" y="408"/>
                </a:lnTo>
                <a:lnTo>
                  <a:pt x="376" y="408"/>
                </a:lnTo>
                <a:lnTo>
                  <a:pt x="376" y="408"/>
                </a:lnTo>
                <a:lnTo>
                  <a:pt x="375" y="408"/>
                </a:lnTo>
                <a:lnTo>
                  <a:pt x="373" y="407"/>
                </a:lnTo>
                <a:lnTo>
                  <a:pt x="367" y="404"/>
                </a:lnTo>
                <a:lnTo>
                  <a:pt x="367" y="404"/>
                </a:lnTo>
                <a:lnTo>
                  <a:pt x="363" y="399"/>
                </a:lnTo>
                <a:lnTo>
                  <a:pt x="358" y="394"/>
                </a:lnTo>
                <a:lnTo>
                  <a:pt x="351" y="379"/>
                </a:lnTo>
                <a:lnTo>
                  <a:pt x="344" y="366"/>
                </a:lnTo>
                <a:lnTo>
                  <a:pt x="340" y="359"/>
                </a:lnTo>
                <a:lnTo>
                  <a:pt x="340" y="359"/>
                </a:lnTo>
                <a:lnTo>
                  <a:pt x="339" y="355"/>
                </a:lnTo>
                <a:lnTo>
                  <a:pt x="337" y="345"/>
                </a:lnTo>
                <a:lnTo>
                  <a:pt x="333" y="314"/>
                </a:lnTo>
                <a:lnTo>
                  <a:pt x="327" y="270"/>
                </a:lnTo>
                <a:lnTo>
                  <a:pt x="327" y="270"/>
                </a:lnTo>
                <a:lnTo>
                  <a:pt x="318" y="207"/>
                </a:lnTo>
                <a:lnTo>
                  <a:pt x="318" y="207"/>
                </a:lnTo>
                <a:lnTo>
                  <a:pt x="316" y="202"/>
                </a:lnTo>
                <a:lnTo>
                  <a:pt x="314" y="194"/>
                </a:lnTo>
                <a:lnTo>
                  <a:pt x="314" y="194"/>
                </a:lnTo>
                <a:lnTo>
                  <a:pt x="309" y="172"/>
                </a:lnTo>
                <a:lnTo>
                  <a:pt x="309" y="172"/>
                </a:lnTo>
                <a:lnTo>
                  <a:pt x="307" y="159"/>
                </a:lnTo>
                <a:lnTo>
                  <a:pt x="305" y="149"/>
                </a:lnTo>
                <a:lnTo>
                  <a:pt x="305" y="149"/>
                </a:lnTo>
                <a:lnTo>
                  <a:pt x="304" y="149"/>
                </a:lnTo>
                <a:lnTo>
                  <a:pt x="300" y="148"/>
                </a:lnTo>
                <a:lnTo>
                  <a:pt x="296" y="145"/>
                </a:lnTo>
                <a:lnTo>
                  <a:pt x="296" y="136"/>
                </a:lnTo>
                <a:lnTo>
                  <a:pt x="296" y="136"/>
                </a:lnTo>
                <a:lnTo>
                  <a:pt x="304" y="134"/>
                </a:lnTo>
                <a:lnTo>
                  <a:pt x="309" y="130"/>
                </a:lnTo>
                <a:lnTo>
                  <a:pt x="314" y="127"/>
                </a:lnTo>
                <a:lnTo>
                  <a:pt x="314" y="127"/>
                </a:lnTo>
                <a:lnTo>
                  <a:pt x="316" y="121"/>
                </a:lnTo>
                <a:lnTo>
                  <a:pt x="317" y="113"/>
                </a:lnTo>
                <a:lnTo>
                  <a:pt x="318" y="105"/>
                </a:lnTo>
                <a:lnTo>
                  <a:pt x="318" y="105"/>
                </a:lnTo>
                <a:lnTo>
                  <a:pt x="319" y="91"/>
                </a:lnTo>
                <a:lnTo>
                  <a:pt x="321" y="81"/>
                </a:lnTo>
                <a:lnTo>
                  <a:pt x="323" y="73"/>
                </a:lnTo>
                <a:lnTo>
                  <a:pt x="323" y="73"/>
                </a:lnTo>
                <a:lnTo>
                  <a:pt x="324" y="69"/>
                </a:lnTo>
                <a:lnTo>
                  <a:pt x="324" y="64"/>
                </a:lnTo>
                <a:lnTo>
                  <a:pt x="323" y="60"/>
                </a:lnTo>
                <a:lnTo>
                  <a:pt x="323" y="60"/>
                </a:lnTo>
                <a:lnTo>
                  <a:pt x="324" y="59"/>
                </a:lnTo>
                <a:lnTo>
                  <a:pt x="326" y="56"/>
                </a:lnTo>
                <a:lnTo>
                  <a:pt x="328" y="52"/>
                </a:lnTo>
                <a:lnTo>
                  <a:pt x="328" y="50"/>
                </a:lnTo>
                <a:lnTo>
                  <a:pt x="327" y="46"/>
                </a:lnTo>
                <a:lnTo>
                  <a:pt x="327" y="46"/>
                </a:lnTo>
                <a:lnTo>
                  <a:pt x="325" y="43"/>
                </a:lnTo>
                <a:lnTo>
                  <a:pt x="323" y="40"/>
                </a:lnTo>
                <a:lnTo>
                  <a:pt x="315" y="32"/>
                </a:lnTo>
                <a:lnTo>
                  <a:pt x="308" y="25"/>
                </a:lnTo>
                <a:lnTo>
                  <a:pt x="306" y="23"/>
                </a:lnTo>
                <a:lnTo>
                  <a:pt x="305" y="20"/>
                </a:lnTo>
                <a:lnTo>
                  <a:pt x="305" y="20"/>
                </a:lnTo>
                <a:lnTo>
                  <a:pt x="304" y="12"/>
                </a:lnTo>
                <a:lnTo>
                  <a:pt x="301" y="10"/>
                </a:lnTo>
                <a:lnTo>
                  <a:pt x="296" y="6"/>
                </a:lnTo>
                <a:lnTo>
                  <a:pt x="296" y="6"/>
                </a:lnTo>
                <a:lnTo>
                  <a:pt x="288" y="4"/>
                </a:lnTo>
                <a:lnTo>
                  <a:pt x="280" y="3"/>
                </a:lnTo>
                <a:lnTo>
                  <a:pt x="269" y="2"/>
                </a:lnTo>
                <a:lnTo>
                  <a:pt x="269" y="2"/>
                </a:lnTo>
                <a:lnTo>
                  <a:pt x="260" y="0"/>
                </a:lnTo>
                <a:lnTo>
                  <a:pt x="255" y="0"/>
                </a:lnTo>
                <a:lnTo>
                  <a:pt x="253" y="1"/>
                </a:lnTo>
                <a:lnTo>
                  <a:pt x="251" y="2"/>
                </a:lnTo>
                <a:lnTo>
                  <a:pt x="251" y="2"/>
                </a:lnTo>
                <a:lnTo>
                  <a:pt x="248" y="5"/>
                </a:lnTo>
                <a:lnTo>
                  <a:pt x="242" y="7"/>
                </a:lnTo>
                <a:lnTo>
                  <a:pt x="237" y="10"/>
                </a:lnTo>
                <a:lnTo>
                  <a:pt x="233" y="11"/>
                </a:lnTo>
                <a:lnTo>
                  <a:pt x="233" y="11"/>
                </a:lnTo>
                <a:lnTo>
                  <a:pt x="231" y="11"/>
                </a:lnTo>
                <a:lnTo>
                  <a:pt x="229" y="12"/>
                </a:lnTo>
                <a:lnTo>
                  <a:pt x="222" y="17"/>
                </a:lnTo>
                <a:lnTo>
                  <a:pt x="217" y="23"/>
                </a:lnTo>
                <a:lnTo>
                  <a:pt x="211" y="29"/>
                </a:lnTo>
                <a:lnTo>
                  <a:pt x="211" y="29"/>
                </a:lnTo>
                <a:lnTo>
                  <a:pt x="208" y="34"/>
                </a:lnTo>
                <a:lnTo>
                  <a:pt x="205" y="41"/>
                </a:lnTo>
                <a:lnTo>
                  <a:pt x="203" y="46"/>
                </a:lnTo>
                <a:lnTo>
                  <a:pt x="202" y="51"/>
                </a:lnTo>
                <a:lnTo>
                  <a:pt x="202" y="51"/>
                </a:lnTo>
                <a:lnTo>
                  <a:pt x="201" y="56"/>
                </a:lnTo>
                <a:lnTo>
                  <a:pt x="201" y="67"/>
                </a:lnTo>
                <a:lnTo>
                  <a:pt x="201" y="77"/>
                </a:lnTo>
                <a:lnTo>
                  <a:pt x="202" y="82"/>
                </a:lnTo>
                <a:lnTo>
                  <a:pt x="202" y="82"/>
                </a:lnTo>
                <a:lnTo>
                  <a:pt x="203" y="87"/>
                </a:lnTo>
                <a:lnTo>
                  <a:pt x="204" y="93"/>
                </a:lnTo>
                <a:lnTo>
                  <a:pt x="205" y="99"/>
                </a:lnTo>
                <a:lnTo>
                  <a:pt x="205" y="100"/>
                </a:lnTo>
                <a:lnTo>
                  <a:pt x="206" y="100"/>
                </a:lnTo>
                <a:lnTo>
                  <a:pt x="206" y="100"/>
                </a:lnTo>
                <a:lnTo>
                  <a:pt x="208" y="100"/>
                </a:lnTo>
                <a:lnTo>
                  <a:pt x="210" y="100"/>
                </a:lnTo>
                <a:lnTo>
                  <a:pt x="211" y="102"/>
                </a:lnTo>
                <a:lnTo>
                  <a:pt x="211" y="105"/>
                </a:lnTo>
                <a:lnTo>
                  <a:pt x="211" y="109"/>
                </a:lnTo>
                <a:lnTo>
                  <a:pt x="215" y="113"/>
                </a:lnTo>
                <a:lnTo>
                  <a:pt x="215" y="113"/>
                </a:lnTo>
                <a:lnTo>
                  <a:pt x="219" y="112"/>
                </a:lnTo>
                <a:lnTo>
                  <a:pt x="222" y="111"/>
                </a:lnTo>
                <a:lnTo>
                  <a:pt x="224" y="109"/>
                </a:lnTo>
                <a:lnTo>
                  <a:pt x="224" y="10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0"/>
          <p:cNvSpPr>
            <a:spLocks/>
          </p:cNvSpPr>
          <p:nvPr/>
        </p:nvSpPr>
        <p:spPr bwMode="auto">
          <a:xfrm>
            <a:off x="4561808" y="2761277"/>
            <a:ext cx="816489" cy="1603258"/>
          </a:xfrm>
          <a:custGeom>
            <a:avLst/>
            <a:gdLst>
              <a:gd name="T0" fmla="*/ 142 w 522"/>
              <a:gd name="T1" fmla="*/ 186 h 1025"/>
              <a:gd name="T2" fmla="*/ 122 w 522"/>
              <a:gd name="T3" fmla="*/ 218 h 1025"/>
              <a:gd name="T4" fmla="*/ 100 w 522"/>
              <a:gd name="T5" fmla="*/ 252 h 1025"/>
              <a:gd name="T6" fmla="*/ 51 w 522"/>
              <a:gd name="T7" fmla="*/ 283 h 1025"/>
              <a:gd name="T8" fmla="*/ 0 w 522"/>
              <a:gd name="T9" fmla="*/ 328 h 1025"/>
              <a:gd name="T10" fmla="*/ 19 w 522"/>
              <a:gd name="T11" fmla="*/ 450 h 1025"/>
              <a:gd name="T12" fmla="*/ 48 w 522"/>
              <a:gd name="T13" fmla="*/ 514 h 1025"/>
              <a:gd name="T14" fmla="*/ 79 w 522"/>
              <a:gd name="T15" fmla="*/ 536 h 1025"/>
              <a:gd name="T16" fmla="*/ 113 w 522"/>
              <a:gd name="T17" fmla="*/ 510 h 1025"/>
              <a:gd name="T18" fmla="*/ 105 w 522"/>
              <a:gd name="T19" fmla="*/ 581 h 1025"/>
              <a:gd name="T20" fmla="*/ 126 w 522"/>
              <a:gd name="T21" fmla="*/ 659 h 1025"/>
              <a:gd name="T22" fmla="*/ 79 w 522"/>
              <a:gd name="T23" fmla="*/ 804 h 1025"/>
              <a:gd name="T24" fmla="*/ 58 w 522"/>
              <a:gd name="T25" fmla="*/ 948 h 1025"/>
              <a:gd name="T26" fmla="*/ 42 w 522"/>
              <a:gd name="T27" fmla="*/ 995 h 1025"/>
              <a:gd name="T28" fmla="*/ 73 w 522"/>
              <a:gd name="T29" fmla="*/ 1007 h 1025"/>
              <a:gd name="T30" fmla="*/ 116 w 522"/>
              <a:gd name="T31" fmla="*/ 1019 h 1025"/>
              <a:gd name="T32" fmla="*/ 179 w 522"/>
              <a:gd name="T33" fmla="*/ 1023 h 1025"/>
              <a:gd name="T34" fmla="*/ 216 w 522"/>
              <a:gd name="T35" fmla="*/ 1005 h 1025"/>
              <a:gd name="T36" fmla="*/ 198 w 522"/>
              <a:gd name="T37" fmla="*/ 994 h 1025"/>
              <a:gd name="T38" fmla="*/ 142 w 522"/>
              <a:gd name="T39" fmla="*/ 970 h 1025"/>
              <a:gd name="T40" fmla="*/ 147 w 522"/>
              <a:gd name="T41" fmla="*/ 899 h 1025"/>
              <a:gd name="T42" fmla="*/ 186 w 522"/>
              <a:gd name="T43" fmla="*/ 795 h 1025"/>
              <a:gd name="T44" fmla="*/ 223 w 522"/>
              <a:gd name="T45" fmla="*/ 677 h 1025"/>
              <a:gd name="T46" fmla="*/ 315 w 522"/>
              <a:gd name="T47" fmla="*/ 846 h 1025"/>
              <a:gd name="T48" fmla="*/ 367 w 522"/>
              <a:gd name="T49" fmla="*/ 995 h 1025"/>
              <a:gd name="T50" fmla="*/ 381 w 522"/>
              <a:gd name="T51" fmla="*/ 1002 h 1025"/>
              <a:gd name="T52" fmla="*/ 438 w 522"/>
              <a:gd name="T53" fmla="*/ 986 h 1025"/>
              <a:gd name="T54" fmla="*/ 491 w 522"/>
              <a:gd name="T55" fmla="*/ 973 h 1025"/>
              <a:gd name="T56" fmla="*/ 522 w 522"/>
              <a:gd name="T57" fmla="*/ 936 h 1025"/>
              <a:gd name="T58" fmla="*/ 509 w 522"/>
              <a:gd name="T59" fmla="*/ 932 h 1025"/>
              <a:gd name="T60" fmla="*/ 467 w 522"/>
              <a:gd name="T61" fmla="*/ 936 h 1025"/>
              <a:gd name="T62" fmla="*/ 431 w 522"/>
              <a:gd name="T63" fmla="*/ 916 h 1025"/>
              <a:gd name="T64" fmla="*/ 398 w 522"/>
              <a:gd name="T65" fmla="*/ 874 h 1025"/>
              <a:gd name="T66" fmla="*/ 364 w 522"/>
              <a:gd name="T67" fmla="*/ 762 h 1025"/>
              <a:gd name="T68" fmla="*/ 282 w 522"/>
              <a:gd name="T69" fmla="*/ 540 h 1025"/>
              <a:gd name="T70" fmla="*/ 282 w 522"/>
              <a:gd name="T71" fmla="*/ 501 h 1025"/>
              <a:gd name="T72" fmla="*/ 319 w 522"/>
              <a:gd name="T73" fmla="*/ 516 h 1025"/>
              <a:gd name="T74" fmla="*/ 326 w 522"/>
              <a:gd name="T75" fmla="*/ 537 h 1025"/>
              <a:gd name="T76" fmla="*/ 359 w 522"/>
              <a:gd name="T77" fmla="*/ 523 h 1025"/>
              <a:gd name="T78" fmla="*/ 351 w 522"/>
              <a:gd name="T79" fmla="*/ 489 h 1025"/>
              <a:gd name="T80" fmla="*/ 304 w 522"/>
              <a:gd name="T81" fmla="*/ 441 h 1025"/>
              <a:gd name="T82" fmla="*/ 298 w 522"/>
              <a:gd name="T83" fmla="*/ 427 h 1025"/>
              <a:gd name="T84" fmla="*/ 290 w 522"/>
              <a:gd name="T85" fmla="*/ 320 h 1025"/>
              <a:gd name="T86" fmla="*/ 275 w 522"/>
              <a:gd name="T87" fmla="*/ 242 h 1025"/>
              <a:gd name="T88" fmla="*/ 254 w 522"/>
              <a:gd name="T89" fmla="*/ 201 h 1025"/>
              <a:gd name="T90" fmla="*/ 264 w 522"/>
              <a:gd name="T91" fmla="*/ 180 h 1025"/>
              <a:gd name="T92" fmla="*/ 302 w 522"/>
              <a:gd name="T93" fmla="*/ 153 h 1025"/>
              <a:gd name="T94" fmla="*/ 307 w 522"/>
              <a:gd name="T95" fmla="*/ 99 h 1025"/>
              <a:gd name="T96" fmla="*/ 304 w 522"/>
              <a:gd name="T97" fmla="*/ 68 h 1025"/>
              <a:gd name="T98" fmla="*/ 316 w 522"/>
              <a:gd name="T99" fmla="*/ 45 h 1025"/>
              <a:gd name="T100" fmla="*/ 298 w 522"/>
              <a:gd name="T101" fmla="*/ 21 h 1025"/>
              <a:gd name="T102" fmla="*/ 257 w 522"/>
              <a:gd name="T103" fmla="*/ 3 h 1025"/>
              <a:gd name="T104" fmla="*/ 229 w 522"/>
              <a:gd name="T105" fmla="*/ 3 h 1025"/>
              <a:gd name="T106" fmla="*/ 191 w 522"/>
              <a:gd name="T107" fmla="*/ 3 h 1025"/>
              <a:gd name="T108" fmla="*/ 169 w 522"/>
              <a:gd name="T109" fmla="*/ 41 h 1025"/>
              <a:gd name="T110" fmla="*/ 172 w 522"/>
              <a:gd name="T111" fmla="*/ 78 h 1025"/>
              <a:gd name="T112" fmla="*/ 170 w 522"/>
              <a:gd name="T113" fmla="*/ 106 h 1025"/>
              <a:gd name="T114" fmla="*/ 172 w 522"/>
              <a:gd name="T115" fmla="*/ 119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22" h="1025">
                <a:moveTo>
                  <a:pt x="179" y="140"/>
                </a:moveTo>
                <a:lnTo>
                  <a:pt x="161" y="171"/>
                </a:lnTo>
                <a:lnTo>
                  <a:pt x="161" y="171"/>
                </a:lnTo>
                <a:lnTo>
                  <a:pt x="145" y="184"/>
                </a:lnTo>
                <a:lnTo>
                  <a:pt x="145" y="184"/>
                </a:lnTo>
                <a:lnTo>
                  <a:pt x="142" y="186"/>
                </a:lnTo>
                <a:lnTo>
                  <a:pt x="141" y="190"/>
                </a:lnTo>
                <a:lnTo>
                  <a:pt x="138" y="196"/>
                </a:lnTo>
                <a:lnTo>
                  <a:pt x="138" y="196"/>
                </a:lnTo>
                <a:lnTo>
                  <a:pt x="134" y="204"/>
                </a:lnTo>
                <a:lnTo>
                  <a:pt x="130" y="210"/>
                </a:lnTo>
                <a:lnTo>
                  <a:pt x="122" y="218"/>
                </a:lnTo>
                <a:lnTo>
                  <a:pt x="122" y="218"/>
                </a:lnTo>
                <a:lnTo>
                  <a:pt x="116" y="225"/>
                </a:lnTo>
                <a:lnTo>
                  <a:pt x="110" y="231"/>
                </a:lnTo>
                <a:lnTo>
                  <a:pt x="104" y="242"/>
                </a:lnTo>
                <a:lnTo>
                  <a:pt x="104" y="242"/>
                </a:lnTo>
                <a:lnTo>
                  <a:pt x="100" y="252"/>
                </a:lnTo>
                <a:lnTo>
                  <a:pt x="99" y="258"/>
                </a:lnTo>
                <a:lnTo>
                  <a:pt x="99" y="258"/>
                </a:lnTo>
                <a:lnTo>
                  <a:pt x="85" y="266"/>
                </a:lnTo>
                <a:lnTo>
                  <a:pt x="71" y="273"/>
                </a:lnTo>
                <a:lnTo>
                  <a:pt x="51" y="283"/>
                </a:lnTo>
                <a:lnTo>
                  <a:pt x="51" y="283"/>
                </a:lnTo>
                <a:lnTo>
                  <a:pt x="33" y="292"/>
                </a:lnTo>
                <a:lnTo>
                  <a:pt x="18" y="303"/>
                </a:lnTo>
                <a:lnTo>
                  <a:pt x="9" y="312"/>
                </a:lnTo>
                <a:lnTo>
                  <a:pt x="1" y="324"/>
                </a:lnTo>
                <a:lnTo>
                  <a:pt x="1" y="324"/>
                </a:lnTo>
                <a:lnTo>
                  <a:pt x="0" y="328"/>
                </a:lnTo>
                <a:lnTo>
                  <a:pt x="0" y="333"/>
                </a:lnTo>
                <a:lnTo>
                  <a:pt x="1" y="347"/>
                </a:lnTo>
                <a:lnTo>
                  <a:pt x="2" y="366"/>
                </a:lnTo>
                <a:lnTo>
                  <a:pt x="6" y="387"/>
                </a:lnTo>
                <a:lnTo>
                  <a:pt x="14" y="425"/>
                </a:lnTo>
                <a:lnTo>
                  <a:pt x="19" y="450"/>
                </a:lnTo>
                <a:lnTo>
                  <a:pt x="19" y="450"/>
                </a:lnTo>
                <a:lnTo>
                  <a:pt x="25" y="466"/>
                </a:lnTo>
                <a:lnTo>
                  <a:pt x="31" y="482"/>
                </a:lnTo>
                <a:lnTo>
                  <a:pt x="40" y="499"/>
                </a:lnTo>
                <a:lnTo>
                  <a:pt x="48" y="514"/>
                </a:lnTo>
                <a:lnTo>
                  <a:pt x="48" y="514"/>
                </a:lnTo>
                <a:lnTo>
                  <a:pt x="52" y="519"/>
                </a:lnTo>
                <a:lnTo>
                  <a:pt x="56" y="524"/>
                </a:lnTo>
                <a:lnTo>
                  <a:pt x="62" y="528"/>
                </a:lnTo>
                <a:lnTo>
                  <a:pt x="68" y="532"/>
                </a:lnTo>
                <a:lnTo>
                  <a:pt x="73" y="535"/>
                </a:lnTo>
                <a:lnTo>
                  <a:pt x="79" y="536"/>
                </a:lnTo>
                <a:lnTo>
                  <a:pt x="84" y="536"/>
                </a:lnTo>
                <a:lnTo>
                  <a:pt x="88" y="535"/>
                </a:lnTo>
                <a:lnTo>
                  <a:pt x="88" y="535"/>
                </a:lnTo>
                <a:lnTo>
                  <a:pt x="97" y="528"/>
                </a:lnTo>
                <a:lnTo>
                  <a:pt x="105" y="520"/>
                </a:lnTo>
                <a:lnTo>
                  <a:pt x="113" y="510"/>
                </a:lnTo>
                <a:lnTo>
                  <a:pt x="113" y="510"/>
                </a:lnTo>
                <a:lnTo>
                  <a:pt x="108" y="541"/>
                </a:lnTo>
                <a:lnTo>
                  <a:pt x="105" y="565"/>
                </a:lnTo>
                <a:lnTo>
                  <a:pt x="104" y="578"/>
                </a:lnTo>
                <a:lnTo>
                  <a:pt x="104" y="578"/>
                </a:lnTo>
                <a:lnTo>
                  <a:pt x="105" y="581"/>
                </a:lnTo>
                <a:lnTo>
                  <a:pt x="109" y="584"/>
                </a:lnTo>
                <a:lnTo>
                  <a:pt x="118" y="589"/>
                </a:lnTo>
                <a:lnTo>
                  <a:pt x="133" y="594"/>
                </a:lnTo>
                <a:lnTo>
                  <a:pt x="133" y="594"/>
                </a:lnTo>
                <a:lnTo>
                  <a:pt x="129" y="633"/>
                </a:lnTo>
                <a:lnTo>
                  <a:pt x="126" y="659"/>
                </a:lnTo>
                <a:lnTo>
                  <a:pt x="126" y="672"/>
                </a:lnTo>
                <a:lnTo>
                  <a:pt x="126" y="672"/>
                </a:lnTo>
                <a:lnTo>
                  <a:pt x="120" y="689"/>
                </a:lnTo>
                <a:lnTo>
                  <a:pt x="104" y="730"/>
                </a:lnTo>
                <a:lnTo>
                  <a:pt x="87" y="780"/>
                </a:lnTo>
                <a:lnTo>
                  <a:pt x="79" y="804"/>
                </a:lnTo>
                <a:lnTo>
                  <a:pt x="73" y="824"/>
                </a:lnTo>
                <a:lnTo>
                  <a:pt x="73" y="824"/>
                </a:lnTo>
                <a:lnTo>
                  <a:pt x="70" y="844"/>
                </a:lnTo>
                <a:lnTo>
                  <a:pt x="66" y="863"/>
                </a:lnTo>
                <a:lnTo>
                  <a:pt x="60" y="904"/>
                </a:lnTo>
                <a:lnTo>
                  <a:pt x="58" y="948"/>
                </a:lnTo>
                <a:lnTo>
                  <a:pt x="58" y="948"/>
                </a:lnTo>
                <a:lnTo>
                  <a:pt x="48" y="970"/>
                </a:lnTo>
                <a:lnTo>
                  <a:pt x="43" y="986"/>
                </a:lnTo>
                <a:lnTo>
                  <a:pt x="42" y="992"/>
                </a:lnTo>
                <a:lnTo>
                  <a:pt x="42" y="995"/>
                </a:lnTo>
                <a:lnTo>
                  <a:pt x="42" y="995"/>
                </a:lnTo>
                <a:lnTo>
                  <a:pt x="43" y="997"/>
                </a:lnTo>
                <a:lnTo>
                  <a:pt x="46" y="998"/>
                </a:lnTo>
                <a:lnTo>
                  <a:pt x="55" y="1002"/>
                </a:lnTo>
                <a:lnTo>
                  <a:pt x="67" y="1005"/>
                </a:lnTo>
                <a:lnTo>
                  <a:pt x="67" y="1005"/>
                </a:lnTo>
                <a:lnTo>
                  <a:pt x="73" y="1007"/>
                </a:lnTo>
                <a:lnTo>
                  <a:pt x="81" y="1010"/>
                </a:lnTo>
                <a:lnTo>
                  <a:pt x="88" y="1014"/>
                </a:lnTo>
                <a:lnTo>
                  <a:pt x="88" y="1014"/>
                </a:lnTo>
                <a:lnTo>
                  <a:pt x="93" y="1017"/>
                </a:lnTo>
                <a:lnTo>
                  <a:pt x="100" y="1018"/>
                </a:lnTo>
                <a:lnTo>
                  <a:pt x="116" y="1019"/>
                </a:lnTo>
                <a:lnTo>
                  <a:pt x="133" y="1021"/>
                </a:lnTo>
                <a:lnTo>
                  <a:pt x="147" y="1023"/>
                </a:lnTo>
                <a:lnTo>
                  <a:pt x="147" y="1023"/>
                </a:lnTo>
                <a:lnTo>
                  <a:pt x="155" y="1025"/>
                </a:lnTo>
                <a:lnTo>
                  <a:pt x="163" y="1025"/>
                </a:lnTo>
                <a:lnTo>
                  <a:pt x="179" y="1023"/>
                </a:lnTo>
                <a:lnTo>
                  <a:pt x="198" y="1021"/>
                </a:lnTo>
                <a:lnTo>
                  <a:pt x="198" y="1021"/>
                </a:lnTo>
                <a:lnTo>
                  <a:pt x="208" y="1014"/>
                </a:lnTo>
                <a:lnTo>
                  <a:pt x="215" y="1009"/>
                </a:lnTo>
                <a:lnTo>
                  <a:pt x="216" y="1006"/>
                </a:lnTo>
                <a:lnTo>
                  <a:pt x="216" y="1005"/>
                </a:lnTo>
                <a:lnTo>
                  <a:pt x="216" y="1005"/>
                </a:lnTo>
                <a:lnTo>
                  <a:pt x="215" y="1002"/>
                </a:lnTo>
                <a:lnTo>
                  <a:pt x="212" y="999"/>
                </a:lnTo>
                <a:lnTo>
                  <a:pt x="204" y="995"/>
                </a:lnTo>
                <a:lnTo>
                  <a:pt x="204" y="995"/>
                </a:lnTo>
                <a:lnTo>
                  <a:pt x="198" y="994"/>
                </a:lnTo>
                <a:lnTo>
                  <a:pt x="188" y="993"/>
                </a:lnTo>
                <a:lnTo>
                  <a:pt x="176" y="992"/>
                </a:lnTo>
                <a:lnTo>
                  <a:pt x="176" y="992"/>
                </a:lnTo>
                <a:lnTo>
                  <a:pt x="159" y="981"/>
                </a:lnTo>
                <a:lnTo>
                  <a:pt x="147" y="974"/>
                </a:lnTo>
                <a:lnTo>
                  <a:pt x="142" y="970"/>
                </a:lnTo>
                <a:lnTo>
                  <a:pt x="142" y="970"/>
                </a:lnTo>
                <a:lnTo>
                  <a:pt x="141" y="968"/>
                </a:lnTo>
                <a:lnTo>
                  <a:pt x="141" y="961"/>
                </a:lnTo>
                <a:lnTo>
                  <a:pt x="143" y="939"/>
                </a:lnTo>
                <a:lnTo>
                  <a:pt x="146" y="914"/>
                </a:lnTo>
                <a:lnTo>
                  <a:pt x="147" y="899"/>
                </a:lnTo>
                <a:lnTo>
                  <a:pt x="147" y="899"/>
                </a:lnTo>
                <a:lnTo>
                  <a:pt x="150" y="893"/>
                </a:lnTo>
                <a:lnTo>
                  <a:pt x="154" y="879"/>
                </a:lnTo>
                <a:lnTo>
                  <a:pt x="167" y="845"/>
                </a:lnTo>
                <a:lnTo>
                  <a:pt x="180" y="809"/>
                </a:lnTo>
                <a:lnTo>
                  <a:pt x="186" y="795"/>
                </a:lnTo>
                <a:lnTo>
                  <a:pt x="188" y="784"/>
                </a:lnTo>
                <a:lnTo>
                  <a:pt x="188" y="784"/>
                </a:lnTo>
                <a:lnTo>
                  <a:pt x="191" y="772"/>
                </a:lnTo>
                <a:lnTo>
                  <a:pt x="195" y="758"/>
                </a:lnTo>
                <a:lnTo>
                  <a:pt x="207" y="722"/>
                </a:lnTo>
                <a:lnTo>
                  <a:pt x="223" y="677"/>
                </a:lnTo>
                <a:lnTo>
                  <a:pt x="273" y="730"/>
                </a:lnTo>
                <a:lnTo>
                  <a:pt x="273" y="730"/>
                </a:lnTo>
                <a:lnTo>
                  <a:pt x="294" y="796"/>
                </a:lnTo>
                <a:lnTo>
                  <a:pt x="294" y="796"/>
                </a:lnTo>
                <a:lnTo>
                  <a:pt x="303" y="820"/>
                </a:lnTo>
                <a:lnTo>
                  <a:pt x="315" y="846"/>
                </a:lnTo>
                <a:lnTo>
                  <a:pt x="332" y="886"/>
                </a:lnTo>
                <a:lnTo>
                  <a:pt x="332" y="886"/>
                </a:lnTo>
                <a:lnTo>
                  <a:pt x="345" y="919"/>
                </a:lnTo>
                <a:lnTo>
                  <a:pt x="353" y="939"/>
                </a:lnTo>
                <a:lnTo>
                  <a:pt x="367" y="943"/>
                </a:lnTo>
                <a:lnTo>
                  <a:pt x="367" y="995"/>
                </a:lnTo>
                <a:lnTo>
                  <a:pt x="367" y="995"/>
                </a:lnTo>
                <a:lnTo>
                  <a:pt x="368" y="998"/>
                </a:lnTo>
                <a:lnTo>
                  <a:pt x="370" y="999"/>
                </a:lnTo>
                <a:lnTo>
                  <a:pt x="373" y="1002"/>
                </a:lnTo>
                <a:lnTo>
                  <a:pt x="373" y="1002"/>
                </a:lnTo>
                <a:lnTo>
                  <a:pt x="381" y="1002"/>
                </a:lnTo>
                <a:lnTo>
                  <a:pt x="396" y="1002"/>
                </a:lnTo>
                <a:lnTo>
                  <a:pt x="413" y="1001"/>
                </a:lnTo>
                <a:lnTo>
                  <a:pt x="421" y="998"/>
                </a:lnTo>
                <a:lnTo>
                  <a:pt x="426" y="995"/>
                </a:lnTo>
                <a:lnTo>
                  <a:pt x="426" y="995"/>
                </a:lnTo>
                <a:lnTo>
                  <a:pt x="438" y="986"/>
                </a:lnTo>
                <a:lnTo>
                  <a:pt x="438" y="986"/>
                </a:lnTo>
                <a:lnTo>
                  <a:pt x="456" y="984"/>
                </a:lnTo>
                <a:lnTo>
                  <a:pt x="472" y="981"/>
                </a:lnTo>
                <a:lnTo>
                  <a:pt x="485" y="977"/>
                </a:lnTo>
                <a:lnTo>
                  <a:pt x="485" y="977"/>
                </a:lnTo>
                <a:lnTo>
                  <a:pt x="491" y="973"/>
                </a:lnTo>
                <a:lnTo>
                  <a:pt x="497" y="969"/>
                </a:lnTo>
                <a:lnTo>
                  <a:pt x="509" y="959"/>
                </a:lnTo>
                <a:lnTo>
                  <a:pt x="518" y="948"/>
                </a:lnTo>
                <a:lnTo>
                  <a:pt x="522" y="943"/>
                </a:lnTo>
                <a:lnTo>
                  <a:pt x="522" y="943"/>
                </a:lnTo>
                <a:lnTo>
                  <a:pt x="522" y="936"/>
                </a:lnTo>
                <a:lnTo>
                  <a:pt x="521" y="932"/>
                </a:lnTo>
                <a:lnTo>
                  <a:pt x="520" y="929"/>
                </a:lnTo>
                <a:lnTo>
                  <a:pt x="520" y="929"/>
                </a:lnTo>
                <a:lnTo>
                  <a:pt x="517" y="929"/>
                </a:lnTo>
                <a:lnTo>
                  <a:pt x="514" y="931"/>
                </a:lnTo>
                <a:lnTo>
                  <a:pt x="509" y="932"/>
                </a:lnTo>
                <a:lnTo>
                  <a:pt x="501" y="933"/>
                </a:lnTo>
                <a:lnTo>
                  <a:pt x="501" y="933"/>
                </a:lnTo>
                <a:lnTo>
                  <a:pt x="491" y="935"/>
                </a:lnTo>
                <a:lnTo>
                  <a:pt x="481" y="936"/>
                </a:lnTo>
                <a:lnTo>
                  <a:pt x="475" y="937"/>
                </a:lnTo>
                <a:lnTo>
                  <a:pt x="467" y="936"/>
                </a:lnTo>
                <a:lnTo>
                  <a:pt x="467" y="936"/>
                </a:lnTo>
                <a:lnTo>
                  <a:pt x="448" y="928"/>
                </a:lnTo>
                <a:lnTo>
                  <a:pt x="438" y="924"/>
                </a:lnTo>
                <a:lnTo>
                  <a:pt x="435" y="918"/>
                </a:lnTo>
                <a:lnTo>
                  <a:pt x="435" y="918"/>
                </a:lnTo>
                <a:lnTo>
                  <a:pt x="431" y="916"/>
                </a:lnTo>
                <a:lnTo>
                  <a:pt x="423" y="914"/>
                </a:lnTo>
                <a:lnTo>
                  <a:pt x="414" y="908"/>
                </a:lnTo>
                <a:lnTo>
                  <a:pt x="410" y="904"/>
                </a:lnTo>
                <a:lnTo>
                  <a:pt x="407" y="899"/>
                </a:lnTo>
                <a:lnTo>
                  <a:pt x="407" y="899"/>
                </a:lnTo>
                <a:lnTo>
                  <a:pt x="398" y="874"/>
                </a:lnTo>
                <a:lnTo>
                  <a:pt x="386" y="834"/>
                </a:lnTo>
                <a:lnTo>
                  <a:pt x="373" y="796"/>
                </a:lnTo>
                <a:lnTo>
                  <a:pt x="367" y="774"/>
                </a:lnTo>
                <a:lnTo>
                  <a:pt x="367" y="774"/>
                </a:lnTo>
                <a:lnTo>
                  <a:pt x="365" y="770"/>
                </a:lnTo>
                <a:lnTo>
                  <a:pt x="364" y="762"/>
                </a:lnTo>
                <a:lnTo>
                  <a:pt x="363" y="746"/>
                </a:lnTo>
                <a:lnTo>
                  <a:pt x="364" y="725"/>
                </a:lnTo>
                <a:lnTo>
                  <a:pt x="326" y="634"/>
                </a:lnTo>
                <a:lnTo>
                  <a:pt x="285" y="553"/>
                </a:lnTo>
                <a:lnTo>
                  <a:pt x="285" y="553"/>
                </a:lnTo>
                <a:lnTo>
                  <a:pt x="282" y="540"/>
                </a:lnTo>
                <a:lnTo>
                  <a:pt x="279" y="531"/>
                </a:lnTo>
                <a:lnTo>
                  <a:pt x="279" y="526"/>
                </a:lnTo>
                <a:lnTo>
                  <a:pt x="279" y="526"/>
                </a:lnTo>
                <a:lnTo>
                  <a:pt x="279" y="514"/>
                </a:lnTo>
                <a:lnTo>
                  <a:pt x="282" y="501"/>
                </a:lnTo>
                <a:lnTo>
                  <a:pt x="282" y="501"/>
                </a:lnTo>
                <a:lnTo>
                  <a:pt x="297" y="512"/>
                </a:lnTo>
                <a:lnTo>
                  <a:pt x="307" y="520"/>
                </a:lnTo>
                <a:lnTo>
                  <a:pt x="311" y="522"/>
                </a:lnTo>
                <a:lnTo>
                  <a:pt x="314" y="523"/>
                </a:lnTo>
                <a:lnTo>
                  <a:pt x="314" y="523"/>
                </a:lnTo>
                <a:lnTo>
                  <a:pt x="319" y="516"/>
                </a:lnTo>
                <a:lnTo>
                  <a:pt x="319" y="516"/>
                </a:lnTo>
                <a:lnTo>
                  <a:pt x="320" y="527"/>
                </a:lnTo>
                <a:lnTo>
                  <a:pt x="322" y="535"/>
                </a:lnTo>
                <a:lnTo>
                  <a:pt x="324" y="537"/>
                </a:lnTo>
                <a:lnTo>
                  <a:pt x="326" y="537"/>
                </a:lnTo>
                <a:lnTo>
                  <a:pt x="326" y="537"/>
                </a:lnTo>
                <a:lnTo>
                  <a:pt x="340" y="536"/>
                </a:lnTo>
                <a:lnTo>
                  <a:pt x="348" y="534"/>
                </a:lnTo>
                <a:lnTo>
                  <a:pt x="353" y="532"/>
                </a:lnTo>
                <a:lnTo>
                  <a:pt x="353" y="532"/>
                </a:lnTo>
                <a:lnTo>
                  <a:pt x="357" y="528"/>
                </a:lnTo>
                <a:lnTo>
                  <a:pt x="359" y="523"/>
                </a:lnTo>
                <a:lnTo>
                  <a:pt x="360" y="516"/>
                </a:lnTo>
                <a:lnTo>
                  <a:pt x="360" y="510"/>
                </a:lnTo>
                <a:lnTo>
                  <a:pt x="360" y="510"/>
                </a:lnTo>
                <a:lnTo>
                  <a:pt x="359" y="503"/>
                </a:lnTo>
                <a:lnTo>
                  <a:pt x="355" y="497"/>
                </a:lnTo>
                <a:lnTo>
                  <a:pt x="351" y="489"/>
                </a:lnTo>
                <a:lnTo>
                  <a:pt x="341" y="482"/>
                </a:lnTo>
                <a:lnTo>
                  <a:pt x="341" y="475"/>
                </a:lnTo>
                <a:lnTo>
                  <a:pt x="301" y="445"/>
                </a:lnTo>
                <a:lnTo>
                  <a:pt x="301" y="445"/>
                </a:lnTo>
                <a:lnTo>
                  <a:pt x="303" y="442"/>
                </a:lnTo>
                <a:lnTo>
                  <a:pt x="304" y="441"/>
                </a:lnTo>
                <a:lnTo>
                  <a:pt x="304" y="438"/>
                </a:lnTo>
                <a:lnTo>
                  <a:pt x="304" y="438"/>
                </a:lnTo>
                <a:lnTo>
                  <a:pt x="299" y="432"/>
                </a:lnTo>
                <a:lnTo>
                  <a:pt x="298" y="428"/>
                </a:lnTo>
                <a:lnTo>
                  <a:pt x="298" y="427"/>
                </a:lnTo>
                <a:lnTo>
                  <a:pt x="298" y="427"/>
                </a:lnTo>
                <a:lnTo>
                  <a:pt x="299" y="408"/>
                </a:lnTo>
                <a:lnTo>
                  <a:pt x="299" y="395"/>
                </a:lnTo>
                <a:lnTo>
                  <a:pt x="298" y="386"/>
                </a:lnTo>
                <a:lnTo>
                  <a:pt x="298" y="386"/>
                </a:lnTo>
                <a:lnTo>
                  <a:pt x="293" y="343"/>
                </a:lnTo>
                <a:lnTo>
                  <a:pt x="290" y="320"/>
                </a:lnTo>
                <a:lnTo>
                  <a:pt x="289" y="308"/>
                </a:lnTo>
                <a:lnTo>
                  <a:pt x="289" y="308"/>
                </a:lnTo>
                <a:lnTo>
                  <a:pt x="286" y="299"/>
                </a:lnTo>
                <a:lnTo>
                  <a:pt x="283" y="279"/>
                </a:lnTo>
                <a:lnTo>
                  <a:pt x="279" y="258"/>
                </a:lnTo>
                <a:lnTo>
                  <a:pt x="275" y="242"/>
                </a:lnTo>
                <a:lnTo>
                  <a:pt x="275" y="242"/>
                </a:lnTo>
                <a:lnTo>
                  <a:pt x="268" y="225"/>
                </a:lnTo>
                <a:lnTo>
                  <a:pt x="264" y="214"/>
                </a:lnTo>
                <a:lnTo>
                  <a:pt x="264" y="214"/>
                </a:lnTo>
                <a:lnTo>
                  <a:pt x="261" y="210"/>
                </a:lnTo>
                <a:lnTo>
                  <a:pt x="254" y="201"/>
                </a:lnTo>
                <a:lnTo>
                  <a:pt x="245" y="189"/>
                </a:lnTo>
                <a:lnTo>
                  <a:pt x="245" y="177"/>
                </a:lnTo>
                <a:lnTo>
                  <a:pt x="245" y="177"/>
                </a:lnTo>
                <a:lnTo>
                  <a:pt x="253" y="180"/>
                </a:lnTo>
                <a:lnTo>
                  <a:pt x="258" y="181"/>
                </a:lnTo>
                <a:lnTo>
                  <a:pt x="264" y="180"/>
                </a:lnTo>
                <a:lnTo>
                  <a:pt x="264" y="180"/>
                </a:lnTo>
                <a:lnTo>
                  <a:pt x="281" y="172"/>
                </a:lnTo>
                <a:lnTo>
                  <a:pt x="291" y="167"/>
                </a:lnTo>
                <a:lnTo>
                  <a:pt x="298" y="161"/>
                </a:lnTo>
                <a:lnTo>
                  <a:pt x="298" y="161"/>
                </a:lnTo>
                <a:lnTo>
                  <a:pt x="302" y="153"/>
                </a:lnTo>
                <a:lnTo>
                  <a:pt x="306" y="142"/>
                </a:lnTo>
                <a:lnTo>
                  <a:pt x="310" y="128"/>
                </a:lnTo>
                <a:lnTo>
                  <a:pt x="310" y="122"/>
                </a:lnTo>
                <a:lnTo>
                  <a:pt x="310" y="122"/>
                </a:lnTo>
                <a:lnTo>
                  <a:pt x="308" y="109"/>
                </a:lnTo>
                <a:lnTo>
                  <a:pt x="307" y="99"/>
                </a:lnTo>
                <a:lnTo>
                  <a:pt x="307" y="99"/>
                </a:lnTo>
                <a:lnTo>
                  <a:pt x="308" y="89"/>
                </a:lnTo>
                <a:lnTo>
                  <a:pt x="308" y="79"/>
                </a:lnTo>
                <a:lnTo>
                  <a:pt x="307" y="74"/>
                </a:lnTo>
                <a:lnTo>
                  <a:pt x="307" y="74"/>
                </a:lnTo>
                <a:lnTo>
                  <a:pt x="304" y="68"/>
                </a:lnTo>
                <a:lnTo>
                  <a:pt x="304" y="68"/>
                </a:lnTo>
                <a:lnTo>
                  <a:pt x="310" y="61"/>
                </a:lnTo>
                <a:lnTo>
                  <a:pt x="315" y="54"/>
                </a:lnTo>
                <a:lnTo>
                  <a:pt x="316" y="49"/>
                </a:lnTo>
                <a:lnTo>
                  <a:pt x="316" y="49"/>
                </a:lnTo>
                <a:lnTo>
                  <a:pt x="316" y="45"/>
                </a:lnTo>
                <a:lnTo>
                  <a:pt x="314" y="41"/>
                </a:lnTo>
                <a:lnTo>
                  <a:pt x="310" y="35"/>
                </a:lnTo>
                <a:lnTo>
                  <a:pt x="310" y="35"/>
                </a:lnTo>
                <a:lnTo>
                  <a:pt x="304" y="27"/>
                </a:lnTo>
                <a:lnTo>
                  <a:pt x="301" y="24"/>
                </a:lnTo>
                <a:lnTo>
                  <a:pt x="298" y="21"/>
                </a:lnTo>
                <a:lnTo>
                  <a:pt x="298" y="21"/>
                </a:lnTo>
                <a:lnTo>
                  <a:pt x="273" y="10"/>
                </a:lnTo>
                <a:lnTo>
                  <a:pt x="273" y="10"/>
                </a:lnTo>
                <a:lnTo>
                  <a:pt x="265" y="4"/>
                </a:lnTo>
                <a:lnTo>
                  <a:pt x="261" y="3"/>
                </a:lnTo>
                <a:lnTo>
                  <a:pt x="257" y="3"/>
                </a:lnTo>
                <a:lnTo>
                  <a:pt x="257" y="3"/>
                </a:lnTo>
                <a:lnTo>
                  <a:pt x="250" y="3"/>
                </a:lnTo>
                <a:lnTo>
                  <a:pt x="242" y="3"/>
                </a:lnTo>
                <a:lnTo>
                  <a:pt x="235" y="3"/>
                </a:lnTo>
                <a:lnTo>
                  <a:pt x="229" y="3"/>
                </a:lnTo>
                <a:lnTo>
                  <a:pt x="229" y="3"/>
                </a:lnTo>
                <a:lnTo>
                  <a:pt x="215" y="3"/>
                </a:lnTo>
                <a:lnTo>
                  <a:pt x="204" y="3"/>
                </a:lnTo>
                <a:lnTo>
                  <a:pt x="204" y="3"/>
                </a:lnTo>
                <a:lnTo>
                  <a:pt x="200" y="0"/>
                </a:lnTo>
                <a:lnTo>
                  <a:pt x="196" y="0"/>
                </a:lnTo>
                <a:lnTo>
                  <a:pt x="191" y="3"/>
                </a:lnTo>
                <a:lnTo>
                  <a:pt x="191" y="3"/>
                </a:lnTo>
                <a:lnTo>
                  <a:pt x="186" y="10"/>
                </a:lnTo>
                <a:lnTo>
                  <a:pt x="180" y="17"/>
                </a:lnTo>
                <a:lnTo>
                  <a:pt x="172" y="31"/>
                </a:lnTo>
                <a:lnTo>
                  <a:pt x="172" y="31"/>
                </a:lnTo>
                <a:lnTo>
                  <a:pt x="169" y="41"/>
                </a:lnTo>
                <a:lnTo>
                  <a:pt x="166" y="49"/>
                </a:lnTo>
                <a:lnTo>
                  <a:pt x="167" y="56"/>
                </a:lnTo>
                <a:lnTo>
                  <a:pt x="167" y="56"/>
                </a:lnTo>
                <a:lnTo>
                  <a:pt x="171" y="69"/>
                </a:lnTo>
                <a:lnTo>
                  <a:pt x="172" y="74"/>
                </a:lnTo>
                <a:lnTo>
                  <a:pt x="172" y="78"/>
                </a:lnTo>
                <a:lnTo>
                  <a:pt x="172" y="78"/>
                </a:lnTo>
                <a:lnTo>
                  <a:pt x="169" y="86"/>
                </a:lnTo>
                <a:lnTo>
                  <a:pt x="167" y="93"/>
                </a:lnTo>
                <a:lnTo>
                  <a:pt x="167" y="93"/>
                </a:lnTo>
                <a:lnTo>
                  <a:pt x="167" y="99"/>
                </a:lnTo>
                <a:lnTo>
                  <a:pt x="170" y="106"/>
                </a:lnTo>
                <a:lnTo>
                  <a:pt x="170" y="106"/>
                </a:lnTo>
                <a:lnTo>
                  <a:pt x="172" y="110"/>
                </a:lnTo>
                <a:lnTo>
                  <a:pt x="174" y="112"/>
                </a:lnTo>
                <a:lnTo>
                  <a:pt x="172" y="115"/>
                </a:lnTo>
                <a:lnTo>
                  <a:pt x="172" y="115"/>
                </a:lnTo>
                <a:lnTo>
                  <a:pt x="172" y="119"/>
                </a:lnTo>
                <a:lnTo>
                  <a:pt x="174" y="126"/>
                </a:lnTo>
                <a:lnTo>
                  <a:pt x="176" y="134"/>
                </a:lnTo>
                <a:lnTo>
                  <a:pt x="179" y="1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1"/>
          <p:cNvSpPr>
            <a:spLocks/>
          </p:cNvSpPr>
          <p:nvPr/>
        </p:nvSpPr>
        <p:spPr bwMode="auto">
          <a:xfrm>
            <a:off x="6521374" y="2761277"/>
            <a:ext cx="597692" cy="1623538"/>
          </a:xfrm>
          <a:custGeom>
            <a:avLst/>
            <a:gdLst>
              <a:gd name="T0" fmla="*/ 124 w 416"/>
              <a:gd name="T1" fmla="*/ 202 h 1130"/>
              <a:gd name="T2" fmla="*/ 107 w 416"/>
              <a:gd name="T3" fmla="*/ 254 h 1130"/>
              <a:gd name="T4" fmla="*/ 25 w 416"/>
              <a:gd name="T5" fmla="*/ 268 h 1130"/>
              <a:gd name="T6" fmla="*/ 6 w 416"/>
              <a:gd name="T7" fmla="*/ 333 h 1130"/>
              <a:gd name="T8" fmla="*/ 4 w 416"/>
              <a:gd name="T9" fmla="*/ 399 h 1130"/>
              <a:gd name="T10" fmla="*/ 1 w 416"/>
              <a:gd name="T11" fmla="*/ 485 h 1130"/>
              <a:gd name="T12" fmla="*/ 30 w 416"/>
              <a:gd name="T13" fmla="*/ 523 h 1130"/>
              <a:gd name="T14" fmla="*/ 66 w 416"/>
              <a:gd name="T15" fmla="*/ 534 h 1130"/>
              <a:gd name="T16" fmla="*/ 53 w 416"/>
              <a:gd name="T17" fmla="*/ 567 h 1130"/>
              <a:gd name="T18" fmla="*/ 68 w 416"/>
              <a:gd name="T19" fmla="*/ 603 h 1130"/>
              <a:gd name="T20" fmla="*/ 94 w 416"/>
              <a:gd name="T21" fmla="*/ 623 h 1130"/>
              <a:gd name="T22" fmla="*/ 124 w 416"/>
              <a:gd name="T23" fmla="*/ 794 h 1130"/>
              <a:gd name="T24" fmla="*/ 103 w 416"/>
              <a:gd name="T25" fmla="*/ 927 h 1130"/>
              <a:gd name="T26" fmla="*/ 84 w 416"/>
              <a:gd name="T27" fmla="*/ 1030 h 1130"/>
              <a:gd name="T28" fmla="*/ 68 w 416"/>
              <a:gd name="T29" fmla="*/ 1105 h 1130"/>
              <a:gd name="T30" fmla="*/ 101 w 416"/>
              <a:gd name="T31" fmla="*/ 1127 h 1130"/>
              <a:gd name="T32" fmla="*/ 223 w 416"/>
              <a:gd name="T33" fmla="*/ 1130 h 1130"/>
              <a:gd name="T34" fmla="*/ 256 w 416"/>
              <a:gd name="T35" fmla="*/ 1121 h 1130"/>
              <a:gd name="T36" fmla="*/ 247 w 416"/>
              <a:gd name="T37" fmla="*/ 1104 h 1130"/>
              <a:gd name="T38" fmla="*/ 200 w 416"/>
              <a:gd name="T39" fmla="*/ 1093 h 1130"/>
              <a:gd name="T40" fmla="*/ 174 w 416"/>
              <a:gd name="T41" fmla="*/ 1058 h 1130"/>
              <a:gd name="T42" fmla="*/ 178 w 416"/>
              <a:gd name="T43" fmla="*/ 1018 h 1130"/>
              <a:gd name="T44" fmla="*/ 198 w 416"/>
              <a:gd name="T45" fmla="*/ 976 h 1130"/>
              <a:gd name="T46" fmla="*/ 237 w 416"/>
              <a:gd name="T47" fmla="*/ 716 h 1130"/>
              <a:gd name="T48" fmla="*/ 256 w 416"/>
              <a:gd name="T49" fmla="*/ 862 h 1130"/>
              <a:gd name="T50" fmla="*/ 265 w 416"/>
              <a:gd name="T51" fmla="*/ 1027 h 1130"/>
              <a:gd name="T52" fmla="*/ 261 w 416"/>
              <a:gd name="T53" fmla="*/ 1039 h 1130"/>
              <a:gd name="T54" fmla="*/ 261 w 416"/>
              <a:gd name="T55" fmla="*/ 1068 h 1130"/>
              <a:gd name="T56" fmla="*/ 318 w 416"/>
              <a:gd name="T57" fmla="*/ 1097 h 1130"/>
              <a:gd name="T58" fmla="*/ 391 w 416"/>
              <a:gd name="T59" fmla="*/ 1094 h 1130"/>
              <a:gd name="T60" fmla="*/ 416 w 416"/>
              <a:gd name="T61" fmla="*/ 1077 h 1130"/>
              <a:gd name="T62" fmla="*/ 400 w 416"/>
              <a:gd name="T63" fmla="*/ 1068 h 1130"/>
              <a:gd name="T64" fmla="*/ 380 w 416"/>
              <a:gd name="T65" fmla="*/ 1061 h 1130"/>
              <a:gd name="T66" fmla="*/ 340 w 416"/>
              <a:gd name="T67" fmla="*/ 1007 h 1130"/>
              <a:gd name="T68" fmla="*/ 338 w 416"/>
              <a:gd name="T69" fmla="*/ 910 h 1130"/>
              <a:gd name="T70" fmla="*/ 368 w 416"/>
              <a:gd name="T71" fmla="*/ 768 h 1130"/>
              <a:gd name="T72" fmla="*/ 343 w 416"/>
              <a:gd name="T73" fmla="*/ 709 h 1130"/>
              <a:gd name="T74" fmla="*/ 309 w 416"/>
              <a:gd name="T75" fmla="*/ 619 h 1130"/>
              <a:gd name="T76" fmla="*/ 317 w 416"/>
              <a:gd name="T77" fmla="*/ 609 h 1130"/>
              <a:gd name="T78" fmla="*/ 315 w 416"/>
              <a:gd name="T79" fmla="*/ 580 h 1130"/>
              <a:gd name="T80" fmla="*/ 335 w 416"/>
              <a:gd name="T81" fmla="*/ 582 h 1130"/>
              <a:gd name="T82" fmla="*/ 343 w 416"/>
              <a:gd name="T83" fmla="*/ 617 h 1130"/>
              <a:gd name="T84" fmla="*/ 359 w 416"/>
              <a:gd name="T85" fmla="*/ 638 h 1130"/>
              <a:gd name="T86" fmla="*/ 376 w 416"/>
              <a:gd name="T87" fmla="*/ 640 h 1130"/>
              <a:gd name="T88" fmla="*/ 391 w 416"/>
              <a:gd name="T89" fmla="*/ 615 h 1130"/>
              <a:gd name="T90" fmla="*/ 365 w 416"/>
              <a:gd name="T91" fmla="*/ 560 h 1130"/>
              <a:gd name="T92" fmla="*/ 315 w 416"/>
              <a:gd name="T93" fmla="*/ 427 h 1130"/>
              <a:gd name="T94" fmla="*/ 306 w 416"/>
              <a:gd name="T95" fmla="*/ 328 h 1130"/>
              <a:gd name="T96" fmla="*/ 273 w 416"/>
              <a:gd name="T97" fmla="*/ 201 h 1130"/>
              <a:gd name="T98" fmla="*/ 261 w 416"/>
              <a:gd name="T99" fmla="*/ 175 h 1130"/>
              <a:gd name="T100" fmla="*/ 285 w 416"/>
              <a:gd name="T101" fmla="*/ 147 h 1130"/>
              <a:gd name="T102" fmla="*/ 296 w 416"/>
              <a:gd name="T103" fmla="*/ 112 h 1130"/>
              <a:gd name="T104" fmla="*/ 293 w 416"/>
              <a:gd name="T105" fmla="*/ 86 h 1130"/>
              <a:gd name="T106" fmla="*/ 302 w 416"/>
              <a:gd name="T107" fmla="*/ 58 h 1130"/>
              <a:gd name="T108" fmla="*/ 294 w 416"/>
              <a:gd name="T109" fmla="*/ 31 h 1130"/>
              <a:gd name="T110" fmla="*/ 261 w 416"/>
              <a:gd name="T111" fmla="*/ 10 h 1130"/>
              <a:gd name="T112" fmla="*/ 215 w 416"/>
              <a:gd name="T113" fmla="*/ 0 h 1130"/>
              <a:gd name="T114" fmla="*/ 182 w 416"/>
              <a:gd name="T115" fmla="*/ 10 h 1130"/>
              <a:gd name="T116" fmla="*/ 156 w 416"/>
              <a:gd name="T117" fmla="*/ 58 h 1130"/>
              <a:gd name="T118" fmla="*/ 153 w 416"/>
              <a:gd name="T119" fmla="*/ 110 h 1130"/>
              <a:gd name="T120" fmla="*/ 162 w 416"/>
              <a:gd name="T121" fmla="*/ 131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6" h="1130">
                <a:moveTo>
                  <a:pt x="162" y="131"/>
                </a:moveTo>
                <a:lnTo>
                  <a:pt x="149" y="147"/>
                </a:lnTo>
                <a:lnTo>
                  <a:pt x="140" y="168"/>
                </a:lnTo>
                <a:lnTo>
                  <a:pt x="140" y="168"/>
                </a:lnTo>
                <a:lnTo>
                  <a:pt x="124" y="202"/>
                </a:lnTo>
                <a:lnTo>
                  <a:pt x="124" y="202"/>
                </a:lnTo>
                <a:lnTo>
                  <a:pt x="117" y="221"/>
                </a:lnTo>
                <a:lnTo>
                  <a:pt x="115" y="233"/>
                </a:lnTo>
                <a:lnTo>
                  <a:pt x="112" y="246"/>
                </a:lnTo>
                <a:lnTo>
                  <a:pt x="112" y="246"/>
                </a:lnTo>
                <a:lnTo>
                  <a:pt x="111" y="250"/>
                </a:lnTo>
                <a:lnTo>
                  <a:pt x="107" y="254"/>
                </a:lnTo>
                <a:lnTo>
                  <a:pt x="103" y="259"/>
                </a:lnTo>
                <a:lnTo>
                  <a:pt x="103" y="259"/>
                </a:lnTo>
                <a:lnTo>
                  <a:pt x="65" y="262"/>
                </a:lnTo>
                <a:lnTo>
                  <a:pt x="38" y="266"/>
                </a:lnTo>
                <a:lnTo>
                  <a:pt x="29" y="267"/>
                </a:lnTo>
                <a:lnTo>
                  <a:pt x="25" y="268"/>
                </a:lnTo>
                <a:lnTo>
                  <a:pt x="25" y="268"/>
                </a:lnTo>
                <a:lnTo>
                  <a:pt x="21" y="277"/>
                </a:lnTo>
                <a:lnTo>
                  <a:pt x="16" y="296"/>
                </a:lnTo>
                <a:lnTo>
                  <a:pt x="9" y="317"/>
                </a:lnTo>
                <a:lnTo>
                  <a:pt x="6" y="333"/>
                </a:lnTo>
                <a:lnTo>
                  <a:pt x="6" y="333"/>
                </a:lnTo>
                <a:lnTo>
                  <a:pt x="5" y="347"/>
                </a:lnTo>
                <a:lnTo>
                  <a:pt x="6" y="365"/>
                </a:lnTo>
                <a:lnTo>
                  <a:pt x="9" y="386"/>
                </a:lnTo>
                <a:lnTo>
                  <a:pt x="9" y="386"/>
                </a:lnTo>
                <a:lnTo>
                  <a:pt x="6" y="392"/>
                </a:lnTo>
                <a:lnTo>
                  <a:pt x="4" y="399"/>
                </a:lnTo>
                <a:lnTo>
                  <a:pt x="2" y="405"/>
                </a:lnTo>
                <a:lnTo>
                  <a:pt x="2" y="405"/>
                </a:lnTo>
                <a:lnTo>
                  <a:pt x="1" y="421"/>
                </a:lnTo>
                <a:lnTo>
                  <a:pt x="0" y="453"/>
                </a:lnTo>
                <a:lnTo>
                  <a:pt x="0" y="469"/>
                </a:lnTo>
                <a:lnTo>
                  <a:pt x="1" y="485"/>
                </a:lnTo>
                <a:lnTo>
                  <a:pt x="4" y="497"/>
                </a:lnTo>
                <a:lnTo>
                  <a:pt x="6" y="502"/>
                </a:lnTo>
                <a:lnTo>
                  <a:pt x="9" y="504"/>
                </a:lnTo>
                <a:lnTo>
                  <a:pt x="9" y="504"/>
                </a:lnTo>
                <a:lnTo>
                  <a:pt x="26" y="519"/>
                </a:lnTo>
                <a:lnTo>
                  <a:pt x="30" y="523"/>
                </a:lnTo>
                <a:lnTo>
                  <a:pt x="30" y="523"/>
                </a:lnTo>
                <a:lnTo>
                  <a:pt x="47" y="528"/>
                </a:lnTo>
                <a:lnTo>
                  <a:pt x="58" y="531"/>
                </a:lnTo>
                <a:lnTo>
                  <a:pt x="65" y="532"/>
                </a:lnTo>
                <a:lnTo>
                  <a:pt x="65" y="532"/>
                </a:lnTo>
                <a:lnTo>
                  <a:pt x="66" y="534"/>
                </a:lnTo>
                <a:lnTo>
                  <a:pt x="65" y="535"/>
                </a:lnTo>
                <a:lnTo>
                  <a:pt x="59" y="544"/>
                </a:lnTo>
                <a:lnTo>
                  <a:pt x="54" y="555"/>
                </a:lnTo>
                <a:lnTo>
                  <a:pt x="53" y="561"/>
                </a:lnTo>
                <a:lnTo>
                  <a:pt x="53" y="567"/>
                </a:lnTo>
                <a:lnTo>
                  <a:pt x="53" y="567"/>
                </a:lnTo>
                <a:lnTo>
                  <a:pt x="57" y="577"/>
                </a:lnTo>
                <a:lnTo>
                  <a:pt x="62" y="586"/>
                </a:lnTo>
                <a:lnTo>
                  <a:pt x="67" y="594"/>
                </a:lnTo>
                <a:lnTo>
                  <a:pt x="68" y="598"/>
                </a:lnTo>
                <a:lnTo>
                  <a:pt x="68" y="598"/>
                </a:lnTo>
                <a:lnTo>
                  <a:pt x="68" y="603"/>
                </a:lnTo>
                <a:lnTo>
                  <a:pt x="70" y="613"/>
                </a:lnTo>
                <a:lnTo>
                  <a:pt x="72" y="622"/>
                </a:lnTo>
                <a:lnTo>
                  <a:pt x="75" y="625"/>
                </a:lnTo>
                <a:lnTo>
                  <a:pt x="78" y="626"/>
                </a:lnTo>
                <a:lnTo>
                  <a:pt x="78" y="626"/>
                </a:lnTo>
                <a:lnTo>
                  <a:pt x="94" y="623"/>
                </a:lnTo>
                <a:lnTo>
                  <a:pt x="103" y="623"/>
                </a:lnTo>
                <a:lnTo>
                  <a:pt x="115" y="635"/>
                </a:lnTo>
                <a:lnTo>
                  <a:pt x="115" y="635"/>
                </a:lnTo>
                <a:lnTo>
                  <a:pt x="120" y="706"/>
                </a:lnTo>
                <a:lnTo>
                  <a:pt x="124" y="759"/>
                </a:lnTo>
                <a:lnTo>
                  <a:pt x="124" y="794"/>
                </a:lnTo>
                <a:lnTo>
                  <a:pt x="124" y="794"/>
                </a:lnTo>
                <a:lnTo>
                  <a:pt x="121" y="830"/>
                </a:lnTo>
                <a:lnTo>
                  <a:pt x="119" y="853"/>
                </a:lnTo>
                <a:lnTo>
                  <a:pt x="119" y="853"/>
                </a:lnTo>
                <a:lnTo>
                  <a:pt x="112" y="878"/>
                </a:lnTo>
                <a:lnTo>
                  <a:pt x="103" y="927"/>
                </a:lnTo>
                <a:lnTo>
                  <a:pt x="103" y="927"/>
                </a:lnTo>
                <a:lnTo>
                  <a:pt x="94" y="986"/>
                </a:lnTo>
                <a:lnTo>
                  <a:pt x="90" y="1018"/>
                </a:lnTo>
                <a:lnTo>
                  <a:pt x="96" y="1027"/>
                </a:lnTo>
                <a:lnTo>
                  <a:pt x="84" y="1030"/>
                </a:lnTo>
                <a:lnTo>
                  <a:pt x="84" y="1030"/>
                </a:lnTo>
                <a:lnTo>
                  <a:pt x="86" y="1035"/>
                </a:lnTo>
                <a:lnTo>
                  <a:pt x="87" y="1039"/>
                </a:lnTo>
                <a:lnTo>
                  <a:pt x="87" y="1043"/>
                </a:lnTo>
                <a:lnTo>
                  <a:pt x="87" y="1043"/>
                </a:lnTo>
                <a:lnTo>
                  <a:pt x="68" y="1105"/>
                </a:lnTo>
                <a:lnTo>
                  <a:pt x="68" y="1105"/>
                </a:lnTo>
                <a:lnTo>
                  <a:pt x="70" y="1108"/>
                </a:lnTo>
                <a:lnTo>
                  <a:pt x="74" y="1112"/>
                </a:lnTo>
                <a:lnTo>
                  <a:pt x="80" y="1117"/>
                </a:lnTo>
                <a:lnTo>
                  <a:pt x="80" y="1117"/>
                </a:lnTo>
                <a:lnTo>
                  <a:pt x="91" y="1124"/>
                </a:lnTo>
                <a:lnTo>
                  <a:pt x="101" y="1127"/>
                </a:lnTo>
                <a:lnTo>
                  <a:pt x="112" y="1130"/>
                </a:lnTo>
                <a:lnTo>
                  <a:pt x="119" y="1130"/>
                </a:lnTo>
                <a:lnTo>
                  <a:pt x="119" y="1130"/>
                </a:lnTo>
                <a:lnTo>
                  <a:pt x="140" y="1129"/>
                </a:lnTo>
                <a:lnTo>
                  <a:pt x="181" y="1130"/>
                </a:lnTo>
                <a:lnTo>
                  <a:pt x="223" y="1130"/>
                </a:lnTo>
                <a:lnTo>
                  <a:pt x="243" y="1130"/>
                </a:lnTo>
                <a:lnTo>
                  <a:pt x="243" y="1130"/>
                </a:lnTo>
                <a:lnTo>
                  <a:pt x="251" y="1126"/>
                </a:lnTo>
                <a:lnTo>
                  <a:pt x="253" y="1124"/>
                </a:lnTo>
                <a:lnTo>
                  <a:pt x="256" y="1121"/>
                </a:lnTo>
                <a:lnTo>
                  <a:pt x="256" y="1121"/>
                </a:lnTo>
                <a:lnTo>
                  <a:pt x="256" y="1117"/>
                </a:lnTo>
                <a:lnTo>
                  <a:pt x="255" y="1112"/>
                </a:lnTo>
                <a:lnTo>
                  <a:pt x="252" y="1108"/>
                </a:lnTo>
                <a:lnTo>
                  <a:pt x="249" y="1105"/>
                </a:lnTo>
                <a:lnTo>
                  <a:pt x="249" y="1105"/>
                </a:lnTo>
                <a:lnTo>
                  <a:pt x="247" y="1104"/>
                </a:lnTo>
                <a:lnTo>
                  <a:pt x="243" y="1102"/>
                </a:lnTo>
                <a:lnTo>
                  <a:pt x="232" y="1100"/>
                </a:lnTo>
                <a:lnTo>
                  <a:pt x="218" y="1098"/>
                </a:lnTo>
                <a:lnTo>
                  <a:pt x="218" y="1098"/>
                </a:lnTo>
                <a:lnTo>
                  <a:pt x="208" y="1096"/>
                </a:lnTo>
                <a:lnTo>
                  <a:pt x="200" y="1093"/>
                </a:lnTo>
                <a:lnTo>
                  <a:pt x="197" y="1089"/>
                </a:lnTo>
                <a:lnTo>
                  <a:pt x="197" y="1089"/>
                </a:lnTo>
                <a:lnTo>
                  <a:pt x="189" y="1081"/>
                </a:lnTo>
                <a:lnTo>
                  <a:pt x="183" y="1077"/>
                </a:lnTo>
                <a:lnTo>
                  <a:pt x="183" y="1077"/>
                </a:lnTo>
                <a:lnTo>
                  <a:pt x="174" y="1058"/>
                </a:lnTo>
                <a:lnTo>
                  <a:pt x="174" y="1058"/>
                </a:lnTo>
                <a:lnTo>
                  <a:pt x="165" y="1047"/>
                </a:lnTo>
                <a:lnTo>
                  <a:pt x="158" y="1039"/>
                </a:lnTo>
                <a:lnTo>
                  <a:pt x="162" y="1021"/>
                </a:lnTo>
                <a:lnTo>
                  <a:pt x="162" y="1021"/>
                </a:lnTo>
                <a:lnTo>
                  <a:pt x="178" y="1018"/>
                </a:lnTo>
                <a:lnTo>
                  <a:pt x="178" y="1018"/>
                </a:lnTo>
                <a:lnTo>
                  <a:pt x="183" y="1017"/>
                </a:lnTo>
                <a:lnTo>
                  <a:pt x="187" y="1015"/>
                </a:lnTo>
                <a:lnTo>
                  <a:pt x="190" y="1011"/>
                </a:lnTo>
                <a:lnTo>
                  <a:pt x="190" y="1011"/>
                </a:lnTo>
                <a:lnTo>
                  <a:pt x="198" y="976"/>
                </a:lnTo>
                <a:lnTo>
                  <a:pt x="203" y="951"/>
                </a:lnTo>
                <a:lnTo>
                  <a:pt x="206" y="933"/>
                </a:lnTo>
                <a:lnTo>
                  <a:pt x="206" y="933"/>
                </a:lnTo>
                <a:lnTo>
                  <a:pt x="211" y="894"/>
                </a:lnTo>
                <a:lnTo>
                  <a:pt x="222" y="820"/>
                </a:lnTo>
                <a:lnTo>
                  <a:pt x="237" y="716"/>
                </a:lnTo>
                <a:lnTo>
                  <a:pt x="237" y="716"/>
                </a:lnTo>
                <a:lnTo>
                  <a:pt x="247" y="750"/>
                </a:lnTo>
                <a:lnTo>
                  <a:pt x="253" y="776"/>
                </a:lnTo>
                <a:lnTo>
                  <a:pt x="256" y="794"/>
                </a:lnTo>
                <a:lnTo>
                  <a:pt x="256" y="794"/>
                </a:lnTo>
                <a:lnTo>
                  <a:pt x="256" y="862"/>
                </a:lnTo>
                <a:lnTo>
                  <a:pt x="256" y="906"/>
                </a:lnTo>
                <a:lnTo>
                  <a:pt x="256" y="931"/>
                </a:lnTo>
                <a:lnTo>
                  <a:pt x="256" y="931"/>
                </a:lnTo>
                <a:lnTo>
                  <a:pt x="256" y="951"/>
                </a:lnTo>
                <a:lnTo>
                  <a:pt x="260" y="982"/>
                </a:lnTo>
                <a:lnTo>
                  <a:pt x="265" y="1027"/>
                </a:lnTo>
                <a:lnTo>
                  <a:pt x="265" y="1027"/>
                </a:lnTo>
                <a:lnTo>
                  <a:pt x="268" y="1034"/>
                </a:lnTo>
                <a:lnTo>
                  <a:pt x="268" y="1034"/>
                </a:lnTo>
                <a:lnTo>
                  <a:pt x="265" y="1034"/>
                </a:lnTo>
                <a:lnTo>
                  <a:pt x="264" y="1036"/>
                </a:lnTo>
                <a:lnTo>
                  <a:pt x="261" y="1039"/>
                </a:lnTo>
                <a:lnTo>
                  <a:pt x="261" y="1039"/>
                </a:lnTo>
                <a:lnTo>
                  <a:pt x="261" y="1046"/>
                </a:lnTo>
                <a:lnTo>
                  <a:pt x="261" y="1055"/>
                </a:lnTo>
                <a:lnTo>
                  <a:pt x="263" y="1063"/>
                </a:lnTo>
                <a:lnTo>
                  <a:pt x="261" y="1068"/>
                </a:lnTo>
                <a:lnTo>
                  <a:pt x="261" y="1068"/>
                </a:lnTo>
                <a:lnTo>
                  <a:pt x="261" y="1071"/>
                </a:lnTo>
                <a:lnTo>
                  <a:pt x="263" y="1075"/>
                </a:lnTo>
                <a:lnTo>
                  <a:pt x="265" y="1080"/>
                </a:lnTo>
                <a:lnTo>
                  <a:pt x="265" y="1080"/>
                </a:lnTo>
                <a:lnTo>
                  <a:pt x="296" y="1091"/>
                </a:lnTo>
                <a:lnTo>
                  <a:pt x="318" y="1097"/>
                </a:lnTo>
                <a:lnTo>
                  <a:pt x="327" y="1098"/>
                </a:lnTo>
                <a:lnTo>
                  <a:pt x="334" y="1098"/>
                </a:lnTo>
                <a:lnTo>
                  <a:pt x="334" y="1098"/>
                </a:lnTo>
                <a:lnTo>
                  <a:pt x="348" y="1097"/>
                </a:lnTo>
                <a:lnTo>
                  <a:pt x="369" y="1096"/>
                </a:lnTo>
                <a:lnTo>
                  <a:pt x="391" y="1094"/>
                </a:lnTo>
                <a:lnTo>
                  <a:pt x="398" y="1093"/>
                </a:lnTo>
                <a:lnTo>
                  <a:pt x="402" y="1092"/>
                </a:lnTo>
                <a:lnTo>
                  <a:pt x="402" y="1092"/>
                </a:lnTo>
                <a:lnTo>
                  <a:pt x="408" y="1088"/>
                </a:lnTo>
                <a:lnTo>
                  <a:pt x="412" y="1083"/>
                </a:lnTo>
                <a:lnTo>
                  <a:pt x="416" y="1077"/>
                </a:lnTo>
                <a:lnTo>
                  <a:pt x="416" y="1075"/>
                </a:lnTo>
                <a:lnTo>
                  <a:pt x="414" y="1073"/>
                </a:lnTo>
                <a:lnTo>
                  <a:pt x="414" y="1073"/>
                </a:lnTo>
                <a:lnTo>
                  <a:pt x="406" y="1069"/>
                </a:lnTo>
                <a:lnTo>
                  <a:pt x="402" y="1068"/>
                </a:lnTo>
                <a:lnTo>
                  <a:pt x="400" y="1068"/>
                </a:lnTo>
                <a:lnTo>
                  <a:pt x="400" y="1068"/>
                </a:lnTo>
                <a:lnTo>
                  <a:pt x="396" y="1068"/>
                </a:lnTo>
                <a:lnTo>
                  <a:pt x="393" y="1069"/>
                </a:lnTo>
                <a:lnTo>
                  <a:pt x="388" y="1068"/>
                </a:lnTo>
                <a:lnTo>
                  <a:pt x="380" y="1061"/>
                </a:lnTo>
                <a:lnTo>
                  <a:pt x="380" y="1061"/>
                </a:lnTo>
                <a:lnTo>
                  <a:pt x="359" y="1038"/>
                </a:lnTo>
                <a:lnTo>
                  <a:pt x="350" y="1027"/>
                </a:lnTo>
                <a:lnTo>
                  <a:pt x="343" y="1018"/>
                </a:lnTo>
                <a:lnTo>
                  <a:pt x="343" y="1018"/>
                </a:lnTo>
                <a:lnTo>
                  <a:pt x="342" y="1013"/>
                </a:lnTo>
                <a:lnTo>
                  <a:pt x="340" y="1007"/>
                </a:lnTo>
                <a:lnTo>
                  <a:pt x="338" y="992"/>
                </a:lnTo>
                <a:lnTo>
                  <a:pt x="334" y="949"/>
                </a:lnTo>
                <a:lnTo>
                  <a:pt x="334" y="949"/>
                </a:lnTo>
                <a:lnTo>
                  <a:pt x="334" y="943"/>
                </a:lnTo>
                <a:lnTo>
                  <a:pt x="334" y="933"/>
                </a:lnTo>
                <a:lnTo>
                  <a:pt x="338" y="910"/>
                </a:lnTo>
                <a:lnTo>
                  <a:pt x="344" y="881"/>
                </a:lnTo>
                <a:lnTo>
                  <a:pt x="351" y="850"/>
                </a:lnTo>
                <a:lnTo>
                  <a:pt x="364" y="796"/>
                </a:lnTo>
                <a:lnTo>
                  <a:pt x="368" y="778"/>
                </a:lnTo>
                <a:lnTo>
                  <a:pt x="368" y="772"/>
                </a:lnTo>
                <a:lnTo>
                  <a:pt x="368" y="768"/>
                </a:lnTo>
                <a:lnTo>
                  <a:pt x="368" y="768"/>
                </a:lnTo>
                <a:lnTo>
                  <a:pt x="363" y="757"/>
                </a:lnTo>
                <a:lnTo>
                  <a:pt x="356" y="738"/>
                </a:lnTo>
                <a:lnTo>
                  <a:pt x="348" y="720"/>
                </a:lnTo>
                <a:lnTo>
                  <a:pt x="346" y="713"/>
                </a:lnTo>
                <a:lnTo>
                  <a:pt x="343" y="709"/>
                </a:lnTo>
                <a:lnTo>
                  <a:pt x="343" y="709"/>
                </a:lnTo>
                <a:lnTo>
                  <a:pt x="340" y="704"/>
                </a:lnTo>
                <a:lnTo>
                  <a:pt x="335" y="693"/>
                </a:lnTo>
                <a:lnTo>
                  <a:pt x="323" y="663"/>
                </a:lnTo>
                <a:lnTo>
                  <a:pt x="309" y="619"/>
                </a:lnTo>
                <a:lnTo>
                  <a:pt x="309" y="619"/>
                </a:lnTo>
                <a:lnTo>
                  <a:pt x="314" y="618"/>
                </a:lnTo>
                <a:lnTo>
                  <a:pt x="317" y="617"/>
                </a:lnTo>
                <a:lnTo>
                  <a:pt x="318" y="615"/>
                </a:lnTo>
                <a:lnTo>
                  <a:pt x="318" y="613"/>
                </a:lnTo>
                <a:lnTo>
                  <a:pt x="318" y="613"/>
                </a:lnTo>
                <a:lnTo>
                  <a:pt x="317" y="609"/>
                </a:lnTo>
                <a:lnTo>
                  <a:pt x="314" y="605"/>
                </a:lnTo>
                <a:lnTo>
                  <a:pt x="313" y="601"/>
                </a:lnTo>
                <a:lnTo>
                  <a:pt x="311" y="594"/>
                </a:lnTo>
                <a:lnTo>
                  <a:pt x="311" y="594"/>
                </a:lnTo>
                <a:lnTo>
                  <a:pt x="314" y="586"/>
                </a:lnTo>
                <a:lnTo>
                  <a:pt x="315" y="580"/>
                </a:lnTo>
                <a:lnTo>
                  <a:pt x="315" y="580"/>
                </a:lnTo>
                <a:lnTo>
                  <a:pt x="315" y="557"/>
                </a:lnTo>
                <a:lnTo>
                  <a:pt x="315" y="541"/>
                </a:lnTo>
                <a:lnTo>
                  <a:pt x="334" y="569"/>
                </a:lnTo>
                <a:lnTo>
                  <a:pt x="334" y="569"/>
                </a:lnTo>
                <a:lnTo>
                  <a:pt x="335" y="582"/>
                </a:lnTo>
                <a:lnTo>
                  <a:pt x="336" y="601"/>
                </a:lnTo>
                <a:lnTo>
                  <a:pt x="336" y="601"/>
                </a:lnTo>
                <a:lnTo>
                  <a:pt x="338" y="606"/>
                </a:lnTo>
                <a:lnTo>
                  <a:pt x="339" y="610"/>
                </a:lnTo>
                <a:lnTo>
                  <a:pt x="343" y="617"/>
                </a:lnTo>
                <a:lnTo>
                  <a:pt x="343" y="617"/>
                </a:lnTo>
                <a:lnTo>
                  <a:pt x="346" y="626"/>
                </a:lnTo>
                <a:lnTo>
                  <a:pt x="348" y="633"/>
                </a:lnTo>
                <a:lnTo>
                  <a:pt x="350" y="635"/>
                </a:lnTo>
                <a:lnTo>
                  <a:pt x="350" y="635"/>
                </a:lnTo>
                <a:lnTo>
                  <a:pt x="351" y="636"/>
                </a:lnTo>
                <a:lnTo>
                  <a:pt x="359" y="638"/>
                </a:lnTo>
                <a:lnTo>
                  <a:pt x="359" y="638"/>
                </a:lnTo>
                <a:lnTo>
                  <a:pt x="368" y="639"/>
                </a:lnTo>
                <a:lnTo>
                  <a:pt x="371" y="638"/>
                </a:lnTo>
                <a:lnTo>
                  <a:pt x="371" y="638"/>
                </a:lnTo>
                <a:lnTo>
                  <a:pt x="372" y="639"/>
                </a:lnTo>
                <a:lnTo>
                  <a:pt x="376" y="640"/>
                </a:lnTo>
                <a:lnTo>
                  <a:pt x="380" y="639"/>
                </a:lnTo>
                <a:lnTo>
                  <a:pt x="381" y="638"/>
                </a:lnTo>
                <a:lnTo>
                  <a:pt x="384" y="635"/>
                </a:lnTo>
                <a:lnTo>
                  <a:pt x="384" y="635"/>
                </a:lnTo>
                <a:lnTo>
                  <a:pt x="389" y="623"/>
                </a:lnTo>
                <a:lnTo>
                  <a:pt x="391" y="615"/>
                </a:lnTo>
                <a:lnTo>
                  <a:pt x="389" y="603"/>
                </a:lnTo>
                <a:lnTo>
                  <a:pt x="389" y="603"/>
                </a:lnTo>
                <a:lnTo>
                  <a:pt x="388" y="597"/>
                </a:lnTo>
                <a:lnTo>
                  <a:pt x="387" y="590"/>
                </a:lnTo>
                <a:lnTo>
                  <a:pt x="379" y="578"/>
                </a:lnTo>
                <a:lnTo>
                  <a:pt x="365" y="560"/>
                </a:lnTo>
                <a:lnTo>
                  <a:pt x="365" y="560"/>
                </a:lnTo>
                <a:lnTo>
                  <a:pt x="355" y="537"/>
                </a:lnTo>
                <a:lnTo>
                  <a:pt x="338" y="495"/>
                </a:lnTo>
                <a:lnTo>
                  <a:pt x="322" y="452"/>
                </a:lnTo>
                <a:lnTo>
                  <a:pt x="317" y="436"/>
                </a:lnTo>
                <a:lnTo>
                  <a:pt x="315" y="427"/>
                </a:lnTo>
                <a:lnTo>
                  <a:pt x="315" y="427"/>
                </a:lnTo>
                <a:lnTo>
                  <a:pt x="311" y="403"/>
                </a:lnTo>
                <a:lnTo>
                  <a:pt x="309" y="390"/>
                </a:lnTo>
                <a:lnTo>
                  <a:pt x="309" y="390"/>
                </a:lnTo>
                <a:lnTo>
                  <a:pt x="307" y="363"/>
                </a:lnTo>
                <a:lnTo>
                  <a:pt x="306" y="328"/>
                </a:lnTo>
                <a:lnTo>
                  <a:pt x="306" y="328"/>
                </a:lnTo>
                <a:lnTo>
                  <a:pt x="302" y="306"/>
                </a:lnTo>
                <a:lnTo>
                  <a:pt x="294" y="276"/>
                </a:lnTo>
                <a:lnTo>
                  <a:pt x="281" y="225"/>
                </a:lnTo>
                <a:lnTo>
                  <a:pt x="281" y="225"/>
                </a:lnTo>
                <a:lnTo>
                  <a:pt x="273" y="201"/>
                </a:lnTo>
                <a:lnTo>
                  <a:pt x="270" y="192"/>
                </a:lnTo>
                <a:lnTo>
                  <a:pt x="268" y="188"/>
                </a:lnTo>
                <a:lnTo>
                  <a:pt x="268" y="188"/>
                </a:lnTo>
                <a:lnTo>
                  <a:pt x="264" y="180"/>
                </a:lnTo>
                <a:lnTo>
                  <a:pt x="261" y="175"/>
                </a:lnTo>
                <a:lnTo>
                  <a:pt x="261" y="175"/>
                </a:lnTo>
                <a:lnTo>
                  <a:pt x="270" y="172"/>
                </a:lnTo>
                <a:lnTo>
                  <a:pt x="276" y="169"/>
                </a:lnTo>
                <a:lnTo>
                  <a:pt x="281" y="165"/>
                </a:lnTo>
                <a:lnTo>
                  <a:pt x="281" y="165"/>
                </a:lnTo>
                <a:lnTo>
                  <a:pt x="282" y="159"/>
                </a:lnTo>
                <a:lnTo>
                  <a:pt x="285" y="147"/>
                </a:lnTo>
                <a:lnTo>
                  <a:pt x="286" y="131"/>
                </a:lnTo>
                <a:lnTo>
                  <a:pt x="286" y="131"/>
                </a:lnTo>
                <a:lnTo>
                  <a:pt x="292" y="123"/>
                </a:lnTo>
                <a:lnTo>
                  <a:pt x="296" y="116"/>
                </a:lnTo>
                <a:lnTo>
                  <a:pt x="296" y="112"/>
                </a:lnTo>
                <a:lnTo>
                  <a:pt x="296" y="112"/>
                </a:lnTo>
                <a:lnTo>
                  <a:pt x="296" y="110"/>
                </a:lnTo>
                <a:lnTo>
                  <a:pt x="297" y="107"/>
                </a:lnTo>
                <a:lnTo>
                  <a:pt x="297" y="105"/>
                </a:lnTo>
                <a:lnTo>
                  <a:pt x="296" y="101"/>
                </a:lnTo>
                <a:lnTo>
                  <a:pt x="296" y="101"/>
                </a:lnTo>
                <a:lnTo>
                  <a:pt x="293" y="86"/>
                </a:lnTo>
                <a:lnTo>
                  <a:pt x="293" y="76"/>
                </a:lnTo>
                <a:lnTo>
                  <a:pt x="293" y="76"/>
                </a:lnTo>
                <a:lnTo>
                  <a:pt x="296" y="72"/>
                </a:lnTo>
                <a:lnTo>
                  <a:pt x="299" y="66"/>
                </a:lnTo>
                <a:lnTo>
                  <a:pt x="302" y="61"/>
                </a:lnTo>
                <a:lnTo>
                  <a:pt x="302" y="58"/>
                </a:lnTo>
                <a:lnTo>
                  <a:pt x="302" y="57"/>
                </a:lnTo>
                <a:lnTo>
                  <a:pt x="302" y="57"/>
                </a:lnTo>
                <a:lnTo>
                  <a:pt x="298" y="45"/>
                </a:lnTo>
                <a:lnTo>
                  <a:pt x="296" y="35"/>
                </a:lnTo>
                <a:lnTo>
                  <a:pt x="296" y="35"/>
                </a:lnTo>
                <a:lnTo>
                  <a:pt x="294" y="31"/>
                </a:lnTo>
                <a:lnTo>
                  <a:pt x="290" y="25"/>
                </a:lnTo>
                <a:lnTo>
                  <a:pt x="284" y="16"/>
                </a:lnTo>
                <a:lnTo>
                  <a:pt x="284" y="16"/>
                </a:lnTo>
                <a:lnTo>
                  <a:pt x="278" y="13"/>
                </a:lnTo>
                <a:lnTo>
                  <a:pt x="270" y="12"/>
                </a:lnTo>
                <a:lnTo>
                  <a:pt x="261" y="10"/>
                </a:lnTo>
                <a:lnTo>
                  <a:pt x="252" y="7"/>
                </a:lnTo>
                <a:lnTo>
                  <a:pt x="252" y="7"/>
                </a:lnTo>
                <a:lnTo>
                  <a:pt x="244" y="4"/>
                </a:lnTo>
                <a:lnTo>
                  <a:pt x="233" y="2"/>
                </a:lnTo>
                <a:lnTo>
                  <a:pt x="224" y="0"/>
                </a:lnTo>
                <a:lnTo>
                  <a:pt x="215" y="0"/>
                </a:lnTo>
                <a:lnTo>
                  <a:pt x="215" y="0"/>
                </a:lnTo>
                <a:lnTo>
                  <a:pt x="202" y="0"/>
                </a:lnTo>
                <a:lnTo>
                  <a:pt x="197" y="0"/>
                </a:lnTo>
                <a:lnTo>
                  <a:pt x="190" y="4"/>
                </a:lnTo>
                <a:lnTo>
                  <a:pt x="190" y="4"/>
                </a:lnTo>
                <a:lnTo>
                  <a:pt x="182" y="10"/>
                </a:lnTo>
                <a:lnTo>
                  <a:pt x="174" y="17"/>
                </a:lnTo>
                <a:lnTo>
                  <a:pt x="166" y="25"/>
                </a:lnTo>
                <a:lnTo>
                  <a:pt x="162" y="32"/>
                </a:lnTo>
                <a:lnTo>
                  <a:pt x="162" y="32"/>
                </a:lnTo>
                <a:lnTo>
                  <a:pt x="160" y="41"/>
                </a:lnTo>
                <a:lnTo>
                  <a:pt x="156" y="58"/>
                </a:lnTo>
                <a:lnTo>
                  <a:pt x="153" y="76"/>
                </a:lnTo>
                <a:lnTo>
                  <a:pt x="153" y="85"/>
                </a:lnTo>
                <a:lnTo>
                  <a:pt x="153" y="85"/>
                </a:lnTo>
                <a:lnTo>
                  <a:pt x="156" y="101"/>
                </a:lnTo>
                <a:lnTo>
                  <a:pt x="156" y="101"/>
                </a:lnTo>
                <a:lnTo>
                  <a:pt x="153" y="110"/>
                </a:lnTo>
                <a:lnTo>
                  <a:pt x="153" y="110"/>
                </a:lnTo>
                <a:lnTo>
                  <a:pt x="154" y="112"/>
                </a:lnTo>
                <a:lnTo>
                  <a:pt x="157" y="115"/>
                </a:lnTo>
                <a:lnTo>
                  <a:pt x="162" y="119"/>
                </a:lnTo>
                <a:lnTo>
                  <a:pt x="158" y="124"/>
                </a:lnTo>
                <a:lnTo>
                  <a:pt x="162" y="13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5"/>
          <p:cNvSpPr>
            <a:spLocks noEditPoints="1"/>
          </p:cNvSpPr>
          <p:nvPr/>
        </p:nvSpPr>
        <p:spPr bwMode="auto">
          <a:xfrm>
            <a:off x="992160" y="2708920"/>
            <a:ext cx="450850" cy="1663700"/>
          </a:xfrm>
          <a:custGeom>
            <a:avLst/>
            <a:gdLst>
              <a:gd name="T0" fmla="*/ 91 w 284"/>
              <a:gd name="T1" fmla="*/ 12 h 1048"/>
              <a:gd name="T2" fmla="*/ 68 w 284"/>
              <a:gd name="T3" fmla="*/ 33 h 1048"/>
              <a:gd name="T4" fmla="*/ 74 w 284"/>
              <a:gd name="T5" fmla="*/ 42 h 1048"/>
              <a:gd name="T6" fmla="*/ 61 w 284"/>
              <a:gd name="T7" fmla="*/ 72 h 1048"/>
              <a:gd name="T8" fmla="*/ 59 w 284"/>
              <a:gd name="T9" fmla="*/ 95 h 1048"/>
              <a:gd name="T10" fmla="*/ 55 w 284"/>
              <a:gd name="T11" fmla="*/ 110 h 1048"/>
              <a:gd name="T12" fmla="*/ 56 w 284"/>
              <a:gd name="T13" fmla="*/ 122 h 1048"/>
              <a:gd name="T14" fmla="*/ 59 w 284"/>
              <a:gd name="T15" fmla="*/ 134 h 1048"/>
              <a:gd name="T16" fmla="*/ 79 w 284"/>
              <a:gd name="T17" fmla="*/ 161 h 1048"/>
              <a:gd name="T18" fmla="*/ 92 w 284"/>
              <a:gd name="T19" fmla="*/ 206 h 1048"/>
              <a:gd name="T20" fmla="*/ 77 w 284"/>
              <a:gd name="T21" fmla="*/ 218 h 1048"/>
              <a:gd name="T22" fmla="*/ 55 w 284"/>
              <a:gd name="T23" fmla="*/ 343 h 1048"/>
              <a:gd name="T24" fmla="*/ 35 w 284"/>
              <a:gd name="T25" fmla="*/ 458 h 1048"/>
              <a:gd name="T26" fmla="*/ 0 w 284"/>
              <a:gd name="T27" fmla="*/ 612 h 1048"/>
              <a:gd name="T28" fmla="*/ 26 w 284"/>
              <a:gd name="T29" fmla="*/ 620 h 1048"/>
              <a:gd name="T30" fmla="*/ 19 w 284"/>
              <a:gd name="T31" fmla="*/ 700 h 1048"/>
              <a:gd name="T32" fmla="*/ 21 w 284"/>
              <a:gd name="T33" fmla="*/ 754 h 1048"/>
              <a:gd name="T34" fmla="*/ 66 w 284"/>
              <a:gd name="T35" fmla="*/ 803 h 1048"/>
              <a:gd name="T36" fmla="*/ 84 w 284"/>
              <a:gd name="T37" fmla="*/ 921 h 1048"/>
              <a:gd name="T38" fmla="*/ 78 w 284"/>
              <a:gd name="T39" fmla="*/ 982 h 1048"/>
              <a:gd name="T40" fmla="*/ 19 w 284"/>
              <a:gd name="T41" fmla="*/ 1013 h 1048"/>
              <a:gd name="T42" fmla="*/ 32 w 284"/>
              <a:gd name="T43" fmla="*/ 1032 h 1048"/>
              <a:gd name="T44" fmla="*/ 83 w 284"/>
              <a:gd name="T45" fmla="*/ 1048 h 1048"/>
              <a:gd name="T46" fmla="*/ 119 w 284"/>
              <a:gd name="T47" fmla="*/ 1038 h 1048"/>
              <a:gd name="T48" fmla="*/ 167 w 284"/>
              <a:gd name="T49" fmla="*/ 1035 h 1048"/>
              <a:gd name="T50" fmla="*/ 177 w 284"/>
              <a:gd name="T51" fmla="*/ 1024 h 1048"/>
              <a:gd name="T52" fmla="*/ 171 w 284"/>
              <a:gd name="T53" fmla="*/ 1002 h 1048"/>
              <a:gd name="T54" fmla="*/ 181 w 284"/>
              <a:gd name="T55" fmla="*/ 985 h 1048"/>
              <a:gd name="T56" fmla="*/ 196 w 284"/>
              <a:gd name="T57" fmla="*/ 984 h 1048"/>
              <a:gd name="T58" fmla="*/ 235 w 284"/>
              <a:gd name="T59" fmla="*/ 937 h 1048"/>
              <a:gd name="T60" fmla="*/ 249 w 284"/>
              <a:gd name="T61" fmla="*/ 911 h 1048"/>
              <a:gd name="T62" fmla="*/ 281 w 284"/>
              <a:gd name="T63" fmla="*/ 876 h 1048"/>
              <a:gd name="T64" fmla="*/ 277 w 284"/>
              <a:gd name="T65" fmla="*/ 842 h 1048"/>
              <a:gd name="T66" fmla="*/ 230 w 284"/>
              <a:gd name="T67" fmla="*/ 838 h 1048"/>
              <a:gd name="T68" fmla="*/ 218 w 284"/>
              <a:gd name="T69" fmla="*/ 819 h 1048"/>
              <a:gd name="T70" fmla="*/ 201 w 284"/>
              <a:gd name="T71" fmla="*/ 650 h 1048"/>
              <a:gd name="T72" fmla="*/ 242 w 284"/>
              <a:gd name="T73" fmla="*/ 643 h 1048"/>
              <a:gd name="T74" fmla="*/ 262 w 284"/>
              <a:gd name="T75" fmla="*/ 546 h 1048"/>
              <a:gd name="T76" fmla="*/ 279 w 284"/>
              <a:gd name="T77" fmla="*/ 504 h 1048"/>
              <a:gd name="T78" fmla="*/ 280 w 284"/>
              <a:gd name="T79" fmla="*/ 424 h 1048"/>
              <a:gd name="T80" fmla="*/ 269 w 284"/>
              <a:gd name="T81" fmla="*/ 363 h 1048"/>
              <a:gd name="T82" fmla="*/ 258 w 284"/>
              <a:gd name="T83" fmla="*/ 272 h 1048"/>
              <a:gd name="T84" fmla="*/ 238 w 284"/>
              <a:gd name="T85" fmla="*/ 213 h 1048"/>
              <a:gd name="T86" fmla="*/ 190 w 284"/>
              <a:gd name="T87" fmla="*/ 148 h 1048"/>
              <a:gd name="T88" fmla="*/ 192 w 284"/>
              <a:gd name="T89" fmla="*/ 127 h 1048"/>
              <a:gd name="T90" fmla="*/ 192 w 284"/>
              <a:gd name="T91" fmla="*/ 100 h 1048"/>
              <a:gd name="T92" fmla="*/ 188 w 284"/>
              <a:gd name="T93" fmla="*/ 49 h 1048"/>
              <a:gd name="T94" fmla="*/ 174 w 284"/>
              <a:gd name="T95" fmla="*/ 16 h 1048"/>
              <a:gd name="T96" fmla="*/ 158 w 284"/>
              <a:gd name="T97" fmla="*/ 9 h 1048"/>
              <a:gd name="T98" fmla="*/ 139 w 284"/>
              <a:gd name="T99" fmla="*/ 1 h 1048"/>
              <a:gd name="T100" fmla="*/ 188 w 284"/>
              <a:gd name="T101" fmla="*/ 905 h 1048"/>
              <a:gd name="T102" fmla="*/ 176 w 284"/>
              <a:gd name="T103" fmla="*/ 950 h 1048"/>
              <a:gd name="T104" fmla="*/ 167 w 284"/>
              <a:gd name="T105" fmla="*/ 931 h 1048"/>
              <a:gd name="T106" fmla="*/ 174 w 284"/>
              <a:gd name="T107" fmla="*/ 890 h 1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4" h="1048">
                <a:moveTo>
                  <a:pt x="133" y="0"/>
                </a:moveTo>
                <a:lnTo>
                  <a:pt x="133" y="0"/>
                </a:lnTo>
                <a:lnTo>
                  <a:pt x="113" y="5"/>
                </a:lnTo>
                <a:lnTo>
                  <a:pt x="98" y="9"/>
                </a:lnTo>
                <a:lnTo>
                  <a:pt x="91" y="12"/>
                </a:lnTo>
                <a:lnTo>
                  <a:pt x="85" y="15"/>
                </a:lnTo>
                <a:lnTo>
                  <a:pt x="85" y="15"/>
                </a:lnTo>
                <a:lnTo>
                  <a:pt x="78" y="21"/>
                </a:lnTo>
                <a:lnTo>
                  <a:pt x="72" y="26"/>
                </a:lnTo>
                <a:lnTo>
                  <a:pt x="68" y="33"/>
                </a:lnTo>
                <a:lnTo>
                  <a:pt x="66" y="38"/>
                </a:lnTo>
                <a:lnTo>
                  <a:pt x="66" y="38"/>
                </a:lnTo>
                <a:lnTo>
                  <a:pt x="66" y="49"/>
                </a:lnTo>
                <a:lnTo>
                  <a:pt x="66" y="54"/>
                </a:lnTo>
                <a:lnTo>
                  <a:pt x="74" y="42"/>
                </a:lnTo>
                <a:lnTo>
                  <a:pt x="77" y="53"/>
                </a:lnTo>
                <a:lnTo>
                  <a:pt x="69" y="68"/>
                </a:lnTo>
                <a:lnTo>
                  <a:pt x="69" y="68"/>
                </a:lnTo>
                <a:lnTo>
                  <a:pt x="65" y="70"/>
                </a:lnTo>
                <a:lnTo>
                  <a:pt x="61" y="72"/>
                </a:lnTo>
                <a:lnTo>
                  <a:pt x="61" y="73"/>
                </a:lnTo>
                <a:lnTo>
                  <a:pt x="61" y="73"/>
                </a:lnTo>
                <a:lnTo>
                  <a:pt x="63" y="91"/>
                </a:lnTo>
                <a:lnTo>
                  <a:pt x="63" y="91"/>
                </a:lnTo>
                <a:lnTo>
                  <a:pt x="59" y="95"/>
                </a:lnTo>
                <a:lnTo>
                  <a:pt x="55" y="103"/>
                </a:lnTo>
                <a:lnTo>
                  <a:pt x="55" y="103"/>
                </a:lnTo>
                <a:lnTo>
                  <a:pt x="54" y="108"/>
                </a:lnTo>
                <a:lnTo>
                  <a:pt x="54" y="109"/>
                </a:lnTo>
                <a:lnTo>
                  <a:pt x="55" y="110"/>
                </a:lnTo>
                <a:lnTo>
                  <a:pt x="55" y="110"/>
                </a:lnTo>
                <a:lnTo>
                  <a:pt x="61" y="112"/>
                </a:lnTo>
                <a:lnTo>
                  <a:pt x="61" y="112"/>
                </a:lnTo>
                <a:lnTo>
                  <a:pt x="58" y="118"/>
                </a:lnTo>
                <a:lnTo>
                  <a:pt x="56" y="122"/>
                </a:lnTo>
                <a:lnTo>
                  <a:pt x="56" y="124"/>
                </a:lnTo>
                <a:lnTo>
                  <a:pt x="58" y="126"/>
                </a:lnTo>
                <a:lnTo>
                  <a:pt x="61" y="129"/>
                </a:lnTo>
                <a:lnTo>
                  <a:pt x="59" y="134"/>
                </a:lnTo>
                <a:lnTo>
                  <a:pt x="59" y="134"/>
                </a:lnTo>
                <a:lnTo>
                  <a:pt x="65" y="147"/>
                </a:lnTo>
                <a:lnTo>
                  <a:pt x="69" y="155"/>
                </a:lnTo>
                <a:lnTo>
                  <a:pt x="73" y="160"/>
                </a:lnTo>
                <a:lnTo>
                  <a:pt x="73" y="160"/>
                </a:lnTo>
                <a:lnTo>
                  <a:pt x="79" y="161"/>
                </a:lnTo>
                <a:lnTo>
                  <a:pt x="84" y="161"/>
                </a:lnTo>
                <a:lnTo>
                  <a:pt x="105" y="176"/>
                </a:lnTo>
                <a:lnTo>
                  <a:pt x="93" y="206"/>
                </a:lnTo>
                <a:lnTo>
                  <a:pt x="93" y="206"/>
                </a:lnTo>
                <a:lnTo>
                  <a:pt x="92" y="206"/>
                </a:lnTo>
                <a:lnTo>
                  <a:pt x="87" y="207"/>
                </a:lnTo>
                <a:lnTo>
                  <a:pt x="82" y="211"/>
                </a:lnTo>
                <a:lnTo>
                  <a:pt x="78" y="214"/>
                </a:lnTo>
                <a:lnTo>
                  <a:pt x="77" y="218"/>
                </a:lnTo>
                <a:lnTo>
                  <a:pt x="77" y="218"/>
                </a:lnTo>
                <a:lnTo>
                  <a:pt x="74" y="227"/>
                </a:lnTo>
                <a:lnTo>
                  <a:pt x="70" y="242"/>
                </a:lnTo>
                <a:lnTo>
                  <a:pt x="64" y="283"/>
                </a:lnTo>
                <a:lnTo>
                  <a:pt x="59" y="322"/>
                </a:lnTo>
                <a:lnTo>
                  <a:pt x="55" y="343"/>
                </a:lnTo>
                <a:lnTo>
                  <a:pt x="55" y="343"/>
                </a:lnTo>
                <a:lnTo>
                  <a:pt x="51" y="361"/>
                </a:lnTo>
                <a:lnTo>
                  <a:pt x="45" y="396"/>
                </a:lnTo>
                <a:lnTo>
                  <a:pt x="35" y="458"/>
                </a:lnTo>
                <a:lnTo>
                  <a:pt x="35" y="458"/>
                </a:lnTo>
                <a:lnTo>
                  <a:pt x="28" y="488"/>
                </a:lnTo>
                <a:lnTo>
                  <a:pt x="17" y="538"/>
                </a:lnTo>
                <a:lnTo>
                  <a:pt x="0" y="611"/>
                </a:lnTo>
                <a:lnTo>
                  <a:pt x="0" y="611"/>
                </a:lnTo>
                <a:lnTo>
                  <a:pt x="0" y="612"/>
                </a:lnTo>
                <a:lnTo>
                  <a:pt x="4" y="615"/>
                </a:lnTo>
                <a:lnTo>
                  <a:pt x="12" y="618"/>
                </a:lnTo>
                <a:lnTo>
                  <a:pt x="12" y="618"/>
                </a:lnTo>
                <a:lnTo>
                  <a:pt x="18" y="618"/>
                </a:lnTo>
                <a:lnTo>
                  <a:pt x="26" y="620"/>
                </a:lnTo>
                <a:lnTo>
                  <a:pt x="36" y="620"/>
                </a:lnTo>
                <a:lnTo>
                  <a:pt x="36" y="620"/>
                </a:lnTo>
                <a:lnTo>
                  <a:pt x="32" y="637"/>
                </a:lnTo>
                <a:lnTo>
                  <a:pt x="23" y="677"/>
                </a:lnTo>
                <a:lnTo>
                  <a:pt x="19" y="700"/>
                </a:lnTo>
                <a:lnTo>
                  <a:pt x="17" y="721"/>
                </a:lnTo>
                <a:lnTo>
                  <a:pt x="18" y="740"/>
                </a:lnTo>
                <a:lnTo>
                  <a:pt x="18" y="748"/>
                </a:lnTo>
                <a:lnTo>
                  <a:pt x="21" y="754"/>
                </a:lnTo>
                <a:lnTo>
                  <a:pt x="21" y="754"/>
                </a:lnTo>
                <a:lnTo>
                  <a:pt x="24" y="761"/>
                </a:lnTo>
                <a:lnTo>
                  <a:pt x="28" y="767"/>
                </a:lnTo>
                <a:lnTo>
                  <a:pt x="40" y="778"/>
                </a:lnTo>
                <a:lnTo>
                  <a:pt x="52" y="791"/>
                </a:lnTo>
                <a:lnTo>
                  <a:pt x="66" y="803"/>
                </a:lnTo>
                <a:lnTo>
                  <a:pt x="92" y="822"/>
                </a:lnTo>
                <a:lnTo>
                  <a:pt x="102" y="829"/>
                </a:lnTo>
                <a:lnTo>
                  <a:pt x="102" y="829"/>
                </a:lnTo>
                <a:lnTo>
                  <a:pt x="94" y="872"/>
                </a:lnTo>
                <a:lnTo>
                  <a:pt x="84" y="921"/>
                </a:lnTo>
                <a:lnTo>
                  <a:pt x="84" y="921"/>
                </a:lnTo>
                <a:lnTo>
                  <a:pt x="80" y="931"/>
                </a:lnTo>
                <a:lnTo>
                  <a:pt x="79" y="938"/>
                </a:lnTo>
                <a:lnTo>
                  <a:pt x="78" y="947"/>
                </a:lnTo>
                <a:lnTo>
                  <a:pt x="78" y="982"/>
                </a:lnTo>
                <a:lnTo>
                  <a:pt x="78" y="982"/>
                </a:lnTo>
                <a:lnTo>
                  <a:pt x="49" y="996"/>
                </a:lnTo>
                <a:lnTo>
                  <a:pt x="30" y="1007"/>
                </a:lnTo>
                <a:lnTo>
                  <a:pt x="22" y="1011"/>
                </a:lnTo>
                <a:lnTo>
                  <a:pt x="19" y="1013"/>
                </a:lnTo>
                <a:lnTo>
                  <a:pt x="19" y="1013"/>
                </a:lnTo>
                <a:lnTo>
                  <a:pt x="19" y="1016"/>
                </a:lnTo>
                <a:lnTo>
                  <a:pt x="19" y="1019"/>
                </a:lnTo>
                <a:lnTo>
                  <a:pt x="24" y="1026"/>
                </a:lnTo>
                <a:lnTo>
                  <a:pt x="32" y="1032"/>
                </a:lnTo>
                <a:lnTo>
                  <a:pt x="40" y="1039"/>
                </a:lnTo>
                <a:lnTo>
                  <a:pt x="40" y="1039"/>
                </a:lnTo>
                <a:lnTo>
                  <a:pt x="52" y="1043"/>
                </a:lnTo>
                <a:lnTo>
                  <a:pt x="68" y="1046"/>
                </a:lnTo>
                <a:lnTo>
                  <a:pt x="83" y="1048"/>
                </a:lnTo>
                <a:lnTo>
                  <a:pt x="88" y="1048"/>
                </a:lnTo>
                <a:lnTo>
                  <a:pt x="91" y="1048"/>
                </a:lnTo>
                <a:lnTo>
                  <a:pt x="91" y="1048"/>
                </a:lnTo>
                <a:lnTo>
                  <a:pt x="108" y="1041"/>
                </a:lnTo>
                <a:lnTo>
                  <a:pt x="119" y="1038"/>
                </a:lnTo>
                <a:lnTo>
                  <a:pt x="125" y="1036"/>
                </a:lnTo>
                <a:lnTo>
                  <a:pt x="125" y="1036"/>
                </a:lnTo>
                <a:lnTo>
                  <a:pt x="146" y="1036"/>
                </a:lnTo>
                <a:lnTo>
                  <a:pt x="160" y="1036"/>
                </a:lnTo>
                <a:lnTo>
                  <a:pt x="167" y="1035"/>
                </a:lnTo>
                <a:lnTo>
                  <a:pt x="171" y="1032"/>
                </a:lnTo>
                <a:lnTo>
                  <a:pt x="171" y="1032"/>
                </a:lnTo>
                <a:lnTo>
                  <a:pt x="174" y="1030"/>
                </a:lnTo>
                <a:lnTo>
                  <a:pt x="176" y="1027"/>
                </a:lnTo>
                <a:lnTo>
                  <a:pt x="177" y="1024"/>
                </a:lnTo>
                <a:lnTo>
                  <a:pt x="177" y="1021"/>
                </a:lnTo>
                <a:lnTo>
                  <a:pt x="176" y="1015"/>
                </a:lnTo>
                <a:lnTo>
                  <a:pt x="173" y="1010"/>
                </a:lnTo>
                <a:lnTo>
                  <a:pt x="173" y="1010"/>
                </a:lnTo>
                <a:lnTo>
                  <a:pt x="171" y="1002"/>
                </a:lnTo>
                <a:lnTo>
                  <a:pt x="169" y="991"/>
                </a:lnTo>
                <a:lnTo>
                  <a:pt x="169" y="975"/>
                </a:lnTo>
                <a:lnTo>
                  <a:pt x="169" y="975"/>
                </a:lnTo>
                <a:lnTo>
                  <a:pt x="174" y="982"/>
                </a:lnTo>
                <a:lnTo>
                  <a:pt x="181" y="985"/>
                </a:lnTo>
                <a:lnTo>
                  <a:pt x="185" y="987"/>
                </a:lnTo>
                <a:lnTo>
                  <a:pt x="188" y="987"/>
                </a:lnTo>
                <a:lnTo>
                  <a:pt x="188" y="987"/>
                </a:lnTo>
                <a:lnTo>
                  <a:pt x="192" y="985"/>
                </a:lnTo>
                <a:lnTo>
                  <a:pt x="196" y="984"/>
                </a:lnTo>
                <a:lnTo>
                  <a:pt x="208" y="977"/>
                </a:lnTo>
                <a:lnTo>
                  <a:pt x="218" y="965"/>
                </a:lnTo>
                <a:lnTo>
                  <a:pt x="228" y="951"/>
                </a:lnTo>
                <a:lnTo>
                  <a:pt x="228" y="951"/>
                </a:lnTo>
                <a:lnTo>
                  <a:pt x="235" y="937"/>
                </a:lnTo>
                <a:lnTo>
                  <a:pt x="239" y="927"/>
                </a:lnTo>
                <a:lnTo>
                  <a:pt x="243" y="918"/>
                </a:lnTo>
                <a:lnTo>
                  <a:pt x="246" y="914"/>
                </a:lnTo>
                <a:lnTo>
                  <a:pt x="249" y="911"/>
                </a:lnTo>
                <a:lnTo>
                  <a:pt x="249" y="911"/>
                </a:lnTo>
                <a:lnTo>
                  <a:pt x="267" y="897"/>
                </a:lnTo>
                <a:lnTo>
                  <a:pt x="275" y="888"/>
                </a:lnTo>
                <a:lnTo>
                  <a:pt x="279" y="883"/>
                </a:lnTo>
                <a:lnTo>
                  <a:pt x="281" y="876"/>
                </a:lnTo>
                <a:lnTo>
                  <a:pt x="281" y="876"/>
                </a:lnTo>
                <a:lnTo>
                  <a:pt x="282" y="871"/>
                </a:lnTo>
                <a:lnTo>
                  <a:pt x="284" y="865"/>
                </a:lnTo>
                <a:lnTo>
                  <a:pt x="282" y="855"/>
                </a:lnTo>
                <a:lnTo>
                  <a:pt x="281" y="847"/>
                </a:lnTo>
                <a:lnTo>
                  <a:pt x="277" y="842"/>
                </a:lnTo>
                <a:lnTo>
                  <a:pt x="277" y="842"/>
                </a:lnTo>
                <a:lnTo>
                  <a:pt x="274" y="841"/>
                </a:lnTo>
                <a:lnTo>
                  <a:pt x="269" y="841"/>
                </a:lnTo>
                <a:lnTo>
                  <a:pt x="252" y="839"/>
                </a:lnTo>
                <a:lnTo>
                  <a:pt x="230" y="838"/>
                </a:lnTo>
                <a:lnTo>
                  <a:pt x="230" y="838"/>
                </a:lnTo>
                <a:lnTo>
                  <a:pt x="228" y="834"/>
                </a:lnTo>
                <a:lnTo>
                  <a:pt x="224" y="825"/>
                </a:lnTo>
                <a:lnTo>
                  <a:pt x="224" y="825"/>
                </a:lnTo>
                <a:lnTo>
                  <a:pt x="218" y="819"/>
                </a:lnTo>
                <a:lnTo>
                  <a:pt x="206" y="810"/>
                </a:lnTo>
                <a:lnTo>
                  <a:pt x="192" y="799"/>
                </a:lnTo>
                <a:lnTo>
                  <a:pt x="192" y="692"/>
                </a:lnTo>
                <a:lnTo>
                  <a:pt x="201" y="650"/>
                </a:lnTo>
                <a:lnTo>
                  <a:pt x="201" y="650"/>
                </a:lnTo>
                <a:lnTo>
                  <a:pt x="220" y="649"/>
                </a:lnTo>
                <a:lnTo>
                  <a:pt x="234" y="646"/>
                </a:lnTo>
                <a:lnTo>
                  <a:pt x="239" y="645"/>
                </a:lnTo>
                <a:lnTo>
                  <a:pt x="242" y="643"/>
                </a:lnTo>
                <a:lnTo>
                  <a:pt x="242" y="643"/>
                </a:lnTo>
                <a:lnTo>
                  <a:pt x="244" y="626"/>
                </a:lnTo>
                <a:lnTo>
                  <a:pt x="246" y="597"/>
                </a:lnTo>
                <a:lnTo>
                  <a:pt x="249" y="555"/>
                </a:lnTo>
                <a:lnTo>
                  <a:pt x="249" y="555"/>
                </a:lnTo>
                <a:lnTo>
                  <a:pt x="262" y="546"/>
                </a:lnTo>
                <a:lnTo>
                  <a:pt x="271" y="538"/>
                </a:lnTo>
                <a:lnTo>
                  <a:pt x="274" y="535"/>
                </a:lnTo>
                <a:lnTo>
                  <a:pt x="276" y="531"/>
                </a:lnTo>
                <a:lnTo>
                  <a:pt x="276" y="531"/>
                </a:lnTo>
                <a:lnTo>
                  <a:pt x="279" y="504"/>
                </a:lnTo>
                <a:lnTo>
                  <a:pt x="280" y="485"/>
                </a:lnTo>
                <a:lnTo>
                  <a:pt x="280" y="485"/>
                </a:lnTo>
                <a:lnTo>
                  <a:pt x="280" y="460"/>
                </a:lnTo>
                <a:lnTo>
                  <a:pt x="280" y="439"/>
                </a:lnTo>
                <a:lnTo>
                  <a:pt x="280" y="424"/>
                </a:lnTo>
                <a:lnTo>
                  <a:pt x="280" y="424"/>
                </a:lnTo>
                <a:lnTo>
                  <a:pt x="272" y="391"/>
                </a:lnTo>
                <a:lnTo>
                  <a:pt x="270" y="375"/>
                </a:lnTo>
                <a:lnTo>
                  <a:pt x="269" y="363"/>
                </a:lnTo>
                <a:lnTo>
                  <a:pt x="269" y="363"/>
                </a:lnTo>
                <a:lnTo>
                  <a:pt x="267" y="336"/>
                </a:lnTo>
                <a:lnTo>
                  <a:pt x="266" y="310"/>
                </a:lnTo>
                <a:lnTo>
                  <a:pt x="266" y="310"/>
                </a:lnTo>
                <a:lnTo>
                  <a:pt x="263" y="296"/>
                </a:lnTo>
                <a:lnTo>
                  <a:pt x="258" y="272"/>
                </a:lnTo>
                <a:lnTo>
                  <a:pt x="252" y="245"/>
                </a:lnTo>
                <a:lnTo>
                  <a:pt x="247" y="232"/>
                </a:lnTo>
                <a:lnTo>
                  <a:pt x="243" y="222"/>
                </a:lnTo>
                <a:lnTo>
                  <a:pt x="243" y="222"/>
                </a:lnTo>
                <a:lnTo>
                  <a:pt x="238" y="213"/>
                </a:lnTo>
                <a:lnTo>
                  <a:pt x="230" y="203"/>
                </a:lnTo>
                <a:lnTo>
                  <a:pt x="214" y="185"/>
                </a:lnTo>
                <a:lnTo>
                  <a:pt x="200" y="173"/>
                </a:lnTo>
                <a:lnTo>
                  <a:pt x="194" y="167"/>
                </a:lnTo>
                <a:lnTo>
                  <a:pt x="190" y="148"/>
                </a:lnTo>
                <a:lnTo>
                  <a:pt x="185" y="134"/>
                </a:lnTo>
                <a:lnTo>
                  <a:pt x="192" y="141"/>
                </a:lnTo>
                <a:lnTo>
                  <a:pt x="192" y="141"/>
                </a:lnTo>
                <a:lnTo>
                  <a:pt x="192" y="137"/>
                </a:lnTo>
                <a:lnTo>
                  <a:pt x="192" y="127"/>
                </a:lnTo>
                <a:lnTo>
                  <a:pt x="192" y="127"/>
                </a:lnTo>
                <a:lnTo>
                  <a:pt x="190" y="114"/>
                </a:lnTo>
                <a:lnTo>
                  <a:pt x="190" y="114"/>
                </a:lnTo>
                <a:lnTo>
                  <a:pt x="191" y="110"/>
                </a:lnTo>
                <a:lnTo>
                  <a:pt x="192" y="100"/>
                </a:lnTo>
                <a:lnTo>
                  <a:pt x="194" y="85"/>
                </a:lnTo>
                <a:lnTo>
                  <a:pt x="194" y="76"/>
                </a:lnTo>
                <a:lnTo>
                  <a:pt x="192" y="66"/>
                </a:lnTo>
                <a:lnTo>
                  <a:pt x="192" y="66"/>
                </a:lnTo>
                <a:lnTo>
                  <a:pt x="188" y="49"/>
                </a:lnTo>
                <a:lnTo>
                  <a:pt x="186" y="35"/>
                </a:lnTo>
                <a:lnTo>
                  <a:pt x="185" y="29"/>
                </a:lnTo>
                <a:lnTo>
                  <a:pt x="182" y="25"/>
                </a:lnTo>
                <a:lnTo>
                  <a:pt x="180" y="20"/>
                </a:lnTo>
                <a:lnTo>
                  <a:pt x="174" y="16"/>
                </a:lnTo>
                <a:lnTo>
                  <a:pt x="174" y="16"/>
                </a:lnTo>
                <a:lnTo>
                  <a:pt x="167" y="12"/>
                </a:lnTo>
                <a:lnTo>
                  <a:pt x="162" y="10"/>
                </a:lnTo>
                <a:lnTo>
                  <a:pt x="158" y="9"/>
                </a:lnTo>
                <a:lnTo>
                  <a:pt x="158" y="9"/>
                </a:lnTo>
                <a:lnTo>
                  <a:pt x="157" y="7"/>
                </a:lnTo>
                <a:lnTo>
                  <a:pt x="150" y="4"/>
                </a:lnTo>
                <a:lnTo>
                  <a:pt x="150" y="4"/>
                </a:lnTo>
                <a:lnTo>
                  <a:pt x="145" y="2"/>
                </a:lnTo>
                <a:lnTo>
                  <a:pt x="139" y="1"/>
                </a:lnTo>
                <a:lnTo>
                  <a:pt x="133" y="0"/>
                </a:lnTo>
                <a:lnTo>
                  <a:pt x="133" y="0"/>
                </a:lnTo>
                <a:close/>
                <a:moveTo>
                  <a:pt x="174" y="890"/>
                </a:moveTo>
                <a:lnTo>
                  <a:pt x="188" y="905"/>
                </a:lnTo>
                <a:lnTo>
                  <a:pt x="188" y="905"/>
                </a:lnTo>
                <a:lnTo>
                  <a:pt x="186" y="917"/>
                </a:lnTo>
                <a:lnTo>
                  <a:pt x="182" y="936"/>
                </a:lnTo>
                <a:lnTo>
                  <a:pt x="182" y="936"/>
                </a:lnTo>
                <a:lnTo>
                  <a:pt x="180" y="942"/>
                </a:lnTo>
                <a:lnTo>
                  <a:pt x="176" y="950"/>
                </a:lnTo>
                <a:lnTo>
                  <a:pt x="171" y="959"/>
                </a:lnTo>
                <a:lnTo>
                  <a:pt x="159" y="947"/>
                </a:lnTo>
                <a:lnTo>
                  <a:pt x="159" y="947"/>
                </a:lnTo>
                <a:lnTo>
                  <a:pt x="163" y="940"/>
                </a:lnTo>
                <a:lnTo>
                  <a:pt x="167" y="931"/>
                </a:lnTo>
                <a:lnTo>
                  <a:pt x="171" y="921"/>
                </a:lnTo>
                <a:lnTo>
                  <a:pt x="171" y="921"/>
                </a:lnTo>
                <a:lnTo>
                  <a:pt x="173" y="909"/>
                </a:lnTo>
                <a:lnTo>
                  <a:pt x="174" y="899"/>
                </a:lnTo>
                <a:lnTo>
                  <a:pt x="174" y="890"/>
                </a:lnTo>
                <a:lnTo>
                  <a:pt x="174" y="89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8359481" y="842937"/>
            <a:ext cx="544512" cy="1579756"/>
          </a:xfrm>
          <a:custGeom>
            <a:avLst/>
            <a:gdLst>
              <a:gd name="T0" fmla="*/ 144 w 243"/>
              <a:gd name="T1" fmla="*/ 8 h 705"/>
              <a:gd name="T2" fmla="*/ 131 w 243"/>
              <a:gd name="T3" fmla="*/ 88 h 705"/>
              <a:gd name="T4" fmla="*/ 133 w 243"/>
              <a:gd name="T5" fmla="*/ 99 h 705"/>
              <a:gd name="T6" fmla="*/ 93 w 243"/>
              <a:gd name="T7" fmla="*/ 160 h 705"/>
              <a:gd name="T8" fmla="*/ 78 w 243"/>
              <a:gd name="T9" fmla="*/ 241 h 705"/>
              <a:gd name="T10" fmla="*/ 21 w 243"/>
              <a:gd name="T11" fmla="*/ 306 h 705"/>
              <a:gd name="T12" fmla="*/ 17 w 243"/>
              <a:gd name="T13" fmla="*/ 347 h 705"/>
              <a:gd name="T14" fmla="*/ 31 w 243"/>
              <a:gd name="T15" fmla="*/ 374 h 705"/>
              <a:gd name="T16" fmla="*/ 40 w 243"/>
              <a:gd name="T17" fmla="*/ 372 h 705"/>
              <a:gd name="T18" fmla="*/ 51 w 243"/>
              <a:gd name="T19" fmla="*/ 386 h 705"/>
              <a:gd name="T20" fmla="*/ 70 w 243"/>
              <a:gd name="T21" fmla="*/ 394 h 705"/>
              <a:gd name="T22" fmla="*/ 88 w 243"/>
              <a:gd name="T23" fmla="*/ 415 h 705"/>
              <a:gd name="T24" fmla="*/ 110 w 243"/>
              <a:gd name="T25" fmla="*/ 536 h 705"/>
              <a:gd name="T26" fmla="*/ 40 w 243"/>
              <a:gd name="T27" fmla="*/ 584 h 705"/>
              <a:gd name="T28" fmla="*/ 0 w 243"/>
              <a:gd name="T29" fmla="*/ 592 h 705"/>
              <a:gd name="T30" fmla="*/ 19 w 243"/>
              <a:gd name="T31" fmla="*/ 650 h 705"/>
              <a:gd name="T32" fmla="*/ 36 w 243"/>
              <a:gd name="T33" fmla="*/ 696 h 705"/>
              <a:gd name="T34" fmla="*/ 46 w 243"/>
              <a:gd name="T35" fmla="*/ 683 h 705"/>
              <a:gd name="T36" fmla="*/ 56 w 243"/>
              <a:gd name="T37" fmla="*/ 645 h 705"/>
              <a:gd name="T38" fmla="*/ 63 w 243"/>
              <a:gd name="T39" fmla="*/ 639 h 705"/>
              <a:gd name="T40" fmla="*/ 68 w 243"/>
              <a:gd name="T41" fmla="*/ 626 h 705"/>
              <a:gd name="T42" fmla="*/ 73 w 243"/>
              <a:gd name="T43" fmla="*/ 616 h 705"/>
              <a:gd name="T44" fmla="*/ 147 w 243"/>
              <a:gd name="T45" fmla="*/ 642 h 705"/>
              <a:gd name="T46" fmla="*/ 144 w 243"/>
              <a:gd name="T47" fmla="*/ 664 h 705"/>
              <a:gd name="T48" fmla="*/ 144 w 243"/>
              <a:gd name="T49" fmla="*/ 692 h 705"/>
              <a:gd name="T50" fmla="*/ 176 w 243"/>
              <a:gd name="T51" fmla="*/ 692 h 705"/>
              <a:gd name="T52" fmla="*/ 224 w 243"/>
              <a:gd name="T53" fmla="*/ 685 h 705"/>
              <a:gd name="T54" fmla="*/ 243 w 243"/>
              <a:gd name="T55" fmla="*/ 672 h 705"/>
              <a:gd name="T56" fmla="*/ 224 w 243"/>
              <a:gd name="T57" fmla="*/ 661 h 705"/>
              <a:gd name="T58" fmla="*/ 204 w 243"/>
              <a:gd name="T59" fmla="*/ 645 h 705"/>
              <a:gd name="T60" fmla="*/ 199 w 243"/>
              <a:gd name="T61" fmla="*/ 639 h 705"/>
              <a:gd name="T62" fmla="*/ 192 w 243"/>
              <a:gd name="T63" fmla="*/ 635 h 705"/>
              <a:gd name="T64" fmla="*/ 177 w 243"/>
              <a:gd name="T65" fmla="*/ 629 h 705"/>
              <a:gd name="T66" fmla="*/ 162 w 243"/>
              <a:gd name="T67" fmla="*/ 559 h 705"/>
              <a:gd name="T68" fmla="*/ 204 w 243"/>
              <a:gd name="T69" fmla="*/ 443 h 705"/>
              <a:gd name="T70" fmla="*/ 213 w 243"/>
              <a:gd name="T71" fmla="*/ 438 h 705"/>
              <a:gd name="T72" fmla="*/ 218 w 243"/>
              <a:gd name="T73" fmla="*/ 437 h 705"/>
              <a:gd name="T74" fmla="*/ 227 w 243"/>
              <a:gd name="T75" fmla="*/ 423 h 705"/>
              <a:gd name="T76" fmla="*/ 223 w 243"/>
              <a:gd name="T77" fmla="*/ 386 h 705"/>
              <a:gd name="T78" fmla="*/ 228 w 243"/>
              <a:gd name="T79" fmla="*/ 360 h 705"/>
              <a:gd name="T80" fmla="*/ 218 w 243"/>
              <a:gd name="T81" fmla="*/ 339 h 705"/>
              <a:gd name="T82" fmla="*/ 209 w 243"/>
              <a:gd name="T83" fmla="*/ 274 h 705"/>
              <a:gd name="T84" fmla="*/ 205 w 243"/>
              <a:gd name="T85" fmla="*/ 220 h 705"/>
              <a:gd name="T86" fmla="*/ 199 w 243"/>
              <a:gd name="T87" fmla="*/ 179 h 705"/>
              <a:gd name="T88" fmla="*/ 191 w 243"/>
              <a:gd name="T89" fmla="*/ 151 h 705"/>
              <a:gd name="T90" fmla="*/ 186 w 243"/>
              <a:gd name="T91" fmla="*/ 133 h 705"/>
              <a:gd name="T92" fmla="*/ 200 w 243"/>
              <a:gd name="T93" fmla="*/ 131 h 705"/>
              <a:gd name="T94" fmla="*/ 205 w 243"/>
              <a:gd name="T95" fmla="*/ 117 h 705"/>
              <a:gd name="T96" fmla="*/ 214 w 243"/>
              <a:gd name="T97" fmla="*/ 108 h 705"/>
              <a:gd name="T98" fmla="*/ 223 w 243"/>
              <a:gd name="T99" fmla="*/ 64 h 705"/>
              <a:gd name="T100" fmla="*/ 222 w 243"/>
              <a:gd name="T101" fmla="*/ 39 h 705"/>
              <a:gd name="T102" fmla="*/ 208 w 243"/>
              <a:gd name="T103" fmla="*/ 14 h 705"/>
              <a:gd name="T104" fmla="*/ 196 w 243"/>
              <a:gd name="T105" fmla="*/ 14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43" h="705">
                <a:moveTo>
                  <a:pt x="190" y="10"/>
                </a:moveTo>
                <a:lnTo>
                  <a:pt x="178" y="0"/>
                </a:lnTo>
                <a:lnTo>
                  <a:pt x="181" y="6"/>
                </a:lnTo>
                <a:lnTo>
                  <a:pt x="159" y="3"/>
                </a:lnTo>
                <a:lnTo>
                  <a:pt x="159" y="6"/>
                </a:lnTo>
                <a:lnTo>
                  <a:pt x="144" y="8"/>
                </a:lnTo>
                <a:lnTo>
                  <a:pt x="136" y="18"/>
                </a:lnTo>
                <a:lnTo>
                  <a:pt x="133" y="25"/>
                </a:lnTo>
                <a:lnTo>
                  <a:pt x="128" y="56"/>
                </a:lnTo>
                <a:lnTo>
                  <a:pt x="124" y="64"/>
                </a:lnTo>
                <a:lnTo>
                  <a:pt x="129" y="72"/>
                </a:lnTo>
                <a:lnTo>
                  <a:pt x="131" y="88"/>
                </a:lnTo>
                <a:lnTo>
                  <a:pt x="131" y="88"/>
                </a:lnTo>
                <a:lnTo>
                  <a:pt x="129" y="90"/>
                </a:lnTo>
                <a:lnTo>
                  <a:pt x="128" y="92"/>
                </a:lnTo>
                <a:lnTo>
                  <a:pt x="128" y="94"/>
                </a:lnTo>
                <a:lnTo>
                  <a:pt x="128" y="94"/>
                </a:lnTo>
                <a:lnTo>
                  <a:pt x="133" y="99"/>
                </a:lnTo>
                <a:lnTo>
                  <a:pt x="136" y="103"/>
                </a:lnTo>
                <a:lnTo>
                  <a:pt x="131" y="121"/>
                </a:lnTo>
                <a:lnTo>
                  <a:pt x="131" y="121"/>
                </a:lnTo>
                <a:lnTo>
                  <a:pt x="112" y="139"/>
                </a:lnTo>
                <a:lnTo>
                  <a:pt x="98" y="154"/>
                </a:lnTo>
                <a:lnTo>
                  <a:pt x="93" y="160"/>
                </a:lnTo>
                <a:lnTo>
                  <a:pt x="89" y="165"/>
                </a:lnTo>
                <a:lnTo>
                  <a:pt x="89" y="165"/>
                </a:lnTo>
                <a:lnTo>
                  <a:pt x="87" y="173"/>
                </a:lnTo>
                <a:lnTo>
                  <a:pt x="84" y="183"/>
                </a:lnTo>
                <a:lnTo>
                  <a:pt x="82" y="208"/>
                </a:lnTo>
                <a:lnTo>
                  <a:pt x="78" y="241"/>
                </a:lnTo>
                <a:lnTo>
                  <a:pt x="72" y="257"/>
                </a:lnTo>
                <a:lnTo>
                  <a:pt x="72" y="257"/>
                </a:lnTo>
                <a:lnTo>
                  <a:pt x="47" y="281"/>
                </a:lnTo>
                <a:lnTo>
                  <a:pt x="30" y="297"/>
                </a:lnTo>
                <a:lnTo>
                  <a:pt x="23" y="304"/>
                </a:lnTo>
                <a:lnTo>
                  <a:pt x="21" y="306"/>
                </a:lnTo>
                <a:lnTo>
                  <a:pt x="21" y="306"/>
                </a:lnTo>
                <a:lnTo>
                  <a:pt x="17" y="328"/>
                </a:lnTo>
                <a:lnTo>
                  <a:pt x="16" y="341"/>
                </a:lnTo>
                <a:lnTo>
                  <a:pt x="16" y="344"/>
                </a:lnTo>
                <a:lnTo>
                  <a:pt x="17" y="347"/>
                </a:lnTo>
                <a:lnTo>
                  <a:pt x="17" y="347"/>
                </a:lnTo>
                <a:lnTo>
                  <a:pt x="21" y="347"/>
                </a:lnTo>
                <a:lnTo>
                  <a:pt x="22" y="348"/>
                </a:lnTo>
                <a:lnTo>
                  <a:pt x="23" y="348"/>
                </a:lnTo>
                <a:lnTo>
                  <a:pt x="23" y="348"/>
                </a:lnTo>
                <a:lnTo>
                  <a:pt x="27" y="363"/>
                </a:lnTo>
                <a:lnTo>
                  <a:pt x="31" y="374"/>
                </a:lnTo>
                <a:lnTo>
                  <a:pt x="32" y="377"/>
                </a:lnTo>
                <a:lnTo>
                  <a:pt x="35" y="379"/>
                </a:lnTo>
                <a:lnTo>
                  <a:pt x="35" y="379"/>
                </a:lnTo>
                <a:lnTo>
                  <a:pt x="36" y="379"/>
                </a:lnTo>
                <a:lnTo>
                  <a:pt x="37" y="377"/>
                </a:lnTo>
                <a:lnTo>
                  <a:pt x="40" y="372"/>
                </a:lnTo>
                <a:lnTo>
                  <a:pt x="44" y="366"/>
                </a:lnTo>
                <a:lnTo>
                  <a:pt x="44" y="366"/>
                </a:lnTo>
                <a:lnTo>
                  <a:pt x="46" y="376"/>
                </a:lnTo>
                <a:lnTo>
                  <a:pt x="47" y="384"/>
                </a:lnTo>
                <a:lnTo>
                  <a:pt x="50" y="386"/>
                </a:lnTo>
                <a:lnTo>
                  <a:pt x="51" y="386"/>
                </a:lnTo>
                <a:lnTo>
                  <a:pt x="51" y="386"/>
                </a:lnTo>
                <a:lnTo>
                  <a:pt x="60" y="386"/>
                </a:lnTo>
                <a:lnTo>
                  <a:pt x="67" y="386"/>
                </a:lnTo>
                <a:lnTo>
                  <a:pt x="67" y="386"/>
                </a:lnTo>
                <a:lnTo>
                  <a:pt x="67" y="389"/>
                </a:lnTo>
                <a:lnTo>
                  <a:pt x="70" y="394"/>
                </a:lnTo>
                <a:lnTo>
                  <a:pt x="70" y="394"/>
                </a:lnTo>
                <a:lnTo>
                  <a:pt x="74" y="398"/>
                </a:lnTo>
                <a:lnTo>
                  <a:pt x="80" y="403"/>
                </a:lnTo>
                <a:lnTo>
                  <a:pt x="87" y="408"/>
                </a:lnTo>
                <a:lnTo>
                  <a:pt x="87" y="408"/>
                </a:lnTo>
                <a:lnTo>
                  <a:pt x="88" y="415"/>
                </a:lnTo>
                <a:lnTo>
                  <a:pt x="91" y="431"/>
                </a:lnTo>
                <a:lnTo>
                  <a:pt x="91" y="431"/>
                </a:lnTo>
                <a:lnTo>
                  <a:pt x="94" y="443"/>
                </a:lnTo>
                <a:lnTo>
                  <a:pt x="89" y="528"/>
                </a:lnTo>
                <a:lnTo>
                  <a:pt x="110" y="536"/>
                </a:lnTo>
                <a:lnTo>
                  <a:pt x="110" y="536"/>
                </a:lnTo>
                <a:lnTo>
                  <a:pt x="86" y="559"/>
                </a:lnTo>
                <a:lnTo>
                  <a:pt x="56" y="582"/>
                </a:lnTo>
                <a:lnTo>
                  <a:pt x="56" y="582"/>
                </a:lnTo>
                <a:lnTo>
                  <a:pt x="45" y="588"/>
                </a:lnTo>
                <a:lnTo>
                  <a:pt x="45" y="588"/>
                </a:lnTo>
                <a:lnTo>
                  <a:pt x="40" y="584"/>
                </a:lnTo>
                <a:lnTo>
                  <a:pt x="33" y="583"/>
                </a:lnTo>
                <a:lnTo>
                  <a:pt x="28" y="582"/>
                </a:lnTo>
                <a:lnTo>
                  <a:pt x="28" y="582"/>
                </a:lnTo>
                <a:lnTo>
                  <a:pt x="17" y="584"/>
                </a:lnTo>
                <a:lnTo>
                  <a:pt x="9" y="586"/>
                </a:lnTo>
                <a:lnTo>
                  <a:pt x="0" y="592"/>
                </a:lnTo>
                <a:lnTo>
                  <a:pt x="0" y="592"/>
                </a:lnTo>
                <a:lnTo>
                  <a:pt x="9" y="619"/>
                </a:lnTo>
                <a:lnTo>
                  <a:pt x="17" y="638"/>
                </a:lnTo>
                <a:lnTo>
                  <a:pt x="18" y="645"/>
                </a:lnTo>
                <a:lnTo>
                  <a:pt x="19" y="650"/>
                </a:lnTo>
                <a:lnTo>
                  <a:pt x="19" y="650"/>
                </a:lnTo>
                <a:lnTo>
                  <a:pt x="19" y="658"/>
                </a:lnTo>
                <a:lnTo>
                  <a:pt x="21" y="666"/>
                </a:lnTo>
                <a:lnTo>
                  <a:pt x="27" y="680"/>
                </a:lnTo>
                <a:lnTo>
                  <a:pt x="27" y="680"/>
                </a:lnTo>
                <a:lnTo>
                  <a:pt x="31" y="687"/>
                </a:lnTo>
                <a:lnTo>
                  <a:pt x="36" y="696"/>
                </a:lnTo>
                <a:lnTo>
                  <a:pt x="42" y="704"/>
                </a:lnTo>
                <a:lnTo>
                  <a:pt x="44" y="705"/>
                </a:lnTo>
                <a:lnTo>
                  <a:pt x="45" y="704"/>
                </a:lnTo>
                <a:lnTo>
                  <a:pt x="45" y="704"/>
                </a:lnTo>
                <a:lnTo>
                  <a:pt x="46" y="696"/>
                </a:lnTo>
                <a:lnTo>
                  <a:pt x="46" y="683"/>
                </a:lnTo>
                <a:lnTo>
                  <a:pt x="46" y="671"/>
                </a:lnTo>
                <a:lnTo>
                  <a:pt x="47" y="662"/>
                </a:lnTo>
                <a:lnTo>
                  <a:pt x="47" y="662"/>
                </a:lnTo>
                <a:lnTo>
                  <a:pt x="53" y="652"/>
                </a:lnTo>
                <a:lnTo>
                  <a:pt x="56" y="645"/>
                </a:lnTo>
                <a:lnTo>
                  <a:pt x="56" y="645"/>
                </a:lnTo>
                <a:lnTo>
                  <a:pt x="59" y="647"/>
                </a:lnTo>
                <a:lnTo>
                  <a:pt x="61" y="648"/>
                </a:lnTo>
                <a:lnTo>
                  <a:pt x="63" y="647"/>
                </a:lnTo>
                <a:lnTo>
                  <a:pt x="63" y="647"/>
                </a:lnTo>
                <a:lnTo>
                  <a:pt x="63" y="644"/>
                </a:lnTo>
                <a:lnTo>
                  <a:pt x="63" y="639"/>
                </a:lnTo>
                <a:lnTo>
                  <a:pt x="60" y="634"/>
                </a:lnTo>
                <a:lnTo>
                  <a:pt x="60" y="634"/>
                </a:lnTo>
                <a:lnTo>
                  <a:pt x="64" y="631"/>
                </a:lnTo>
                <a:lnTo>
                  <a:pt x="67" y="628"/>
                </a:lnTo>
                <a:lnTo>
                  <a:pt x="67" y="628"/>
                </a:lnTo>
                <a:lnTo>
                  <a:pt x="68" y="626"/>
                </a:lnTo>
                <a:lnTo>
                  <a:pt x="72" y="625"/>
                </a:lnTo>
                <a:lnTo>
                  <a:pt x="75" y="622"/>
                </a:lnTo>
                <a:lnTo>
                  <a:pt x="77" y="621"/>
                </a:lnTo>
                <a:lnTo>
                  <a:pt x="75" y="620"/>
                </a:lnTo>
                <a:lnTo>
                  <a:pt x="75" y="620"/>
                </a:lnTo>
                <a:lnTo>
                  <a:pt x="73" y="616"/>
                </a:lnTo>
                <a:lnTo>
                  <a:pt x="72" y="615"/>
                </a:lnTo>
                <a:lnTo>
                  <a:pt x="124" y="588"/>
                </a:lnTo>
                <a:lnTo>
                  <a:pt x="124" y="588"/>
                </a:lnTo>
                <a:lnTo>
                  <a:pt x="134" y="612"/>
                </a:lnTo>
                <a:lnTo>
                  <a:pt x="141" y="630"/>
                </a:lnTo>
                <a:lnTo>
                  <a:pt x="147" y="642"/>
                </a:lnTo>
                <a:lnTo>
                  <a:pt x="147" y="642"/>
                </a:lnTo>
                <a:lnTo>
                  <a:pt x="147" y="648"/>
                </a:lnTo>
                <a:lnTo>
                  <a:pt x="147" y="653"/>
                </a:lnTo>
                <a:lnTo>
                  <a:pt x="147" y="661"/>
                </a:lnTo>
                <a:lnTo>
                  <a:pt x="147" y="661"/>
                </a:lnTo>
                <a:lnTo>
                  <a:pt x="144" y="664"/>
                </a:lnTo>
                <a:lnTo>
                  <a:pt x="143" y="668"/>
                </a:lnTo>
                <a:lnTo>
                  <a:pt x="143" y="673"/>
                </a:lnTo>
                <a:lnTo>
                  <a:pt x="143" y="673"/>
                </a:lnTo>
                <a:lnTo>
                  <a:pt x="143" y="685"/>
                </a:lnTo>
                <a:lnTo>
                  <a:pt x="143" y="690"/>
                </a:lnTo>
                <a:lnTo>
                  <a:pt x="144" y="692"/>
                </a:lnTo>
                <a:lnTo>
                  <a:pt x="144" y="692"/>
                </a:lnTo>
                <a:lnTo>
                  <a:pt x="148" y="694"/>
                </a:lnTo>
                <a:lnTo>
                  <a:pt x="153" y="695"/>
                </a:lnTo>
                <a:lnTo>
                  <a:pt x="163" y="695"/>
                </a:lnTo>
                <a:lnTo>
                  <a:pt x="163" y="695"/>
                </a:lnTo>
                <a:lnTo>
                  <a:pt x="176" y="692"/>
                </a:lnTo>
                <a:lnTo>
                  <a:pt x="183" y="691"/>
                </a:lnTo>
                <a:lnTo>
                  <a:pt x="192" y="691"/>
                </a:lnTo>
                <a:lnTo>
                  <a:pt x="192" y="691"/>
                </a:lnTo>
                <a:lnTo>
                  <a:pt x="200" y="691"/>
                </a:lnTo>
                <a:lnTo>
                  <a:pt x="209" y="690"/>
                </a:lnTo>
                <a:lnTo>
                  <a:pt x="224" y="685"/>
                </a:lnTo>
                <a:lnTo>
                  <a:pt x="224" y="685"/>
                </a:lnTo>
                <a:lnTo>
                  <a:pt x="232" y="682"/>
                </a:lnTo>
                <a:lnTo>
                  <a:pt x="237" y="678"/>
                </a:lnTo>
                <a:lnTo>
                  <a:pt x="242" y="675"/>
                </a:lnTo>
                <a:lnTo>
                  <a:pt x="243" y="672"/>
                </a:lnTo>
                <a:lnTo>
                  <a:pt x="243" y="672"/>
                </a:lnTo>
                <a:lnTo>
                  <a:pt x="243" y="669"/>
                </a:lnTo>
                <a:lnTo>
                  <a:pt x="242" y="667"/>
                </a:lnTo>
                <a:lnTo>
                  <a:pt x="239" y="664"/>
                </a:lnTo>
                <a:lnTo>
                  <a:pt x="236" y="662"/>
                </a:lnTo>
                <a:lnTo>
                  <a:pt x="236" y="662"/>
                </a:lnTo>
                <a:lnTo>
                  <a:pt x="224" y="661"/>
                </a:lnTo>
                <a:lnTo>
                  <a:pt x="216" y="661"/>
                </a:lnTo>
                <a:lnTo>
                  <a:pt x="216" y="661"/>
                </a:lnTo>
                <a:lnTo>
                  <a:pt x="215" y="657"/>
                </a:lnTo>
                <a:lnTo>
                  <a:pt x="213" y="653"/>
                </a:lnTo>
                <a:lnTo>
                  <a:pt x="213" y="653"/>
                </a:lnTo>
                <a:lnTo>
                  <a:pt x="204" y="645"/>
                </a:lnTo>
                <a:lnTo>
                  <a:pt x="204" y="645"/>
                </a:lnTo>
                <a:lnTo>
                  <a:pt x="204" y="643"/>
                </a:lnTo>
                <a:lnTo>
                  <a:pt x="204" y="640"/>
                </a:lnTo>
                <a:lnTo>
                  <a:pt x="201" y="639"/>
                </a:lnTo>
                <a:lnTo>
                  <a:pt x="201" y="639"/>
                </a:lnTo>
                <a:lnTo>
                  <a:pt x="199" y="639"/>
                </a:lnTo>
                <a:lnTo>
                  <a:pt x="197" y="640"/>
                </a:lnTo>
                <a:lnTo>
                  <a:pt x="197" y="642"/>
                </a:lnTo>
                <a:lnTo>
                  <a:pt x="197" y="642"/>
                </a:lnTo>
                <a:lnTo>
                  <a:pt x="197" y="639"/>
                </a:lnTo>
                <a:lnTo>
                  <a:pt x="196" y="638"/>
                </a:lnTo>
                <a:lnTo>
                  <a:pt x="192" y="635"/>
                </a:lnTo>
                <a:lnTo>
                  <a:pt x="192" y="635"/>
                </a:lnTo>
                <a:lnTo>
                  <a:pt x="187" y="634"/>
                </a:lnTo>
                <a:lnTo>
                  <a:pt x="183" y="635"/>
                </a:lnTo>
                <a:lnTo>
                  <a:pt x="181" y="635"/>
                </a:lnTo>
                <a:lnTo>
                  <a:pt x="181" y="635"/>
                </a:lnTo>
                <a:lnTo>
                  <a:pt x="177" y="629"/>
                </a:lnTo>
                <a:lnTo>
                  <a:pt x="173" y="620"/>
                </a:lnTo>
                <a:lnTo>
                  <a:pt x="169" y="607"/>
                </a:lnTo>
                <a:lnTo>
                  <a:pt x="169" y="607"/>
                </a:lnTo>
                <a:lnTo>
                  <a:pt x="166" y="591"/>
                </a:lnTo>
                <a:lnTo>
                  <a:pt x="163" y="575"/>
                </a:lnTo>
                <a:lnTo>
                  <a:pt x="162" y="559"/>
                </a:lnTo>
                <a:lnTo>
                  <a:pt x="182" y="546"/>
                </a:lnTo>
                <a:lnTo>
                  <a:pt x="182" y="546"/>
                </a:lnTo>
                <a:lnTo>
                  <a:pt x="191" y="548"/>
                </a:lnTo>
                <a:lnTo>
                  <a:pt x="200" y="548"/>
                </a:lnTo>
                <a:lnTo>
                  <a:pt x="200" y="548"/>
                </a:lnTo>
                <a:lnTo>
                  <a:pt x="204" y="443"/>
                </a:lnTo>
                <a:lnTo>
                  <a:pt x="205" y="436"/>
                </a:lnTo>
                <a:lnTo>
                  <a:pt x="211" y="436"/>
                </a:lnTo>
                <a:lnTo>
                  <a:pt x="211" y="436"/>
                </a:lnTo>
                <a:lnTo>
                  <a:pt x="211" y="437"/>
                </a:lnTo>
                <a:lnTo>
                  <a:pt x="211" y="437"/>
                </a:lnTo>
                <a:lnTo>
                  <a:pt x="213" y="438"/>
                </a:lnTo>
                <a:lnTo>
                  <a:pt x="213" y="438"/>
                </a:lnTo>
                <a:lnTo>
                  <a:pt x="215" y="436"/>
                </a:lnTo>
                <a:lnTo>
                  <a:pt x="216" y="434"/>
                </a:lnTo>
                <a:lnTo>
                  <a:pt x="216" y="434"/>
                </a:lnTo>
                <a:lnTo>
                  <a:pt x="216" y="436"/>
                </a:lnTo>
                <a:lnTo>
                  <a:pt x="218" y="437"/>
                </a:lnTo>
                <a:lnTo>
                  <a:pt x="219" y="438"/>
                </a:lnTo>
                <a:lnTo>
                  <a:pt x="219" y="438"/>
                </a:lnTo>
                <a:lnTo>
                  <a:pt x="220" y="436"/>
                </a:lnTo>
                <a:lnTo>
                  <a:pt x="222" y="432"/>
                </a:lnTo>
                <a:lnTo>
                  <a:pt x="227" y="423"/>
                </a:lnTo>
                <a:lnTo>
                  <a:pt x="227" y="423"/>
                </a:lnTo>
                <a:lnTo>
                  <a:pt x="228" y="417"/>
                </a:lnTo>
                <a:lnTo>
                  <a:pt x="228" y="410"/>
                </a:lnTo>
                <a:lnTo>
                  <a:pt x="228" y="401"/>
                </a:lnTo>
                <a:lnTo>
                  <a:pt x="228" y="401"/>
                </a:lnTo>
                <a:lnTo>
                  <a:pt x="225" y="394"/>
                </a:lnTo>
                <a:lnTo>
                  <a:pt x="223" y="386"/>
                </a:lnTo>
                <a:lnTo>
                  <a:pt x="224" y="382"/>
                </a:lnTo>
                <a:lnTo>
                  <a:pt x="223" y="371"/>
                </a:lnTo>
                <a:lnTo>
                  <a:pt x="223" y="371"/>
                </a:lnTo>
                <a:lnTo>
                  <a:pt x="225" y="368"/>
                </a:lnTo>
                <a:lnTo>
                  <a:pt x="227" y="365"/>
                </a:lnTo>
                <a:lnTo>
                  <a:pt x="228" y="360"/>
                </a:lnTo>
                <a:lnTo>
                  <a:pt x="228" y="360"/>
                </a:lnTo>
                <a:lnTo>
                  <a:pt x="228" y="353"/>
                </a:lnTo>
                <a:lnTo>
                  <a:pt x="225" y="348"/>
                </a:lnTo>
                <a:lnTo>
                  <a:pt x="223" y="341"/>
                </a:lnTo>
                <a:lnTo>
                  <a:pt x="223" y="341"/>
                </a:lnTo>
                <a:lnTo>
                  <a:pt x="218" y="339"/>
                </a:lnTo>
                <a:lnTo>
                  <a:pt x="215" y="339"/>
                </a:lnTo>
                <a:lnTo>
                  <a:pt x="215" y="339"/>
                </a:lnTo>
                <a:lnTo>
                  <a:pt x="211" y="311"/>
                </a:lnTo>
                <a:lnTo>
                  <a:pt x="209" y="290"/>
                </a:lnTo>
                <a:lnTo>
                  <a:pt x="209" y="274"/>
                </a:lnTo>
                <a:lnTo>
                  <a:pt x="209" y="274"/>
                </a:lnTo>
                <a:lnTo>
                  <a:pt x="210" y="263"/>
                </a:lnTo>
                <a:lnTo>
                  <a:pt x="209" y="249"/>
                </a:lnTo>
                <a:lnTo>
                  <a:pt x="209" y="238"/>
                </a:lnTo>
                <a:lnTo>
                  <a:pt x="208" y="230"/>
                </a:lnTo>
                <a:lnTo>
                  <a:pt x="208" y="230"/>
                </a:lnTo>
                <a:lnTo>
                  <a:pt x="205" y="220"/>
                </a:lnTo>
                <a:lnTo>
                  <a:pt x="204" y="210"/>
                </a:lnTo>
                <a:lnTo>
                  <a:pt x="204" y="210"/>
                </a:lnTo>
                <a:lnTo>
                  <a:pt x="201" y="202"/>
                </a:lnTo>
                <a:lnTo>
                  <a:pt x="200" y="188"/>
                </a:lnTo>
                <a:lnTo>
                  <a:pt x="200" y="188"/>
                </a:lnTo>
                <a:lnTo>
                  <a:pt x="199" y="179"/>
                </a:lnTo>
                <a:lnTo>
                  <a:pt x="197" y="173"/>
                </a:lnTo>
                <a:lnTo>
                  <a:pt x="197" y="173"/>
                </a:lnTo>
                <a:lnTo>
                  <a:pt x="195" y="163"/>
                </a:lnTo>
                <a:lnTo>
                  <a:pt x="192" y="154"/>
                </a:lnTo>
                <a:lnTo>
                  <a:pt x="192" y="154"/>
                </a:lnTo>
                <a:lnTo>
                  <a:pt x="191" y="151"/>
                </a:lnTo>
                <a:lnTo>
                  <a:pt x="189" y="149"/>
                </a:lnTo>
                <a:lnTo>
                  <a:pt x="186" y="145"/>
                </a:lnTo>
                <a:lnTo>
                  <a:pt x="185" y="142"/>
                </a:lnTo>
                <a:lnTo>
                  <a:pt x="185" y="142"/>
                </a:lnTo>
                <a:lnTo>
                  <a:pt x="186" y="133"/>
                </a:lnTo>
                <a:lnTo>
                  <a:pt x="186" y="133"/>
                </a:lnTo>
                <a:lnTo>
                  <a:pt x="187" y="131"/>
                </a:lnTo>
                <a:lnTo>
                  <a:pt x="189" y="130"/>
                </a:lnTo>
                <a:lnTo>
                  <a:pt x="189" y="130"/>
                </a:lnTo>
                <a:lnTo>
                  <a:pt x="192" y="131"/>
                </a:lnTo>
                <a:lnTo>
                  <a:pt x="196" y="132"/>
                </a:lnTo>
                <a:lnTo>
                  <a:pt x="200" y="131"/>
                </a:lnTo>
                <a:lnTo>
                  <a:pt x="200" y="131"/>
                </a:lnTo>
                <a:lnTo>
                  <a:pt x="201" y="130"/>
                </a:lnTo>
                <a:lnTo>
                  <a:pt x="202" y="127"/>
                </a:lnTo>
                <a:lnTo>
                  <a:pt x="204" y="125"/>
                </a:lnTo>
                <a:lnTo>
                  <a:pt x="204" y="125"/>
                </a:lnTo>
                <a:lnTo>
                  <a:pt x="205" y="117"/>
                </a:lnTo>
                <a:lnTo>
                  <a:pt x="205" y="117"/>
                </a:lnTo>
                <a:lnTo>
                  <a:pt x="208" y="114"/>
                </a:lnTo>
                <a:lnTo>
                  <a:pt x="209" y="113"/>
                </a:lnTo>
                <a:lnTo>
                  <a:pt x="209" y="113"/>
                </a:lnTo>
                <a:lnTo>
                  <a:pt x="211" y="111"/>
                </a:lnTo>
                <a:lnTo>
                  <a:pt x="214" y="108"/>
                </a:lnTo>
                <a:lnTo>
                  <a:pt x="216" y="106"/>
                </a:lnTo>
                <a:lnTo>
                  <a:pt x="216" y="106"/>
                </a:lnTo>
                <a:lnTo>
                  <a:pt x="218" y="99"/>
                </a:lnTo>
                <a:lnTo>
                  <a:pt x="219" y="93"/>
                </a:lnTo>
                <a:lnTo>
                  <a:pt x="220" y="84"/>
                </a:lnTo>
                <a:lnTo>
                  <a:pt x="223" y="64"/>
                </a:lnTo>
                <a:lnTo>
                  <a:pt x="220" y="50"/>
                </a:lnTo>
                <a:lnTo>
                  <a:pt x="219" y="45"/>
                </a:lnTo>
                <a:lnTo>
                  <a:pt x="219" y="45"/>
                </a:lnTo>
                <a:lnTo>
                  <a:pt x="219" y="43"/>
                </a:lnTo>
                <a:lnTo>
                  <a:pt x="220" y="43"/>
                </a:lnTo>
                <a:lnTo>
                  <a:pt x="222" y="39"/>
                </a:lnTo>
                <a:lnTo>
                  <a:pt x="220" y="34"/>
                </a:lnTo>
                <a:lnTo>
                  <a:pt x="220" y="34"/>
                </a:lnTo>
                <a:lnTo>
                  <a:pt x="216" y="24"/>
                </a:lnTo>
                <a:lnTo>
                  <a:pt x="213" y="18"/>
                </a:lnTo>
                <a:lnTo>
                  <a:pt x="213" y="18"/>
                </a:lnTo>
                <a:lnTo>
                  <a:pt x="208" y="14"/>
                </a:lnTo>
                <a:lnTo>
                  <a:pt x="201" y="10"/>
                </a:lnTo>
                <a:lnTo>
                  <a:pt x="201" y="14"/>
                </a:lnTo>
                <a:lnTo>
                  <a:pt x="197" y="12"/>
                </a:lnTo>
                <a:lnTo>
                  <a:pt x="197" y="12"/>
                </a:lnTo>
                <a:lnTo>
                  <a:pt x="197" y="13"/>
                </a:lnTo>
                <a:lnTo>
                  <a:pt x="196" y="14"/>
                </a:lnTo>
                <a:lnTo>
                  <a:pt x="196" y="14"/>
                </a:lnTo>
                <a:lnTo>
                  <a:pt x="190" y="10"/>
                </a:lnTo>
                <a:lnTo>
                  <a:pt x="190" y="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4"/>
          <p:cNvSpPr>
            <a:spLocks/>
          </p:cNvSpPr>
          <p:nvPr/>
        </p:nvSpPr>
        <p:spPr bwMode="auto">
          <a:xfrm>
            <a:off x="6477000" y="779829"/>
            <a:ext cx="656106" cy="1681157"/>
          </a:xfrm>
          <a:custGeom>
            <a:avLst/>
            <a:gdLst>
              <a:gd name="T0" fmla="*/ 165 w 361"/>
              <a:gd name="T1" fmla="*/ 77 h 925"/>
              <a:gd name="T2" fmla="*/ 164 w 361"/>
              <a:gd name="T3" fmla="*/ 51 h 925"/>
              <a:gd name="T4" fmla="*/ 183 w 361"/>
              <a:gd name="T5" fmla="*/ 21 h 925"/>
              <a:gd name="T6" fmla="*/ 225 w 361"/>
              <a:gd name="T7" fmla="*/ 2 h 925"/>
              <a:gd name="T8" fmla="*/ 272 w 361"/>
              <a:gd name="T9" fmla="*/ 12 h 925"/>
              <a:gd name="T10" fmla="*/ 280 w 361"/>
              <a:gd name="T11" fmla="*/ 21 h 925"/>
              <a:gd name="T12" fmla="*/ 305 w 361"/>
              <a:gd name="T13" fmla="*/ 42 h 925"/>
              <a:gd name="T14" fmla="*/ 325 w 361"/>
              <a:gd name="T15" fmla="*/ 51 h 925"/>
              <a:gd name="T16" fmla="*/ 285 w 361"/>
              <a:gd name="T17" fmla="*/ 72 h 925"/>
              <a:gd name="T18" fmla="*/ 280 w 361"/>
              <a:gd name="T19" fmla="*/ 92 h 925"/>
              <a:gd name="T20" fmla="*/ 290 w 361"/>
              <a:gd name="T21" fmla="*/ 103 h 925"/>
              <a:gd name="T22" fmla="*/ 285 w 361"/>
              <a:gd name="T23" fmla="*/ 112 h 925"/>
              <a:gd name="T24" fmla="*/ 285 w 361"/>
              <a:gd name="T25" fmla="*/ 133 h 925"/>
              <a:gd name="T26" fmla="*/ 273 w 361"/>
              <a:gd name="T27" fmla="*/ 147 h 925"/>
              <a:gd name="T28" fmla="*/ 258 w 361"/>
              <a:gd name="T29" fmla="*/ 154 h 925"/>
              <a:gd name="T30" fmla="*/ 250 w 361"/>
              <a:gd name="T31" fmla="*/ 187 h 925"/>
              <a:gd name="T32" fmla="*/ 264 w 361"/>
              <a:gd name="T33" fmla="*/ 219 h 925"/>
              <a:gd name="T34" fmla="*/ 280 w 361"/>
              <a:gd name="T35" fmla="*/ 265 h 925"/>
              <a:gd name="T36" fmla="*/ 305 w 361"/>
              <a:gd name="T37" fmla="*/ 473 h 925"/>
              <a:gd name="T38" fmla="*/ 305 w 361"/>
              <a:gd name="T39" fmla="*/ 557 h 925"/>
              <a:gd name="T40" fmla="*/ 295 w 361"/>
              <a:gd name="T41" fmla="*/ 641 h 925"/>
              <a:gd name="T42" fmla="*/ 305 w 361"/>
              <a:gd name="T43" fmla="*/ 708 h 925"/>
              <a:gd name="T44" fmla="*/ 275 w 361"/>
              <a:gd name="T45" fmla="*/ 854 h 925"/>
              <a:gd name="T46" fmla="*/ 318 w 361"/>
              <a:gd name="T47" fmla="*/ 892 h 925"/>
              <a:gd name="T48" fmla="*/ 358 w 361"/>
              <a:gd name="T49" fmla="*/ 906 h 925"/>
              <a:gd name="T50" fmla="*/ 357 w 361"/>
              <a:gd name="T51" fmla="*/ 915 h 925"/>
              <a:gd name="T52" fmla="*/ 315 w 361"/>
              <a:gd name="T53" fmla="*/ 925 h 925"/>
              <a:gd name="T54" fmla="*/ 208 w 361"/>
              <a:gd name="T55" fmla="*/ 925 h 925"/>
              <a:gd name="T56" fmla="*/ 193 w 361"/>
              <a:gd name="T57" fmla="*/ 910 h 925"/>
              <a:gd name="T58" fmla="*/ 127 w 361"/>
              <a:gd name="T59" fmla="*/ 813 h 925"/>
              <a:gd name="T60" fmla="*/ 111 w 361"/>
              <a:gd name="T61" fmla="*/ 827 h 925"/>
              <a:gd name="T62" fmla="*/ 81 w 361"/>
              <a:gd name="T63" fmla="*/ 829 h 925"/>
              <a:gd name="T64" fmla="*/ 90 w 361"/>
              <a:gd name="T65" fmla="*/ 910 h 925"/>
              <a:gd name="T66" fmla="*/ 86 w 361"/>
              <a:gd name="T67" fmla="*/ 920 h 925"/>
              <a:gd name="T68" fmla="*/ 46 w 361"/>
              <a:gd name="T69" fmla="*/ 900 h 925"/>
              <a:gd name="T70" fmla="*/ 27 w 361"/>
              <a:gd name="T71" fmla="*/ 878 h 925"/>
              <a:gd name="T72" fmla="*/ 3 w 361"/>
              <a:gd name="T73" fmla="*/ 799 h 925"/>
              <a:gd name="T74" fmla="*/ 5 w 361"/>
              <a:gd name="T75" fmla="*/ 771 h 925"/>
              <a:gd name="T76" fmla="*/ 27 w 361"/>
              <a:gd name="T77" fmla="*/ 765 h 925"/>
              <a:gd name="T78" fmla="*/ 117 w 361"/>
              <a:gd name="T79" fmla="*/ 717 h 925"/>
              <a:gd name="T80" fmla="*/ 175 w 361"/>
              <a:gd name="T81" fmla="*/ 683 h 925"/>
              <a:gd name="T82" fmla="*/ 183 w 361"/>
              <a:gd name="T83" fmla="*/ 671 h 925"/>
              <a:gd name="T84" fmla="*/ 168 w 361"/>
              <a:gd name="T85" fmla="*/ 646 h 925"/>
              <a:gd name="T86" fmla="*/ 163 w 361"/>
              <a:gd name="T87" fmla="*/ 590 h 925"/>
              <a:gd name="T88" fmla="*/ 112 w 361"/>
              <a:gd name="T89" fmla="*/ 529 h 925"/>
              <a:gd name="T90" fmla="*/ 85 w 361"/>
              <a:gd name="T91" fmla="*/ 489 h 925"/>
              <a:gd name="T92" fmla="*/ 66 w 361"/>
              <a:gd name="T93" fmla="*/ 483 h 925"/>
              <a:gd name="T94" fmla="*/ 61 w 361"/>
              <a:gd name="T95" fmla="*/ 437 h 925"/>
              <a:gd name="T96" fmla="*/ 31 w 361"/>
              <a:gd name="T97" fmla="*/ 387 h 925"/>
              <a:gd name="T98" fmla="*/ 25 w 361"/>
              <a:gd name="T99" fmla="*/ 356 h 925"/>
              <a:gd name="T100" fmla="*/ 25 w 361"/>
              <a:gd name="T101" fmla="*/ 317 h 925"/>
              <a:gd name="T102" fmla="*/ 20 w 361"/>
              <a:gd name="T103" fmla="*/ 280 h 925"/>
              <a:gd name="T104" fmla="*/ 28 w 361"/>
              <a:gd name="T105" fmla="*/ 227 h 925"/>
              <a:gd name="T106" fmla="*/ 43 w 361"/>
              <a:gd name="T107" fmla="*/ 219 h 925"/>
              <a:gd name="T108" fmla="*/ 74 w 361"/>
              <a:gd name="T109" fmla="*/ 214 h 925"/>
              <a:gd name="T110" fmla="*/ 105 w 361"/>
              <a:gd name="T111" fmla="*/ 185 h 925"/>
              <a:gd name="T112" fmla="*/ 122 w 361"/>
              <a:gd name="T113" fmla="*/ 152 h 925"/>
              <a:gd name="T114" fmla="*/ 153 w 361"/>
              <a:gd name="T115" fmla="*/ 122 h 9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1" h="925">
                <a:moveTo>
                  <a:pt x="173" y="102"/>
                </a:moveTo>
                <a:lnTo>
                  <a:pt x="173" y="87"/>
                </a:lnTo>
                <a:lnTo>
                  <a:pt x="173" y="87"/>
                </a:lnTo>
                <a:lnTo>
                  <a:pt x="168" y="82"/>
                </a:lnTo>
                <a:lnTo>
                  <a:pt x="165" y="77"/>
                </a:lnTo>
                <a:lnTo>
                  <a:pt x="163" y="72"/>
                </a:lnTo>
                <a:lnTo>
                  <a:pt x="163" y="72"/>
                </a:lnTo>
                <a:lnTo>
                  <a:pt x="163" y="67"/>
                </a:lnTo>
                <a:lnTo>
                  <a:pt x="163" y="59"/>
                </a:lnTo>
                <a:lnTo>
                  <a:pt x="164" y="51"/>
                </a:lnTo>
                <a:lnTo>
                  <a:pt x="163" y="46"/>
                </a:lnTo>
                <a:lnTo>
                  <a:pt x="163" y="46"/>
                </a:lnTo>
                <a:lnTo>
                  <a:pt x="164" y="42"/>
                </a:lnTo>
                <a:lnTo>
                  <a:pt x="168" y="36"/>
                </a:lnTo>
                <a:lnTo>
                  <a:pt x="183" y="21"/>
                </a:lnTo>
                <a:lnTo>
                  <a:pt x="201" y="7"/>
                </a:lnTo>
                <a:lnTo>
                  <a:pt x="208" y="3"/>
                </a:lnTo>
                <a:lnTo>
                  <a:pt x="214" y="0"/>
                </a:lnTo>
                <a:lnTo>
                  <a:pt x="214" y="0"/>
                </a:lnTo>
                <a:lnTo>
                  <a:pt x="225" y="2"/>
                </a:lnTo>
                <a:lnTo>
                  <a:pt x="238" y="4"/>
                </a:lnTo>
                <a:lnTo>
                  <a:pt x="259" y="11"/>
                </a:lnTo>
                <a:lnTo>
                  <a:pt x="259" y="11"/>
                </a:lnTo>
                <a:lnTo>
                  <a:pt x="266" y="12"/>
                </a:lnTo>
                <a:lnTo>
                  <a:pt x="272" y="12"/>
                </a:lnTo>
                <a:lnTo>
                  <a:pt x="273" y="12"/>
                </a:lnTo>
                <a:lnTo>
                  <a:pt x="276" y="13"/>
                </a:lnTo>
                <a:lnTo>
                  <a:pt x="278" y="16"/>
                </a:lnTo>
                <a:lnTo>
                  <a:pt x="280" y="21"/>
                </a:lnTo>
                <a:lnTo>
                  <a:pt x="280" y="21"/>
                </a:lnTo>
                <a:lnTo>
                  <a:pt x="283" y="36"/>
                </a:lnTo>
                <a:lnTo>
                  <a:pt x="285" y="41"/>
                </a:lnTo>
                <a:lnTo>
                  <a:pt x="285" y="41"/>
                </a:lnTo>
                <a:lnTo>
                  <a:pt x="291" y="41"/>
                </a:lnTo>
                <a:lnTo>
                  <a:pt x="305" y="42"/>
                </a:lnTo>
                <a:lnTo>
                  <a:pt x="319" y="46"/>
                </a:lnTo>
                <a:lnTo>
                  <a:pt x="324" y="49"/>
                </a:lnTo>
                <a:lnTo>
                  <a:pt x="325" y="50"/>
                </a:lnTo>
                <a:lnTo>
                  <a:pt x="325" y="51"/>
                </a:lnTo>
                <a:lnTo>
                  <a:pt x="325" y="51"/>
                </a:lnTo>
                <a:lnTo>
                  <a:pt x="324" y="54"/>
                </a:lnTo>
                <a:lnTo>
                  <a:pt x="323" y="58"/>
                </a:lnTo>
                <a:lnTo>
                  <a:pt x="318" y="63"/>
                </a:lnTo>
                <a:lnTo>
                  <a:pt x="310" y="67"/>
                </a:lnTo>
                <a:lnTo>
                  <a:pt x="285" y="72"/>
                </a:lnTo>
                <a:lnTo>
                  <a:pt x="275" y="72"/>
                </a:lnTo>
                <a:lnTo>
                  <a:pt x="275" y="72"/>
                </a:lnTo>
                <a:lnTo>
                  <a:pt x="276" y="80"/>
                </a:lnTo>
                <a:lnTo>
                  <a:pt x="278" y="87"/>
                </a:lnTo>
                <a:lnTo>
                  <a:pt x="280" y="92"/>
                </a:lnTo>
                <a:lnTo>
                  <a:pt x="280" y="92"/>
                </a:lnTo>
                <a:lnTo>
                  <a:pt x="286" y="98"/>
                </a:lnTo>
                <a:lnTo>
                  <a:pt x="290" y="102"/>
                </a:lnTo>
                <a:lnTo>
                  <a:pt x="290" y="102"/>
                </a:lnTo>
                <a:lnTo>
                  <a:pt x="290" y="103"/>
                </a:lnTo>
                <a:lnTo>
                  <a:pt x="290" y="107"/>
                </a:lnTo>
                <a:lnTo>
                  <a:pt x="290" y="107"/>
                </a:lnTo>
                <a:lnTo>
                  <a:pt x="289" y="108"/>
                </a:lnTo>
                <a:lnTo>
                  <a:pt x="287" y="111"/>
                </a:lnTo>
                <a:lnTo>
                  <a:pt x="285" y="112"/>
                </a:lnTo>
                <a:lnTo>
                  <a:pt x="285" y="112"/>
                </a:lnTo>
                <a:lnTo>
                  <a:pt x="286" y="121"/>
                </a:lnTo>
                <a:lnTo>
                  <a:pt x="286" y="129"/>
                </a:lnTo>
                <a:lnTo>
                  <a:pt x="286" y="131"/>
                </a:lnTo>
                <a:lnTo>
                  <a:pt x="285" y="133"/>
                </a:lnTo>
                <a:lnTo>
                  <a:pt x="285" y="133"/>
                </a:lnTo>
                <a:lnTo>
                  <a:pt x="278" y="139"/>
                </a:lnTo>
                <a:lnTo>
                  <a:pt x="275" y="143"/>
                </a:lnTo>
                <a:lnTo>
                  <a:pt x="275" y="143"/>
                </a:lnTo>
                <a:lnTo>
                  <a:pt x="273" y="147"/>
                </a:lnTo>
                <a:lnTo>
                  <a:pt x="269" y="153"/>
                </a:lnTo>
                <a:lnTo>
                  <a:pt x="269" y="153"/>
                </a:lnTo>
                <a:lnTo>
                  <a:pt x="268" y="154"/>
                </a:lnTo>
                <a:lnTo>
                  <a:pt x="264" y="154"/>
                </a:lnTo>
                <a:lnTo>
                  <a:pt x="258" y="154"/>
                </a:lnTo>
                <a:lnTo>
                  <a:pt x="249" y="153"/>
                </a:lnTo>
                <a:lnTo>
                  <a:pt x="239" y="178"/>
                </a:lnTo>
                <a:lnTo>
                  <a:pt x="239" y="178"/>
                </a:lnTo>
                <a:lnTo>
                  <a:pt x="245" y="183"/>
                </a:lnTo>
                <a:lnTo>
                  <a:pt x="250" y="187"/>
                </a:lnTo>
                <a:lnTo>
                  <a:pt x="254" y="194"/>
                </a:lnTo>
                <a:lnTo>
                  <a:pt x="254" y="194"/>
                </a:lnTo>
                <a:lnTo>
                  <a:pt x="261" y="208"/>
                </a:lnTo>
                <a:lnTo>
                  <a:pt x="263" y="214"/>
                </a:lnTo>
                <a:lnTo>
                  <a:pt x="264" y="219"/>
                </a:lnTo>
                <a:lnTo>
                  <a:pt x="264" y="219"/>
                </a:lnTo>
                <a:lnTo>
                  <a:pt x="267" y="228"/>
                </a:lnTo>
                <a:lnTo>
                  <a:pt x="272" y="241"/>
                </a:lnTo>
                <a:lnTo>
                  <a:pt x="277" y="256"/>
                </a:lnTo>
                <a:lnTo>
                  <a:pt x="280" y="265"/>
                </a:lnTo>
                <a:lnTo>
                  <a:pt x="280" y="265"/>
                </a:lnTo>
                <a:lnTo>
                  <a:pt x="292" y="371"/>
                </a:lnTo>
                <a:lnTo>
                  <a:pt x="300" y="441"/>
                </a:lnTo>
                <a:lnTo>
                  <a:pt x="305" y="473"/>
                </a:lnTo>
                <a:lnTo>
                  <a:pt x="305" y="473"/>
                </a:lnTo>
                <a:lnTo>
                  <a:pt x="308" y="487"/>
                </a:lnTo>
                <a:lnTo>
                  <a:pt x="310" y="516"/>
                </a:lnTo>
                <a:lnTo>
                  <a:pt x="315" y="559"/>
                </a:lnTo>
                <a:lnTo>
                  <a:pt x="315" y="559"/>
                </a:lnTo>
                <a:lnTo>
                  <a:pt x="305" y="557"/>
                </a:lnTo>
                <a:lnTo>
                  <a:pt x="295" y="554"/>
                </a:lnTo>
                <a:lnTo>
                  <a:pt x="295" y="554"/>
                </a:lnTo>
                <a:lnTo>
                  <a:pt x="295" y="592"/>
                </a:lnTo>
                <a:lnTo>
                  <a:pt x="295" y="641"/>
                </a:lnTo>
                <a:lnTo>
                  <a:pt x="295" y="641"/>
                </a:lnTo>
                <a:lnTo>
                  <a:pt x="295" y="647"/>
                </a:lnTo>
                <a:lnTo>
                  <a:pt x="296" y="656"/>
                </a:lnTo>
                <a:lnTo>
                  <a:pt x="300" y="676"/>
                </a:lnTo>
                <a:lnTo>
                  <a:pt x="304" y="698"/>
                </a:lnTo>
                <a:lnTo>
                  <a:pt x="305" y="708"/>
                </a:lnTo>
                <a:lnTo>
                  <a:pt x="305" y="717"/>
                </a:lnTo>
                <a:lnTo>
                  <a:pt x="305" y="717"/>
                </a:lnTo>
                <a:lnTo>
                  <a:pt x="294" y="793"/>
                </a:lnTo>
                <a:lnTo>
                  <a:pt x="285" y="854"/>
                </a:lnTo>
                <a:lnTo>
                  <a:pt x="275" y="854"/>
                </a:lnTo>
                <a:lnTo>
                  <a:pt x="275" y="869"/>
                </a:lnTo>
                <a:lnTo>
                  <a:pt x="275" y="869"/>
                </a:lnTo>
                <a:lnTo>
                  <a:pt x="292" y="881"/>
                </a:lnTo>
                <a:lnTo>
                  <a:pt x="310" y="890"/>
                </a:lnTo>
                <a:lnTo>
                  <a:pt x="318" y="892"/>
                </a:lnTo>
                <a:lnTo>
                  <a:pt x="325" y="895"/>
                </a:lnTo>
                <a:lnTo>
                  <a:pt x="325" y="895"/>
                </a:lnTo>
                <a:lnTo>
                  <a:pt x="339" y="897"/>
                </a:lnTo>
                <a:lnTo>
                  <a:pt x="351" y="902"/>
                </a:lnTo>
                <a:lnTo>
                  <a:pt x="358" y="906"/>
                </a:lnTo>
                <a:lnTo>
                  <a:pt x="360" y="907"/>
                </a:lnTo>
                <a:lnTo>
                  <a:pt x="361" y="910"/>
                </a:lnTo>
                <a:lnTo>
                  <a:pt x="361" y="910"/>
                </a:lnTo>
                <a:lnTo>
                  <a:pt x="360" y="912"/>
                </a:lnTo>
                <a:lnTo>
                  <a:pt x="357" y="915"/>
                </a:lnTo>
                <a:lnTo>
                  <a:pt x="347" y="920"/>
                </a:lnTo>
                <a:lnTo>
                  <a:pt x="341" y="923"/>
                </a:lnTo>
                <a:lnTo>
                  <a:pt x="333" y="924"/>
                </a:lnTo>
                <a:lnTo>
                  <a:pt x="324" y="925"/>
                </a:lnTo>
                <a:lnTo>
                  <a:pt x="315" y="925"/>
                </a:lnTo>
                <a:lnTo>
                  <a:pt x="315" y="925"/>
                </a:lnTo>
                <a:lnTo>
                  <a:pt x="289" y="924"/>
                </a:lnTo>
                <a:lnTo>
                  <a:pt x="253" y="925"/>
                </a:lnTo>
                <a:lnTo>
                  <a:pt x="208" y="925"/>
                </a:lnTo>
                <a:lnTo>
                  <a:pt x="208" y="925"/>
                </a:lnTo>
                <a:lnTo>
                  <a:pt x="201" y="919"/>
                </a:lnTo>
                <a:lnTo>
                  <a:pt x="196" y="915"/>
                </a:lnTo>
                <a:lnTo>
                  <a:pt x="194" y="912"/>
                </a:lnTo>
                <a:lnTo>
                  <a:pt x="193" y="910"/>
                </a:lnTo>
                <a:lnTo>
                  <a:pt x="193" y="910"/>
                </a:lnTo>
                <a:lnTo>
                  <a:pt x="194" y="904"/>
                </a:lnTo>
                <a:lnTo>
                  <a:pt x="198" y="895"/>
                </a:lnTo>
                <a:lnTo>
                  <a:pt x="203" y="885"/>
                </a:lnTo>
                <a:lnTo>
                  <a:pt x="208" y="758"/>
                </a:lnTo>
                <a:lnTo>
                  <a:pt x="127" y="813"/>
                </a:lnTo>
                <a:lnTo>
                  <a:pt x="112" y="818"/>
                </a:lnTo>
                <a:lnTo>
                  <a:pt x="112" y="818"/>
                </a:lnTo>
                <a:lnTo>
                  <a:pt x="112" y="820"/>
                </a:lnTo>
                <a:lnTo>
                  <a:pt x="113" y="824"/>
                </a:lnTo>
                <a:lnTo>
                  <a:pt x="111" y="827"/>
                </a:lnTo>
                <a:lnTo>
                  <a:pt x="109" y="829"/>
                </a:lnTo>
                <a:lnTo>
                  <a:pt x="107" y="829"/>
                </a:lnTo>
                <a:lnTo>
                  <a:pt x="107" y="829"/>
                </a:lnTo>
                <a:lnTo>
                  <a:pt x="90" y="829"/>
                </a:lnTo>
                <a:lnTo>
                  <a:pt x="81" y="829"/>
                </a:lnTo>
                <a:lnTo>
                  <a:pt x="86" y="890"/>
                </a:lnTo>
                <a:lnTo>
                  <a:pt x="86" y="890"/>
                </a:lnTo>
                <a:lnTo>
                  <a:pt x="88" y="895"/>
                </a:lnTo>
                <a:lnTo>
                  <a:pt x="90" y="905"/>
                </a:lnTo>
                <a:lnTo>
                  <a:pt x="90" y="910"/>
                </a:lnTo>
                <a:lnTo>
                  <a:pt x="90" y="915"/>
                </a:lnTo>
                <a:lnTo>
                  <a:pt x="89" y="919"/>
                </a:lnTo>
                <a:lnTo>
                  <a:pt x="88" y="920"/>
                </a:lnTo>
                <a:lnTo>
                  <a:pt x="86" y="920"/>
                </a:lnTo>
                <a:lnTo>
                  <a:pt x="86" y="920"/>
                </a:lnTo>
                <a:lnTo>
                  <a:pt x="78" y="919"/>
                </a:lnTo>
                <a:lnTo>
                  <a:pt x="66" y="914"/>
                </a:lnTo>
                <a:lnTo>
                  <a:pt x="55" y="907"/>
                </a:lnTo>
                <a:lnTo>
                  <a:pt x="50" y="904"/>
                </a:lnTo>
                <a:lnTo>
                  <a:pt x="46" y="900"/>
                </a:lnTo>
                <a:lnTo>
                  <a:pt x="46" y="900"/>
                </a:lnTo>
                <a:lnTo>
                  <a:pt x="39" y="892"/>
                </a:lnTo>
                <a:lnTo>
                  <a:pt x="33" y="886"/>
                </a:lnTo>
                <a:lnTo>
                  <a:pt x="28" y="881"/>
                </a:lnTo>
                <a:lnTo>
                  <a:pt x="27" y="878"/>
                </a:lnTo>
                <a:lnTo>
                  <a:pt x="25" y="874"/>
                </a:lnTo>
                <a:lnTo>
                  <a:pt x="25" y="874"/>
                </a:lnTo>
                <a:lnTo>
                  <a:pt x="20" y="858"/>
                </a:lnTo>
                <a:lnTo>
                  <a:pt x="11" y="829"/>
                </a:lnTo>
                <a:lnTo>
                  <a:pt x="3" y="799"/>
                </a:lnTo>
                <a:lnTo>
                  <a:pt x="0" y="789"/>
                </a:lnTo>
                <a:lnTo>
                  <a:pt x="0" y="783"/>
                </a:lnTo>
                <a:lnTo>
                  <a:pt x="0" y="783"/>
                </a:lnTo>
                <a:lnTo>
                  <a:pt x="3" y="777"/>
                </a:lnTo>
                <a:lnTo>
                  <a:pt x="5" y="771"/>
                </a:lnTo>
                <a:lnTo>
                  <a:pt x="8" y="769"/>
                </a:lnTo>
                <a:lnTo>
                  <a:pt x="10" y="768"/>
                </a:lnTo>
                <a:lnTo>
                  <a:pt x="10" y="768"/>
                </a:lnTo>
                <a:lnTo>
                  <a:pt x="17" y="768"/>
                </a:lnTo>
                <a:lnTo>
                  <a:pt x="27" y="765"/>
                </a:lnTo>
                <a:lnTo>
                  <a:pt x="41" y="763"/>
                </a:lnTo>
                <a:lnTo>
                  <a:pt x="61" y="758"/>
                </a:lnTo>
                <a:lnTo>
                  <a:pt x="61" y="758"/>
                </a:lnTo>
                <a:lnTo>
                  <a:pt x="88" y="738"/>
                </a:lnTo>
                <a:lnTo>
                  <a:pt x="117" y="717"/>
                </a:lnTo>
                <a:lnTo>
                  <a:pt x="117" y="717"/>
                </a:lnTo>
                <a:lnTo>
                  <a:pt x="128" y="709"/>
                </a:lnTo>
                <a:lnTo>
                  <a:pt x="150" y="698"/>
                </a:lnTo>
                <a:lnTo>
                  <a:pt x="170" y="686"/>
                </a:lnTo>
                <a:lnTo>
                  <a:pt x="175" y="683"/>
                </a:lnTo>
                <a:lnTo>
                  <a:pt x="178" y="681"/>
                </a:lnTo>
                <a:lnTo>
                  <a:pt x="178" y="681"/>
                </a:lnTo>
                <a:lnTo>
                  <a:pt x="178" y="679"/>
                </a:lnTo>
                <a:lnTo>
                  <a:pt x="180" y="676"/>
                </a:lnTo>
                <a:lnTo>
                  <a:pt x="183" y="671"/>
                </a:lnTo>
                <a:lnTo>
                  <a:pt x="183" y="671"/>
                </a:lnTo>
                <a:lnTo>
                  <a:pt x="175" y="661"/>
                </a:lnTo>
                <a:lnTo>
                  <a:pt x="170" y="652"/>
                </a:lnTo>
                <a:lnTo>
                  <a:pt x="168" y="646"/>
                </a:lnTo>
                <a:lnTo>
                  <a:pt x="168" y="646"/>
                </a:lnTo>
                <a:lnTo>
                  <a:pt x="166" y="617"/>
                </a:lnTo>
                <a:lnTo>
                  <a:pt x="165" y="599"/>
                </a:lnTo>
                <a:lnTo>
                  <a:pt x="164" y="592"/>
                </a:lnTo>
                <a:lnTo>
                  <a:pt x="163" y="590"/>
                </a:lnTo>
                <a:lnTo>
                  <a:pt x="163" y="590"/>
                </a:lnTo>
                <a:lnTo>
                  <a:pt x="158" y="582"/>
                </a:lnTo>
                <a:lnTo>
                  <a:pt x="149" y="566"/>
                </a:lnTo>
                <a:lnTo>
                  <a:pt x="137" y="544"/>
                </a:lnTo>
                <a:lnTo>
                  <a:pt x="122" y="534"/>
                </a:lnTo>
                <a:lnTo>
                  <a:pt x="112" y="529"/>
                </a:lnTo>
                <a:lnTo>
                  <a:pt x="117" y="488"/>
                </a:lnTo>
                <a:lnTo>
                  <a:pt x="117" y="488"/>
                </a:lnTo>
                <a:lnTo>
                  <a:pt x="109" y="489"/>
                </a:lnTo>
                <a:lnTo>
                  <a:pt x="94" y="489"/>
                </a:lnTo>
                <a:lnTo>
                  <a:pt x="85" y="489"/>
                </a:lnTo>
                <a:lnTo>
                  <a:pt x="76" y="489"/>
                </a:lnTo>
                <a:lnTo>
                  <a:pt x="70" y="487"/>
                </a:lnTo>
                <a:lnTo>
                  <a:pt x="67" y="486"/>
                </a:lnTo>
                <a:lnTo>
                  <a:pt x="66" y="483"/>
                </a:lnTo>
                <a:lnTo>
                  <a:pt x="66" y="483"/>
                </a:lnTo>
                <a:lnTo>
                  <a:pt x="64" y="478"/>
                </a:lnTo>
                <a:lnTo>
                  <a:pt x="62" y="470"/>
                </a:lnTo>
                <a:lnTo>
                  <a:pt x="61" y="456"/>
                </a:lnTo>
                <a:lnTo>
                  <a:pt x="61" y="437"/>
                </a:lnTo>
                <a:lnTo>
                  <a:pt x="61" y="437"/>
                </a:lnTo>
                <a:lnTo>
                  <a:pt x="51" y="423"/>
                </a:lnTo>
                <a:lnTo>
                  <a:pt x="42" y="411"/>
                </a:lnTo>
                <a:lnTo>
                  <a:pt x="36" y="397"/>
                </a:lnTo>
                <a:lnTo>
                  <a:pt x="36" y="397"/>
                </a:lnTo>
                <a:lnTo>
                  <a:pt x="31" y="387"/>
                </a:lnTo>
                <a:lnTo>
                  <a:pt x="28" y="379"/>
                </a:lnTo>
                <a:lnTo>
                  <a:pt x="25" y="374"/>
                </a:lnTo>
                <a:lnTo>
                  <a:pt x="25" y="366"/>
                </a:lnTo>
                <a:lnTo>
                  <a:pt x="25" y="366"/>
                </a:lnTo>
                <a:lnTo>
                  <a:pt x="25" y="356"/>
                </a:lnTo>
                <a:lnTo>
                  <a:pt x="25" y="343"/>
                </a:lnTo>
                <a:lnTo>
                  <a:pt x="25" y="331"/>
                </a:lnTo>
                <a:lnTo>
                  <a:pt x="25" y="321"/>
                </a:lnTo>
                <a:lnTo>
                  <a:pt x="25" y="321"/>
                </a:lnTo>
                <a:lnTo>
                  <a:pt x="25" y="317"/>
                </a:lnTo>
                <a:lnTo>
                  <a:pt x="25" y="312"/>
                </a:lnTo>
                <a:lnTo>
                  <a:pt x="23" y="302"/>
                </a:lnTo>
                <a:lnTo>
                  <a:pt x="20" y="290"/>
                </a:lnTo>
                <a:lnTo>
                  <a:pt x="20" y="285"/>
                </a:lnTo>
                <a:lnTo>
                  <a:pt x="20" y="280"/>
                </a:lnTo>
                <a:lnTo>
                  <a:pt x="20" y="280"/>
                </a:lnTo>
                <a:lnTo>
                  <a:pt x="22" y="265"/>
                </a:lnTo>
                <a:lnTo>
                  <a:pt x="23" y="246"/>
                </a:lnTo>
                <a:lnTo>
                  <a:pt x="25" y="235"/>
                </a:lnTo>
                <a:lnTo>
                  <a:pt x="28" y="227"/>
                </a:lnTo>
                <a:lnTo>
                  <a:pt x="31" y="221"/>
                </a:lnTo>
                <a:lnTo>
                  <a:pt x="33" y="220"/>
                </a:lnTo>
                <a:lnTo>
                  <a:pt x="36" y="219"/>
                </a:lnTo>
                <a:lnTo>
                  <a:pt x="36" y="219"/>
                </a:lnTo>
                <a:lnTo>
                  <a:pt x="43" y="219"/>
                </a:lnTo>
                <a:lnTo>
                  <a:pt x="48" y="220"/>
                </a:lnTo>
                <a:lnTo>
                  <a:pt x="53" y="220"/>
                </a:lnTo>
                <a:lnTo>
                  <a:pt x="61" y="219"/>
                </a:lnTo>
                <a:lnTo>
                  <a:pt x="61" y="219"/>
                </a:lnTo>
                <a:lnTo>
                  <a:pt x="74" y="214"/>
                </a:lnTo>
                <a:lnTo>
                  <a:pt x="89" y="208"/>
                </a:lnTo>
                <a:lnTo>
                  <a:pt x="107" y="199"/>
                </a:lnTo>
                <a:lnTo>
                  <a:pt x="107" y="199"/>
                </a:lnTo>
                <a:lnTo>
                  <a:pt x="107" y="195"/>
                </a:lnTo>
                <a:lnTo>
                  <a:pt x="105" y="185"/>
                </a:lnTo>
                <a:lnTo>
                  <a:pt x="107" y="173"/>
                </a:lnTo>
                <a:lnTo>
                  <a:pt x="109" y="168"/>
                </a:lnTo>
                <a:lnTo>
                  <a:pt x="112" y="163"/>
                </a:lnTo>
                <a:lnTo>
                  <a:pt x="112" y="163"/>
                </a:lnTo>
                <a:lnTo>
                  <a:pt x="122" y="152"/>
                </a:lnTo>
                <a:lnTo>
                  <a:pt x="127" y="148"/>
                </a:lnTo>
                <a:lnTo>
                  <a:pt x="127" y="148"/>
                </a:lnTo>
                <a:lnTo>
                  <a:pt x="132" y="144"/>
                </a:lnTo>
                <a:lnTo>
                  <a:pt x="139" y="136"/>
                </a:lnTo>
                <a:lnTo>
                  <a:pt x="153" y="122"/>
                </a:lnTo>
                <a:lnTo>
                  <a:pt x="153" y="122"/>
                </a:lnTo>
                <a:lnTo>
                  <a:pt x="165" y="112"/>
                </a:lnTo>
                <a:lnTo>
                  <a:pt x="173" y="107"/>
                </a:lnTo>
                <a:lnTo>
                  <a:pt x="173" y="10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4"/>
          <p:cNvSpPr>
            <a:spLocks/>
          </p:cNvSpPr>
          <p:nvPr/>
        </p:nvSpPr>
        <p:spPr bwMode="auto">
          <a:xfrm>
            <a:off x="2639058" y="2761277"/>
            <a:ext cx="713742" cy="1623538"/>
          </a:xfrm>
          <a:custGeom>
            <a:avLst/>
            <a:gdLst>
              <a:gd name="T0" fmla="*/ 190 w 557"/>
              <a:gd name="T1" fmla="*/ 242 h 1267"/>
              <a:gd name="T2" fmla="*/ 176 w 557"/>
              <a:gd name="T3" fmla="*/ 287 h 1267"/>
              <a:gd name="T4" fmla="*/ 173 w 557"/>
              <a:gd name="T5" fmla="*/ 393 h 1267"/>
              <a:gd name="T6" fmla="*/ 193 w 557"/>
              <a:gd name="T7" fmla="*/ 490 h 1267"/>
              <a:gd name="T8" fmla="*/ 190 w 557"/>
              <a:gd name="T9" fmla="*/ 555 h 1267"/>
              <a:gd name="T10" fmla="*/ 152 w 557"/>
              <a:gd name="T11" fmla="*/ 647 h 1267"/>
              <a:gd name="T12" fmla="*/ 139 w 557"/>
              <a:gd name="T13" fmla="*/ 688 h 1267"/>
              <a:gd name="T14" fmla="*/ 158 w 557"/>
              <a:gd name="T15" fmla="*/ 711 h 1267"/>
              <a:gd name="T16" fmla="*/ 164 w 557"/>
              <a:gd name="T17" fmla="*/ 728 h 1267"/>
              <a:gd name="T18" fmla="*/ 106 w 557"/>
              <a:gd name="T19" fmla="*/ 909 h 1267"/>
              <a:gd name="T20" fmla="*/ 1 w 557"/>
              <a:gd name="T21" fmla="*/ 1057 h 1267"/>
              <a:gd name="T22" fmla="*/ 11 w 557"/>
              <a:gd name="T23" fmla="*/ 1111 h 1267"/>
              <a:gd name="T24" fmla="*/ 14 w 557"/>
              <a:gd name="T25" fmla="*/ 1156 h 1267"/>
              <a:gd name="T26" fmla="*/ 28 w 557"/>
              <a:gd name="T27" fmla="*/ 1175 h 1267"/>
              <a:gd name="T28" fmla="*/ 112 w 557"/>
              <a:gd name="T29" fmla="*/ 1196 h 1267"/>
              <a:gd name="T30" fmla="*/ 102 w 557"/>
              <a:gd name="T31" fmla="*/ 1177 h 1267"/>
              <a:gd name="T32" fmla="*/ 92 w 557"/>
              <a:gd name="T33" fmla="*/ 1132 h 1267"/>
              <a:gd name="T34" fmla="*/ 96 w 557"/>
              <a:gd name="T35" fmla="*/ 1093 h 1267"/>
              <a:gd name="T36" fmla="*/ 174 w 557"/>
              <a:gd name="T37" fmla="*/ 980 h 1267"/>
              <a:gd name="T38" fmla="*/ 254 w 557"/>
              <a:gd name="T39" fmla="*/ 902 h 1267"/>
              <a:gd name="T40" fmla="*/ 283 w 557"/>
              <a:gd name="T41" fmla="*/ 855 h 1267"/>
              <a:gd name="T42" fmla="*/ 398 w 557"/>
              <a:gd name="T43" fmla="*/ 1083 h 1267"/>
              <a:gd name="T44" fmla="*/ 399 w 557"/>
              <a:gd name="T45" fmla="*/ 1231 h 1267"/>
              <a:gd name="T46" fmla="*/ 413 w 557"/>
              <a:gd name="T47" fmla="*/ 1263 h 1267"/>
              <a:gd name="T48" fmla="*/ 483 w 557"/>
              <a:gd name="T49" fmla="*/ 1263 h 1267"/>
              <a:gd name="T50" fmla="*/ 530 w 557"/>
              <a:gd name="T51" fmla="*/ 1266 h 1267"/>
              <a:gd name="T52" fmla="*/ 557 w 557"/>
              <a:gd name="T53" fmla="*/ 1247 h 1267"/>
              <a:gd name="T54" fmla="*/ 526 w 557"/>
              <a:gd name="T55" fmla="*/ 1236 h 1267"/>
              <a:gd name="T56" fmla="*/ 483 w 557"/>
              <a:gd name="T57" fmla="*/ 1212 h 1267"/>
              <a:gd name="T58" fmla="*/ 507 w 557"/>
              <a:gd name="T59" fmla="*/ 1204 h 1267"/>
              <a:gd name="T60" fmla="*/ 490 w 557"/>
              <a:gd name="T61" fmla="*/ 1125 h 1267"/>
              <a:gd name="T62" fmla="*/ 488 w 557"/>
              <a:gd name="T63" fmla="*/ 1000 h 1267"/>
              <a:gd name="T64" fmla="*/ 477 w 557"/>
              <a:gd name="T65" fmla="*/ 926 h 1267"/>
              <a:gd name="T66" fmla="*/ 467 w 557"/>
              <a:gd name="T67" fmla="*/ 827 h 1267"/>
              <a:gd name="T68" fmla="*/ 464 w 557"/>
              <a:gd name="T69" fmla="*/ 653 h 1267"/>
              <a:gd name="T70" fmla="*/ 485 w 557"/>
              <a:gd name="T71" fmla="*/ 647 h 1267"/>
              <a:gd name="T72" fmla="*/ 490 w 557"/>
              <a:gd name="T73" fmla="*/ 515 h 1267"/>
              <a:gd name="T74" fmla="*/ 468 w 557"/>
              <a:gd name="T75" fmla="*/ 409 h 1267"/>
              <a:gd name="T76" fmla="*/ 412 w 557"/>
              <a:gd name="T77" fmla="*/ 265 h 1267"/>
              <a:gd name="T78" fmla="*/ 381 w 557"/>
              <a:gd name="T79" fmla="*/ 192 h 1267"/>
              <a:gd name="T80" fmla="*/ 393 w 557"/>
              <a:gd name="T81" fmla="*/ 179 h 1267"/>
              <a:gd name="T82" fmla="*/ 401 w 557"/>
              <a:gd name="T83" fmla="*/ 133 h 1267"/>
              <a:gd name="T84" fmla="*/ 399 w 557"/>
              <a:gd name="T85" fmla="*/ 95 h 1267"/>
              <a:gd name="T86" fmla="*/ 385 w 557"/>
              <a:gd name="T87" fmla="*/ 58 h 1267"/>
              <a:gd name="T88" fmla="*/ 358 w 557"/>
              <a:gd name="T89" fmla="*/ 26 h 1267"/>
              <a:gd name="T90" fmla="*/ 359 w 557"/>
              <a:gd name="T91" fmla="*/ 5 h 1267"/>
              <a:gd name="T92" fmla="*/ 318 w 557"/>
              <a:gd name="T93" fmla="*/ 1 h 1267"/>
              <a:gd name="T94" fmla="*/ 283 w 557"/>
              <a:gd name="T95" fmla="*/ 1 h 1267"/>
              <a:gd name="T96" fmla="*/ 257 w 557"/>
              <a:gd name="T97" fmla="*/ 26 h 1267"/>
              <a:gd name="T98" fmla="*/ 244 w 557"/>
              <a:gd name="T99" fmla="*/ 68 h 1267"/>
              <a:gd name="T100" fmla="*/ 239 w 557"/>
              <a:gd name="T101" fmla="*/ 115 h 1267"/>
              <a:gd name="T102" fmla="*/ 246 w 557"/>
              <a:gd name="T103" fmla="*/ 136 h 1267"/>
              <a:gd name="T104" fmla="*/ 263 w 557"/>
              <a:gd name="T105" fmla="*/ 155 h 1267"/>
              <a:gd name="T106" fmla="*/ 279 w 557"/>
              <a:gd name="T107" fmla="*/ 175 h 1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7" h="1267">
                <a:moveTo>
                  <a:pt x="279" y="175"/>
                </a:moveTo>
                <a:lnTo>
                  <a:pt x="228" y="218"/>
                </a:lnTo>
                <a:lnTo>
                  <a:pt x="228" y="218"/>
                </a:lnTo>
                <a:lnTo>
                  <a:pt x="212" y="229"/>
                </a:lnTo>
                <a:lnTo>
                  <a:pt x="199" y="237"/>
                </a:lnTo>
                <a:lnTo>
                  <a:pt x="190" y="242"/>
                </a:lnTo>
                <a:lnTo>
                  <a:pt x="190" y="242"/>
                </a:lnTo>
                <a:lnTo>
                  <a:pt x="189" y="243"/>
                </a:lnTo>
                <a:lnTo>
                  <a:pt x="187" y="246"/>
                </a:lnTo>
                <a:lnTo>
                  <a:pt x="183" y="255"/>
                </a:lnTo>
                <a:lnTo>
                  <a:pt x="180" y="270"/>
                </a:lnTo>
                <a:lnTo>
                  <a:pt x="176" y="287"/>
                </a:lnTo>
                <a:lnTo>
                  <a:pt x="174" y="306"/>
                </a:lnTo>
                <a:lnTo>
                  <a:pt x="172" y="326"/>
                </a:lnTo>
                <a:lnTo>
                  <a:pt x="171" y="345"/>
                </a:lnTo>
                <a:lnTo>
                  <a:pt x="171" y="362"/>
                </a:lnTo>
                <a:lnTo>
                  <a:pt x="171" y="362"/>
                </a:lnTo>
                <a:lnTo>
                  <a:pt x="173" y="393"/>
                </a:lnTo>
                <a:lnTo>
                  <a:pt x="178" y="421"/>
                </a:lnTo>
                <a:lnTo>
                  <a:pt x="182" y="452"/>
                </a:lnTo>
                <a:lnTo>
                  <a:pt x="182" y="452"/>
                </a:lnTo>
                <a:lnTo>
                  <a:pt x="184" y="459"/>
                </a:lnTo>
                <a:lnTo>
                  <a:pt x="188" y="472"/>
                </a:lnTo>
                <a:lnTo>
                  <a:pt x="193" y="490"/>
                </a:lnTo>
                <a:lnTo>
                  <a:pt x="198" y="510"/>
                </a:lnTo>
                <a:lnTo>
                  <a:pt x="198" y="510"/>
                </a:lnTo>
                <a:lnTo>
                  <a:pt x="199" y="515"/>
                </a:lnTo>
                <a:lnTo>
                  <a:pt x="198" y="521"/>
                </a:lnTo>
                <a:lnTo>
                  <a:pt x="196" y="537"/>
                </a:lnTo>
                <a:lnTo>
                  <a:pt x="190" y="555"/>
                </a:lnTo>
                <a:lnTo>
                  <a:pt x="183" y="574"/>
                </a:lnTo>
                <a:lnTo>
                  <a:pt x="170" y="610"/>
                </a:lnTo>
                <a:lnTo>
                  <a:pt x="160" y="634"/>
                </a:lnTo>
                <a:lnTo>
                  <a:pt x="160" y="634"/>
                </a:lnTo>
                <a:lnTo>
                  <a:pt x="156" y="640"/>
                </a:lnTo>
                <a:lnTo>
                  <a:pt x="152" y="647"/>
                </a:lnTo>
                <a:lnTo>
                  <a:pt x="144" y="660"/>
                </a:lnTo>
                <a:lnTo>
                  <a:pt x="141" y="666"/>
                </a:lnTo>
                <a:lnTo>
                  <a:pt x="138" y="673"/>
                </a:lnTo>
                <a:lnTo>
                  <a:pt x="138" y="681"/>
                </a:lnTo>
                <a:lnTo>
                  <a:pt x="139" y="688"/>
                </a:lnTo>
                <a:lnTo>
                  <a:pt x="139" y="688"/>
                </a:lnTo>
                <a:lnTo>
                  <a:pt x="143" y="696"/>
                </a:lnTo>
                <a:lnTo>
                  <a:pt x="146" y="701"/>
                </a:lnTo>
                <a:lnTo>
                  <a:pt x="150" y="706"/>
                </a:lnTo>
                <a:lnTo>
                  <a:pt x="153" y="709"/>
                </a:lnTo>
                <a:lnTo>
                  <a:pt x="156" y="710"/>
                </a:lnTo>
                <a:lnTo>
                  <a:pt x="158" y="711"/>
                </a:lnTo>
                <a:lnTo>
                  <a:pt x="161" y="712"/>
                </a:lnTo>
                <a:lnTo>
                  <a:pt x="163" y="711"/>
                </a:lnTo>
                <a:lnTo>
                  <a:pt x="163" y="711"/>
                </a:lnTo>
                <a:lnTo>
                  <a:pt x="164" y="712"/>
                </a:lnTo>
                <a:lnTo>
                  <a:pt x="164" y="716"/>
                </a:lnTo>
                <a:lnTo>
                  <a:pt x="164" y="728"/>
                </a:lnTo>
                <a:lnTo>
                  <a:pt x="163" y="765"/>
                </a:lnTo>
                <a:lnTo>
                  <a:pt x="160" y="820"/>
                </a:lnTo>
                <a:lnTo>
                  <a:pt x="160" y="820"/>
                </a:lnTo>
                <a:lnTo>
                  <a:pt x="144" y="843"/>
                </a:lnTo>
                <a:lnTo>
                  <a:pt x="127" y="871"/>
                </a:lnTo>
                <a:lnTo>
                  <a:pt x="106" y="909"/>
                </a:lnTo>
                <a:lnTo>
                  <a:pt x="106" y="909"/>
                </a:lnTo>
                <a:lnTo>
                  <a:pt x="84" y="948"/>
                </a:lnTo>
                <a:lnTo>
                  <a:pt x="69" y="976"/>
                </a:lnTo>
                <a:lnTo>
                  <a:pt x="55" y="999"/>
                </a:lnTo>
                <a:lnTo>
                  <a:pt x="1" y="1057"/>
                </a:lnTo>
                <a:lnTo>
                  <a:pt x="1" y="1057"/>
                </a:lnTo>
                <a:lnTo>
                  <a:pt x="0" y="1072"/>
                </a:lnTo>
                <a:lnTo>
                  <a:pt x="0" y="1084"/>
                </a:lnTo>
                <a:lnTo>
                  <a:pt x="1" y="1092"/>
                </a:lnTo>
                <a:lnTo>
                  <a:pt x="1" y="1092"/>
                </a:lnTo>
                <a:lnTo>
                  <a:pt x="5" y="1100"/>
                </a:lnTo>
                <a:lnTo>
                  <a:pt x="11" y="1111"/>
                </a:lnTo>
                <a:lnTo>
                  <a:pt x="20" y="1127"/>
                </a:lnTo>
                <a:lnTo>
                  <a:pt x="20" y="1127"/>
                </a:lnTo>
                <a:lnTo>
                  <a:pt x="18" y="1131"/>
                </a:lnTo>
                <a:lnTo>
                  <a:pt x="15" y="1143"/>
                </a:lnTo>
                <a:lnTo>
                  <a:pt x="14" y="1149"/>
                </a:lnTo>
                <a:lnTo>
                  <a:pt x="14" y="1156"/>
                </a:lnTo>
                <a:lnTo>
                  <a:pt x="16" y="1163"/>
                </a:lnTo>
                <a:lnTo>
                  <a:pt x="18" y="1166"/>
                </a:lnTo>
                <a:lnTo>
                  <a:pt x="20" y="1170"/>
                </a:lnTo>
                <a:lnTo>
                  <a:pt x="20" y="1170"/>
                </a:lnTo>
                <a:lnTo>
                  <a:pt x="24" y="1173"/>
                </a:lnTo>
                <a:lnTo>
                  <a:pt x="28" y="1175"/>
                </a:lnTo>
                <a:lnTo>
                  <a:pt x="41" y="1181"/>
                </a:lnTo>
                <a:lnTo>
                  <a:pt x="54" y="1185"/>
                </a:lnTo>
                <a:lnTo>
                  <a:pt x="70" y="1190"/>
                </a:lnTo>
                <a:lnTo>
                  <a:pt x="98" y="1195"/>
                </a:lnTo>
                <a:lnTo>
                  <a:pt x="107" y="1196"/>
                </a:lnTo>
                <a:lnTo>
                  <a:pt x="112" y="1196"/>
                </a:lnTo>
                <a:lnTo>
                  <a:pt x="112" y="1196"/>
                </a:lnTo>
                <a:lnTo>
                  <a:pt x="115" y="1195"/>
                </a:lnTo>
                <a:lnTo>
                  <a:pt x="114" y="1194"/>
                </a:lnTo>
                <a:lnTo>
                  <a:pt x="109" y="1187"/>
                </a:lnTo>
                <a:lnTo>
                  <a:pt x="106" y="1183"/>
                </a:lnTo>
                <a:lnTo>
                  <a:pt x="102" y="1177"/>
                </a:lnTo>
                <a:lnTo>
                  <a:pt x="99" y="1171"/>
                </a:lnTo>
                <a:lnTo>
                  <a:pt x="98" y="1162"/>
                </a:lnTo>
                <a:lnTo>
                  <a:pt x="98" y="1162"/>
                </a:lnTo>
                <a:lnTo>
                  <a:pt x="97" y="1153"/>
                </a:lnTo>
                <a:lnTo>
                  <a:pt x="94" y="1146"/>
                </a:lnTo>
                <a:lnTo>
                  <a:pt x="92" y="1132"/>
                </a:lnTo>
                <a:lnTo>
                  <a:pt x="91" y="1127"/>
                </a:lnTo>
                <a:lnTo>
                  <a:pt x="91" y="1119"/>
                </a:lnTo>
                <a:lnTo>
                  <a:pt x="91" y="1110"/>
                </a:lnTo>
                <a:lnTo>
                  <a:pt x="93" y="1100"/>
                </a:lnTo>
                <a:lnTo>
                  <a:pt x="93" y="1100"/>
                </a:lnTo>
                <a:lnTo>
                  <a:pt x="96" y="1093"/>
                </a:lnTo>
                <a:lnTo>
                  <a:pt x="99" y="1085"/>
                </a:lnTo>
                <a:lnTo>
                  <a:pt x="109" y="1067"/>
                </a:lnTo>
                <a:lnTo>
                  <a:pt x="123" y="1048"/>
                </a:lnTo>
                <a:lnTo>
                  <a:pt x="137" y="1028"/>
                </a:lnTo>
                <a:lnTo>
                  <a:pt x="163" y="994"/>
                </a:lnTo>
                <a:lnTo>
                  <a:pt x="174" y="980"/>
                </a:lnTo>
                <a:lnTo>
                  <a:pt x="174" y="980"/>
                </a:lnTo>
                <a:lnTo>
                  <a:pt x="202" y="956"/>
                </a:lnTo>
                <a:lnTo>
                  <a:pt x="221" y="939"/>
                </a:lnTo>
                <a:lnTo>
                  <a:pt x="233" y="929"/>
                </a:lnTo>
                <a:lnTo>
                  <a:pt x="233" y="929"/>
                </a:lnTo>
                <a:lnTo>
                  <a:pt x="254" y="902"/>
                </a:lnTo>
                <a:lnTo>
                  <a:pt x="267" y="884"/>
                </a:lnTo>
                <a:lnTo>
                  <a:pt x="272" y="876"/>
                </a:lnTo>
                <a:lnTo>
                  <a:pt x="275" y="871"/>
                </a:lnTo>
                <a:lnTo>
                  <a:pt x="275" y="871"/>
                </a:lnTo>
                <a:lnTo>
                  <a:pt x="278" y="864"/>
                </a:lnTo>
                <a:lnTo>
                  <a:pt x="283" y="855"/>
                </a:lnTo>
                <a:lnTo>
                  <a:pt x="298" y="834"/>
                </a:lnTo>
                <a:lnTo>
                  <a:pt x="318" y="804"/>
                </a:lnTo>
                <a:lnTo>
                  <a:pt x="375" y="1007"/>
                </a:lnTo>
                <a:lnTo>
                  <a:pt x="375" y="1007"/>
                </a:lnTo>
                <a:lnTo>
                  <a:pt x="388" y="1050"/>
                </a:lnTo>
                <a:lnTo>
                  <a:pt x="398" y="1083"/>
                </a:lnTo>
                <a:lnTo>
                  <a:pt x="402" y="1103"/>
                </a:lnTo>
                <a:lnTo>
                  <a:pt x="402" y="1103"/>
                </a:lnTo>
                <a:lnTo>
                  <a:pt x="402" y="1112"/>
                </a:lnTo>
                <a:lnTo>
                  <a:pt x="402" y="1128"/>
                </a:lnTo>
                <a:lnTo>
                  <a:pt x="401" y="1172"/>
                </a:lnTo>
                <a:lnTo>
                  <a:pt x="399" y="1231"/>
                </a:lnTo>
                <a:lnTo>
                  <a:pt x="410" y="1239"/>
                </a:lnTo>
                <a:lnTo>
                  <a:pt x="410" y="1239"/>
                </a:lnTo>
                <a:lnTo>
                  <a:pt x="410" y="1248"/>
                </a:lnTo>
                <a:lnTo>
                  <a:pt x="411" y="1256"/>
                </a:lnTo>
                <a:lnTo>
                  <a:pt x="412" y="1259"/>
                </a:lnTo>
                <a:lnTo>
                  <a:pt x="413" y="1263"/>
                </a:lnTo>
                <a:lnTo>
                  <a:pt x="413" y="1263"/>
                </a:lnTo>
                <a:lnTo>
                  <a:pt x="418" y="1265"/>
                </a:lnTo>
                <a:lnTo>
                  <a:pt x="425" y="1266"/>
                </a:lnTo>
                <a:lnTo>
                  <a:pt x="444" y="1266"/>
                </a:lnTo>
                <a:lnTo>
                  <a:pt x="483" y="1263"/>
                </a:lnTo>
                <a:lnTo>
                  <a:pt x="483" y="1263"/>
                </a:lnTo>
                <a:lnTo>
                  <a:pt x="496" y="1263"/>
                </a:lnTo>
                <a:lnTo>
                  <a:pt x="509" y="1265"/>
                </a:lnTo>
                <a:lnTo>
                  <a:pt x="520" y="1267"/>
                </a:lnTo>
                <a:lnTo>
                  <a:pt x="525" y="1267"/>
                </a:lnTo>
                <a:lnTo>
                  <a:pt x="530" y="1266"/>
                </a:lnTo>
                <a:lnTo>
                  <a:pt x="530" y="1266"/>
                </a:lnTo>
                <a:lnTo>
                  <a:pt x="539" y="1264"/>
                </a:lnTo>
                <a:lnTo>
                  <a:pt x="549" y="1259"/>
                </a:lnTo>
                <a:lnTo>
                  <a:pt x="553" y="1256"/>
                </a:lnTo>
                <a:lnTo>
                  <a:pt x="556" y="1254"/>
                </a:lnTo>
                <a:lnTo>
                  <a:pt x="557" y="1250"/>
                </a:lnTo>
                <a:lnTo>
                  <a:pt x="557" y="1247"/>
                </a:lnTo>
                <a:lnTo>
                  <a:pt x="557" y="1247"/>
                </a:lnTo>
                <a:lnTo>
                  <a:pt x="555" y="1245"/>
                </a:lnTo>
                <a:lnTo>
                  <a:pt x="553" y="1243"/>
                </a:lnTo>
                <a:lnTo>
                  <a:pt x="546" y="1239"/>
                </a:lnTo>
                <a:lnTo>
                  <a:pt x="526" y="1236"/>
                </a:lnTo>
                <a:lnTo>
                  <a:pt x="526" y="1236"/>
                </a:lnTo>
                <a:lnTo>
                  <a:pt x="501" y="1229"/>
                </a:lnTo>
                <a:lnTo>
                  <a:pt x="488" y="1223"/>
                </a:lnTo>
                <a:lnTo>
                  <a:pt x="488" y="1223"/>
                </a:lnTo>
                <a:lnTo>
                  <a:pt x="485" y="1221"/>
                </a:lnTo>
                <a:lnTo>
                  <a:pt x="484" y="1218"/>
                </a:lnTo>
                <a:lnTo>
                  <a:pt x="483" y="1212"/>
                </a:lnTo>
                <a:lnTo>
                  <a:pt x="483" y="1212"/>
                </a:lnTo>
                <a:lnTo>
                  <a:pt x="495" y="1210"/>
                </a:lnTo>
                <a:lnTo>
                  <a:pt x="503" y="1207"/>
                </a:lnTo>
                <a:lnTo>
                  <a:pt x="505" y="1205"/>
                </a:lnTo>
                <a:lnTo>
                  <a:pt x="507" y="1204"/>
                </a:lnTo>
                <a:lnTo>
                  <a:pt x="507" y="1204"/>
                </a:lnTo>
                <a:lnTo>
                  <a:pt x="504" y="1199"/>
                </a:lnTo>
                <a:lnTo>
                  <a:pt x="501" y="1186"/>
                </a:lnTo>
                <a:lnTo>
                  <a:pt x="495" y="1162"/>
                </a:lnTo>
                <a:lnTo>
                  <a:pt x="495" y="1162"/>
                </a:lnTo>
                <a:lnTo>
                  <a:pt x="492" y="1147"/>
                </a:lnTo>
                <a:lnTo>
                  <a:pt x="490" y="1125"/>
                </a:lnTo>
                <a:lnTo>
                  <a:pt x="488" y="1092"/>
                </a:lnTo>
                <a:lnTo>
                  <a:pt x="488" y="1092"/>
                </a:lnTo>
                <a:lnTo>
                  <a:pt x="486" y="1059"/>
                </a:lnTo>
                <a:lnTo>
                  <a:pt x="488" y="1015"/>
                </a:lnTo>
                <a:lnTo>
                  <a:pt x="488" y="1015"/>
                </a:lnTo>
                <a:lnTo>
                  <a:pt x="488" y="1000"/>
                </a:lnTo>
                <a:lnTo>
                  <a:pt x="488" y="989"/>
                </a:lnTo>
                <a:lnTo>
                  <a:pt x="486" y="980"/>
                </a:lnTo>
                <a:lnTo>
                  <a:pt x="488" y="975"/>
                </a:lnTo>
                <a:lnTo>
                  <a:pt x="488" y="975"/>
                </a:lnTo>
                <a:lnTo>
                  <a:pt x="484" y="959"/>
                </a:lnTo>
                <a:lnTo>
                  <a:pt x="477" y="926"/>
                </a:lnTo>
                <a:lnTo>
                  <a:pt x="471" y="886"/>
                </a:lnTo>
                <a:lnTo>
                  <a:pt x="468" y="870"/>
                </a:lnTo>
                <a:lnTo>
                  <a:pt x="468" y="855"/>
                </a:lnTo>
                <a:lnTo>
                  <a:pt x="468" y="855"/>
                </a:lnTo>
                <a:lnTo>
                  <a:pt x="467" y="842"/>
                </a:lnTo>
                <a:lnTo>
                  <a:pt x="467" y="827"/>
                </a:lnTo>
                <a:lnTo>
                  <a:pt x="464" y="794"/>
                </a:lnTo>
                <a:lnTo>
                  <a:pt x="461" y="767"/>
                </a:lnTo>
                <a:lnTo>
                  <a:pt x="461" y="754"/>
                </a:lnTo>
                <a:lnTo>
                  <a:pt x="461" y="754"/>
                </a:lnTo>
                <a:lnTo>
                  <a:pt x="463" y="702"/>
                </a:lnTo>
                <a:lnTo>
                  <a:pt x="464" y="653"/>
                </a:lnTo>
                <a:lnTo>
                  <a:pt x="464" y="653"/>
                </a:lnTo>
                <a:lnTo>
                  <a:pt x="467" y="654"/>
                </a:lnTo>
                <a:lnTo>
                  <a:pt x="474" y="654"/>
                </a:lnTo>
                <a:lnTo>
                  <a:pt x="479" y="653"/>
                </a:lnTo>
                <a:lnTo>
                  <a:pt x="482" y="651"/>
                </a:lnTo>
                <a:lnTo>
                  <a:pt x="485" y="647"/>
                </a:lnTo>
                <a:lnTo>
                  <a:pt x="488" y="642"/>
                </a:lnTo>
                <a:lnTo>
                  <a:pt x="488" y="642"/>
                </a:lnTo>
                <a:lnTo>
                  <a:pt x="489" y="630"/>
                </a:lnTo>
                <a:lnTo>
                  <a:pt x="490" y="612"/>
                </a:lnTo>
                <a:lnTo>
                  <a:pt x="491" y="564"/>
                </a:lnTo>
                <a:lnTo>
                  <a:pt x="490" y="515"/>
                </a:lnTo>
                <a:lnTo>
                  <a:pt x="489" y="494"/>
                </a:lnTo>
                <a:lnTo>
                  <a:pt x="488" y="482"/>
                </a:lnTo>
                <a:lnTo>
                  <a:pt x="488" y="482"/>
                </a:lnTo>
                <a:lnTo>
                  <a:pt x="482" y="460"/>
                </a:lnTo>
                <a:lnTo>
                  <a:pt x="474" y="427"/>
                </a:lnTo>
                <a:lnTo>
                  <a:pt x="468" y="409"/>
                </a:lnTo>
                <a:lnTo>
                  <a:pt x="462" y="389"/>
                </a:lnTo>
                <a:lnTo>
                  <a:pt x="454" y="368"/>
                </a:lnTo>
                <a:lnTo>
                  <a:pt x="445" y="346"/>
                </a:lnTo>
                <a:lnTo>
                  <a:pt x="445" y="346"/>
                </a:lnTo>
                <a:lnTo>
                  <a:pt x="427" y="304"/>
                </a:lnTo>
                <a:lnTo>
                  <a:pt x="412" y="265"/>
                </a:lnTo>
                <a:lnTo>
                  <a:pt x="399" y="226"/>
                </a:lnTo>
                <a:lnTo>
                  <a:pt x="379" y="210"/>
                </a:lnTo>
                <a:lnTo>
                  <a:pt x="375" y="191"/>
                </a:lnTo>
                <a:lnTo>
                  <a:pt x="375" y="191"/>
                </a:lnTo>
                <a:lnTo>
                  <a:pt x="376" y="191"/>
                </a:lnTo>
                <a:lnTo>
                  <a:pt x="381" y="192"/>
                </a:lnTo>
                <a:lnTo>
                  <a:pt x="383" y="191"/>
                </a:lnTo>
                <a:lnTo>
                  <a:pt x="385" y="190"/>
                </a:lnTo>
                <a:lnTo>
                  <a:pt x="388" y="187"/>
                </a:lnTo>
                <a:lnTo>
                  <a:pt x="391" y="183"/>
                </a:lnTo>
                <a:lnTo>
                  <a:pt x="391" y="183"/>
                </a:lnTo>
                <a:lnTo>
                  <a:pt x="393" y="179"/>
                </a:lnTo>
                <a:lnTo>
                  <a:pt x="395" y="172"/>
                </a:lnTo>
                <a:lnTo>
                  <a:pt x="398" y="160"/>
                </a:lnTo>
                <a:lnTo>
                  <a:pt x="399" y="145"/>
                </a:lnTo>
                <a:lnTo>
                  <a:pt x="399" y="145"/>
                </a:lnTo>
                <a:lnTo>
                  <a:pt x="400" y="138"/>
                </a:lnTo>
                <a:lnTo>
                  <a:pt x="401" y="133"/>
                </a:lnTo>
                <a:lnTo>
                  <a:pt x="402" y="129"/>
                </a:lnTo>
                <a:lnTo>
                  <a:pt x="402" y="129"/>
                </a:lnTo>
                <a:lnTo>
                  <a:pt x="403" y="124"/>
                </a:lnTo>
                <a:lnTo>
                  <a:pt x="402" y="113"/>
                </a:lnTo>
                <a:lnTo>
                  <a:pt x="400" y="101"/>
                </a:lnTo>
                <a:lnTo>
                  <a:pt x="399" y="95"/>
                </a:lnTo>
                <a:lnTo>
                  <a:pt x="399" y="95"/>
                </a:lnTo>
                <a:lnTo>
                  <a:pt x="394" y="84"/>
                </a:lnTo>
                <a:lnTo>
                  <a:pt x="391" y="79"/>
                </a:lnTo>
                <a:lnTo>
                  <a:pt x="391" y="79"/>
                </a:lnTo>
                <a:lnTo>
                  <a:pt x="388" y="66"/>
                </a:lnTo>
                <a:lnTo>
                  <a:pt x="385" y="58"/>
                </a:lnTo>
                <a:lnTo>
                  <a:pt x="383" y="52"/>
                </a:lnTo>
                <a:lnTo>
                  <a:pt x="383" y="52"/>
                </a:lnTo>
                <a:lnTo>
                  <a:pt x="372" y="41"/>
                </a:lnTo>
                <a:lnTo>
                  <a:pt x="359" y="28"/>
                </a:lnTo>
                <a:lnTo>
                  <a:pt x="359" y="28"/>
                </a:lnTo>
                <a:lnTo>
                  <a:pt x="358" y="26"/>
                </a:lnTo>
                <a:lnTo>
                  <a:pt x="359" y="23"/>
                </a:lnTo>
                <a:lnTo>
                  <a:pt x="362" y="16"/>
                </a:lnTo>
                <a:lnTo>
                  <a:pt x="363" y="13"/>
                </a:lnTo>
                <a:lnTo>
                  <a:pt x="363" y="9"/>
                </a:lnTo>
                <a:lnTo>
                  <a:pt x="363" y="7"/>
                </a:lnTo>
                <a:lnTo>
                  <a:pt x="359" y="5"/>
                </a:lnTo>
                <a:lnTo>
                  <a:pt x="359" y="5"/>
                </a:lnTo>
                <a:lnTo>
                  <a:pt x="352" y="2"/>
                </a:lnTo>
                <a:lnTo>
                  <a:pt x="342" y="1"/>
                </a:lnTo>
                <a:lnTo>
                  <a:pt x="329" y="1"/>
                </a:lnTo>
                <a:lnTo>
                  <a:pt x="329" y="1"/>
                </a:lnTo>
                <a:lnTo>
                  <a:pt x="318" y="1"/>
                </a:lnTo>
                <a:lnTo>
                  <a:pt x="306" y="1"/>
                </a:lnTo>
                <a:lnTo>
                  <a:pt x="306" y="1"/>
                </a:lnTo>
                <a:lnTo>
                  <a:pt x="295" y="0"/>
                </a:lnTo>
                <a:lnTo>
                  <a:pt x="289" y="0"/>
                </a:lnTo>
                <a:lnTo>
                  <a:pt x="283" y="1"/>
                </a:lnTo>
                <a:lnTo>
                  <a:pt x="283" y="1"/>
                </a:lnTo>
                <a:lnTo>
                  <a:pt x="276" y="5"/>
                </a:lnTo>
                <a:lnTo>
                  <a:pt x="270" y="10"/>
                </a:lnTo>
                <a:lnTo>
                  <a:pt x="263" y="16"/>
                </a:lnTo>
                <a:lnTo>
                  <a:pt x="260" y="20"/>
                </a:lnTo>
                <a:lnTo>
                  <a:pt x="260" y="20"/>
                </a:lnTo>
                <a:lnTo>
                  <a:pt x="257" y="26"/>
                </a:lnTo>
                <a:lnTo>
                  <a:pt x="254" y="34"/>
                </a:lnTo>
                <a:lnTo>
                  <a:pt x="248" y="44"/>
                </a:lnTo>
                <a:lnTo>
                  <a:pt x="248" y="44"/>
                </a:lnTo>
                <a:lnTo>
                  <a:pt x="247" y="52"/>
                </a:lnTo>
                <a:lnTo>
                  <a:pt x="244" y="68"/>
                </a:lnTo>
                <a:lnTo>
                  <a:pt x="244" y="68"/>
                </a:lnTo>
                <a:lnTo>
                  <a:pt x="240" y="83"/>
                </a:lnTo>
                <a:lnTo>
                  <a:pt x="240" y="92"/>
                </a:lnTo>
                <a:lnTo>
                  <a:pt x="240" y="98"/>
                </a:lnTo>
                <a:lnTo>
                  <a:pt x="240" y="98"/>
                </a:lnTo>
                <a:lnTo>
                  <a:pt x="240" y="105"/>
                </a:lnTo>
                <a:lnTo>
                  <a:pt x="239" y="115"/>
                </a:lnTo>
                <a:lnTo>
                  <a:pt x="239" y="124"/>
                </a:lnTo>
                <a:lnTo>
                  <a:pt x="239" y="127"/>
                </a:lnTo>
                <a:lnTo>
                  <a:pt x="240" y="129"/>
                </a:lnTo>
                <a:lnTo>
                  <a:pt x="240" y="129"/>
                </a:lnTo>
                <a:lnTo>
                  <a:pt x="243" y="132"/>
                </a:lnTo>
                <a:lnTo>
                  <a:pt x="246" y="136"/>
                </a:lnTo>
                <a:lnTo>
                  <a:pt x="248" y="142"/>
                </a:lnTo>
                <a:lnTo>
                  <a:pt x="252" y="145"/>
                </a:lnTo>
                <a:lnTo>
                  <a:pt x="252" y="145"/>
                </a:lnTo>
                <a:lnTo>
                  <a:pt x="260" y="151"/>
                </a:lnTo>
                <a:lnTo>
                  <a:pt x="263" y="153"/>
                </a:lnTo>
                <a:lnTo>
                  <a:pt x="263" y="155"/>
                </a:lnTo>
                <a:lnTo>
                  <a:pt x="263" y="156"/>
                </a:lnTo>
                <a:lnTo>
                  <a:pt x="263" y="156"/>
                </a:lnTo>
                <a:lnTo>
                  <a:pt x="264" y="160"/>
                </a:lnTo>
                <a:lnTo>
                  <a:pt x="265" y="163"/>
                </a:lnTo>
                <a:lnTo>
                  <a:pt x="267" y="168"/>
                </a:lnTo>
                <a:lnTo>
                  <a:pt x="279" y="175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9"/>
          <p:cNvSpPr>
            <a:spLocks/>
          </p:cNvSpPr>
          <p:nvPr/>
        </p:nvSpPr>
        <p:spPr bwMode="auto">
          <a:xfrm>
            <a:off x="857545" y="818225"/>
            <a:ext cx="720080" cy="1639141"/>
          </a:xfrm>
          <a:custGeom>
            <a:avLst/>
            <a:gdLst>
              <a:gd name="T0" fmla="*/ 482 w 731"/>
              <a:gd name="T1" fmla="*/ 24 h 1664"/>
              <a:gd name="T2" fmla="*/ 433 w 731"/>
              <a:gd name="T3" fmla="*/ 80 h 1664"/>
              <a:gd name="T4" fmla="*/ 443 w 731"/>
              <a:gd name="T5" fmla="*/ 124 h 1664"/>
              <a:gd name="T6" fmla="*/ 433 w 731"/>
              <a:gd name="T7" fmla="*/ 159 h 1664"/>
              <a:gd name="T8" fmla="*/ 431 w 731"/>
              <a:gd name="T9" fmla="*/ 182 h 1664"/>
              <a:gd name="T10" fmla="*/ 443 w 731"/>
              <a:gd name="T11" fmla="*/ 188 h 1664"/>
              <a:gd name="T12" fmla="*/ 405 w 731"/>
              <a:gd name="T13" fmla="*/ 221 h 1664"/>
              <a:gd name="T14" fmla="*/ 383 w 731"/>
              <a:gd name="T15" fmla="*/ 263 h 1664"/>
              <a:gd name="T16" fmla="*/ 325 w 731"/>
              <a:gd name="T17" fmla="*/ 296 h 1664"/>
              <a:gd name="T18" fmla="*/ 264 w 731"/>
              <a:gd name="T19" fmla="*/ 417 h 1664"/>
              <a:gd name="T20" fmla="*/ 222 w 731"/>
              <a:gd name="T21" fmla="*/ 546 h 1664"/>
              <a:gd name="T22" fmla="*/ 177 w 731"/>
              <a:gd name="T23" fmla="*/ 672 h 1664"/>
              <a:gd name="T24" fmla="*/ 199 w 731"/>
              <a:gd name="T25" fmla="*/ 740 h 1664"/>
              <a:gd name="T26" fmla="*/ 209 w 731"/>
              <a:gd name="T27" fmla="*/ 795 h 1664"/>
              <a:gd name="T28" fmla="*/ 246 w 731"/>
              <a:gd name="T29" fmla="*/ 812 h 1664"/>
              <a:gd name="T30" fmla="*/ 239 w 731"/>
              <a:gd name="T31" fmla="*/ 889 h 1664"/>
              <a:gd name="T32" fmla="*/ 249 w 731"/>
              <a:gd name="T33" fmla="*/ 904 h 1664"/>
              <a:gd name="T34" fmla="*/ 277 w 731"/>
              <a:gd name="T35" fmla="*/ 902 h 1664"/>
              <a:gd name="T36" fmla="*/ 302 w 731"/>
              <a:gd name="T37" fmla="*/ 905 h 1664"/>
              <a:gd name="T38" fmla="*/ 294 w 731"/>
              <a:gd name="T39" fmla="*/ 1167 h 1664"/>
              <a:gd name="T40" fmla="*/ 122 w 731"/>
              <a:gd name="T41" fmla="*/ 1367 h 1664"/>
              <a:gd name="T42" fmla="*/ 110 w 731"/>
              <a:gd name="T43" fmla="*/ 1406 h 1664"/>
              <a:gd name="T44" fmla="*/ 79 w 731"/>
              <a:gd name="T45" fmla="*/ 1407 h 1664"/>
              <a:gd name="T46" fmla="*/ 115 w 731"/>
              <a:gd name="T47" fmla="*/ 1650 h 1664"/>
              <a:gd name="T48" fmla="*/ 213 w 731"/>
              <a:gd name="T49" fmla="*/ 1640 h 1664"/>
              <a:gd name="T50" fmla="*/ 202 w 731"/>
              <a:gd name="T51" fmla="*/ 1620 h 1664"/>
              <a:gd name="T52" fmla="*/ 163 w 731"/>
              <a:gd name="T53" fmla="*/ 1564 h 1664"/>
              <a:gd name="T54" fmla="*/ 174 w 731"/>
              <a:gd name="T55" fmla="*/ 1525 h 1664"/>
              <a:gd name="T56" fmla="*/ 209 w 731"/>
              <a:gd name="T57" fmla="*/ 1535 h 1664"/>
              <a:gd name="T58" fmla="*/ 229 w 731"/>
              <a:gd name="T59" fmla="*/ 1510 h 1664"/>
              <a:gd name="T60" fmla="*/ 261 w 731"/>
              <a:gd name="T61" fmla="*/ 1426 h 1664"/>
              <a:gd name="T62" fmla="*/ 290 w 731"/>
              <a:gd name="T63" fmla="*/ 1392 h 1664"/>
              <a:gd name="T64" fmla="*/ 326 w 731"/>
              <a:gd name="T65" fmla="*/ 1364 h 1664"/>
              <a:gd name="T66" fmla="*/ 390 w 731"/>
              <a:gd name="T67" fmla="*/ 1298 h 1664"/>
              <a:gd name="T68" fmla="*/ 418 w 731"/>
              <a:gd name="T69" fmla="*/ 1411 h 1664"/>
              <a:gd name="T70" fmla="*/ 607 w 731"/>
              <a:gd name="T71" fmla="*/ 1625 h 1664"/>
              <a:gd name="T72" fmla="*/ 712 w 731"/>
              <a:gd name="T73" fmla="*/ 1592 h 1664"/>
              <a:gd name="T74" fmla="*/ 696 w 731"/>
              <a:gd name="T75" fmla="*/ 1570 h 1664"/>
              <a:gd name="T76" fmla="*/ 634 w 731"/>
              <a:gd name="T77" fmla="*/ 1513 h 1664"/>
              <a:gd name="T78" fmla="*/ 607 w 731"/>
              <a:gd name="T79" fmla="*/ 1471 h 1664"/>
              <a:gd name="T80" fmla="*/ 592 w 731"/>
              <a:gd name="T81" fmla="*/ 1426 h 1664"/>
              <a:gd name="T82" fmla="*/ 572 w 731"/>
              <a:gd name="T83" fmla="*/ 1331 h 1664"/>
              <a:gd name="T84" fmla="*/ 552 w 731"/>
              <a:gd name="T85" fmla="*/ 1033 h 1664"/>
              <a:gd name="T86" fmla="*/ 567 w 731"/>
              <a:gd name="T87" fmla="*/ 944 h 1664"/>
              <a:gd name="T88" fmla="*/ 621 w 731"/>
              <a:gd name="T89" fmla="*/ 293 h 1664"/>
              <a:gd name="T90" fmla="*/ 626 w 731"/>
              <a:gd name="T91" fmla="*/ 263 h 1664"/>
              <a:gd name="T92" fmla="*/ 626 w 731"/>
              <a:gd name="T93" fmla="*/ 183 h 1664"/>
              <a:gd name="T94" fmla="*/ 629 w 731"/>
              <a:gd name="T95" fmla="*/ 155 h 1664"/>
              <a:gd name="T96" fmla="*/ 686 w 731"/>
              <a:gd name="T97" fmla="*/ 124 h 1664"/>
              <a:gd name="T98" fmla="*/ 728 w 731"/>
              <a:gd name="T99" fmla="*/ 108 h 1664"/>
              <a:gd name="T100" fmla="*/ 730 w 731"/>
              <a:gd name="T101" fmla="*/ 90 h 1664"/>
              <a:gd name="T102" fmla="*/ 686 w 731"/>
              <a:gd name="T103" fmla="*/ 74 h 1664"/>
              <a:gd name="T104" fmla="*/ 653 w 731"/>
              <a:gd name="T105" fmla="*/ 64 h 1664"/>
              <a:gd name="T106" fmla="*/ 597 w 731"/>
              <a:gd name="T107" fmla="*/ 19 h 1664"/>
              <a:gd name="T108" fmla="*/ 577 w 731"/>
              <a:gd name="T109" fmla="*/ 2 h 1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31" h="1664">
                <a:moveTo>
                  <a:pt x="567" y="0"/>
                </a:moveTo>
                <a:lnTo>
                  <a:pt x="567" y="0"/>
                </a:lnTo>
                <a:lnTo>
                  <a:pt x="548" y="5"/>
                </a:lnTo>
                <a:lnTo>
                  <a:pt x="520" y="12"/>
                </a:lnTo>
                <a:lnTo>
                  <a:pt x="482" y="24"/>
                </a:lnTo>
                <a:lnTo>
                  <a:pt x="482" y="24"/>
                </a:lnTo>
                <a:lnTo>
                  <a:pt x="475" y="32"/>
                </a:lnTo>
                <a:lnTo>
                  <a:pt x="458" y="48"/>
                </a:lnTo>
                <a:lnTo>
                  <a:pt x="448" y="58"/>
                </a:lnTo>
                <a:lnTo>
                  <a:pt x="440" y="68"/>
                </a:lnTo>
                <a:lnTo>
                  <a:pt x="434" y="77"/>
                </a:lnTo>
                <a:lnTo>
                  <a:pt x="433" y="80"/>
                </a:lnTo>
                <a:lnTo>
                  <a:pt x="433" y="84"/>
                </a:lnTo>
                <a:lnTo>
                  <a:pt x="433" y="84"/>
                </a:lnTo>
                <a:lnTo>
                  <a:pt x="435" y="96"/>
                </a:lnTo>
                <a:lnTo>
                  <a:pt x="438" y="108"/>
                </a:lnTo>
                <a:lnTo>
                  <a:pt x="443" y="124"/>
                </a:lnTo>
                <a:lnTo>
                  <a:pt x="443" y="124"/>
                </a:lnTo>
                <a:lnTo>
                  <a:pt x="443" y="126"/>
                </a:lnTo>
                <a:lnTo>
                  <a:pt x="441" y="130"/>
                </a:lnTo>
                <a:lnTo>
                  <a:pt x="436" y="139"/>
                </a:lnTo>
                <a:lnTo>
                  <a:pt x="433" y="149"/>
                </a:lnTo>
                <a:lnTo>
                  <a:pt x="433" y="154"/>
                </a:lnTo>
                <a:lnTo>
                  <a:pt x="433" y="159"/>
                </a:lnTo>
                <a:lnTo>
                  <a:pt x="433" y="159"/>
                </a:lnTo>
                <a:lnTo>
                  <a:pt x="434" y="162"/>
                </a:lnTo>
                <a:lnTo>
                  <a:pt x="434" y="167"/>
                </a:lnTo>
                <a:lnTo>
                  <a:pt x="433" y="173"/>
                </a:lnTo>
                <a:lnTo>
                  <a:pt x="431" y="180"/>
                </a:lnTo>
                <a:lnTo>
                  <a:pt x="431" y="182"/>
                </a:lnTo>
                <a:lnTo>
                  <a:pt x="433" y="183"/>
                </a:lnTo>
                <a:lnTo>
                  <a:pt x="433" y="183"/>
                </a:lnTo>
                <a:lnTo>
                  <a:pt x="435" y="185"/>
                </a:lnTo>
                <a:lnTo>
                  <a:pt x="438" y="186"/>
                </a:lnTo>
                <a:lnTo>
                  <a:pt x="440" y="186"/>
                </a:lnTo>
                <a:lnTo>
                  <a:pt x="443" y="188"/>
                </a:lnTo>
                <a:lnTo>
                  <a:pt x="443" y="188"/>
                </a:lnTo>
                <a:lnTo>
                  <a:pt x="443" y="190"/>
                </a:lnTo>
                <a:lnTo>
                  <a:pt x="443" y="191"/>
                </a:lnTo>
                <a:lnTo>
                  <a:pt x="438" y="196"/>
                </a:lnTo>
                <a:lnTo>
                  <a:pt x="423" y="208"/>
                </a:lnTo>
                <a:lnTo>
                  <a:pt x="405" y="221"/>
                </a:lnTo>
                <a:lnTo>
                  <a:pt x="400" y="226"/>
                </a:lnTo>
                <a:lnTo>
                  <a:pt x="398" y="228"/>
                </a:lnTo>
                <a:lnTo>
                  <a:pt x="398" y="228"/>
                </a:lnTo>
                <a:lnTo>
                  <a:pt x="395" y="236"/>
                </a:lnTo>
                <a:lnTo>
                  <a:pt x="390" y="247"/>
                </a:lnTo>
                <a:lnTo>
                  <a:pt x="383" y="263"/>
                </a:lnTo>
                <a:lnTo>
                  <a:pt x="383" y="263"/>
                </a:lnTo>
                <a:lnTo>
                  <a:pt x="373" y="267"/>
                </a:lnTo>
                <a:lnTo>
                  <a:pt x="363" y="272"/>
                </a:lnTo>
                <a:lnTo>
                  <a:pt x="351" y="278"/>
                </a:lnTo>
                <a:lnTo>
                  <a:pt x="337" y="287"/>
                </a:lnTo>
                <a:lnTo>
                  <a:pt x="325" y="296"/>
                </a:lnTo>
                <a:lnTo>
                  <a:pt x="312" y="309"/>
                </a:lnTo>
                <a:lnTo>
                  <a:pt x="307" y="315"/>
                </a:lnTo>
                <a:lnTo>
                  <a:pt x="303" y="323"/>
                </a:lnTo>
                <a:lnTo>
                  <a:pt x="303" y="323"/>
                </a:lnTo>
                <a:lnTo>
                  <a:pt x="285" y="364"/>
                </a:lnTo>
                <a:lnTo>
                  <a:pt x="264" y="417"/>
                </a:lnTo>
                <a:lnTo>
                  <a:pt x="245" y="469"/>
                </a:lnTo>
                <a:lnTo>
                  <a:pt x="238" y="490"/>
                </a:lnTo>
                <a:lnTo>
                  <a:pt x="234" y="506"/>
                </a:lnTo>
                <a:lnTo>
                  <a:pt x="234" y="506"/>
                </a:lnTo>
                <a:lnTo>
                  <a:pt x="229" y="523"/>
                </a:lnTo>
                <a:lnTo>
                  <a:pt x="222" y="546"/>
                </a:lnTo>
                <a:lnTo>
                  <a:pt x="200" y="601"/>
                </a:lnTo>
                <a:lnTo>
                  <a:pt x="182" y="651"/>
                </a:lnTo>
                <a:lnTo>
                  <a:pt x="176" y="665"/>
                </a:lnTo>
                <a:lnTo>
                  <a:pt x="174" y="670"/>
                </a:lnTo>
                <a:lnTo>
                  <a:pt x="174" y="670"/>
                </a:lnTo>
                <a:lnTo>
                  <a:pt x="177" y="672"/>
                </a:lnTo>
                <a:lnTo>
                  <a:pt x="179" y="678"/>
                </a:lnTo>
                <a:lnTo>
                  <a:pt x="184" y="687"/>
                </a:lnTo>
                <a:lnTo>
                  <a:pt x="189" y="698"/>
                </a:lnTo>
                <a:lnTo>
                  <a:pt x="193" y="711"/>
                </a:lnTo>
                <a:lnTo>
                  <a:pt x="197" y="725"/>
                </a:lnTo>
                <a:lnTo>
                  <a:pt x="199" y="740"/>
                </a:lnTo>
                <a:lnTo>
                  <a:pt x="199" y="755"/>
                </a:lnTo>
                <a:lnTo>
                  <a:pt x="199" y="755"/>
                </a:lnTo>
                <a:lnTo>
                  <a:pt x="199" y="769"/>
                </a:lnTo>
                <a:lnTo>
                  <a:pt x="202" y="779"/>
                </a:lnTo>
                <a:lnTo>
                  <a:pt x="204" y="788"/>
                </a:lnTo>
                <a:lnTo>
                  <a:pt x="209" y="795"/>
                </a:lnTo>
                <a:lnTo>
                  <a:pt x="214" y="801"/>
                </a:lnTo>
                <a:lnTo>
                  <a:pt x="220" y="805"/>
                </a:lnTo>
                <a:lnTo>
                  <a:pt x="228" y="808"/>
                </a:lnTo>
                <a:lnTo>
                  <a:pt x="234" y="810"/>
                </a:lnTo>
                <a:lnTo>
                  <a:pt x="234" y="810"/>
                </a:lnTo>
                <a:lnTo>
                  <a:pt x="246" y="812"/>
                </a:lnTo>
                <a:lnTo>
                  <a:pt x="256" y="816"/>
                </a:lnTo>
                <a:lnTo>
                  <a:pt x="264" y="820"/>
                </a:lnTo>
                <a:lnTo>
                  <a:pt x="264" y="829"/>
                </a:lnTo>
                <a:lnTo>
                  <a:pt x="229" y="884"/>
                </a:lnTo>
                <a:lnTo>
                  <a:pt x="239" y="889"/>
                </a:lnTo>
                <a:lnTo>
                  <a:pt x="239" y="889"/>
                </a:lnTo>
                <a:lnTo>
                  <a:pt x="239" y="892"/>
                </a:lnTo>
                <a:lnTo>
                  <a:pt x="240" y="897"/>
                </a:lnTo>
                <a:lnTo>
                  <a:pt x="240" y="900"/>
                </a:lnTo>
                <a:lnTo>
                  <a:pt x="243" y="903"/>
                </a:lnTo>
                <a:lnTo>
                  <a:pt x="245" y="904"/>
                </a:lnTo>
                <a:lnTo>
                  <a:pt x="249" y="904"/>
                </a:lnTo>
                <a:lnTo>
                  <a:pt x="249" y="904"/>
                </a:lnTo>
                <a:lnTo>
                  <a:pt x="258" y="903"/>
                </a:lnTo>
                <a:lnTo>
                  <a:pt x="265" y="904"/>
                </a:lnTo>
                <a:lnTo>
                  <a:pt x="274" y="904"/>
                </a:lnTo>
                <a:lnTo>
                  <a:pt x="274" y="904"/>
                </a:lnTo>
                <a:lnTo>
                  <a:pt x="277" y="902"/>
                </a:lnTo>
                <a:lnTo>
                  <a:pt x="282" y="902"/>
                </a:lnTo>
                <a:lnTo>
                  <a:pt x="289" y="904"/>
                </a:lnTo>
                <a:lnTo>
                  <a:pt x="289" y="904"/>
                </a:lnTo>
                <a:lnTo>
                  <a:pt x="292" y="905"/>
                </a:lnTo>
                <a:lnTo>
                  <a:pt x="295" y="907"/>
                </a:lnTo>
                <a:lnTo>
                  <a:pt x="302" y="905"/>
                </a:lnTo>
                <a:lnTo>
                  <a:pt x="308" y="904"/>
                </a:lnTo>
                <a:lnTo>
                  <a:pt x="303" y="954"/>
                </a:lnTo>
                <a:lnTo>
                  <a:pt x="333" y="1013"/>
                </a:lnTo>
                <a:lnTo>
                  <a:pt x="318" y="1098"/>
                </a:lnTo>
                <a:lnTo>
                  <a:pt x="299" y="1148"/>
                </a:lnTo>
                <a:lnTo>
                  <a:pt x="294" y="1167"/>
                </a:lnTo>
                <a:lnTo>
                  <a:pt x="209" y="1277"/>
                </a:lnTo>
                <a:lnTo>
                  <a:pt x="154" y="1336"/>
                </a:lnTo>
                <a:lnTo>
                  <a:pt x="154" y="1336"/>
                </a:lnTo>
                <a:lnTo>
                  <a:pt x="137" y="1351"/>
                </a:lnTo>
                <a:lnTo>
                  <a:pt x="126" y="1363"/>
                </a:lnTo>
                <a:lnTo>
                  <a:pt x="122" y="1367"/>
                </a:lnTo>
                <a:lnTo>
                  <a:pt x="120" y="1371"/>
                </a:lnTo>
                <a:lnTo>
                  <a:pt x="120" y="1371"/>
                </a:lnTo>
                <a:lnTo>
                  <a:pt x="118" y="1387"/>
                </a:lnTo>
                <a:lnTo>
                  <a:pt x="115" y="1399"/>
                </a:lnTo>
                <a:lnTo>
                  <a:pt x="113" y="1402"/>
                </a:lnTo>
                <a:lnTo>
                  <a:pt x="110" y="1406"/>
                </a:lnTo>
                <a:lnTo>
                  <a:pt x="110" y="1406"/>
                </a:lnTo>
                <a:lnTo>
                  <a:pt x="106" y="1408"/>
                </a:lnTo>
                <a:lnTo>
                  <a:pt x="100" y="1410"/>
                </a:lnTo>
                <a:lnTo>
                  <a:pt x="95" y="1410"/>
                </a:lnTo>
                <a:lnTo>
                  <a:pt x="89" y="1410"/>
                </a:lnTo>
                <a:lnTo>
                  <a:pt x="79" y="1407"/>
                </a:lnTo>
                <a:lnTo>
                  <a:pt x="75" y="1406"/>
                </a:lnTo>
                <a:lnTo>
                  <a:pt x="45" y="1471"/>
                </a:lnTo>
                <a:lnTo>
                  <a:pt x="15" y="1481"/>
                </a:lnTo>
                <a:lnTo>
                  <a:pt x="0" y="1510"/>
                </a:lnTo>
                <a:lnTo>
                  <a:pt x="0" y="1525"/>
                </a:lnTo>
                <a:lnTo>
                  <a:pt x="115" y="1650"/>
                </a:lnTo>
                <a:lnTo>
                  <a:pt x="149" y="1664"/>
                </a:lnTo>
                <a:lnTo>
                  <a:pt x="199" y="1664"/>
                </a:lnTo>
                <a:lnTo>
                  <a:pt x="199" y="1664"/>
                </a:lnTo>
                <a:lnTo>
                  <a:pt x="207" y="1653"/>
                </a:lnTo>
                <a:lnTo>
                  <a:pt x="212" y="1645"/>
                </a:lnTo>
                <a:lnTo>
                  <a:pt x="213" y="1640"/>
                </a:lnTo>
                <a:lnTo>
                  <a:pt x="214" y="1635"/>
                </a:lnTo>
                <a:lnTo>
                  <a:pt x="214" y="1635"/>
                </a:lnTo>
                <a:lnTo>
                  <a:pt x="214" y="1632"/>
                </a:lnTo>
                <a:lnTo>
                  <a:pt x="213" y="1630"/>
                </a:lnTo>
                <a:lnTo>
                  <a:pt x="208" y="1625"/>
                </a:lnTo>
                <a:lnTo>
                  <a:pt x="202" y="1620"/>
                </a:lnTo>
                <a:lnTo>
                  <a:pt x="194" y="1616"/>
                </a:lnTo>
                <a:lnTo>
                  <a:pt x="181" y="1607"/>
                </a:lnTo>
                <a:lnTo>
                  <a:pt x="174" y="1605"/>
                </a:lnTo>
                <a:lnTo>
                  <a:pt x="159" y="1565"/>
                </a:lnTo>
                <a:lnTo>
                  <a:pt x="159" y="1565"/>
                </a:lnTo>
                <a:lnTo>
                  <a:pt x="163" y="1564"/>
                </a:lnTo>
                <a:lnTo>
                  <a:pt x="167" y="1560"/>
                </a:lnTo>
                <a:lnTo>
                  <a:pt x="169" y="1555"/>
                </a:lnTo>
                <a:lnTo>
                  <a:pt x="169" y="1555"/>
                </a:lnTo>
                <a:lnTo>
                  <a:pt x="172" y="1546"/>
                </a:lnTo>
                <a:lnTo>
                  <a:pt x="173" y="1536"/>
                </a:lnTo>
                <a:lnTo>
                  <a:pt x="174" y="1525"/>
                </a:lnTo>
                <a:lnTo>
                  <a:pt x="174" y="1525"/>
                </a:lnTo>
                <a:lnTo>
                  <a:pt x="185" y="1528"/>
                </a:lnTo>
                <a:lnTo>
                  <a:pt x="204" y="1535"/>
                </a:lnTo>
                <a:lnTo>
                  <a:pt x="204" y="1535"/>
                </a:lnTo>
                <a:lnTo>
                  <a:pt x="207" y="1535"/>
                </a:lnTo>
                <a:lnTo>
                  <a:pt x="209" y="1535"/>
                </a:lnTo>
                <a:lnTo>
                  <a:pt x="213" y="1534"/>
                </a:lnTo>
                <a:lnTo>
                  <a:pt x="217" y="1529"/>
                </a:lnTo>
                <a:lnTo>
                  <a:pt x="220" y="1524"/>
                </a:lnTo>
                <a:lnTo>
                  <a:pt x="226" y="1515"/>
                </a:lnTo>
                <a:lnTo>
                  <a:pt x="229" y="1510"/>
                </a:lnTo>
                <a:lnTo>
                  <a:pt x="229" y="1510"/>
                </a:lnTo>
                <a:lnTo>
                  <a:pt x="241" y="1482"/>
                </a:lnTo>
                <a:lnTo>
                  <a:pt x="250" y="1462"/>
                </a:lnTo>
                <a:lnTo>
                  <a:pt x="254" y="1451"/>
                </a:lnTo>
                <a:lnTo>
                  <a:pt x="254" y="1451"/>
                </a:lnTo>
                <a:lnTo>
                  <a:pt x="256" y="1442"/>
                </a:lnTo>
                <a:lnTo>
                  <a:pt x="261" y="1426"/>
                </a:lnTo>
                <a:lnTo>
                  <a:pt x="264" y="1412"/>
                </a:lnTo>
                <a:lnTo>
                  <a:pt x="265" y="1407"/>
                </a:lnTo>
                <a:lnTo>
                  <a:pt x="265" y="1406"/>
                </a:lnTo>
                <a:lnTo>
                  <a:pt x="264" y="1406"/>
                </a:lnTo>
                <a:lnTo>
                  <a:pt x="264" y="1406"/>
                </a:lnTo>
                <a:lnTo>
                  <a:pt x="290" y="1392"/>
                </a:lnTo>
                <a:lnTo>
                  <a:pt x="312" y="1381"/>
                </a:lnTo>
                <a:lnTo>
                  <a:pt x="320" y="1376"/>
                </a:lnTo>
                <a:lnTo>
                  <a:pt x="323" y="1371"/>
                </a:lnTo>
                <a:lnTo>
                  <a:pt x="323" y="1371"/>
                </a:lnTo>
                <a:lnTo>
                  <a:pt x="325" y="1366"/>
                </a:lnTo>
                <a:lnTo>
                  <a:pt x="326" y="1364"/>
                </a:lnTo>
                <a:lnTo>
                  <a:pt x="338" y="1356"/>
                </a:lnTo>
                <a:lnTo>
                  <a:pt x="338" y="1356"/>
                </a:lnTo>
                <a:lnTo>
                  <a:pt x="346" y="1350"/>
                </a:lnTo>
                <a:lnTo>
                  <a:pt x="354" y="1340"/>
                </a:lnTo>
                <a:lnTo>
                  <a:pt x="374" y="1318"/>
                </a:lnTo>
                <a:lnTo>
                  <a:pt x="390" y="1298"/>
                </a:lnTo>
                <a:lnTo>
                  <a:pt x="395" y="1293"/>
                </a:lnTo>
                <a:lnTo>
                  <a:pt x="398" y="1292"/>
                </a:lnTo>
                <a:lnTo>
                  <a:pt x="398" y="1292"/>
                </a:lnTo>
                <a:lnTo>
                  <a:pt x="398" y="1292"/>
                </a:lnTo>
                <a:lnTo>
                  <a:pt x="408" y="1353"/>
                </a:lnTo>
                <a:lnTo>
                  <a:pt x="418" y="1411"/>
                </a:lnTo>
                <a:lnTo>
                  <a:pt x="467" y="1520"/>
                </a:lnTo>
                <a:lnTo>
                  <a:pt x="492" y="1545"/>
                </a:lnTo>
                <a:lnTo>
                  <a:pt x="482" y="1580"/>
                </a:lnTo>
                <a:lnTo>
                  <a:pt x="497" y="1580"/>
                </a:lnTo>
                <a:lnTo>
                  <a:pt x="497" y="1625"/>
                </a:lnTo>
                <a:lnTo>
                  <a:pt x="607" y="1625"/>
                </a:lnTo>
                <a:lnTo>
                  <a:pt x="706" y="1625"/>
                </a:lnTo>
                <a:lnTo>
                  <a:pt x="706" y="1625"/>
                </a:lnTo>
                <a:lnTo>
                  <a:pt x="708" y="1617"/>
                </a:lnTo>
                <a:lnTo>
                  <a:pt x="711" y="1611"/>
                </a:lnTo>
                <a:lnTo>
                  <a:pt x="712" y="1601"/>
                </a:lnTo>
                <a:lnTo>
                  <a:pt x="712" y="1592"/>
                </a:lnTo>
                <a:lnTo>
                  <a:pt x="710" y="1584"/>
                </a:lnTo>
                <a:lnTo>
                  <a:pt x="708" y="1580"/>
                </a:lnTo>
                <a:lnTo>
                  <a:pt x="705" y="1576"/>
                </a:lnTo>
                <a:lnTo>
                  <a:pt x="701" y="1572"/>
                </a:lnTo>
                <a:lnTo>
                  <a:pt x="696" y="1570"/>
                </a:lnTo>
                <a:lnTo>
                  <a:pt x="696" y="1570"/>
                </a:lnTo>
                <a:lnTo>
                  <a:pt x="674" y="1560"/>
                </a:lnTo>
                <a:lnTo>
                  <a:pt x="655" y="1551"/>
                </a:lnTo>
                <a:lnTo>
                  <a:pt x="636" y="1540"/>
                </a:lnTo>
                <a:lnTo>
                  <a:pt x="636" y="1540"/>
                </a:lnTo>
                <a:lnTo>
                  <a:pt x="636" y="1524"/>
                </a:lnTo>
                <a:lnTo>
                  <a:pt x="634" y="1513"/>
                </a:lnTo>
                <a:lnTo>
                  <a:pt x="633" y="1508"/>
                </a:lnTo>
                <a:lnTo>
                  <a:pt x="631" y="1505"/>
                </a:lnTo>
                <a:lnTo>
                  <a:pt x="631" y="1505"/>
                </a:lnTo>
                <a:lnTo>
                  <a:pt x="626" y="1499"/>
                </a:lnTo>
                <a:lnTo>
                  <a:pt x="619" y="1488"/>
                </a:lnTo>
                <a:lnTo>
                  <a:pt x="607" y="1471"/>
                </a:lnTo>
                <a:lnTo>
                  <a:pt x="607" y="1471"/>
                </a:lnTo>
                <a:lnTo>
                  <a:pt x="603" y="1462"/>
                </a:lnTo>
                <a:lnTo>
                  <a:pt x="599" y="1448"/>
                </a:lnTo>
                <a:lnTo>
                  <a:pt x="595" y="1435"/>
                </a:lnTo>
                <a:lnTo>
                  <a:pt x="592" y="1426"/>
                </a:lnTo>
                <a:lnTo>
                  <a:pt x="592" y="1426"/>
                </a:lnTo>
                <a:lnTo>
                  <a:pt x="589" y="1413"/>
                </a:lnTo>
                <a:lnTo>
                  <a:pt x="585" y="1391"/>
                </a:lnTo>
                <a:lnTo>
                  <a:pt x="582" y="1356"/>
                </a:lnTo>
                <a:lnTo>
                  <a:pt x="582" y="1356"/>
                </a:lnTo>
                <a:lnTo>
                  <a:pt x="579" y="1348"/>
                </a:lnTo>
                <a:lnTo>
                  <a:pt x="572" y="1331"/>
                </a:lnTo>
                <a:lnTo>
                  <a:pt x="562" y="1312"/>
                </a:lnTo>
                <a:lnTo>
                  <a:pt x="562" y="1312"/>
                </a:lnTo>
                <a:lnTo>
                  <a:pt x="556" y="1180"/>
                </a:lnTo>
                <a:lnTo>
                  <a:pt x="552" y="1084"/>
                </a:lnTo>
                <a:lnTo>
                  <a:pt x="552" y="1051"/>
                </a:lnTo>
                <a:lnTo>
                  <a:pt x="552" y="1033"/>
                </a:lnTo>
                <a:lnTo>
                  <a:pt x="552" y="1033"/>
                </a:lnTo>
                <a:lnTo>
                  <a:pt x="556" y="1017"/>
                </a:lnTo>
                <a:lnTo>
                  <a:pt x="561" y="1001"/>
                </a:lnTo>
                <a:lnTo>
                  <a:pt x="566" y="986"/>
                </a:lnTo>
                <a:lnTo>
                  <a:pt x="567" y="979"/>
                </a:lnTo>
                <a:lnTo>
                  <a:pt x="567" y="944"/>
                </a:lnTo>
                <a:lnTo>
                  <a:pt x="621" y="904"/>
                </a:lnTo>
                <a:lnTo>
                  <a:pt x="631" y="735"/>
                </a:lnTo>
                <a:lnTo>
                  <a:pt x="641" y="576"/>
                </a:lnTo>
                <a:lnTo>
                  <a:pt x="621" y="397"/>
                </a:lnTo>
                <a:lnTo>
                  <a:pt x="621" y="323"/>
                </a:lnTo>
                <a:lnTo>
                  <a:pt x="621" y="293"/>
                </a:lnTo>
                <a:lnTo>
                  <a:pt x="607" y="273"/>
                </a:lnTo>
                <a:lnTo>
                  <a:pt x="607" y="273"/>
                </a:lnTo>
                <a:lnTo>
                  <a:pt x="615" y="270"/>
                </a:lnTo>
                <a:lnTo>
                  <a:pt x="621" y="268"/>
                </a:lnTo>
                <a:lnTo>
                  <a:pt x="624" y="265"/>
                </a:lnTo>
                <a:lnTo>
                  <a:pt x="626" y="263"/>
                </a:lnTo>
                <a:lnTo>
                  <a:pt x="626" y="263"/>
                </a:lnTo>
                <a:lnTo>
                  <a:pt x="628" y="259"/>
                </a:lnTo>
                <a:lnTo>
                  <a:pt x="628" y="252"/>
                </a:lnTo>
                <a:lnTo>
                  <a:pt x="628" y="236"/>
                </a:lnTo>
                <a:lnTo>
                  <a:pt x="626" y="213"/>
                </a:lnTo>
                <a:lnTo>
                  <a:pt x="626" y="183"/>
                </a:lnTo>
                <a:lnTo>
                  <a:pt x="626" y="183"/>
                </a:lnTo>
                <a:lnTo>
                  <a:pt x="631" y="177"/>
                </a:lnTo>
                <a:lnTo>
                  <a:pt x="635" y="172"/>
                </a:lnTo>
                <a:lnTo>
                  <a:pt x="636" y="169"/>
                </a:lnTo>
                <a:lnTo>
                  <a:pt x="636" y="169"/>
                </a:lnTo>
                <a:lnTo>
                  <a:pt x="629" y="155"/>
                </a:lnTo>
                <a:lnTo>
                  <a:pt x="621" y="144"/>
                </a:lnTo>
                <a:lnTo>
                  <a:pt x="621" y="114"/>
                </a:lnTo>
                <a:lnTo>
                  <a:pt x="621" y="114"/>
                </a:lnTo>
                <a:lnTo>
                  <a:pt x="649" y="119"/>
                </a:lnTo>
                <a:lnTo>
                  <a:pt x="671" y="123"/>
                </a:lnTo>
                <a:lnTo>
                  <a:pt x="686" y="124"/>
                </a:lnTo>
                <a:lnTo>
                  <a:pt x="686" y="124"/>
                </a:lnTo>
                <a:lnTo>
                  <a:pt x="700" y="121"/>
                </a:lnTo>
                <a:lnTo>
                  <a:pt x="707" y="120"/>
                </a:lnTo>
                <a:lnTo>
                  <a:pt x="716" y="116"/>
                </a:lnTo>
                <a:lnTo>
                  <a:pt x="722" y="113"/>
                </a:lnTo>
                <a:lnTo>
                  <a:pt x="728" y="108"/>
                </a:lnTo>
                <a:lnTo>
                  <a:pt x="730" y="105"/>
                </a:lnTo>
                <a:lnTo>
                  <a:pt x="731" y="101"/>
                </a:lnTo>
                <a:lnTo>
                  <a:pt x="731" y="98"/>
                </a:lnTo>
                <a:lnTo>
                  <a:pt x="731" y="94"/>
                </a:lnTo>
                <a:lnTo>
                  <a:pt x="731" y="94"/>
                </a:lnTo>
                <a:lnTo>
                  <a:pt x="730" y="90"/>
                </a:lnTo>
                <a:lnTo>
                  <a:pt x="727" y="87"/>
                </a:lnTo>
                <a:lnTo>
                  <a:pt x="723" y="84"/>
                </a:lnTo>
                <a:lnTo>
                  <a:pt x="718" y="82"/>
                </a:lnTo>
                <a:lnTo>
                  <a:pt x="708" y="78"/>
                </a:lnTo>
                <a:lnTo>
                  <a:pt x="697" y="75"/>
                </a:lnTo>
                <a:lnTo>
                  <a:pt x="686" y="74"/>
                </a:lnTo>
                <a:lnTo>
                  <a:pt x="677" y="73"/>
                </a:lnTo>
                <a:lnTo>
                  <a:pt x="666" y="74"/>
                </a:lnTo>
                <a:lnTo>
                  <a:pt x="666" y="74"/>
                </a:lnTo>
                <a:lnTo>
                  <a:pt x="664" y="74"/>
                </a:lnTo>
                <a:lnTo>
                  <a:pt x="661" y="72"/>
                </a:lnTo>
                <a:lnTo>
                  <a:pt x="653" y="64"/>
                </a:lnTo>
                <a:lnTo>
                  <a:pt x="641" y="54"/>
                </a:lnTo>
                <a:lnTo>
                  <a:pt x="641" y="54"/>
                </a:lnTo>
                <a:lnTo>
                  <a:pt x="619" y="37"/>
                </a:lnTo>
                <a:lnTo>
                  <a:pt x="603" y="26"/>
                </a:lnTo>
                <a:lnTo>
                  <a:pt x="598" y="22"/>
                </a:lnTo>
                <a:lnTo>
                  <a:pt x="597" y="19"/>
                </a:lnTo>
                <a:lnTo>
                  <a:pt x="597" y="19"/>
                </a:lnTo>
                <a:lnTo>
                  <a:pt x="597" y="18"/>
                </a:lnTo>
                <a:lnTo>
                  <a:pt x="594" y="16"/>
                </a:lnTo>
                <a:lnTo>
                  <a:pt x="588" y="8"/>
                </a:lnTo>
                <a:lnTo>
                  <a:pt x="583" y="5"/>
                </a:lnTo>
                <a:lnTo>
                  <a:pt x="577" y="2"/>
                </a:lnTo>
                <a:lnTo>
                  <a:pt x="572" y="0"/>
                </a:lnTo>
                <a:lnTo>
                  <a:pt x="567" y="0"/>
                </a:lnTo>
                <a:lnTo>
                  <a:pt x="567" y="0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0"/>
          <p:cNvSpPr>
            <a:spLocks/>
          </p:cNvSpPr>
          <p:nvPr/>
        </p:nvSpPr>
        <p:spPr bwMode="auto">
          <a:xfrm>
            <a:off x="2654814" y="738807"/>
            <a:ext cx="799585" cy="1713396"/>
          </a:xfrm>
          <a:custGeom>
            <a:avLst/>
            <a:gdLst>
              <a:gd name="T0" fmla="*/ 124 w 413"/>
              <a:gd name="T1" fmla="*/ 69 h 885"/>
              <a:gd name="T2" fmla="*/ 124 w 413"/>
              <a:gd name="T3" fmla="*/ 84 h 885"/>
              <a:gd name="T4" fmla="*/ 122 w 413"/>
              <a:gd name="T5" fmla="*/ 121 h 885"/>
              <a:gd name="T6" fmla="*/ 138 w 413"/>
              <a:gd name="T7" fmla="*/ 134 h 885"/>
              <a:gd name="T8" fmla="*/ 124 w 413"/>
              <a:gd name="T9" fmla="*/ 167 h 885"/>
              <a:gd name="T10" fmla="*/ 119 w 413"/>
              <a:gd name="T11" fmla="*/ 183 h 885"/>
              <a:gd name="T12" fmla="*/ 139 w 413"/>
              <a:gd name="T13" fmla="*/ 198 h 885"/>
              <a:gd name="T14" fmla="*/ 129 w 413"/>
              <a:gd name="T15" fmla="*/ 280 h 885"/>
              <a:gd name="T16" fmla="*/ 119 w 413"/>
              <a:gd name="T17" fmla="*/ 382 h 885"/>
              <a:gd name="T18" fmla="*/ 119 w 413"/>
              <a:gd name="T19" fmla="*/ 501 h 885"/>
              <a:gd name="T20" fmla="*/ 132 w 413"/>
              <a:gd name="T21" fmla="*/ 501 h 885"/>
              <a:gd name="T22" fmla="*/ 129 w 413"/>
              <a:gd name="T23" fmla="*/ 531 h 885"/>
              <a:gd name="T24" fmla="*/ 114 w 413"/>
              <a:gd name="T25" fmla="*/ 660 h 885"/>
              <a:gd name="T26" fmla="*/ 114 w 413"/>
              <a:gd name="T27" fmla="*/ 695 h 885"/>
              <a:gd name="T28" fmla="*/ 116 w 413"/>
              <a:gd name="T29" fmla="*/ 720 h 885"/>
              <a:gd name="T30" fmla="*/ 93 w 413"/>
              <a:gd name="T31" fmla="*/ 744 h 885"/>
              <a:gd name="T32" fmla="*/ 83 w 413"/>
              <a:gd name="T33" fmla="*/ 762 h 885"/>
              <a:gd name="T34" fmla="*/ 76 w 413"/>
              <a:gd name="T35" fmla="*/ 779 h 885"/>
              <a:gd name="T36" fmla="*/ 55 w 413"/>
              <a:gd name="T37" fmla="*/ 803 h 885"/>
              <a:gd name="T38" fmla="*/ 49 w 413"/>
              <a:gd name="T39" fmla="*/ 832 h 885"/>
              <a:gd name="T40" fmla="*/ 52 w 413"/>
              <a:gd name="T41" fmla="*/ 838 h 885"/>
              <a:gd name="T42" fmla="*/ 31 w 413"/>
              <a:gd name="T43" fmla="*/ 846 h 885"/>
              <a:gd name="T44" fmla="*/ 1 w 413"/>
              <a:gd name="T45" fmla="*/ 842 h 885"/>
              <a:gd name="T46" fmla="*/ 9 w 413"/>
              <a:gd name="T47" fmla="*/ 858 h 885"/>
              <a:gd name="T48" fmla="*/ 26 w 413"/>
              <a:gd name="T49" fmla="*/ 873 h 885"/>
              <a:gd name="T50" fmla="*/ 85 w 413"/>
              <a:gd name="T51" fmla="*/ 874 h 885"/>
              <a:gd name="T52" fmla="*/ 113 w 413"/>
              <a:gd name="T53" fmla="*/ 885 h 885"/>
              <a:gd name="T54" fmla="*/ 119 w 413"/>
              <a:gd name="T55" fmla="*/ 864 h 885"/>
              <a:gd name="T56" fmla="*/ 148 w 413"/>
              <a:gd name="T57" fmla="*/ 764 h 885"/>
              <a:gd name="T58" fmla="*/ 177 w 413"/>
              <a:gd name="T59" fmla="*/ 705 h 885"/>
              <a:gd name="T60" fmla="*/ 209 w 413"/>
              <a:gd name="T61" fmla="*/ 631 h 885"/>
              <a:gd name="T62" fmla="*/ 298 w 413"/>
              <a:gd name="T63" fmla="*/ 760 h 885"/>
              <a:gd name="T64" fmla="*/ 312 w 413"/>
              <a:gd name="T65" fmla="*/ 792 h 885"/>
              <a:gd name="T66" fmla="*/ 329 w 413"/>
              <a:gd name="T67" fmla="*/ 812 h 885"/>
              <a:gd name="T68" fmla="*/ 334 w 413"/>
              <a:gd name="T69" fmla="*/ 847 h 885"/>
              <a:gd name="T70" fmla="*/ 308 w 413"/>
              <a:gd name="T71" fmla="*/ 856 h 885"/>
              <a:gd name="T72" fmla="*/ 288 w 413"/>
              <a:gd name="T73" fmla="*/ 869 h 885"/>
              <a:gd name="T74" fmla="*/ 311 w 413"/>
              <a:gd name="T75" fmla="*/ 874 h 885"/>
              <a:gd name="T76" fmla="*/ 367 w 413"/>
              <a:gd name="T77" fmla="*/ 867 h 885"/>
              <a:gd name="T78" fmla="*/ 403 w 413"/>
              <a:gd name="T79" fmla="*/ 834 h 885"/>
              <a:gd name="T80" fmla="*/ 411 w 413"/>
              <a:gd name="T81" fmla="*/ 812 h 885"/>
              <a:gd name="T82" fmla="*/ 378 w 413"/>
              <a:gd name="T83" fmla="*/ 775 h 885"/>
              <a:gd name="T84" fmla="*/ 353 w 413"/>
              <a:gd name="T85" fmla="*/ 735 h 885"/>
              <a:gd name="T86" fmla="*/ 324 w 413"/>
              <a:gd name="T87" fmla="*/ 673 h 885"/>
              <a:gd name="T88" fmla="*/ 303 w 413"/>
              <a:gd name="T89" fmla="*/ 616 h 885"/>
              <a:gd name="T90" fmla="*/ 309 w 413"/>
              <a:gd name="T91" fmla="*/ 485 h 885"/>
              <a:gd name="T92" fmla="*/ 322 w 413"/>
              <a:gd name="T93" fmla="*/ 474 h 885"/>
              <a:gd name="T94" fmla="*/ 301 w 413"/>
              <a:gd name="T95" fmla="*/ 381 h 885"/>
              <a:gd name="T96" fmla="*/ 283 w 413"/>
              <a:gd name="T97" fmla="*/ 293 h 885"/>
              <a:gd name="T98" fmla="*/ 255 w 413"/>
              <a:gd name="T99" fmla="*/ 170 h 885"/>
              <a:gd name="T100" fmla="*/ 214 w 413"/>
              <a:gd name="T101" fmla="*/ 119 h 885"/>
              <a:gd name="T102" fmla="*/ 219 w 413"/>
              <a:gd name="T103" fmla="*/ 94 h 885"/>
              <a:gd name="T104" fmla="*/ 224 w 413"/>
              <a:gd name="T105" fmla="*/ 69 h 885"/>
              <a:gd name="T106" fmla="*/ 220 w 413"/>
              <a:gd name="T107" fmla="*/ 32 h 885"/>
              <a:gd name="T108" fmla="*/ 199 w 413"/>
              <a:gd name="T109" fmla="*/ 9 h 885"/>
              <a:gd name="T110" fmla="*/ 164 w 413"/>
              <a:gd name="T111" fmla="*/ 0 h 885"/>
              <a:gd name="T112" fmla="*/ 131 w 413"/>
              <a:gd name="T113" fmla="*/ 3 h 885"/>
              <a:gd name="T114" fmla="*/ 129 w 413"/>
              <a:gd name="T115" fmla="*/ 13 h 885"/>
              <a:gd name="T116" fmla="*/ 124 w 413"/>
              <a:gd name="T117" fmla="*/ 29 h 885"/>
              <a:gd name="T118" fmla="*/ 129 w 413"/>
              <a:gd name="T119" fmla="*/ 44 h 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3" h="885">
                <a:moveTo>
                  <a:pt x="129" y="44"/>
                </a:moveTo>
                <a:lnTo>
                  <a:pt x="129" y="44"/>
                </a:lnTo>
                <a:lnTo>
                  <a:pt x="127" y="54"/>
                </a:lnTo>
                <a:lnTo>
                  <a:pt x="124" y="62"/>
                </a:lnTo>
                <a:lnTo>
                  <a:pt x="124" y="69"/>
                </a:lnTo>
                <a:lnTo>
                  <a:pt x="124" y="69"/>
                </a:lnTo>
                <a:lnTo>
                  <a:pt x="126" y="78"/>
                </a:lnTo>
                <a:lnTo>
                  <a:pt x="126" y="80"/>
                </a:lnTo>
                <a:lnTo>
                  <a:pt x="124" y="84"/>
                </a:lnTo>
                <a:lnTo>
                  <a:pt x="124" y="84"/>
                </a:lnTo>
                <a:lnTo>
                  <a:pt x="121" y="91"/>
                </a:lnTo>
                <a:lnTo>
                  <a:pt x="119" y="99"/>
                </a:lnTo>
                <a:lnTo>
                  <a:pt x="119" y="99"/>
                </a:lnTo>
                <a:lnTo>
                  <a:pt x="121" y="113"/>
                </a:lnTo>
                <a:lnTo>
                  <a:pt x="122" y="121"/>
                </a:lnTo>
                <a:lnTo>
                  <a:pt x="124" y="129"/>
                </a:lnTo>
                <a:lnTo>
                  <a:pt x="124" y="129"/>
                </a:lnTo>
                <a:lnTo>
                  <a:pt x="127" y="131"/>
                </a:lnTo>
                <a:lnTo>
                  <a:pt x="131" y="132"/>
                </a:lnTo>
                <a:lnTo>
                  <a:pt x="138" y="134"/>
                </a:lnTo>
                <a:lnTo>
                  <a:pt x="149" y="134"/>
                </a:lnTo>
                <a:lnTo>
                  <a:pt x="149" y="154"/>
                </a:lnTo>
                <a:lnTo>
                  <a:pt x="149" y="154"/>
                </a:lnTo>
                <a:lnTo>
                  <a:pt x="134" y="161"/>
                </a:lnTo>
                <a:lnTo>
                  <a:pt x="124" y="167"/>
                </a:lnTo>
                <a:lnTo>
                  <a:pt x="121" y="171"/>
                </a:lnTo>
                <a:lnTo>
                  <a:pt x="119" y="173"/>
                </a:lnTo>
                <a:lnTo>
                  <a:pt x="119" y="173"/>
                </a:lnTo>
                <a:lnTo>
                  <a:pt x="119" y="181"/>
                </a:lnTo>
                <a:lnTo>
                  <a:pt x="119" y="183"/>
                </a:lnTo>
                <a:lnTo>
                  <a:pt x="119" y="183"/>
                </a:lnTo>
                <a:lnTo>
                  <a:pt x="128" y="190"/>
                </a:lnTo>
                <a:lnTo>
                  <a:pt x="136" y="195"/>
                </a:lnTo>
                <a:lnTo>
                  <a:pt x="139" y="198"/>
                </a:lnTo>
                <a:lnTo>
                  <a:pt x="139" y="198"/>
                </a:lnTo>
                <a:lnTo>
                  <a:pt x="141" y="202"/>
                </a:lnTo>
                <a:lnTo>
                  <a:pt x="141" y="208"/>
                </a:lnTo>
                <a:lnTo>
                  <a:pt x="139" y="218"/>
                </a:lnTo>
                <a:lnTo>
                  <a:pt x="139" y="218"/>
                </a:lnTo>
                <a:lnTo>
                  <a:pt x="129" y="280"/>
                </a:lnTo>
                <a:lnTo>
                  <a:pt x="122" y="323"/>
                </a:lnTo>
                <a:lnTo>
                  <a:pt x="119" y="347"/>
                </a:lnTo>
                <a:lnTo>
                  <a:pt x="119" y="347"/>
                </a:lnTo>
                <a:lnTo>
                  <a:pt x="119" y="370"/>
                </a:lnTo>
                <a:lnTo>
                  <a:pt x="119" y="382"/>
                </a:lnTo>
                <a:lnTo>
                  <a:pt x="119" y="382"/>
                </a:lnTo>
                <a:lnTo>
                  <a:pt x="118" y="441"/>
                </a:lnTo>
                <a:lnTo>
                  <a:pt x="118" y="482"/>
                </a:lnTo>
                <a:lnTo>
                  <a:pt x="118" y="495"/>
                </a:lnTo>
                <a:lnTo>
                  <a:pt x="119" y="501"/>
                </a:lnTo>
                <a:lnTo>
                  <a:pt x="119" y="501"/>
                </a:lnTo>
                <a:lnTo>
                  <a:pt x="121" y="503"/>
                </a:lnTo>
                <a:lnTo>
                  <a:pt x="123" y="503"/>
                </a:lnTo>
                <a:lnTo>
                  <a:pt x="128" y="503"/>
                </a:lnTo>
                <a:lnTo>
                  <a:pt x="132" y="501"/>
                </a:lnTo>
                <a:lnTo>
                  <a:pt x="134" y="501"/>
                </a:lnTo>
                <a:lnTo>
                  <a:pt x="134" y="501"/>
                </a:lnTo>
                <a:lnTo>
                  <a:pt x="134" y="505"/>
                </a:lnTo>
                <a:lnTo>
                  <a:pt x="133" y="514"/>
                </a:lnTo>
                <a:lnTo>
                  <a:pt x="129" y="531"/>
                </a:lnTo>
                <a:lnTo>
                  <a:pt x="129" y="531"/>
                </a:lnTo>
                <a:lnTo>
                  <a:pt x="126" y="554"/>
                </a:lnTo>
                <a:lnTo>
                  <a:pt x="122" y="593"/>
                </a:lnTo>
                <a:lnTo>
                  <a:pt x="114" y="660"/>
                </a:lnTo>
                <a:lnTo>
                  <a:pt x="114" y="660"/>
                </a:lnTo>
                <a:lnTo>
                  <a:pt x="114" y="670"/>
                </a:lnTo>
                <a:lnTo>
                  <a:pt x="114" y="679"/>
                </a:lnTo>
                <a:lnTo>
                  <a:pt x="116" y="687"/>
                </a:lnTo>
                <a:lnTo>
                  <a:pt x="114" y="695"/>
                </a:lnTo>
                <a:lnTo>
                  <a:pt x="114" y="695"/>
                </a:lnTo>
                <a:lnTo>
                  <a:pt x="114" y="700"/>
                </a:lnTo>
                <a:lnTo>
                  <a:pt x="114" y="704"/>
                </a:lnTo>
                <a:lnTo>
                  <a:pt x="116" y="713"/>
                </a:lnTo>
                <a:lnTo>
                  <a:pt x="116" y="716"/>
                </a:lnTo>
                <a:lnTo>
                  <a:pt x="116" y="720"/>
                </a:lnTo>
                <a:lnTo>
                  <a:pt x="113" y="725"/>
                </a:lnTo>
                <a:lnTo>
                  <a:pt x="109" y="730"/>
                </a:lnTo>
                <a:lnTo>
                  <a:pt x="109" y="730"/>
                </a:lnTo>
                <a:lnTo>
                  <a:pt x="101" y="738"/>
                </a:lnTo>
                <a:lnTo>
                  <a:pt x="93" y="744"/>
                </a:lnTo>
                <a:lnTo>
                  <a:pt x="88" y="749"/>
                </a:lnTo>
                <a:lnTo>
                  <a:pt x="86" y="751"/>
                </a:lnTo>
                <a:lnTo>
                  <a:pt x="85" y="755"/>
                </a:lnTo>
                <a:lnTo>
                  <a:pt x="85" y="755"/>
                </a:lnTo>
                <a:lnTo>
                  <a:pt x="83" y="762"/>
                </a:lnTo>
                <a:lnTo>
                  <a:pt x="83" y="766"/>
                </a:lnTo>
                <a:lnTo>
                  <a:pt x="82" y="771"/>
                </a:lnTo>
                <a:lnTo>
                  <a:pt x="80" y="775"/>
                </a:lnTo>
                <a:lnTo>
                  <a:pt x="80" y="775"/>
                </a:lnTo>
                <a:lnTo>
                  <a:pt x="76" y="779"/>
                </a:lnTo>
                <a:lnTo>
                  <a:pt x="71" y="782"/>
                </a:lnTo>
                <a:lnTo>
                  <a:pt x="66" y="787"/>
                </a:lnTo>
                <a:lnTo>
                  <a:pt x="60" y="795"/>
                </a:lnTo>
                <a:lnTo>
                  <a:pt x="60" y="795"/>
                </a:lnTo>
                <a:lnTo>
                  <a:pt x="55" y="803"/>
                </a:lnTo>
                <a:lnTo>
                  <a:pt x="52" y="810"/>
                </a:lnTo>
                <a:lnTo>
                  <a:pt x="50" y="820"/>
                </a:lnTo>
                <a:lnTo>
                  <a:pt x="50" y="820"/>
                </a:lnTo>
                <a:lnTo>
                  <a:pt x="49" y="828"/>
                </a:lnTo>
                <a:lnTo>
                  <a:pt x="49" y="832"/>
                </a:lnTo>
                <a:lnTo>
                  <a:pt x="49" y="833"/>
                </a:lnTo>
                <a:lnTo>
                  <a:pt x="50" y="834"/>
                </a:lnTo>
                <a:lnTo>
                  <a:pt x="50" y="834"/>
                </a:lnTo>
                <a:lnTo>
                  <a:pt x="51" y="836"/>
                </a:lnTo>
                <a:lnTo>
                  <a:pt x="52" y="838"/>
                </a:lnTo>
                <a:lnTo>
                  <a:pt x="50" y="844"/>
                </a:lnTo>
                <a:lnTo>
                  <a:pt x="50" y="844"/>
                </a:lnTo>
                <a:lnTo>
                  <a:pt x="47" y="846"/>
                </a:lnTo>
                <a:lnTo>
                  <a:pt x="44" y="846"/>
                </a:lnTo>
                <a:lnTo>
                  <a:pt x="31" y="846"/>
                </a:lnTo>
                <a:lnTo>
                  <a:pt x="15" y="844"/>
                </a:lnTo>
                <a:lnTo>
                  <a:pt x="15" y="844"/>
                </a:lnTo>
                <a:lnTo>
                  <a:pt x="9" y="842"/>
                </a:lnTo>
                <a:lnTo>
                  <a:pt x="4" y="842"/>
                </a:lnTo>
                <a:lnTo>
                  <a:pt x="1" y="842"/>
                </a:lnTo>
                <a:lnTo>
                  <a:pt x="0" y="844"/>
                </a:lnTo>
                <a:lnTo>
                  <a:pt x="0" y="844"/>
                </a:lnTo>
                <a:lnTo>
                  <a:pt x="0" y="847"/>
                </a:lnTo>
                <a:lnTo>
                  <a:pt x="3" y="851"/>
                </a:lnTo>
                <a:lnTo>
                  <a:pt x="9" y="858"/>
                </a:lnTo>
                <a:lnTo>
                  <a:pt x="16" y="865"/>
                </a:lnTo>
                <a:lnTo>
                  <a:pt x="20" y="869"/>
                </a:lnTo>
                <a:lnTo>
                  <a:pt x="20" y="869"/>
                </a:lnTo>
                <a:lnTo>
                  <a:pt x="21" y="872"/>
                </a:lnTo>
                <a:lnTo>
                  <a:pt x="26" y="873"/>
                </a:lnTo>
                <a:lnTo>
                  <a:pt x="40" y="874"/>
                </a:lnTo>
                <a:lnTo>
                  <a:pt x="40" y="874"/>
                </a:lnTo>
                <a:lnTo>
                  <a:pt x="52" y="874"/>
                </a:lnTo>
                <a:lnTo>
                  <a:pt x="66" y="874"/>
                </a:lnTo>
                <a:lnTo>
                  <a:pt x="85" y="874"/>
                </a:lnTo>
                <a:lnTo>
                  <a:pt x="85" y="884"/>
                </a:lnTo>
                <a:lnTo>
                  <a:pt x="85" y="884"/>
                </a:lnTo>
                <a:lnTo>
                  <a:pt x="100" y="885"/>
                </a:lnTo>
                <a:lnTo>
                  <a:pt x="109" y="885"/>
                </a:lnTo>
                <a:lnTo>
                  <a:pt x="113" y="885"/>
                </a:lnTo>
                <a:lnTo>
                  <a:pt x="114" y="884"/>
                </a:lnTo>
                <a:lnTo>
                  <a:pt x="114" y="884"/>
                </a:lnTo>
                <a:lnTo>
                  <a:pt x="117" y="873"/>
                </a:lnTo>
                <a:lnTo>
                  <a:pt x="119" y="864"/>
                </a:lnTo>
                <a:lnTo>
                  <a:pt x="119" y="864"/>
                </a:lnTo>
                <a:lnTo>
                  <a:pt x="123" y="848"/>
                </a:lnTo>
                <a:lnTo>
                  <a:pt x="129" y="824"/>
                </a:lnTo>
                <a:lnTo>
                  <a:pt x="129" y="824"/>
                </a:lnTo>
                <a:lnTo>
                  <a:pt x="141" y="787"/>
                </a:lnTo>
                <a:lnTo>
                  <a:pt x="148" y="764"/>
                </a:lnTo>
                <a:lnTo>
                  <a:pt x="154" y="745"/>
                </a:lnTo>
                <a:lnTo>
                  <a:pt x="154" y="745"/>
                </a:lnTo>
                <a:lnTo>
                  <a:pt x="162" y="730"/>
                </a:lnTo>
                <a:lnTo>
                  <a:pt x="170" y="716"/>
                </a:lnTo>
                <a:lnTo>
                  <a:pt x="177" y="705"/>
                </a:lnTo>
                <a:lnTo>
                  <a:pt x="179" y="700"/>
                </a:lnTo>
                <a:lnTo>
                  <a:pt x="179" y="700"/>
                </a:lnTo>
                <a:lnTo>
                  <a:pt x="194" y="665"/>
                </a:lnTo>
                <a:lnTo>
                  <a:pt x="209" y="631"/>
                </a:lnTo>
                <a:lnTo>
                  <a:pt x="209" y="631"/>
                </a:lnTo>
                <a:lnTo>
                  <a:pt x="268" y="715"/>
                </a:lnTo>
                <a:lnTo>
                  <a:pt x="268" y="715"/>
                </a:lnTo>
                <a:lnTo>
                  <a:pt x="282" y="736"/>
                </a:lnTo>
                <a:lnTo>
                  <a:pt x="290" y="747"/>
                </a:lnTo>
                <a:lnTo>
                  <a:pt x="298" y="760"/>
                </a:lnTo>
                <a:lnTo>
                  <a:pt x="298" y="760"/>
                </a:lnTo>
                <a:lnTo>
                  <a:pt x="302" y="766"/>
                </a:lnTo>
                <a:lnTo>
                  <a:pt x="304" y="771"/>
                </a:lnTo>
                <a:lnTo>
                  <a:pt x="308" y="782"/>
                </a:lnTo>
                <a:lnTo>
                  <a:pt x="312" y="792"/>
                </a:lnTo>
                <a:lnTo>
                  <a:pt x="314" y="796"/>
                </a:lnTo>
                <a:lnTo>
                  <a:pt x="318" y="800"/>
                </a:lnTo>
                <a:lnTo>
                  <a:pt x="318" y="800"/>
                </a:lnTo>
                <a:lnTo>
                  <a:pt x="326" y="806"/>
                </a:lnTo>
                <a:lnTo>
                  <a:pt x="329" y="812"/>
                </a:lnTo>
                <a:lnTo>
                  <a:pt x="332" y="818"/>
                </a:lnTo>
                <a:lnTo>
                  <a:pt x="333" y="824"/>
                </a:lnTo>
                <a:lnTo>
                  <a:pt x="333" y="824"/>
                </a:lnTo>
                <a:lnTo>
                  <a:pt x="334" y="841"/>
                </a:lnTo>
                <a:lnTo>
                  <a:pt x="334" y="847"/>
                </a:lnTo>
                <a:lnTo>
                  <a:pt x="334" y="849"/>
                </a:lnTo>
                <a:lnTo>
                  <a:pt x="333" y="849"/>
                </a:lnTo>
                <a:lnTo>
                  <a:pt x="333" y="849"/>
                </a:lnTo>
                <a:lnTo>
                  <a:pt x="324" y="851"/>
                </a:lnTo>
                <a:lnTo>
                  <a:pt x="308" y="856"/>
                </a:lnTo>
                <a:lnTo>
                  <a:pt x="301" y="858"/>
                </a:lnTo>
                <a:lnTo>
                  <a:pt x="293" y="862"/>
                </a:lnTo>
                <a:lnTo>
                  <a:pt x="290" y="865"/>
                </a:lnTo>
                <a:lnTo>
                  <a:pt x="288" y="867"/>
                </a:lnTo>
                <a:lnTo>
                  <a:pt x="288" y="869"/>
                </a:lnTo>
                <a:lnTo>
                  <a:pt x="288" y="869"/>
                </a:lnTo>
                <a:lnTo>
                  <a:pt x="290" y="870"/>
                </a:lnTo>
                <a:lnTo>
                  <a:pt x="292" y="872"/>
                </a:lnTo>
                <a:lnTo>
                  <a:pt x="301" y="874"/>
                </a:lnTo>
                <a:lnTo>
                  <a:pt x="311" y="874"/>
                </a:lnTo>
                <a:lnTo>
                  <a:pt x="323" y="874"/>
                </a:lnTo>
                <a:lnTo>
                  <a:pt x="348" y="872"/>
                </a:lnTo>
                <a:lnTo>
                  <a:pt x="363" y="869"/>
                </a:lnTo>
                <a:lnTo>
                  <a:pt x="363" y="869"/>
                </a:lnTo>
                <a:lnTo>
                  <a:pt x="367" y="867"/>
                </a:lnTo>
                <a:lnTo>
                  <a:pt x="373" y="863"/>
                </a:lnTo>
                <a:lnTo>
                  <a:pt x="385" y="853"/>
                </a:lnTo>
                <a:lnTo>
                  <a:pt x="396" y="842"/>
                </a:lnTo>
                <a:lnTo>
                  <a:pt x="403" y="834"/>
                </a:lnTo>
                <a:lnTo>
                  <a:pt x="403" y="834"/>
                </a:lnTo>
                <a:lnTo>
                  <a:pt x="410" y="824"/>
                </a:lnTo>
                <a:lnTo>
                  <a:pt x="413" y="820"/>
                </a:lnTo>
                <a:lnTo>
                  <a:pt x="413" y="815"/>
                </a:lnTo>
                <a:lnTo>
                  <a:pt x="413" y="815"/>
                </a:lnTo>
                <a:lnTo>
                  <a:pt x="411" y="812"/>
                </a:lnTo>
                <a:lnTo>
                  <a:pt x="406" y="807"/>
                </a:lnTo>
                <a:lnTo>
                  <a:pt x="395" y="796"/>
                </a:lnTo>
                <a:lnTo>
                  <a:pt x="384" y="785"/>
                </a:lnTo>
                <a:lnTo>
                  <a:pt x="380" y="779"/>
                </a:lnTo>
                <a:lnTo>
                  <a:pt x="378" y="775"/>
                </a:lnTo>
                <a:lnTo>
                  <a:pt x="378" y="775"/>
                </a:lnTo>
                <a:lnTo>
                  <a:pt x="373" y="765"/>
                </a:lnTo>
                <a:lnTo>
                  <a:pt x="364" y="751"/>
                </a:lnTo>
                <a:lnTo>
                  <a:pt x="353" y="735"/>
                </a:lnTo>
                <a:lnTo>
                  <a:pt x="353" y="735"/>
                </a:lnTo>
                <a:lnTo>
                  <a:pt x="344" y="714"/>
                </a:lnTo>
                <a:lnTo>
                  <a:pt x="337" y="697"/>
                </a:lnTo>
                <a:lnTo>
                  <a:pt x="328" y="680"/>
                </a:lnTo>
                <a:lnTo>
                  <a:pt x="328" y="680"/>
                </a:lnTo>
                <a:lnTo>
                  <a:pt x="324" y="673"/>
                </a:lnTo>
                <a:lnTo>
                  <a:pt x="319" y="664"/>
                </a:lnTo>
                <a:lnTo>
                  <a:pt x="312" y="646"/>
                </a:lnTo>
                <a:lnTo>
                  <a:pt x="307" y="627"/>
                </a:lnTo>
                <a:lnTo>
                  <a:pt x="303" y="616"/>
                </a:lnTo>
                <a:lnTo>
                  <a:pt x="303" y="616"/>
                </a:lnTo>
                <a:lnTo>
                  <a:pt x="302" y="591"/>
                </a:lnTo>
                <a:lnTo>
                  <a:pt x="300" y="547"/>
                </a:lnTo>
                <a:lnTo>
                  <a:pt x="298" y="487"/>
                </a:lnTo>
                <a:lnTo>
                  <a:pt x="298" y="487"/>
                </a:lnTo>
                <a:lnTo>
                  <a:pt x="309" y="485"/>
                </a:lnTo>
                <a:lnTo>
                  <a:pt x="318" y="483"/>
                </a:lnTo>
                <a:lnTo>
                  <a:pt x="323" y="482"/>
                </a:lnTo>
                <a:lnTo>
                  <a:pt x="323" y="482"/>
                </a:lnTo>
                <a:lnTo>
                  <a:pt x="323" y="479"/>
                </a:lnTo>
                <a:lnTo>
                  <a:pt x="322" y="474"/>
                </a:lnTo>
                <a:lnTo>
                  <a:pt x="317" y="460"/>
                </a:lnTo>
                <a:lnTo>
                  <a:pt x="308" y="442"/>
                </a:lnTo>
                <a:lnTo>
                  <a:pt x="308" y="442"/>
                </a:lnTo>
                <a:lnTo>
                  <a:pt x="304" y="406"/>
                </a:lnTo>
                <a:lnTo>
                  <a:pt x="301" y="381"/>
                </a:lnTo>
                <a:lnTo>
                  <a:pt x="298" y="367"/>
                </a:lnTo>
                <a:lnTo>
                  <a:pt x="298" y="367"/>
                </a:lnTo>
                <a:lnTo>
                  <a:pt x="296" y="355"/>
                </a:lnTo>
                <a:lnTo>
                  <a:pt x="291" y="329"/>
                </a:lnTo>
                <a:lnTo>
                  <a:pt x="283" y="293"/>
                </a:lnTo>
                <a:lnTo>
                  <a:pt x="283" y="293"/>
                </a:lnTo>
                <a:lnTo>
                  <a:pt x="273" y="241"/>
                </a:lnTo>
                <a:lnTo>
                  <a:pt x="263" y="188"/>
                </a:lnTo>
                <a:lnTo>
                  <a:pt x="263" y="188"/>
                </a:lnTo>
                <a:lnTo>
                  <a:pt x="255" y="170"/>
                </a:lnTo>
                <a:lnTo>
                  <a:pt x="247" y="155"/>
                </a:lnTo>
                <a:lnTo>
                  <a:pt x="242" y="149"/>
                </a:lnTo>
                <a:lnTo>
                  <a:pt x="239" y="144"/>
                </a:lnTo>
                <a:lnTo>
                  <a:pt x="239" y="144"/>
                </a:lnTo>
                <a:lnTo>
                  <a:pt x="214" y="119"/>
                </a:lnTo>
                <a:lnTo>
                  <a:pt x="209" y="109"/>
                </a:lnTo>
                <a:lnTo>
                  <a:pt x="209" y="109"/>
                </a:lnTo>
                <a:lnTo>
                  <a:pt x="214" y="104"/>
                </a:lnTo>
                <a:lnTo>
                  <a:pt x="218" y="100"/>
                </a:lnTo>
                <a:lnTo>
                  <a:pt x="219" y="94"/>
                </a:lnTo>
                <a:lnTo>
                  <a:pt x="219" y="94"/>
                </a:lnTo>
                <a:lnTo>
                  <a:pt x="220" y="88"/>
                </a:lnTo>
                <a:lnTo>
                  <a:pt x="221" y="82"/>
                </a:lnTo>
                <a:lnTo>
                  <a:pt x="222" y="75"/>
                </a:lnTo>
                <a:lnTo>
                  <a:pt x="224" y="69"/>
                </a:lnTo>
                <a:lnTo>
                  <a:pt x="224" y="69"/>
                </a:lnTo>
                <a:lnTo>
                  <a:pt x="224" y="59"/>
                </a:lnTo>
                <a:lnTo>
                  <a:pt x="222" y="47"/>
                </a:lnTo>
                <a:lnTo>
                  <a:pt x="221" y="36"/>
                </a:lnTo>
                <a:lnTo>
                  <a:pt x="220" y="32"/>
                </a:lnTo>
                <a:lnTo>
                  <a:pt x="219" y="29"/>
                </a:lnTo>
                <a:lnTo>
                  <a:pt x="219" y="29"/>
                </a:lnTo>
                <a:lnTo>
                  <a:pt x="209" y="19"/>
                </a:lnTo>
                <a:lnTo>
                  <a:pt x="203" y="13"/>
                </a:lnTo>
                <a:lnTo>
                  <a:pt x="199" y="9"/>
                </a:lnTo>
                <a:lnTo>
                  <a:pt x="199" y="9"/>
                </a:lnTo>
                <a:lnTo>
                  <a:pt x="182" y="4"/>
                </a:lnTo>
                <a:lnTo>
                  <a:pt x="172" y="1"/>
                </a:lnTo>
                <a:lnTo>
                  <a:pt x="164" y="0"/>
                </a:lnTo>
                <a:lnTo>
                  <a:pt x="164" y="0"/>
                </a:lnTo>
                <a:lnTo>
                  <a:pt x="152" y="2"/>
                </a:lnTo>
                <a:lnTo>
                  <a:pt x="144" y="4"/>
                </a:lnTo>
                <a:lnTo>
                  <a:pt x="144" y="4"/>
                </a:lnTo>
                <a:lnTo>
                  <a:pt x="137" y="3"/>
                </a:lnTo>
                <a:lnTo>
                  <a:pt x="131" y="3"/>
                </a:lnTo>
                <a:lnTo>
                  <a:pt x="129" y="3"/>
                </a:lnTo>
                <a:lnTo>
                  <a:pt x="129" y="4"/>
                </a:lnTo>
                <a:lnTo>
                  <a:pt x="129" y="4"/>
                </a:lnTo>
                <a:lnTo>
                  <a:pt x="129" y="8"/>
                </a:lnTo>
                <a:lnTo>
                  <a:pt x="129" y="13"/>
                </a:lnTo>
                <a:lnTo>
                  <a:pt x="129" y="19"/>
                </a:lnTo>
                <a:lnTo>
                  <a:pt x="129" y="19"/>
                </a:lnTo>
                <a:lnTo>
                  <a:pt x="128" y="24"/>
                </a:lnTo>
                <a:lnTo>
                  <a:pt x="127" y="28"/>
                </a:lnTo>
                <a:lnTo>
                  <a:pt x="124" y="29"/>
                </a:lnTo>
                <a:lnTo>
                  <a:pt x="124" y="29"/>
                </a:lnTo>
                <a:lnTo>
                  <a:pt x="124" y="29"/>
                </a:lnTo>
                <a:lnTo>
                  <a:pt x="124" y="32"/>
                </a:lnTo>
                <a:lnTo>
                  <a:pt x="126" y="37"/>
                </a:lnTo>
                <a:lnTo>
                  <a:pt x="129" y="44"/>
                </a:lnTo>
                <a:lnTo>
                  <a:pt x="129" y="44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41"/>
          <p:cNvSpPr>
            <a:spLocks/>
          </p:cNvSpPr>
          <p:nvPr/>
        </p:nvSpPr>
        <p:spPr bwMode="auto">
          <a:xfrm>
            <a:off x="4473616" y="842937"/>
            <a:ext cx="865722" cy="1618049"/>
          </a:xfrm>
          <a:custGeom>
            <a:avLst/>
            <a:gdLst>
              <a:gd name="T0" fmla="*/ 169 w 397"/>
              <a:gd name="T1" fmla="*/ 40 h 742"/>
              <a:gd name="T2" fmla="*/ 161 w 397"/>
              <a:gd name="T3" fmla="*/ 71 h 742"/>
              <a:gd name="T4" fmla="*/ 148 w 397"/>
              <a:gd name="T5" fmla="*/ 84 h 742"/>
              <a:gd name="T6" fmla="*/ 123 w 397"/>
              <a:gd name="T7" fmla="*/ 101 h 742"/>
              <a:gd name="T8" fmla="*/ 114 w 397"/>
              <a:gd name="T9" fmla="*/ 120 h 742"/>
              <a:gd name="T10" fmla="*/ 79 w 397"/>
              <a:gd name="T11" fmla="*/ 135 h 742"/>
              <a:gd name="T12" fmla="*/ 55 w 397"/>
              <a:gd name="T13" fmla="*/ 165 h 742"/>
              <a:gd name="T14" fmla="*/ 50 w 397"/>
              <a:gd name="T15" fmla="*/ 229 h 742"/>
              <a:gd name="T16" fmla="*/ 31 w 397"/>
              <a:gd name="T17" fmla="*/ 278 h 742"/>
              <a:gd name="T18" fmla="*/ 21 w 397"/>
              <a:gd name="T19" fmla="*/ 296 h 742"/>
              <a:gd name="T20" fmla="*/ 5 w 397"/>
              <a:gd name="T21" fmla="*/ 397 h 742"/>
              <a:gd name="T22" fmla="*/ 4 w 397"/>
              <a:gd name="T23" fmla="*/ 411 h 742"/>
              <a:gd name="T24" fmla="*/ 30 w 397"/>
              <a:gd name="T25" fmla="*/ 418 h 742"/>
              <a:gd name="T26" fmla="*/ 94 w 397"/>
              <a:gd name="T27" fmla="*/ 438 h 742"/>
              <a:gd name="T28" fmla="*/ 89 w 397"/>
              <a:gd name="T29" fmla="*/ 547 h 742"/>
              <a:gd name="T30" fmla="*/ 81 w 397"/>
              <a:gd name="T31" fmla="*/ 570 h 742"/>
              <a:gd name="T32" fmla="*/ 84 w 397"/>
              <a:gd name="T33" fmla="*/ 696 h 742"/>
              <a:gd name="T34" fmla="*/ 81 w 397"/>
              <a:gd name="T35" fmla="*/ 726 h 742"/>
              <a:gd name="T36" fmla="*/ 84 w 397"/>
              <a:gd name="T37" fmla="*/ 741 h 742"/>
              <a:gd name="T38" fmla="*/ 127 w 397"/>
              <a:gd name="T39" fmla="*/ 741 h 742"/>
              <a:gd name="T40" fmla="*/ 164 w 397"/>
              <a:gd name="T41" fmla="*/ 736 h 742"/>
              <a:gd name="T42" fmla="*/ 165 w 397"/>
              <a:gd name="T43" fmla="*/ 717 h 742"/>
              <a:gd name="T44" fmla="*/ 129 w 397"/>
              <a:gd name="T45" fmla="*/ 711 h 742"/>
              <a:gd name="T46" fmla="*/ 184 w 397"/>
              <a:gd name="T47" fmla="*/ 473 h 742"/>
              <a:gd name="T48" fmla="*/ 258 w 397"/>
              <a:gd name="T49" fmla="*/ 632 h 742"/>
              <a:gd name="T50" fmla="*/ 278 w 397"/>
              <a:gd name="T51" fmla="*/ 681 h 742"/>
              <a:gd name="T52" fmla="*/ 283 w 397"/>
              <a:gd name="T53" fmla="*/ 721 h 742"/>
              <a:gd name="T54" fmla="*/ 299 w 397"/>
              <a:gd name="T55" fmla="*/ 727 h 742"/>
              <a:gd name="T56" fmla="*/ 315 w 397"/>
              <a:gd name="T57" fmla="*/ 724 h 742"/>
              <a:gd name="T58" fmla="*/ 328 w 397"/>
              <a:gd name="T59" fmla="*/ 711 h 742"/>
              <a:gd name="T60" fmla="*/ 358 w 397"/>
              <a:gd name="T61" fmla="*/ 709 h 742"/>
              <a:gd name="T62" fmla="*/ 387 w 397"/>
              <a:gd name="T63" fmla="*/ 690 h 742"/>
              <a:gd name="T64" fmla="*/ 397 w 397"/>
              <a:gd name="T65" fmla="*/ 671 h 742"/>
              <a:gd name="T66" fmla="*/ 382 w 397"/>
              <a:gd name="T67" fmla="*/ 668 h 742"/>
              <a:gd name="T68" fmla="*/ 353 w 397"/>
              <a:gd name="T69" fmla="*/ 671 h 742"/>
              <a:gd name="T70" fmla="*/ 328 w 397"/>
              <a:gd name="T71" fmla="*/ 666 h 742"/>
              <a:gd name="T72" fmla="*/ 328 w 397"/>
              <a:gd name="T73" fmla="*/ 652 h 742"/>
              <a:gd name="T74" fmla="*/ 308 w 397"/>
              <a:gd name="T75" fmla="*/ 617 h 742"/>
              <a:gd name="T76" fmla="*/ 288 w 397"/>
              <a:gd name="T77" fmla="*/ 493 h 742"/>
              <a:gd name="T78" fmla="*/ 268 w 397"/>
              <a:gd name="T79" fmla="*/ 393 h 742"/>
              <a:gd name="T80" fmla="*/ 252 w 397"/>
              <a:gd name="T81" fmla="*/ 311 h 742"/>
              <a:gd name="T82" fmla="*/ 253 w 397"/>
              <a:gd name="T83" fmla="*/ 174 h 742"/>
              <a:gd name="T84" fmla="*/ 259 w 397"/>
              <a:gd name="T85" fmla="*/ 146 h 742"/>
              <a:gd name="T86" fmla="*/ 257 w 397"/>
              <a:gd name="T87" fmla="*/ 142 h 742"/>
              <a:gd name="T88" fmla="*/ 233 w 397"/>
              <a:gd name="T89" fmla="*/ 130 h 742"/>
              <a:gd name="T90" fmla="*/ 233 w 397"/>
              <a:gd name="T91" fmla="*/ 115 h 742"/>
              <a:gd name="T92" fmla="*/ 228 w 397"/>
              <a:gd name="T93" fmla="*/ 95 h 742"/>
              <a:gd name="T94" fmla="*/ 243 w 397"/>
              <a:gd name="T95" fmla="*/ 85 h 742"/>
              <a:gd name="T96" fmla="*/ 256 w 397"/>
              <a:gd name="T97" fmla="*/ 61 h 742"/>
              <a:gd name="T98" fmla="*/ 268 w 397"/>
              <a:gd name="T99" fmla="*/ 51 h 742"/>
              <a:gd name="T100" fmla="*/ 258 w 397"/>
              <a:gd name="T101" fmla="*/ 30 h 742"/>
              <a:gd name="T102" fmla="*/ 263 w 397"/>
              <a:gd name="T103" fmla="*/ 20 h 742"/>
              <a:gd name="T104" fmla="*/ 243 w 397"/>
              <a:gd name="T105" fmla="*/ 1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97" h="742">
                <a:moveTo>
                  <a:pt x="243" y="10"/>
                </a:moveTo>
                <a:lnTo>
                  <a:pt x="213" y="0"/>
                </a:lnTo>
                <a:lnTo>
                  <a:pt x="179" y="10"/>
                </a:lnTo>
                <a:lnTo>
                  <a:pt x="169" y="40"/>
                </a:lnTo>
                <a:lnTo>
                  <a:pt x="164" y="65"/>
                </a:lnTo>
                <a:lnTo>
                  <a:pt x="164" y="65"/>
                </a:lnTo>
                <a:lnTo>
                  <a:pt x="163" y="68"/>
                </a:lnTo>
                <a:lnTo>
                  <a:pt x="161" y="71"/>
                </a:lnTo>
                <a:lnTo>
                  <a:pt x="159" y="75"/>
                </a:lnTo>
                <a:lnTo>
                  <a:pt x="159" y="75"/>
                </a:lnTo>
                <a:lnTo>
                  <a:pt x="154" y="80"/>
                </a:lnTo>
                <a:lnTo>
                  <a:pt x="148" y="84"/>
                </a:lnTo>
                <a:lnTo>
                  <a:pt x="139" y="90"/>
                </a:lnTo>
                <a:lnTo>
                  <a:pt x="139" y="90"/>
                </a:lnTo>
                <a:lnTo>
                  <a:pt x="129" y="96"/>
                </a:lnTo>
                <a:lnTo>
                  <a:pt x="123" y="101"/>
                </a:lnTo>
                <a:lnTo>
                  <a:pt x="119" y="105"/>
                </a:lnTo>
                <a:lnTo>
                  <a:pt x="119" y="105"/>
                </a:lnTo>
                <a:lnTo>
                  <a:pt x="114" y="120"/>
                </a:lnTo>
                <a:lnTo>
                  <a:pt x="114" y="120"/>
                </a:lnTo>
                <a:lnTo>
                  <a:pt x="113" y="121"/>
                </a:lnTo>
                <a:lnTo>
                  <a:pt x="108" y="123"/>
                </a:lnTo>
                <a:lnTo>
                  <a:pt x="97" y="128"/>
                </a:lnTo>
                <a:lnTo>
                  <a:pt x="79" y="135"/>
                </a:lnTo>
                <a:lnTo>
                  <a:pt x="79" y="135"/>
                </a:lnTo>
                <a:lnTo>
                  <a:pt x="68" y="147"/>
                </a:lnTo>
                <a:lnTo>
                  <a:pt x="59" y="157"/>
                </a:lnTo>
                <a:lnTo>
                  <a:pt x="55" y="165"/>
                </a:lnTo>
                <a:lnTo>
                  <a:pt x="55" y="165"/>
                </a:lnTo>
                <a:lnTo>
                  <a:pt x="53" y="177"/>
                </a:lnTo>
                <a:lnTo>
                  <a:pt x="51" y="199"/>
                </a:lnTo>
                <a:lnTo>
                  <a:pt x="50" y="229"/>
                </a:lnTo>
                <a:lnTo>
                  <a:pt x="55" y="274"/>
                </a:lnTo>
                <a:lnTo>
                  <a:pt x="55" y="274"/>
                </a:lnTo>
                <a:lnTo>
                  <a:pt x="41" y="276"/>
                </a:lnTo>
                <a:lnTo>
                  <a:pt x="31" y="278"/>
                </a:lnTo>
                <a:lnTo>
                  <a:pt x="25" y="279"/>
                </a:lnTo>
                <a:lnTo>
                  <a:pt x="25" y="279"/>
                </a:lnTo>
                <a:lnTo>
                  <a:pt x="23" y="284"/>
                </a:lnTo>
                <a:lnTo>
                  <a:pt x="21" y="296"/>
                </a:lnTo>
                <a:lnTo>
                  <a:pt x="16" y="333"/>
                </a:lnTo>
                <a:lnTo>
                  <a:pt x="10" y="388"/>
                </a:lnTo>
                <a:lnTo>
                  <a:pt x="10" y="388"/>
                </a:lnTo>
                <a:lnTo>
                  <a:pt x="5" y="397"/>
                </a:lnTo>
                <a:lnTo>
                  <a:pt x="1" y="404"/>
                </a:lnTo>
                <a:lnTo>
                  <a:pt x="0" y="408"/>
                </a:lnTo>
                <a:lnTo>
                  <a:pt x="0" y="408"/>
                </a:lnTo>
                <a:lnTo>
                  <a:pt x="4" y="411"/>
                </a:lnTo>
                <a:lnTo>
                  <a:pt x="14" y="414"/>
                </a:lnTo>
                <a:lnTo>
                  <a:pt x="22" y="417"/>
                </a:lnTo>
                <a:lnTo>
                  <a:pt x="30" y="418"/>
                </a:lnTo>
                <a:lnTo>
                  <a:pt x="30" y="418"/>
                </a:lnTo>
                <a:lnTo>
                  <a:pt x="55" y="420"/>
                </a:lnTo>
                <a:lnTo>
                  <a:pt x="74" y="423"/>
                </a:lnTo>
                <a:lnTo>
                  <a:pt x="94" y="438"/>
                </a:lnTo>
                <a:lnTo>
                  <a:pt x="94" y="438"/>
                </a:lnTo>
                <a:lnTo>
                  <a:pt x="93" y="491"/>
                </a:lnTo>
                <a:lnTo>
                  <a:pt x="92" y="529"/>
                </a:lnTo>
                <a:lnTo>
                  <a:pt x="91" y="542"/>
                </a:lnTo>
                <a:lnTo>
                  <a:pt x="89" y="547"/>
                </a:lnTo>
                <a:lnTo>
                  <a:pt x="89" y="547"/>
                </a:lnTo>
                <a:lnTo>
                  <a:pt x="87" y="551"/>
                </a:lnTo>
                <a:lnTo>
                  <a:pt x="83" y="560"/>
                </a:lnTo>
                <a:lnTo>
                  <a:pt x="81" y="570"/>
                </a:lnTo>
                <a:lnTo>
                  <a:pt x="79" y="582"/>
                </a:lnTo>
                <a:lnTo>
                  <a:pt x="79" y="582"/>
                </a:lnTo>
                <a:lnTo>
                  <a:pt x="69" y="691"/>
                </a:lnTo>
                <a:lnTo>
                  <a:pt x="84" y="696"/>
                </a:lnTo>
                <a:lnTo>
                  <a:pt x="84" y="696"/>
                </a:lnTo>
                <a:lnTo>
                  <a:pt x="83" y="702"/>
                </a:lnTo>
                <a:lnTo>
                  <a:pt x="81" y="717"/>
                </a:lnTo>
                <a:lnTo>
                  <a:pt x="81" y="726"/>
                </a:lnTo>
                <a:lnTo>
                  <a:pt x="81" y="734"/>
                </a:lnTo>
                <a:lnTo>
                  <a:pt x="82" y="739"/>
                </a:lnTo>
                <a:lnTo>
                  <a:pt x="83" y="740"/>
                </a:lnTo>
                <a:lnTo>
                  <a:pt x="84" y="741"/>
                </a:lnTo>
                <a:lnTo>
                  <a:pt x="84" y="741"/>
                </a:lnTo>
                <a:lnTo>
                  <a:pt x="91" y="742"/>
                </a:lnTo>
                <a:lnTo>
                  <a:pt x="100" y="742"/>
                </a:lnTo>
                <a:lnTo>
                  <a:pt x="127" y="741"/>
                </a:lnTo>
                <a:lnTo>
                  <a:pt x="151" y="739"/>
                </a:lnTo>
                <a:lnTo>
                  <a:pt x="160" y="737"/>
                </a:lnTo>
                <a:lnTo>
                  <a:pt x="164" y="736"/>
                </a:lnTo>
                <a:lnTo>
                  <a:pt x="164" y="736"/>
                </a:lnTo>
                <a:lnTo>
                  <a:pt x="166" y="732"/>
                </a:lnTo>
                <a:lnTo>
                  <a:pt x="168" y="725"/>
                </a:lnTo>
                <a:lnTo>
                  <a:pt x="166" y="720"/>
                </a:lnTo>
                <a:lnTo>
                  <a:pt x="165" y="717"/>
                </a:lnTo>
                <a:lnTo>
                  <a:pt x="164" y="716"/>
                </a:lnTo>
                <a:lnTo>
                  <a:pt x="164" y="716"/>
                </a:lnTo>
                <a:lnTo>
                  <a:pt x="144" y="714"/>
                </a:lnTo>
                <a:lnTo>
                  <a:pt x="129" y="711"/>
                </a:lnTo>
                <a:lnTo>
                  <a:pt x="124" y="686"/>
                </a:lnTo>
                <a:lnTo>
                  <a:pt x="129" y="671"/>
                </a:lnTo>
                <a:lnTo>
                  <a:pt x="134" y="597"/>
                </a:lnTo>
                <a:lnTo>
                  <a:pt x="184" y="473"/>
                </a:lnTo>
                <a:lnTo>
                  <a:pt x="238" y="567"/>
                </a:lnTo>
                <a:lnTo>
                  <a:pt x="238" y="567"/>
                </a:lnTo>
                <a:lnTo>
                  <a:pt x="258" y="632"/>
                </a:lnTo>
                <a:lnTo>
                  <a:pt x="258" y="632"/>
                </a:lnTo>
                <a:lnTo>
                  <a:pt x="263" y="658"/>
                </a:lnTo>
                <a:lnTo>
                  <a:pt x="268" y="681"/>
                </a:lnTo>
                <a:lnTo>
                  <a:pt x="278" y="681"/>
                </a:lnTo>
                <a:lnTo>
                  <a:pt x="278" y="681"/>
                </a:lnTo>
                <a:lnTo>
                  <a:pt x="278" y="698"/>
                </a:lnTo>
                <a:lnTo>
                  <a:pt x="279" y="711"/>
                </a:lnTo>
                <a:lnTo>
                  <a:pt x="281" y="717"/>
                </a:lnTo>
                <a:lnTo>
                  <a:pt x="283" y="721"/>
                </a:lnTo>
                <a:lnTo>
                  <a:pt x="283" y="721"/>
                </a:lnTo>
                <a:lnTo>
                  <a:pt x="286" y="724"/>
                </a:lnTo>
                <a:lnTo>
                  <a:pt x="291" y="726"/>
                </a:lnTo>
                <a:lnTo>
                  <a:pt x="299" y="727"/>
                </a:lnTo>
                <a:lnTo>
                  <a:pt x="308" y="726"/>
                </a:lnTo>
                <a:lnTo>
                  <a:pt x="313" y="726"/>
                </a:lnTo>
                <a:lnTo>
                  <a:pt x="313" y="726"/>
                </a:lnTo>
                <a:lnTo>
                  <a:pt x="315" y="724"/>
                </a:lnTo>
                <a:lnTo>
                  <a:pt x="320" y="719"/>
                </a:lnTo>
                <a:lnTo>
                  <a:pt x="325" y="712"/>
                </a:lnTo>
                <a:lnTo>
                  <a:pt x="327" y="711"/>
                </a:lnTo>
                <a:lnTo>
                  <a:pt x="328" y="711"/>
                </a:lnTo>
                <a:lnTo>
                  <a:pt x="328" y="711"/>
                </a:lnTo>
                <a:lnTo>
                  <a:pt x="334" y="711"/>
                </a:lnTo>
                <a:lnTo>
                  <a:pt x="345" y="710"/>
                </a:lnTo>
                <a:lnTo>
                  <a:pt x="358" y="709"/>
                </a:lnTo>
                <a:lnTo>
                  <a:pt x="368" y="706"/>
                </a:lnTo>
                <a:lnTo>
                  <a:pt x="368" y="706"/>
                </a:lnTo>
                <a:lnTo>
                  <a:pt x="376" y="700"/>
                </a:lnTo>
                <a:lnTo>
                  <a:pt x="387" y="690"/>
                </a:lnTo>
                <a:lnTo>
                  <a:pt x="392" y="685"/>
                </a:lnTo>
                <a:lnTo>
                  <a:pt x="396" y="680"/>
                </a:lnTo>
                <a:lnTo>
                  <a:pt x="397" y="675"/>
                </a:lnTo>
                <a:lnTo>
                  <a:pt x="397" y="671"/>
                </a:lnTo>
                <a:lnTo>
                  <a:pt x="397" y="671"/>
                </a:lnTo>
                <a:lnTo>
                  <a:pt x="394" y="669"/>
                </a:lnTo>
                <a:lnTo>
                  <a:pt x="389" y="668"/>
                </a:lnTo>
                <a:lnTo>
                  <a:pt x="382" y="668"/>
                </a:lnTo>
                <a:lnTo>
                  <a:pt x="375" y="668"/>
                </a:lnTo>
                <a:lnTo>
                  <a:pt x="360" y="670"/>
                </a:lnTo>
                <a:lnTo>
                  <a:pt x="353" y="671"/>
                </a:lnTo>
                <a:lnTo>
                  <a:pt x="353" y="671"/>
                </a:lnTo>
                <a:lnTo>
                  <a:pt x="346" y="671"/>
                </a:lnTo>
                <a:lnTo>
                  <a:pt x="339" y="669"/>
                </a:lnTo>
                <a:lnTo>
                  <a:pt x="328" y="666"/>
                </a:lnTo>
                <a:lnTo>
                  <a:pt x="328" y="666"/>
                </a:lnTo>
                <a:lnTo>
                  <a:pt x="328" y="659"/>
                </a:lnTo>
                <a:lnTo>
                  <a:pt x="327" y="654"/>
                </a:lnTo>
                <a:lnTo>
                  <a:pt x="328" y="652"/>
                </a:lnTo>
                <a:lnTo>
                  <a:pt x="328" y="652"/>
                </a:lnTo>
                <a:lnTo>
                  <a:pt x="325" y="648"/>
                </a:lnTo>
                <a:lnTo>
                  <a:pt x="320" y="638"/>
                </a:lnTo>
                <a:lnTo>
                  <a:pt x="313" y="627"/>
                </a:lnTo>
                <a:lnTo>
                  <a:pt x="308" y="617"/>
                </a:lnTo>
                <a:lnTo>
                  <a:pt x="308" y="617"/>
                </a:lnTo>
                <a:lnTo>
                  <a:pt x="303" y="592"/>
                </a:lnTo>
                <a:lnTo>
                  <a:pt x="297" y="551"/>
                </a:lnTo>
                <a:lnTo>
                  <a:pt x="288" y="493"/>
                </a:lnTo>
                <a:lnTo>
                  <a:pt x="288" y="493"/>
                </a:lnTo>
                <a:lnTo>
                  <a:pt x="278" y="444"/>
                </a:lnTo>
                <a:lnTo>
                  <a:pt x="268" y="393"/>
                </a:lnTo>
                <a:lnTo>
                  <a:pt x="268" y="393"/>
                </a:lnTo>
                <a:lnTo>
                  <a:pt x="261" y="366"/>
                </a:lnTo>
                <a:lnTo>
                  <a:pt x="253" y="338"/>
                </a:lnTo>
                <a:lnTo>
                  <a:pt x="253" y="338"/>
                </a:lnTo>
                <a:lnTo>
                  <a:pt x="252" y="311"/>
                </a:lnTo>
                <a:lnTo>
                  <a:pt x="252" y="256"/>
                </a:lnTo>
                <a:lnTo>
                  <a:pt x="252" y="201"/>
                </a:lnTo>
                <a:lnTo>
                  <a:pt x="253" y="174"/>
                </a:lnTo>
                <a:lnTo>
                  <a:pt x="253" y="174"/>
                </a:lnTo>
                <a:lnTo>
                  <a:pt x="256" y="168"/>
                </a:lnTo>
                <a:lnTo>
                  <a:pt x="258" y="158"/>
                </a:lnTo>
                <a:lnTo>
                  <a:pt x="259" y="148"/>
                </a:lnTo>
                <a:lnTo>
                  <a:pt x="259" y="146"/>
                </a:lnTo>
                <a:lnTo>
                  <a:pt x="258" y="145"/>
                </a:lnTo>
                <a:lnTo>
                  <a:pt x="258" y="145"/>
                </a:lnTo>
                <a:lnTo>
                  <a:pt x="257" y="143"/>
                </a:lnTo>
                <a:lnTo>
                  <a:pt x="257" y="142"/>
                </a:lnTo>
                <a:lnTo>
                  <a:pt x="259" y="137"/>
                </a:lnTo>
                <a:lnTo>
                  <a:pt x="263" y="130"/>
                </a:lnTo>
                <a:lnTo>
                  <a:pt x="243" y="130"/>
                </a:lnTo>
                <a:lnTo>
                  <a:pt x="233" y="130"/>
                </a:lnTo>
                <a:lnTo>
                  <a:pt x="233" y="130"/>
                </a:lnTo>
                <a:lnTo>
                  <a:pt x="235" y="123"/>
                </a:lnTo>
                <a:lnTo>
                  <a:pt x="235" y="119"/>
                </a:lnTo>
                <a:lnTo>
                  <a:pt x="233" y="115"/>
                </a:lnTo>
                <a:lnTo>
                  <a:pt x="233" y="115"/>
                </a:lnTo>
                <a:lnTo>
                  <a:pt x="232" y="110"/>
                </a:lnTo>
                <a:lnTo>
                  <a:pt x="230" y="104"/>
                </a:lnTo>
                <a:lnTo>
                  <a:pt x="228" y="95"/>
                </a:lnTo>
                <a:lnTo>
                  <a:pt x="233" y="90"/>
                </a:lnTo>
                <a:lnTo>
                  <a:pt x="233" y="90"/>
                </a:lnTo>
                <a:lnTo>
                  <a:pt x="238" y="89"/>
                </a:lnTo>
                <a:lnTo>
                  <a:pt x="243" y="85"/>
                </a:lnTo>
                <a:lnTo>
                  <a:pt x="248" y="80"/>
                </a:lnTo>
                <a:lnTo>
                  <a:pt x="248" y="80"/>
                </a:lnTo>
                <a:lnTo>
                  <a:pt x="252" y="71"/>
                </a:lnTo>
                <a:lnTo>
                  <a:pt x="256" y="61"/>
                </a:lnTo>
                <a:lnTo>
                  <a:pt x="258" y="50"/>
                </a:lnTo>
                <a:lnTo>
                  <a:pt x="258" y="50"/>
                </a:lnTo>
                <a:lnTo>
                  <a:pt x="264" y="51"/>
                </a:lnTo>
                <a:lnTo>
                  <a:pt x="268" y="51"/>
                </a:lnTo>
                <a:lnTo>
                  <a:pt x="268" y="51"/>
                </a:lnTo>
                <a:lnTo>
                  <a:pt x="268" y="50"/>
                </a:lnTo>
                <a:lnTo>
                  <a:pt x="268" y="50"/>
                </a:lnTo>
                <a:lnTo>
                  <a:pt x="258" y="30"/>
                </a:lnTo>
                <a:lnTo>
                  <a:pt x="258" y="30"/>
                </a:lnTo>
                <a:lnTo>
                  <a:pt x="261" y="27"/>
                </a:lnTo>
                <a:lnTo>
                  <a:pt x="263" y="20"/>
                </a:lnTo>
                <a:lnTo>
                  <a:pt x="263" y="20"/>
                </a:lnTo>
                <a:lnTo>
                  <a:pt x="263" y="19"/>
                </a:lnTo>
                <a:lnTo>
                  <a:pt x="261" y="18"/>
                </a:lnTo>
                <a:lnTo>
                  <a:pt x="253" y="14"/>
                </a:lnTo>
                <a:lnTo>
                  <a:pt x="243" y="10"/>
                </a:lnTo>
                <a:lnTo>
                  <a:pt x="243" y="10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0"/>
          <p:cNvSpPr>
            <a:spLocks noEditPoints="1"/>
          </p:cNvSpPr>
          <p:nvPr/>
        </p:nvSpPr>
        <p:spPr bwMode="auto">
          <a:xfrm>
            <a:off x="8262143" y="4749640"/>
            <a:ext cx="981922" cy="1604502"/>
          </a:xfrm>
          <a:custGeom>
            <a:avLst/>
            <a:gdLst>
              <a:gd name="T0" fmla="*/ 386 w 705"/>
              <a:gd name="T1" fmla="*/ 19 h 1152"/>
              <a:gd name="T2" fmla="*/ 378 w 705"/>
              <a:gd name="T3" fmla="*/ 12 h 1152"/>
              <a:gd name="T4" fmla="*/ 369 w 705"/>
              <a:gd name="T5" fmla="*/ 0 h 1152"/>
              <a:gd name="T6" fmla="*/ 351 w 705"/>
              <a:gd name="T7" fmla="*/ 11 h 1152"/>
              <a:gd name="T8" fmla="*/ 297 w 705"/>
              <a:gd name="T9" fmla="*/ 8 h 1152"/>
              <a:gd name="T10" fmla="*/ 269 w 705"/>
              <a:gd name="T11" fmla="*/ 31 h 1152"/>
              <a:gd name="T12" fmla="*/ 246 w 705"/>
              <a:gd name="T13" fmla="*/ 60 h 1152"/>
              <a:gd name="T14" fmla="*/ 251 w 705"/>
              <a:gd name="T15" fmla="*/ 129 h 1152"/>
              <a:gd name="T16" fmla="*/ 269 w 705"/>
              <a:gd name="T17" fmla="*/ 160 h 1152"/>
              <a:gd name="T18" fmla="*/ 191 w 705"/>
              <a:gd name="T19" fmla="*/ 215 h 1152"/>
              <a:gd name="T20" fmla="*/ 167 w 705"/>
              <a:gd name="T21" fmla="*/ 299 h 1152"/>
              <a:gd name="T22" fmla="*/ 148 w 705"/>
              <a:gd name="T23" fmla="*/ 359 h 1152"/>
              <a:gd name="T24" fmla="*/ 135 w 705"/>
              <a:gd name="T25" fmla="*/ 527 h 1152"/>
              <a:gd name="T26" fmla="*/ 109 w 705"/>
              <a:gd name="T27" fmla="*/ 578 h 1152"/>
              <a:gd name="T28" fmla="*/ 59 w 705"/>
              <a:gd name="T29" fmla="*/ 637 h 1152"/>
              <a:gd name="T30" fmla="*/ 86 w 705"/>
              <a:gd name="T31" fmla="*/ 670 h 1152"/>
              <a:gd name="T32" fmla="*/ 96 w 705"/>
              <a:gd name="T33" fmla="*/ 697 h 1152"/>
              <a:gd name="T34" fmla="*/ 150 w 705"/>
              <a:gd name="T35" fmla="*/ 717 h 1152"/>
              <a:gd name="T36" fmla="*/ 220 w 705"/>
              <a:gd name="T37" fmla="*/ 693 h 1152"/>
              <a:gd name="T38" fmla="*/ 130 w 705"/>
              <a:gd name="T39" fmla="*/ 872 h 1152"/>
              <a:gd name="T40" fmla="*/ 18 w 705"/>
              <a:gd name="T41" fmla="*/ 1017 h 1152"/>
              <a:gd name="T42" fmla="*/ 86 w 705"/>
              <a:gd name="T43" fmla="*/ 1111 h 1152"/>
              <a:gd name="T44" fmla="*/ 159 w 705"/>
              <a:gd name="T45" fmla="*/ 1128 h 1152"/>
              <a:gd name="T46" fmla="*/ 171 w 705"/>
              <a:gd name="T47" fmla="*/ 1109 h 1152"/>
              <a:gd name="T48" fmla="*/ 128 w 705"/>
              <a:gd name="T49" fmla="*/ 1097 h 1152"/>
              <a:gd name="T50" fmla="*/ 115 w 705"/>
              <a:gd name="T51" fmla="*/ 1050 h 1152"/>
              <a:gd name="T52" fmla="*/ 344 w 705"/>
              <a:gd name="T53" fmla="*/ 933 h 1152"/>
              <a:gd name="T54" fmla="*/ 386 w 705"/>
              <a:gd name="T55" fmla="*/ 1085 h 1152"/>
              <a:gd name="T56" fmla="*/ 459 w 705"/>
              <a:gd name="T57" fmla="*/ 1146 h 1152"/>
              <a:gd name="T58" fmla="*/ 544 w 705"/>
              <a:gd name="T59" fmla="*/ 1152 h 1152"/>
              <a:gd name="T60" fmla="*/ 570 w 705"/>
              <a:gd name="T61" fmla="*/ 1140 h 1152"/>
              <a:gd name="T62" fmla="*/ 521 w 705"/>
              <a:gd name="T63" fmla="*/ 1109 h 1152"/>
              <a:gd name="T64" fmla="*/ 475 w 705"/>
              <a:gd name="T65" fmla="*/ 1020 h 1152"/>
              <a:gd name="T66" fmla="*/ 450 w 705"/>
              <a:gd name="T67" fmla="*/ 935 h 1152"/>
              <a:gd name="T68" fmla="*/ 432 w 705"/>
              <a:gd name="T69" fmla="*/ 789 h 1152"/>
              <a:gd name="T70" fmla="*/ 380 w 705"/>
              <a:gd name="T71" fmla="*/ 637 h 1152"/>
              <a:gd name="T72" fmla="*/ 404 w 705"/>
              <a:gd name="T73" fmla="*/ 564 h 1152"/>
              <a:gd name="T74" fmla="*/ 429 w 705"/>
              <a:gd name="T75" fmla="*/ 392 h 1152"/>
              <a:gd name="T76" fmla="*/ 557 w 705"/>
              <a:gd name="T77" fmla="*/ 460 h 1152"/>
              <a:gd name="T78" fmla="*/ 613 w 705"/>
              <a:gd name="T79" fmla="*/ 472 h 1152"/>
              <a:gd name="T80" fmla="*/ 637 w 705"/>
              <a:gd name="T81" fmla="*/ 460 h 1152"/>
              <a:gd name="T82" fmla="*/ 674 w 705"/>
              <a:gd name="T83" fmla="*/ 460 h 1152"/>
              <a:gd name="T84" fmla="*/ 671 w 705"/>
              <a:gd name="T85" fmla="*/ 477 h 1152"/>
              <a:gd name="T86" fmla="*/ 692 w 705"/>
              <a:gd name="T87" fmla="*/ 466 h 1152"/>
              <a:gd name="T88" fmla="*/ 705 w 705"/>
              <a:gd name="T89" fmla="*/ 441 h 1152"/>
              <a:gd name="T90" fmla="*/ 685 w 705"/>
              <a:gd name="T91" fmla="*/ 408 h 1152"/>
              <a:gd name="T92" fmla="*/ 620 w 705"/>
              <a:gd name="T93" fmla="*/ 392 h 1152"/>
              <a:gd name="T94" fmla="*/ 613 w 705"/>
              <a:gd name="T95" fmla="*/ 386 h 1152"/>
              <a:gd name="T96" fmla="*/ 545 w 705"/>
              <a:gd name="T97" fmla="*/ 366 h 1152"/>
              <a:gd name="T98" fmla="*/ 490 w 705"/>
              <a:gd name="T99" fmla="*/ 337 h 1152"/>
              <a:gd name="T100" fmla="*/ 453 w 705"/>
              <a:gd name="T101" fmla="*/ 288 h 1152"/>
              <a:gd name="T102" fmla="*/ 435 w 705"/>
              <a:gd name="T103" fmla="*/ 258 h 1152"/>
              <a:gd name="T104" fmla="*/ 361 w 705"/>
              <a:gd name="T105" fmla="*/ 166 h 1152"/>
              <a:gd name="T106" fmla="*/ 380 w 705"/>
              <a:gd name="T107" fmla="*/ 166 h 1152"/>
              <a:gd name="T108" fmla="*/ 386 w 705"/>
              <a:gd name="T109" fmla="*/ 141 h 1152"/>
              <a:gd name="T110" fmla="*/ 392 w 705"/>
              <a:gd name="T111" fmla="*/ 135 h 1152"/>
              <a:gd name="T112" fmla="*/ 398 w 705"/>
              <a:gd name="T113" fmla="*/ 123 h 1152"/>
              <a:gd name="T114" fmla="*/ 403 w 705"/>
              <a:gd name="T115" fmla="*/ 100 h 1152"/>
              <a:gd name="T116" fmla="*/ 380 w 705"/>
              <a:gd name="T117" fmla="*/ 61 h 1152"/>
              <a:gd name="T118" fmla="*/ 165 w 705"/>
              <a:gd name="T119" fmla="*/ 349 h 1152"/>
              <a:gd name="T120" fmla="*/ 151 w 705"/>
              <a:gd name="T121" fmla="*/ 535 h 1152"/>
              <a:gd name="T122" fmla="*/ 153 w 705"/>
              <a:gd name="T123" fmla="*/ 472 h 1152"/>
              <a:gd name="T124" fmla="*/ 390 w 705"/>
              <a:gd name="T125" fmla="*/ 31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05" h="1152">
                <a:moveTo>
                  <a:pt x="380" y="43"/>
                </a:moveTo>
                <a:lnTo>
                  <a:pt x="380" y="43"/>
                </a:lnTo>
                <a:lnTo>
                  <a:pt x="390" y="31"/>
                </a:lnTo>
                <a:lnTo>
                  <a:pt x="390" y="31"/>
                </a:lnTo>
                <a:lnTo>
                  <a:pt x="386" y="31"/>
                </a:lnTo>
                <a:lnTo>
                  <a:pt x="386" y="19"/>
                </a:lnTo>
                <a:lnTo>
                  <a:pt x="386" y="19"/>
                </a:lnTo>
                <a:lnTo>
                  <a:pt x="389" y="16"/>
                </a:lnTo>
                <a:lnTo>
                  <a:pt x="389" y="14"/>
                </a:lnTo>
                <a:lnTo>
                  <a:pt x="386" y="12"/>
                </a:lnTo>
                <a:lnTo>
                  <a:pt x="386" y="12"/>
                </a:lnTo>
                <a:lnTo>
                  <a:pt x="378" y="12"/>
                </a:lnTo>
                <a:lnTo>
                  <a:pt x="374" y="12"/>
                </a:lnTo>
                <a:lnTo>
                  <a:pt x="374" y="12"/>
                </a:lnTo>
                <a:lnTo>
                  <a:pt x="372" y="9"/>
                </a:lnTo>
                <a:lnTo>
                  <a:pt x="371" y="5"/>
                </a:lnTo>
                <a:lnTo>
                  <a:pt x="369" y="0"/>
                </a:lnTo>
                <a:lnTo>
                  <a:pt x="369" y="0"/>
                </a:lnTo>
                <a:lnTo>
                  <a:pt x="367" y="0"/>
                </a:lnTo>
                <a:lnTo>
                  <a:pt x="367" y="0"/>
                </a:lnTo>
                <a:lnTo>
                  <a:pt x="360" y="8"/>
                </a:lnTo>
                <a:lnTo>
                  <a:pt x="355" y="12"/>
                </a:lnTo>
                <a:lnTo>
                  <a:pt x="355" y="12"/>
                </a:lnTo>
                <a:lnTo>
                  <a:pt x="351" y="11"/>
                </a:lnTo>
                <a:lnTo>
                  <a:pt x="340" y="8"/>
                </a:lnTo>
                <a:lnTo>
                  <a:pt x="325" y="5"/>
                </a:lnTo>
                <a:lnTo>
                  <a:pt x="315" y="5"/>
                </a:lnTo>
                <a:lnTo>
                  <a:pt x="306" y="6"/>
                </a:lnTo>
                <a:lnTo>
                  <a:pt x="306" y="6"/>
                </a:lnTo>
                <a:lnTo>
                  <a:pt x="297" y="8"/>
                </a:lnTo>
                <a:lnTo>
                  <a:pt x="291" y="12"/>
                </a:lnTo>
                <a:lnTo>
                  <a:pt x="283" y="16"/>
                </a:lnTo>
                <a:lnTo>
                  <a:pt x="279" y="20"/>
                </a:lnTo>
                <a:lnTo>
                  <a:pt x="272" y="28"/>
                </a:lnTo>
                <a:lnTo>
                  <a:pt x="269" y="31"/>
                </a:lnTo>
                <a:lnTo>
                  <a:pt x="269" y="31"/>
                </a:lnTo>
                <a:lnTo>
                  <a:pt x="266" y="32"/>
                </a:lnTo>
                <a:lnTo>
                  <a:pt x="262" y="34"/>
                </a:lnTo>
                <a:lnTo>
                  <a:pt x="257" y="37"/>
                </a:lnTo>
                <a:lnTo>
                  <a:pt x="253" y="42"/>
                </a:lnTo>
                <a:lnTo>
                  <a:pt x="249" y="49"/>
                </a:lnTo>
                <a:lnTo>
                  <a:pt x="246" y="60"/>
                </a:lnTo>
                <a:lnTo>
                  <a:pt x="245" y="74"/>
                </a:lnTo>
                <a:lnTo>
                  <a:pt x="245" y="74"/>
                </a:lnTo>
                <a:lnTo>
                  <a:pt x="245" y="98"/>
                </a:lnTo>
                <a:lnTo>
                  <a:pt x="246" y="115"/>
                </a:lnTo>
                <a:lnTo>
                  <a:pt x="249" y="123"/>
                </a:lnTo>
                <a:lnTo>
                  <a:pt x="251" y="129"/>
                </a:lnTo>
                <a:lnTo>
                  <a:pt x="251" y="129"/>
                </a:lnTo>
                <a:lnTo>
                  <a:pt x="256" y="133"/>
                </a:lnTo>
                <a:lnTo>
                  <a:pt x="262" y="137"/>
                </a:lnTo>
                <a:lnTo>
                  <a:pt x="269" y="141"/>
                </a:lnTo>
                <a:lnTo>
                  <a:pt x="269" y="160"/>
                </a:lnTo>
                <a:lnTo>
                  <a:pt x="269" y="160"/>
                </a:lnTo>
                <a:lnTo>
                  <a:pt x="245" y="170"/>
                </a:lnTo>
                <a:lnTo>
                  <a:pt x="214" y="184"/>
                </a:lnTo>
                <a:lnTo>
                  <a:pt x="214" y="184"/>
                </a:lnTo>
                <a:lnTo>
                  <a:pt x="211" y="187"/>
                </a:lnTo>
                <a:lnTo>
                  <a:pt x="205" y="195"/>
                </a:lnTo>
                <a:lnTo>
                  <a:pt x="191" y="215"/>
                </a:lnTo>
                <a:lnTo>
                  <a:pt x="179" y="238"/>
                </a:lnTo>
                <a:lnTo>
                  <a:pt x="174" y="248"/>
                </a:lnTo>
                <a:lnTo>
                  <a:pt x="171" y="258"/>
                </a:lnTo>
                <a:lnTo>
                  <a:pt x="171" y="258"/>
                </a:lnTo>
                <a:lnTo>
                  <a:pt x="168" y="274"/>
                </a:lnTo>
                <a:lnTo>
                  <a:pt x="167" y="299"/>
                </a:lnTo>
                <a:lnTo>
                  <a:pt x="167" y="299"/>
                </a:lnTo>
                <a:lnTo>
                  <a:pt x="159" y="319"/>
                </a:lnTo>
                <a:lnTo>
                  <a:pt x="153" y="331"/>
                </a:lnTo>
                <a:lnTo>
                  <a:pt x="153" y="331"/>
                </a:lnTo>
                <a:lnTo>
                  <a:pt x="151" y="340"/>
                </a:lnTo>
                <a:lnTo>
                  <a:pt x="148" y="359"/>
                </a:lnTo>
                <a:lnTo>
                  <a:pt x="145" y="411"/>
                </a:lnTo>
                <a:lnTo>
                  <a:pt x="141" y="490"/>
                </a:lnTo>
                <a:lnTo>
                  <a:pt x="141" y="490"/>
                </a:lnTo>
                <a:lnTo>
                  <a:pt x="139" y="509"/>
                </a:lnTo>
                <a:lnTo>
                  <a:pt x="138" y="520"/>
                </a:lnTo>
                <a:lnTo>
                  <a:pt x="135" y="527"/>
                </a:lnTo>
                <a:lnTo>
                  <a:pt x="135" y="527"/>
                </a:lnTo>
                <a:lnTo>
                  <a:pt x="118" y="547"/>
                </a:lnTo>
                <a:lnTo>
                  <a:pt x="109" y="558"/>
                </a:lnTo>
                <a:lnTo>
                  <a:pt x="104" y="564"/>
                </a:lnTo>
                <a:lnTo>
                  <a:pt x="104" y="564"/>
                </a:lnTo>
                <a:lnTo>
                  <a:pt x="109" y="578"/>
                </a:lnTo>
                <a:lnTo>
                  <a:pt x="109" y="578"/>
                </a:lnTo>
                <a:lnTo>
                  <a:pt x="87" y="599"/>
                </a:lnTo>
                <a:lnTo>
                  <a:pt x="70" y="618"/>
                </a:lnTo>
                <a:lnTo>
                  <a:pt x="64" y="625"/>
                </a:lnTo>
                <a:lnTo>
                  <a:pt x="61" y="631"/>
                </a:lnTo>
                <a:lnTo>
                  <a:pt x="59" y="637"/>
                </a:lnTo>
                <a:lnTo>
                  <a:pt x="61" y="644"/>
                </a:lnTo>
                <a:lnTo>
                  <a:pt x="61" y="644"/>
                </a:lnTo>
                <a:lnTo>
                  <a:pt x="66" y="650"/>
                </a:lnTo>
                <a:lnTo>
                  <a:pt x="70" y="654"/>
                </a:lnTo>
                <a:lnTo>
                  <a:pt x="81" y="665"/>
                </a:lnTo>
                <a:lnTo>
                  <a:pt x="86" y="670"/>
                </a:lnTo>
                <a:lnTo>
                  <a:pt x="89" y="674"/>
                </a:lnTo>
                <a:lnTo>
                  <a:pt x="92" y="680"/>
                </a:lnTo>
                <a:lnTo>
                  <a:pt x="92" y="687"/>
                </a:lnTo>
                <a:lnTo>
                  <a:pt x="92" y="687"/>
                </a:lnTo>
                <a:lnTo>
                  <a:pt x="93" y="693"/>
                </a:lnTo>
                <a:lnTo>
                  <a:pt x="96" y="697"/>
                </a:lnTo>
                <a:lnTo>
                  <a:pt x="101" y="702"/>
                </a:lnTo>
                <a:lnTo>
                  <a:pt x="107" y="706"/>
                </a:lnTo>
                <a:lnTo>
                  <a:pt x="124" y="713"/>
                </a:lnTo>
                <a:lnTo>
                  <a:pt x="141" y="717"/>
                </a:lnTo>
                <a:lnTo>
                  <a:pt x="141" y="717"/>
                </a:lnTo>
                <a:lnTo>
                  <a:pt x="150" y="717"/>
                </a:lnTo>
                <a:lnTo>
                  <a:pt x="162" y="716"/>
                </a:lnTo>
                <a:lnTo>
                  <a:pt x="176" y="713"/>
                </a:lnTo>
                <a:lnTo>
                  <a:pt x="190" y="706"/>
                </a:lnTo>
                <a:lnTo>
                  <a:pt x="211" y="697"/>
                </a:lnTo>
                <a:lnTo>
                  <a:pt x="220" y="693"/>
                </a:lnTo>
                <a:lnTo>
                  <a:pt x="220" y="693"/>
                </a:lnTo>
                <a:lnTo>
                  <a:pt x="211" y="737"/>
                </a:lnTo>
                <a:lnTo>
                  <a:pt x="202" y="771"/>
                </a:lnTo>
                <a:lnTo>
                  <a:pt x="196" y="791"/>
                </a:lnTo>
                <a:lnTo>
                  <a:pt x="196" y="791"/>
                </a:lnTo>
                <a:lnTo>
                  <a:pt x="173" y="820"/>
                </a:lnTo>
                <a:lnTo>
                  <a:pt x="130" y="872"/>
                </a:lnTo>
                <a:lnTo>
                  <a:pt x="87" y="924"/>
                </a:lnTo>
                <a:lnTo>
                  <a:pt x="67" y="950"/>
                </a:lnTo>
                <a:lnTo>
                  <a:pt x="67" y="950"/>
                </a:lnTo>
                <a:lnTo>
                  <a:pt x="58" y="964"/>
                </a:lnTo>
                <a:lnTo>
                  <a:pt x="41" y="987"/>
                </a:lnTo>
                <a:lnTo>
                  <a:pt x="18" y="1017"/>
                </a:lnTo>
                <a:lnTo>
                  <a:pt x="0" y="1054"/>
                </a:lnTo>
                <a:lnTo>
                  <a:pt x="37" y="1079"/>
                </a:lnTo>
                <a:lnTo>
                  <a:pt x="49" y="1073"/>
                </a:lnTo>
                <a:lnTo>
                  <a:pt x="49" y="1073"/>
                </a:lnTo>
                <a:lnTo>
                  <a:pt x="69" y="1094"/>
                </a:lnTo>
                <a:lnTo>
                  <a:pt x="86" y="1111"/>
                </a:lnTo>
                <a:lnTo>
                  <a:pt x="98" y="1122"/>
                </a:lnTo>
                <a:lnTo>
                  <a:pt x="98" y="1122"/>
                </a:lnTo>
                <a:lnTo>
                  <a:pt x="104" y="1125"/>
                </a:lnTo>
                <a:lnTo>
                  <a:pt x="113" y="1126"/>
                </a:lnTo>
                <a:lnTo>
                  <a:pt x="133" y="1128"/>
                </a:lnTo>
                <a:lnTo>
                  <a:pt x="159" y="1128"/>
                </a:lnTo>
                <a:lnTo>
                  <a:pt x="159" y="1128"/>
                </a:lnTo>
                <a:lnTo>
                  <a:pt x="167" y="1122"/>
                </a:lnTo>
                <a:lnTo>
                  <a:pt x="171" y="1115"/>
                </a:lnTo>
                <a:lnTo>
                  <a:pt x="173" y="1112"/>
                </a:lnTo>
                <a:lnTo>
                  <a:pt x="171" y="1109"/>
                </a:lnTo>
                <a:lnTo>
                  <a:pt x="171" y="1109"/>
                </a:lnTo>
                <a:lnTo>
                  <a:pt x="168" y="1108"/>
                </a:lnTo>
                <a:lnTo>
                  <a:pt x="164" y="1105"/>
                </a:lnTo>
                <a:lnTo>
                  <a:pt x="150" y="1103"/>
                </a:lnTo>
                <a:lnTo>
                  <a:pt x="136" y="1102"/>
                </a:lnTo>
                <a:lnTo>
                  <a:pt x="131" y="1099"/>
                </a:lnTo>
                <a:lnTo>
                  <a:pt x="128" y="1097"/>
                </a:lnTo>
                <a:lnTo>
                  <a:pt x="128" y="1097"/>
                </a:lnTo>
                <a:lnTo>
                  <a:pt x="125" y="1089"/>
                </a:lnTo>
                <a:lnTo>
                  <a:pt x="122" y="1079"/>
                </a:lnTo>
                <a:lnTo>
                  <a:pt x="116" y="1060"/>
                </a:lnTo>
                <a:lnTo>
                  <a:pt x="116" y="1060"/>
                </a:lnTo>
                <a:lnTo>
                  <a:pt x="115" y="1050"/>
                </a:lnTo>
                <a:lnTo>
                  <a:pt x="115" y="1033"/>
                </a:lnTo>
                <a:lnTo>
                  <a:pt x="116" y="1011"/>
                </a:lnTo>
                <a:lnTo>
                  <a:pt x="300" y="834"/>
                </a:lnTo>
                <a:lnTo>
                  <a:pt x="300" y="834"/>
                </a:lnTo>
                <a:lnTo>
                  <a:pt x="326" y="890"/>
                </a:lnTo>
                <a:lnTo>
                  <a:pt x="344" y="933"/>
                </a:lnTo>
                <a:lnTo>
                  <a:pt x="352" y="950"/>
                </a:lnTo>
                <a:lnTo>
                  <a:pt x="355" y="962"/>
                </a:lnTo>
                <a:lnTo>
                  <a:pt x="355" y="962"/>
                </a:lnTo>
                <a:lnTo>
                  <a:pt x="369" y="1022"/>
                </a:lnTo>
                <a:lnTo>
                  <a:pt x="378" y="1059"/>
                </a:lnTo>
                <a:lnTo>
                  <a:pt x="386" y="1085"/>
                </a:lnTo>
                <a:lnTo>
                  <a:pt x="386" y="1085"/>
                </a:lnTo>
                <a:lnTo>
                  <a:pt x="392" y="1100"/>
                </a:lnTo>
                <a:lnTo>
                  <a:pt x="398" y="1112"/>
                </a:lnTo>
                <a:lnTo>
                  <a:pt x="404" y="1122"/>
                </a:lnTo>
                <a:lnTo>
                  <a:pt x="404" y="1140"/>
                </a:lnTo>
                <a:lnTo>
                  <a:pt x="459" y="1146"/>
                </a:lnTo>
                <a:lnTo>
                  <a:pt x="459" y="1146"/>
                </a:lnTo>
                <a:lnTo>
                  <a:pt x="476" y="1149"/>
                </a:lnTo>
                <a:lnTo>
                  <a:pt x="495" y="1151"/>
                </a:lnTo>
                <a:lnTo>
                  <a:pt x="521" y="1152"/>
                </a:lnTo>
                <a:lnTo>
                  <a:pt x="521" y="1152"/>
                </a:lnTo>
                <a:lnTo>
                  <a:pt x="544" y="1152"/>
                </a:lnTo>
                <a:lnTo>
                  <a:pt x="559" y="1151"/>
                </a:lnTo>
                <a:lnTo>
                  <a:pt x="564" y="1149"/>
                </a:lnTo>
                <a:lnTo>
                  <a:pt x="567" y="1146"/>
                </a:lnTo>
                <a:lnTo>
                  <a:pt x="568" y="1143"/>
                </a:lnTo>
                <a:lnTo>
                  <a:pt x="570" y="1140"/>
                </a:lnTo>
                <a:lnTo>
                  <a:pt x="570" y="1140"/>
                </a:lnTo>
                <a:lnTo>
                  <a:pt x="568" y="1135"/>
                </a:lnTo>
                <a:lnTo>
                  <a:pt x="565" y="1132"/>
                </a:lnTo>
                <a:lnTo>
                  <a:pt x="550" y="1126"/>
                </a:lnTo>
                <a:lnTo>
                  <a:pt x="533" y="1119"/>
                </a:lnTo>
                <a:lnTo>
                  <a:pt x="527" y="1114"/>
                </a:lnTo>
                <a:lnTo>
                  <a:pt x="521" y="1109"/>
                </a:lnTo>
                <a:lnTo>
                  <a:pt x="521" y="1109"/>
                </a:lnTo>
                <a:lnTo>
                  <a:pt x="507" y="1096"/>
                </a:lnTo>
                <a:lnTo>
                  <a:pt x="502" y="1091"/>
                </a:lnTo>
                <a:lnTo>
                  <a:pt x="496" y="1079"/>
                </a:lnTo>
                <a:lnTo>
                  <a:pt x="496" y="1079"/>
                </a:lnTo>
                <a:lnTo>
                  <a:pt x="475" y="1020"/>
                </a:lnTo>
                <a:lnTo>
                  <a:pt x="461" y="978"/>
                </a:lnTo>
                <a:lnTo>
                  <a:pt x="455" y="961"/>
                </a:lnTo>
                <a:lnTo>
                  <a:pt x="453" y="950"/>
                </a:lnTo>
                <a:lnTo>
                  <a:pt x="453" y="950"/>
                </a:lnTo>
                <a:lnTo>
                  <a:pt x="452" y="942"/>
                </a:lnTo>
                <a:lnTo>
                  <a:pt x="450" y="935"/>
                </a:lnTo>
                <a:lnTo>
                  <a:pt x="444" y="916"/>
                </a:lnTo>
                <a:lnTo>
                  <a:pt x="438" y="901"/>
                </a:lnTo>
                <a:lnTo>
                  <a:pt x="435" y="889"/>
                </a:lnTo>
                <a:lnTo>
                  <a:pt x="435" y="889"/>
                </a:lnTo>
                <a:lnTo>
                  <a:pt x="433" y="827"/>
                </a:lnTo>
                <a:lnTo>
                  <a:pt x="432" y="789"/>
                </a:lnTo>
                <a:lnTo>
                  <a:pt x="430" y="774"/>
                </a:lnTo>
                <a:lnTo>
                  <a:pt x="429" y="766"/>
                </a:lnTo>
                <a:lnTo>
                  <a:pt x="429" y="766"/>
                </a:lnTo>
                <a:lnTo>
                  <a:pt x="403" y="699"/>
                </a:lnTo>
                <a:lnTo>
                  <a:pt x="387" y="657"/>
                </a:lnTo>
                <a:lnTo>
                  <a:pt x="380" y="637"/>
                </a:lnTo>
                <a:lnTo>
                  <a:pt x="380" y="637"/>
                </a:lnTo>
                <a:lnTo>
                  <a:pt x="383" y="625"/>
                </a:lnTo>
                <a:lnTo>
                  <a:pt x="392" y="602"/>
                </a:lnTo>
                <a:lnTo>
                  <a:pt x="400" y="578"/>
                </a:lnTo>
                <a:lnTo>
                  <a:pt x="404" y="564"/>
                </a:lnTo>
                <a:lnTo>
                  <a:pt x="404" y="564"/>
                </a:lnTo>
                <a:lnTo>
                  <a:pt x="410" y="515"/>
                </a:lnTo>
                <a:lnTo>
                  <a:pt x="410" y="515"/>
                </a:lnTo>
                <a:lnTo>
                  <a:pt x="421" y="454"/>
                </a:lnTo>
                <a:lnTo>
                  <a:pt x="427" y="412"/>
                </a:lnTo>
                <a:lnTo>
                  <a:pt x="429" y="399"/>
                </a:lnTo>
                <a:lnTo>
                  <a:pt x="429" y="392"/>
                </a:lnTo>
                <a:lnTo>
                  <a:pt x="429" y="392"/>
                </a:lnTo>
                <a:lnTo>
                  <a:pt x="490" y="423"/>
                </a:lnTo>
                <a:lnTo>
                  <a:pt x="534" y="446"/>
                </a:lnTo>
                <a:lnTo>
                  <a:pt x="550" y="455"/>
                </a:lnTo>
                <a:lnTo>
                  <a:pt x="557" y="460"/>
                </a:lnTo>
                <a:lnTo>
                  <a:pt x="557" y="460"/>
                </a:lnTo>
                <a:lnTo>
                  <a:pt x="561" y="463"/>
                </a:lnTo>
                <a:lnTo>
                  <a:pt x="567" y="464"/>
                </a:lnTo>
                <a:lnTo>
                  <a:pt x="583" y="469"/>
                </a:lnTo>
                <a:lnTo>
                  <a:pt x="600" y="472"/>
                </a:lnTo>
                <a:lnTo>
                  <a:pt x="613" y="472"/>
                </a:lnTo>
                <a:lnTo>
                  <a:pt x="613" y="472"/>
                </a:lnTo>
                <a:lnTo>
                  <a:pt x="616" y="471"/>
                </a:lnTo>
                <a:lnTo>
                  <a:pt x="619" y="469"/>
                </a:lnTo>
                <a:lnTo>
                  <a:pt x="623" y="463"/>
                </a:lnTo>
                <a:lnTo>
                  <a:pt x="625" y="454"/>
                </a:lnTo>
                <a:lnTo>
                  <a:pt x="625" y="454"/>
                </a:lnTo>
                <a:lnTo>
                  <a:pt x="637" y="460"/>
                </a:lnTo>
                <a:lnTo>
                  <a:pt x="648" y="464"/>
                </a:lnTo>
                <a:lnTo>
                  <a:pt x="652" y="466"/>
                </a:lnTo>
                <a:lnTo>
                  <a:pt x="656" y="466"/>
                </a:lnTo>
                <a:lnTo>
                  <a:pt x="656" y="466"/>
                </a:lnTo>
                <a:lnTo>
                  <a:pt x="668" y="463"/>
                </a:lnTo>
                <a:lnTo>
                  <a:pt x="674" y="460"/>
                </a:lnTo>
                <a:lnTo>
                  <a:pt x="674" y="460"/>
                </a:lnTo>
                <a:lnTo>
                  <a:pt x="672" y="463"/>
                </a:lnTo>
                <a:lnTo>
                  <a:pt x="669" y="469"/>
                </a:lnTo>
                <a:lnTo>
                  <a:pt x="669" y="472"/>
                </a:lnTo>
                <a:lnTo>
                  <a:pt x="669" y="475"/>
                </a:lnTo>
                <a:lnTo>
                  <a:pt x="671" y="477"/>
                </a:lnTo>
                <a:lnTo>
                  <a:pt x="674" y="478"/>
                </a:lnTo>
                <a:lnTo>
                  <a:pt x="674" y="478"/>
                </a:lnTo>
                <a:lnTo>
                  <a:pt x="680" y="477"/>
                </a:lnTo>
                <a:lnTo>
                  <a:pt x="686" y="474"/>
                </a:lnTo>
                <a:lnTo>
                  <a:pt x="689" y="469"/>
                </a:lnTo>
                <a:lnTo>
                  <a:pt x="692" y="466"/>
                </a:lnTo>
                <a:lnTo>
                  <a:pt x="692" y="466"/>
                </a:lnTo>
                <a:lnTo>
                  <a:pt x="695" y="463"/>
                </a:lnTo>
                <a:lnTo>
                  <a:pt x="700" y="457"/>
                </a:lnTo>
                <a:lnTo>
                  <a:pt x="705" y="448"/>
                </a:lnTo>
                <a:lnTo>
                  <a:pt x="705" y="448"/>
                </a:lnTo>
                <a:lnTo>
                  <a:pt x="705" y="441"/>
                </a:lnTo>
                <a:lnTo>
                  <a:pt x="705" y="432"/>
                </a:lnTo>
                <a:lnTo>
                  <a:pt x="701" y="423"/>
                </a:lnTo>
                <a:lnTo>
                  <a:pt x="698" y="417"/>
                </a:lnTo>
                <a:lnTo>
                  <a:pt x="698" y="417"/>
                </a:lnTo>
                <a:lnTo>
                  <a:pt x="694" y="412"/>
                </a:lnTo>
                <a:lnTo>
                  <a:pt x="685" y="408"/>
                </a:lnTo>
                <a:lnTo>
                  <a:pt x="674" y="403"/>
                </a:lnTo>
                <a:lnTo>
                  <a:pt x="662" y="399"/>
                </a:lnTo>
                <a:lnTo>
                  <a:pt x="662" y="399"/>
                </a:lnTo>
                <a:lnTo>
                  <a:pt x="649" y="395"/>
                </a:lnTo>
                <a:lnTo>
                  <a:pt x="637" y="394"/>
                </a:lnTo>
                <a:lnTo>
                  <a:pt x="620" y="392"/>
                </a:lnTo>
                <a:lnTo>
                  <a:pt x="620" y="392"/>
                </a:lnTo>
                <a:lnTo>
                  <a:pt x="619" y="392"/>
                </a:lnTo>
                <a:lnTo>
                  <a:pt x="620" y="392"/>
                </a:lnTo>
                <a:lnTo>
                  <a:pt x="620" y="392"/>
                </a:lnTo>
                <a:lnTo>
                  <a:pt x="613" y="386"/>
                </a:lnTo>
                <a:lnTo>
                  <a:pt x="613" y="386"/>
                </a:lnTo>
                <a:lnTo>
                  <a:pt x="606" y="382"/>
                </a:lnTo>
                <a:lnTo>
                  <a:pt x="602" y="380"/>
                </a:lnTo>
                <a:lnTo>
                  <a:pt x="576" y="374"/>
                </a:lnTo>
                <a:lnTo>
                  <a:pt x="576" y="374"/>
                </a:lnTo>
                <a:lnTo>
                  <a:pt x="551" y="368"/>
                </a:lnTo>
                <a:lnTo>
                  <a:pt x="545" y="366"/>
                </a:lnTo>
                <a:lnTo>
                  <a:pt x="539" y="362"/>
                </a:lnTo>
                <a:lnTo>
                  <a:pt x="539" y="362"/>
                </a:lnTo>
                <a:lnTo>
                  <a:pt x="527" y="354"/>
                </a:lnTo>
                <a:lnTo>
                  <a:pt x="511" y="348"/>
                </a:lnTo>
                <a:lnTo>
                  <a:pt x="498" y="342"/>
                </a:lnTo>
                <a:lnTo>
                  <a:pt x="490" y="337"/>
                </a:lnTo>
                <a:lnTo>
                  <a:pt x="490" y="337"/>
                </a:lnTo>
                <a:lnTo>
                  <a:pt x="470" y="314"/>
                </a:lnTo>
                <a:lnTo>
                  <a:pt x="458" y="299"/>
                </a:lnTo>
                <a:lnTo>
                  <a:pt x="455" y="293"/>
                </a:lnTo>
                <a:lnTo>
                  <a:pt x="453" y="288"/>
                </a:lnTo>
                <a:lnTo>
                  <a:pt x="453" y="288"/>
                </a:lnTo>
                <a:lnTo>
                  <a:pt x="453" y="285"/>
                </a:lnTo>
                <a:lnTo>
                  <a:pt x="452" y="281"/>
                </a:lnTo>
                <a:lnTo>
                  <a:pt x="447" y="273"/>
                </a:lnTo>
                <a:lnTo>
                  <a:pt x="441" y="267"/>
                </a:lnTo>
                <a:lnTo>
                  <a:pt x="435" y="258"/>
                </a:lnTo>
                <a:lnTo>
                  <a:pt x="435" y="258"/>
                </a:lnTo>
                <a:lnTo>
                  <a:pt x="429" y="248"/>
                </a:lnTo>
                <a:lnTo>
                  <a:pt x="420" y="241"/>
                </a:lnTo>
                <a:lnTo>
                  <a:pt x="410" y="233"/>
                </a:lnTo>
                <a:lnTo>
                  <a:pt x="374" y="202"/>
                </a:lnTo>
                <a:lnTo>
                  <a:pt x="361" y="184"/>
                </a:lnTo>
                <a:lnTo>
                  <a:pt x="361" y="166"/>
                </a:lnTo>
                <a:lnTo>
                  <a:pt x="361" y="166"/>
                </a:lnTo>
                <a:lnTo>
                  <a:pt x="369" y="167"/>
                </a:lnTo>
                <a:lnTo>
                  <a:pt x="374" y="169"/>
                </a:lnTo>
                <a:lnTo>
                  <a:pt x="377" y="167"/>
                </a:lnTo>
                <a:lnTo>
                  <a:pt x="380" y="166"/>
                </a:lnTo>
                <a:lnTo>
                  <a:pt x="380" y="166"/>
                </a:lnTo>
                <a:lnTo>
                  <a:pt x="381" y="163"/>
                </a:lnTo>
                <a:lnTo>
                  <a:pt x="383" y="160"/>
                </a:lnTo>
                <a:lnTo>
                  <a:pt x="384" y="150"/>
                </a:lnTo>
                <a:lnTo>
                  <a:pt x="384" y="144"/>
                </a:lnTo>
                <a:lnTo>
                  <a:pt x="384" y="141"/>
                </a:lnTo>
                <a:lnTo>
                  <a:pt x="386" y="141"/>
                </a:lnTo>
                <a:lnTo>
                  <a:pt x="386" y="141"/>
                </a:lnTo>
                <a:lnTo>
                  <a:pt x="389" y="140"/>
                </a:lnTo>
                <a:lnTo>
                  <a:pt x="390" y="138"/>
                </a:lnTo>
                <a:lnTo>
                  <a:pt x="390" y="137"/>
                </a:lnTo>
                <a:lnTo>
                  <a:pt x="392" y="135"/>
                </a:lnTo>
                <a:lnTo>
                  <a:pt x="392" y="135"/>
                </a:lnTo>
                <a:lnTo>
                  <a:pt x="392" y="135"/>
                </a:lnTo>
                <a:lnTo>
                  <a:pt x="392" y="132"/>
                </a:lnTo>
                <a:lnTo>
                  <a:pt x="392" y="129"/>
                </a:lnTo>
                <a:lnTo>
                  <a:pt x="392" y="129"/>
                </a:lnTo>
                <a:lnTo>
                  <a:pt x="398" y="123"/>
                </a:lnTo>
                <a:lnTo>
                  <a:pt x="398" y="123"/>
                </a:lnTo>
                <a:lnTo>
                  <a:pt x="398" y="120"/>
                </a:lnTo>
                <a:lnTo>
                  <a:pt x="395" y="114"/>
                </a:lnTo>
                <a:lnTo>
                  <a:pt x="392" y="104"/>
                </a:lnTo>
                <a:lnTo>
                  <a:pt x="392" y="104"/>
                </a:lnTo>
                <a:lnTo>
                  <a:pt x="398" y="103"/>
                </a:lnTo>
                <a:lnTo>
                  <a:pt x="403" y="100"/>
                </a:lnTo>
                <a:lnTo>
                  <a:pt x="404" y="98"/>
                </a:lnTo>
                <a:lnTo>
                  <a:pt x="404" y="98"/>
                </a:lnTo>
                <a:lnTo>
                  <a:pt x="392" y="81"/>
                </a:lnTo>
                <a:lnTo>
                  <a:pt x="383" y="69"/>
                </a:lnTo>
                <a:lnTo>
                  <a:pt x="380" y="61"/>
                </a:lnTo>
                <a:lnTo>
                  <a:pt x="380" y="61"/>
                </a:lnTo>
                <a:lnTo>
                  <a:pt x="380" y="51"/>
                </a:lnTo>
                <a:lnTo>
                  <a:pt x="380" y="43"/>
                </a:lnTo>
                <a:lnTo>
                  <a:pt x="380" y="43"/>
                </a:lnTo>
                <a:close/>
                <a:moveTo>
                  <a:pt x="165" y="339"/>
                </a:moveTo>
                <a:lnTo>
                  <a:pt x="165" y="339"/>
                </a:lnTo>
                <a:lnTo>
                  <a:pt x="165" y="349"/>
                </a:lnTo>
                <a:lnTo>
                  <a:pt x="165" y="349"/>
                </a:lnTo>
                <a:lnTo>
                  <a:pt x="168" y="440"/>
                </a:lnTo>
                <a:lnTo>
                  <a:pt x="171" y="521"/>
                </a:lnTo>
                <a:lnTo>
                  <a:pt x="171" y="521"/>
                </a:lnTo>
                <a:lnTo>
                  <a:pt x="167" y="524"/>
                </a:lnTo>
                <a:lnTo>
                  <a:pt x="151" y="535"/>
                </a:lnTo>
                <a:lnTo>
                  <a:pt x="151" y="535"/>
                </a:lnTo>
                <a:lnTo>
                  <a:pt x="153" y="533"/>
                </a:lnTo>
                <a:lnTo>
                  <a:pt x="153" y="533"/>
                </a:lnTo>
                <a:lnTo>
                  <a:pt x="154" y="526"/>
                </a:lnTo>
                <a:lnTo>
                  <a:pt x="153" y="509"/>
                </a:lnTo>
                <a:lnTo>
                  <a:pt x="153" y="472"/>
                </a:lnTo>
                <a:lnTo>
                  <a:pt x="153" y="472"/>
                </a:lnTo>
                <a:lnTo>
                  <a:pt x="159" y="392"/>
                </a:lnTo>
                <a:lnTo>
                  <a:pt x="165" y="339"/>
                </a:lnTo>
                <a:close/>
                <a:moveTo>
                  <a:pt x="392" y="31"/>
                </a:moveTo>
                <a:lnTo>
                  <a:pt x="392" y="31"/>
                </a:lnTo>
                <a:lnTo>
                  <a:pt x="390" y="31"/>
                </a:lnTo>
                <a:lnTo>
                  <a:pt x="390" y="31"/>
                </a:lnTo>
                <a:lnTo>
                  <a:pt x="392" y="31"/>
                </a:lnTo>
                <a:lnTo>
                  <a:pt x="392" y="3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20"/>
          <p:cNvSpPr>
            <a:spLocks/>
          </p:cNvSpPr>
          <p:nvPr/>
        </p:nvSpPr>
        <p:spPr bwMode="auto">
          <a:xfrm>
            <a:off x="8262143" y="2787519"/>
            <a:ext cx="767557" cy="1597295"/>
          </a:xfrm>
          <a:custGeom>
            <a:avLst/>
            <a:gdLst>
              <a:gd name="T0" fmla="*/ 211 w 395"/>
              <a:gd name="T1" fmla="*/ 131 h 822"/>
              <a:gd name="T2" fmla="*/ 196 w 395"/>
              <a:gd name="T3" fmla="*/ 156 h 822"/>
              <a:gd name="T4" fmla="*/ 180 w 395"/>
              <a:gd name="T5" fmla="*/ 189 h 822"/>
              <a:gd name="T6" fmla="*/ 189 w 395"/>
              <a:gd name="T7" fmla="*/ 270 h 822"/>
              <a:gd name="T8" fmla="*/ 180 w 395"/>
              <a:gd name="T9" fmla="*/ 336 h 822"/>
              <a:gd name="T10" fmla="*/ 136 w 395"/>
              <a:gd name="T11" fmla="*/ 402 h 822"/>
              <a:gd name="T12" fmla="*/ 148 w 395"/>
              <a:gd name="T13" fmla="*/ 442 h 822"/>
              <a:gd name="T14" fmla="*/ 201 w 395"/>
              <a:gd name="T15" fmla="*/ 461 h 822"/>
              <a:gd name="T16" fmla="*/ 202 w 395"/>
              <a:gd name="T17" fmla="*/ 565 h 822"/>
              <a:gd name="T18" fmla="*/ 128 w 395"/>
              <a:gd name="T19" fmla="*/ 613 h 822"/>
              <a:gd name="T20" fmla="*/ 41 w 395"/>
              <a:gd name="T21" fmla="*/ 685 h 822"/>
              <a:gd name="T22" fmla="*/ 4 w 395"/>
              <a:gd name="T23" fmla="*/ 700 h 822"/>
              <a:gd name="T24" fmla="*/ 18 w 395"/>
              <a:gd name="T25" fmla="*/ 722 h 822"/>
              <a:gd name="T26" fmla="*/ 35 w 395"/>
              <a:gd name="T27" fmla="*/ 747 h 822"/>
              <a:gd name="T28" fmla="*/ 58 w 395"/>
              <a:gd name="T29" fmla="*/ 776 h 822"/>
              <a:gd name="T30" fmla="*/ 97 w 395"/>
              <a:gd name="T31" fmla="*/ 796 h 822"/>
              <a:gd name="T32" fmla="*/ 90 w 395"/>
              <a:gd name="T33" fmla="*/ 759 h 822"/>
              <a:gd name="T34" fmla="*/ 119 w 395"/>
              <a:gd name="T35" fmla="*/ 711 h 822"/>
              <a:gd name="T36" fmla="*/ 206 w 395"/>
              <a:gd name="T37" fmla="*/ 654 h 822"/>
              <a:gd name="T38" fmla="*/ 269 w 395"/>
              <a:gd name="T39" fmla="*/ 650 h 822"/>
              <a:gd name="T40" fmla="*/ 265 w 395"/>
              <a:gd name="T41" fmla="*/ 766 h 822"/>
              <a:gd name="T42" fmla="*/ 263 w 395"/>
              <a:gd name="T43" fmla="*/ 792 h 822"/>
              <a:gd name="T44" fmla="*/ 268 w 395"/>
              <a:gd name="T45" fmla="*/ 820 h 822"/>
              <a:gd name="T46" fmla="*/ 321 w 395"/>
              <a:gd name="T47" fmla="*/ 819 h 822"/>
              <a:gd name="T48" fmla="*/ 388 w 395"/>
              <a:gd name="T49" fmla="*/ 815 h 822"/>
              <a:gd name="T50" fmla="*/ 384 w 395"/>
              <a:gd name="T51" fmla="*/ 797 h 822"/>
              <a:gd name="T52" fmla="*/ 346 w 395"/>
              <a:gd name="T53" fmla="*/ 673 h 822"/>
              <a:gd name="T54" fmla="*/ 332 w 395"/>
              <a:gd name="T55" fmla="*/ 551 h 822"/>
              <a:gd name="T56" fmla="*/ 323 w 395"/>
              <a:gd name="T57" fmla="*/ 444 h 822"/>
              <a:gd name="T58" fmla="*/ 336 w 395"/>
              <a:gd name="T59" fmla="*/ 426 h 822"/>
              <a:gd name="T60" fmla="*/ 349 w 395"/>
              <a:gd name="T61" fmla="*/ 422 h 822"/>
              <a:gd name="T62" fmla="*/ 354 w 395"/>
              <a:gd name="T63" fmla="*/ 444 h 822"/>
              <a:gd name="T64" fmla="*/ 358 w 395"/>
              <a:gd name="T65" fmla="*/ 435 h 822"/>
              <a:gd name="T66" fmla="*/ 367 w 395"/>
              <a:gd name="T67" fmla="*/ 448 h 822"/>
              <a:gd name="T68" fmla="*/ 370 w 395"/>
              <a:gd name="T69" fmla="*/ 460 h 822"/>
              <a:gd name="T70" fmla="*/ 378 w 395"/>
              <a:gd name="T71" fmla="*/ 456 h 822"/>
              <a:gd name="T72" fmla="*/ 390 w 395"/>
              <a:gd name="T73" fmla="*/ 454 h 822"/>
              <a:gd name="T74" fmla="*/ 392 w 395"/>
              <a:gd name="T75" fmla="*/ 428 h 822"/>
              <a:gd name="T76" fmla="*/ 376 w 395"/>
              <a:gd name="T77" fmla="*/ 417 h 822"/>
              <a:gd name="T78" fmla="*/ 376 w 395"/>
              <a:gd name="T79" fmla="*/ 408 h 822"/>
              <a:gd name="T80" fmla="*/ 358 w 395"/>
              <a:gd name="T81" fmla="*/ 394 h 822"/>
              <a:gd name="T82" fmla="*/ 337 w 395"/>
              <a:gd name="T83" fmla="*/ 345 h 822"/>
              <a:gd name="T84" fmla="*/ 316 w 395"/>
              <a:gd name="T85" fmla="*/ 202 h 822"/>
              <a:gd name="T86" fmla="*/ 305 w 395"/>
              <a:gd name="T87" fmla="*/ 149 h 822"/>
              <a:gd name="T88" fmla="*/ 296 w 395"/>
              <a:gd name="T89" fmla="*/ 136 h 822"/>
              <a:gd name="T90" fmla="*/ 317 w 395"/>
              <a:gd name="T91" fmla="*/ 113 h 822"/>
              <a:gd name="T92" fmla="*/ 323 w 395"/>
              <a:gd name="T93" fmla="*/ 73 h 822"/>
              <a:gd name="T94" fmla="*/ 326 w 395"/>
              <a:gd name="T95" fmla="*/ 56 h 822"/>
              <a:gd name="T96" fmla="*/ 323 w 395"/>
              <a:gd name="T97" fmla="*/ 40 h 822"/>
              <a:gd name="T98" fmla="*/ 304 w 395"/>
              <a:gd name="T99" fmla="*/ 12 h 822"/>
              <a:gd name="T100" fmla="*/ 269 w 395"/>
              <a:gd name="T101" fmla="*/ 2 h 822"/>
              <a:gd name="T102" fmla="*/ 251 w 395"/>
              <a:gd name="T103" fmla="*/ 2 h 822"/>
              <a:gd name="T104" fmla="*/ 231 w 395"/>
              <a:gd name="T105" fmla="*/ 11 h 822"/>
              <a:gd name="T106" fmla="*/ 208 w 395"/>
              <a:gd name="T107" fmla="*/ 34 h 822"/>
              <a:gd name="T108" fmla="*/ 201 w 395"/>
              <a:gd name="T109" fmla="*/ 67 h 822"/>
              <a:gd name="T110" fmla="*/ 205 w 395"/>
              <a:gd name="T111" fmla="*/ 99 h 822"/>
              <a:gd name="T112" fmla="*/ 211 w 395"/>
              <a:gd name="T113" fmla="*/ 102 h 822"/>
              <a:gd name="T114" fmla="*/ 222 w 395"/>
              <a:gd name="T115" fmla="*/ 111 h 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95" h="822">
                <a:moveTo>
                  <a:pt x="224" y="109"/>
                </a:moveTo>
                <a:lnTo>
                  <a:pt x="224" y="122"/>
                </a:lnTo>
                <a:lnTo>
                  <a:pt x="224" y="122"/>
                </a:lnTo>
                <a:lnTo>
                  <a:pt x="220" y="125"/>
                </a:lnTo>
                <a:lnTo>
                  <a:pt x="215" y="127"/>
                </a:lnTo>
                <a:lnTo>
                  <a:pt x="211" y="131"/>
                </a:lnTo>
                <a:lnTo>
                  <a:pt x="211" y="131"/>
                </a:lnTo>
                <a:lnTo>
                  <a:pt x="203" y="142"/>
                </a:lnTo>
                <a:lnTo>
                  <a:pt x="200" y="149"/>
                </a:lnTo>
                <a:lnTo>
                  <a:pt x="198" y="154"/>
                </a:lnTo>
                <a:lnTo>
                  <a:pt x="198" y="154"/>
                </a:lnTo>
                <a:lnTo>
                  <a:pt x="196" y="156"/>
                </a:lnTo>
                <a:lnTo>
                  <a:pt x="194" y="159"/>
                </a:lnTo>
                <a:lnTo>
                  <a:pt x="189" y="166"/>
                </a:lnTo>
                <a:lnTo>
                  <a:pt x="185" y="170"/>
                </a:lnTo>
                <a:lnTo>
                  <a:pt x="183" y="176"/>
                </a:lnTo>
                <a:lnTo>
                  <a:pt x="181" y="183"/>
                </a:lnTo>
                <a:lnTo>
                  <a:pt x="180" y="189"/>
                </a:lnTo>
                <a:lnTo>
                  <a:pt x="180" y="189"/>
                </a:lnTo>
                <a:lnTo>
                  <a:pt x="180" y="198"/>
                </a:lnTo>
                <a:lnTo>
                  <a:pt x="181" y="211"/>
                </a:lnTo>
                <a:lnTo>
                  <a:pt x="184" y="236"/>
                </a:lnTo>
                <a:lnTo>
                  <a:pt x="188" y="259"/>
                </a:lnTo>
                <a:lnTo>
                  <a:pt x="189" y="270"/>
                </a:lnTo>
                <a:lnTo>
                  <a:pt x="189" y="270"/>
                </a:lnTo>
                <a:lnTo>
                  <a:pt x="183" y="300"/>
                </a:lnTo>
                <a:lnTo>
                  <a:pt x="181" y="321"/>
                </a:lnTo>
                <a:lnTo>
                  <a:pt x="180" y="332"/>
                </a:lnTo>
                <a:lnTo>
                  <a:pt x="180" y="332"/>
                </a:lnTo>
                <a:lnTo>
                  <a:pt x="180" y="336"/>
                </a:lnTo>
                <a:lnTo>
                  <a:pt x="177" y="338"/>
                </a:lnTo>
                <a:lnTo>
                  <a:pt x="175" y="341"/>
                </a:lnTo>
                <a:lnTo>
                  <a:pt x="144" y="350"/>
                </a:lnTo>
                <a:lnTo>
                  <a:pt x="135" y="368"/>
                </a:lnTo>
                <a:lnTo>
                  <a:pt x="135" y="368"/>
                </a:lnTo>
                <a:lnTo>
                  <a:pt x="136" y="402"/>
                </a:lnTo>
                <a:lnTo>
                  <a:pt x="137" y="426"/>
                </a:lnTo>
                <a:lnTo>
                  <a:pt x="138" y="435"/>
                </a:lnTo>
                <a:lnTo>
                  <a:pt x="139" y="440"/>
                </a:lnTo>
                <a:lnTo>
                  <a:pt x="139" y="440"/>
                </a:lnTo>
                <a:lnTo>
                  <a:pt x="143" y="441"/>
                </a:lnTo>
                <a:lnTo>
                  <a:pt x="148" y="442"/>
                </a:lnTo>
                <a:lnTo>
                  <a:pt x="165" y="441"/>
                </a:lnTo>
                <a:lnTo>
                  <a:pt x="189" y="440"/>
                </a:lnTo>
                <a:lnTo>
                  <a:pt x="189" y="440"/>
                </a:lnTo>
                <a:lnTo>
                  <a:pt x="190" y="442"/>
                </a:lnTo>
                <a:lnTo>
                  <a:pt x="193" y="446"/>
                </a:lnTo>
                <a:lnTo>
                  <a:pt x="201" y="461"/>
                </a:lnTo>
                <a:lnTo>
                  <a:pt x="208" y="475"/>
                </a:lnTo>
                <a:lnTo>
                  <a:pt x="210" y="479"/>
                </a:lnTo>
                <a:lnTo>
                  <a:pt x="211" y="480"/>
                </a:lnTo>
                <a:lnTo>
                  <a:pt x="211" y="480"/>
                </a:lnTo>
                <a:lnTo>
                  <a:pt x="202" y="565"/>
                </a:lnTo>
                <a:lnTo>
                  <a:pt x="202" y="565"/>
                </a:lnTo>
                <a:lnTo>
                  <a:pt x="166" y="586"/>
                </a:lnTo>
                <a:lnTo>
                  <a:pt x="142" y="600"/>
                </a:lnTo>
                <a:lnTo>
                  <a:pt x="134" y="606"/>
                </a:lnTo>
                <a:lnTo>
                  <a:pt x="131" y="609"/>
                </a:lnTo>
                <a:lnTo>
                  <a:pt x="131" y="609"/>
                </a:lnTo>
                <a:lnTo>
                  <a:pt x="128" y="613"/>
                </a:lnTo>
                <a:lnTo>
                  <a:pt x="121" y="619"/>
                </a:lnTo>
                <a:lnTo>
                  <a:pt x="99" y="637"/>
                </a:lnTo>
                <a:lnTo>
                  <a:pt x="68" y="663"/>
                </a:lnTo>
                <a:lnTo>
                  <a:pt x="59" y="676"/>
                </a:lnTo>
                <a:lnTo>
                  <a:pt x="41" y="685"/>
                </a:lnTo>
                <a:lnTo>
                  <a:pt x="41" y="685"/>
                </a:lnTo>
                <a:lnTo>
                  <a:pt x="26" y="689"/>
                </a:lnTo>
                <a:lnTo>
                  <a:pt x="16" y="692"/>
                </a:lnTo>
                <a:lnTo>
                  <a:pt x="10" y="694"/>
                </a:lnTo>
                <a:lnTo>
                  <a:pt x="10" y="694"/>
                </a:lnTo>
                <a:lnTo>
                  <a:pt x="8" y="696"/>
                </a:lnTo>
                <a:lnTo>
                  <a:pt x="4" y="700"/>
                </a:lnTo>
                <a:lnTo>
                  <a:pt x="1" y="703"/>
                </a:lnTo>
                <a:lnTo>
                  <a:pt x="0" y="705"/>
                </a:lnTo>
                <a:lnTo>
                  <a:pt x="1" y="708"/>
                </a:lnTo>
                <a:lnTo>
                  <a:pt x="1" y="708"/>
                </a:lnTo>
                <a:lnTo>
                  <a:pt x="8" y="713"/>
                </a:lnTo>
                <a:lnTo>
                  <a:pt x="18" y="722"/>
                </a:lnTo>
                <a:lnTo>
                  <a:pt x="28" y="730"/>
                </a:lnTo>
                <a:lnTo>
                  <a:pt x="31" y="732"/>
                </a:lnTo>
                <a:lnTo>
                  <a:pt x="32" y="734"/>
                </a:lnTo>
                <a:lnTo>
                  <a:pt x="32" y="734"/>
                </a:lnTo>
                <a:lnTo>
                  <a:pt x="32" y="739"/>
                </a:lnTo>
                <a:lnTo>
                  <a:pt x="35" y="747"/>
                </a:lnTo>
                <a:lnTo>
                  <a:pt x="36" y="752"/>
                </a:lnTo>
                <a:lnTo>
                  <a:pt x="38" y="757"/>
                </a:lnTo>
                <a:lnTo>
                  <a:pt x="41" y="761"/>
                </a:lnTo>
                <a:lnTo>
                  <a:pt x="46" y="766"/>
                </a:lnTo>
                <a:lnTo>
                  <a:pt x="46" y="766"/>
                </a:lnTo>
                <a:lnTo>
                  <a:pt x="58" y="776"/>
                </a:lnTo>
                <a:lnTo>
                  <a:pt x="72" y="786"/>
                </a:lnTo>
                <a:lnTo>
                  <a:pt x="86" y="795"/>
                </a:lnTo>
                <a:lnTo>
                  <a:pt x="91" y="797"/>
                </a:lnTo>
                <a:lnTo>
                  <a:pt x="95" y="797"/>
                </a:lnTo>
                <a:lnTo>
                  <a:pt x="95" y="797"/>
                </a:lnTo>
                <a:lnTo>
                  <a:pt x="97" y="796"/>
                </a:lnTo>
                <a:lnTo>
                  <a:pt x="97" y="792"/>
                </a:lnTo>
                <a:lnTo>
                  <a:pt x="95" y="784"/>
                </a:lnTo>
                <a:lnTo>
                  <a:pt x="91" y="774"/>
                </a:lnTo>
                <a:lnTo>
                  <a:pt x="90" y="766"/>
                </a:lnTo>
                <a:lnTo>
                  <a:pt x="90" y="766"/>
                </a:lnTo>
                <a:lnTo>
                  <a:pt x="90" y="759"/>
                </a:lnTo>
                <a:lnTo>
                  <a:pt x="93" y="751"/>
                </a:lnTo>
                <a:lnTo>
                  <a:pt x="99" y="730"/>
                </a:lnTo>
                <a:lnTo>
                  <a:pt x="99" y="730"/>
                </a:lnTo>
                <a:lnTo>
                  <a:pt x="102" y="727"/>
                </a:lnTo>
                <a:lnTo>
                  <a:pt x="106" y="722"/>
                </a:lnTo>
                <a:lnTo>
                  <a:pt x="119" y="711"/>
                </a:lnTo>
                <a:lnTo>
                  <a:pt x="137" y="699"/>
                </a:lnTo>
                <a:lnTo>
                  <a:pt x="156" y="686"/>
                </a:lnTo>
                <a:lnTo>
                  <a:pt x="192" y="664"/>
                </a:lnTo>
                <a:lnTo>
                  <a:pt x="203" y="657"/>
                </a:lnTo>
                <a:lnTo>
                  <a:pt x="206" y="654"/>
                </a:lnTo>
                <a:lnTo>
                  <a:pt x="206" y="654"/>
                </a:lnTo>
                <a:lnTo>
                  <a:pt x="208" y="652"/>
                </a:lnTo>
                <a:lnTo>
                  <a:pt x="212" y="647"/>
                </a:lnTo>
                <a:lnTo>
                  <a:pt x="228" y="633"/>
                </a:lnTo>
                <a:lnTo>
                  <a:pt x="251" y="614"/>
                </a:lnTo>
                <a:lnTo>
                  <a:pt x="269" y="650"/>
                </a:lnTo>
                <a:lnTo>
                  <a:pt x="269" y="650"/>
                </a:lnTo>
                <a:lnTo>
                  <a:pt x="266" y="706"/>
                </a:lnTo>
                <a:lnTo>
                  <a:pt x="263" y="746"/>
                </a:lnTo>
                <a:lnTo>
                  <a:pt x="263" y="760"/>
                </a:lnTo>
                <a:lnTo>
                  <a:pt x="263" y="763"/>
                </a:lnTo>
                <a:lnTo>
                  <a:pt x="265" y="766"/>
                </a:lnTo>
                <a:lnTo>
                  <a:pt x="265" y="766"/>
                </a:lnTo>
                <a:lnTo>
                  <a:pt x="266" y="768"/>
                </a:lnTo>
                <a:lnTo>
                  <a:pt x="267" y="770"/>
                </a:lnTo>
                <a:lnTo>
                  <a:pt x="267" y="778"/>
                </a:lnTo>
                <a:lnTo>
                  <a:pt x="265" y="788"/>
                </a:lnTo>
                <a:lnTo>
                  <a:pt x="265" y="788"/>
                </a:lnTo>
                <a:lnTo>
                  <a:pt x="263" y="792"/>
                </a:lnTo>
                <a:lnTo>
                  <a:pt x="262" y="801"/>
                </a:lnTo>
                <a:lnTo>
                  <a:pt x="261" y="813"/>
                </a:lnTo>
                <a:lnTo>
                  <a:pt x="262" y="816"/>
                </a:lnTo>
                <a:lnTo>
                  <a:pt x="265" y="819"/>
                </a:lnTo>
                <a:lnTo>
                  <a:pt x="265" y="819"/>
                </a:lnTo>
                <a:lnTo>
                  <a:pt x="268" y="820"/>
                </a:lnTo>
                <a:lnTo>
                  <a:pt x="273" y="822"/>
                </a:lnTo>
                <a:lnTo>
                  <a:pt x="287" y="822"/>
                </a:lnTo>
                <a:lnTo>
                  <a:pt x="300" y="820"/>
                </a:lnTo>
                <a:lnTo>
                  <a:pt x="309" y="819"/>
                </a:lnTo>
                <a:lnTo>
                  <a:pt x="309" y="819"/>
                </a:lnTo>
                <a:lnTo>
                  <a:pt x="321" y="819"/>
                </a:lnTo>
                <a:lnTo>
                  <a:pt x="343" y="820"/>
                </a:lnTo>
                <a:lnTo>
                  <a:pt x="365" y="822"/>
                </a:lnTo>
                <a:lnTo>
                  <a:pt x="374" y="820"/>
                </a:lnTo>
                <a:lnTo>
                  <a:pt x="381" y="819"/>
                </a:lnTo>
                <a:lnTo>
                  <a:pt x="381" y="819"/>
                </a:lnTo>
                <a:lnTo>
                  <a:pt x="388" y="815"/>
                </a:lnTo>
                <a:lnTo>
                  <a:pt x="393" y="809"/>
                </a:lnTo>
                <a:lnTo>
                  <a:pt x="395" y="805"/>
                </a:lnTo>
                <a:lnTo>
                  <a:pt x="394" y="801"/>
                </a:lnTo>
                <a:lnTo>
                  <a:pt x="394" y="801"/>
                </a:lnTo>
                <a:lnTo>
                  <a:pt x="391" y="799"/>
                </a:lnTo>
                <a:lnTo>
                  <a:pt x="384" y="797"/>
                </a:lnTo>
                <a:lnTo>
                  <a:pt x="364" y="789"/>
                </a:lnTo>
                <a:lnTo>
                  <a:pt x="336" y="779"/>
                </a:lnTo>
                <a:lnTo>
                  <a:pt x="327" y="761"/>
                </a:lnTo>
                <a:lnTo>
                  <a:pt x="345" y="752"/>
                </a:lnTo>
                <a:lnTo>
                  <a:pt x="345" y="752"/>
                </a:lnTo>
                <a:lnTo>
                  <a:pt x="346" y="673"/>
                </a:lnTo>
                <a:lnTo>
                  <a:pt x="346" y="616"/>
                </a:lnTo>
                <a:lnTo>
                  <a:pt x="346" y="596"/>
                </a:lnTo>
                <a:lnTo>
                  <a:pt x="345" y="587"/>
                </a:lnTo>
                <a:lnTo>
                  <a:pt x="345" y="587"/>
                </a:lnTo>
                <a:lnTo>
                  <a:pt x="338" y="568"/>
                </a:lnTo>
                <a:lnTo>
                  <a:pt x="332" y="551"/>
                </a:lnTo>
                <a:lnTo>
                  <a:pt x="332" y="551"/>
                </a:lnTo>
                <a:lnTo>
                  <a:pt x="328" y="498"/>
                </a:lnTo>
                <a:lnTo>
                  <a:pt x="326" y="462"/>
                </a:lnTo>
                <a:lnTo>
                  <a:pt x="324" y="450"/>
                </a:lnTo>
                <a:lnTo>
                  <a:pt x="323" y="444"/>
                </a:lnTo>
                <a:lnTo>
                  <a:pt x="323" y="444"/>
                </a:lnTo>
                <a:lnTo>
                  <a:pt x="321" y="442"/>
                </a:lnTo>
                <a:lnTo>
                  <a:pt x="320" y="437"/>
                </a:lnTo>
                <a:lnTo>
                  <a:pt x="319" y="427"/>
                </a:lnTo>
                <a:lnTo>
                  <a:pt x="318" y="413"/>
                </a:lnTo>
                <a:lnTo>
                  <a:pt x="336" y="426"/>
                </a:lnTo>
                <a:lnTo>
                  <a:pt x="336" y="426"/>
                </a:lnTo>
                <a:lnTo>
                  <a:pt x="343" y="425"/>
                </a:lnTo>
                <a:lnTo>
                  <a:pt x="348" y="424"/>
                </a:lnTo>
                <a:lnTo>
                  <a:pt x="349" y="423"/>
                </a:lnTo>
                <a:lnTo>
                  <a:pt x="349" y="422"/>
                </a:lnTo>
                <a:lnTo>
                  <a:pt x="349" y="422"/>
                </a:lnTo>
                <a:lnTo>
                  <a:pt x="349" y="422"/>
                </a:lnTo>
                <a:lnTo>
                  <a:pt x="349" y="423"/>
                </a:lnTo>
                <a:lnTo>
                  <a:pt x="351" y="431"/>
                </a:lnTo>
                <a:lnTo>
                  <a:pt x="352" y="438"/>
                </a:lnTo>
                <a:lnTo>
                  <a:pt x="353" y="442"/>
                </a:lnTo>
                <a:lnTo>
                  <a:pt x="354" y="444"/>
                </a:lnTo>
                <a:lnTo>
                  <a:pt x="354" y="444"/>
                </a:lnTo>
                <a:lnTo>
                  <a:pt x="355" y="444"/>
                </a:lnTo>
                <a:lnTo>
                  <a:pt x="356" y="444"/>
                </a:lnTo>
                <a:lnTo>
                  <a:pt x="356" y="441"/>
                </a:lnTo>
                <a:lnTo>
                  <a:pt x="357" y="437"/>
                </a:lnTo>
                <a:lnTo>
                  <a:pt x="357" y="435"/>
                </a:lnTo>
                <a:lnTo>
                  <a:pt x="358" y="435"/>
                </a:lnTo>
                <a:lnTo>
                  <a:pt x="358" y="435"/>
                </a:lnTo>
                <a:lnTo>
                  <a:pt x="361" y="436"/>
                </a:lnTo>
                <a:lnTo>
                  <a:pt x="364" y="441"/>
                </a:lnTo>
                <a:lnTo>
                  <a:pt x="367" y="445"/>
                </a:lnTo>
                <a:lnTo>
                  <a:pt x="367" y="446"/>
                </a:lnTo>
                <a:lnTo>
                  <a:pt x="367" y="448"/>
                </a:lnTo>
                <a:lnTo>
                  <a:pt x="367" y="448"/>
                </a:lnTo>
                <a:lnTo>
                  <a:pt x="366" y="453"/>
                </a:lnTo>
                <a:lnTo>
                  <a:pt x="366" y="457"/>
                </a:lnTo>
                <a:lnTo>
                  <a:pt x="366" y="459"/>
                </a:lnTo>
                <a:lnTo>
                  <a:pt x="367" y="460"/>
                </a:lnTo>
                <a:lnTo>
                  <a:pt x="370" y="460"/>
                </a:lnTo>
                <a:lnTo>
                  <a:pt x="372" y="457"/>
                </a:lnTo>
                <a:lnTo>
                  <a:pt x="372" y="457"/>
                </a:lnTo>
                <a:lnTo>
                  <a:pt x="380" y="451"/>
                </a:lnTo>
                <a:lnTo>
                  <a:pt x="381" y="448"/>
                </a:lnTo>
                <a:lnTo>
                  <a:pt x="381" y="448"/>
                </a:lnTo>
                <a:lnTo>
                  <a:pt x="378" y="456"/>
                </a:lnTo>
                <a:lnTo>
                  <a:pt x="378" y="461"/>
                </a:lnTo>
                <a:lnTo>
                  <a:pt x="380" y="462"/>
                </a:lnTo>
                <a:lnTo>
                  <a:pt x="381" y="462"/>
                </a:lnTo>
                <a:lnTo>
                  <a:pt x="381" y="462"/>
                </a:lnTo>
                <a:lnTo>
                  <a:pt x="385" y="459"/>
                </a:lnTo>
                <a:lnTo>
                  <a:pt x="390" y="454"/>
                </a:lnTo>
                <a:lnTo>
                  <a:pt x="393" y="448"/>
                </a:lnTo>
                <a:lnTo>
                  <a:pt x="394" y="444"/>
                </a:lnTo>
                <a:lnTo>
                  <a:pt x="394" y="444"/>
                </a:lnTo>
                <a:lnTo>
                  <a:pt x="394" y="440"/>
                </a:lnTo>
                <a:lnTo>
                  <a:pt x="393" y="434"/>
                </a:lnTo>
                <a:lnTo>
                  <a:pt x="392" y="428"/>
                </a:lnTo>
                <a:lnTo>
                  <a:pt x="391" y="427"/>
                </a:lnTo>
                <a:lnTo>
                  <a:pt x="390" y="426"/>
                </a:lnTo>
                <a:lnTo>
                  <a:pt x="390" y="426"/>
                </a:lnTo>
                <a:lnTo>
                  <a:pt x="382" y="422"/>
                </a:lnTo>
                <a:lnTo>
                  <a:pt x="376" y="417"/>
                </a:lnTo>
                <a:lnTo>
                  <a:pt x="376" y="417"/>
                </a:lnTo>
                <a:lnTo>
                  <a:pt x="376" y="414"/>
                </a:lnTo>
                <a:lnTo>
                  <a:pt x="376" y="408"/>
                </a:lnTo>
                <a:lnTo>
                  <a:pt x="376" y="408"/>
                </a:lnTo>
                <a:lnTo>
                  <a:pt x="376" y="408"/>
                </a:lnTo>
                <a:lnTo>
                  <a:pt x="376" y="408"/>
                </a:lnTo>
                <a:lnTo>
                  <a:pt x="376" y="408"/>
                </a:lnTo>
                <a:lnTo>
                  <a:pt x="375" y="408"/>
                </a:lnTo>
                <a:lnTo>
                  <a:pt x="373" y="407"/>
                </a:lnTo>
                <a:lnTo>
                  <a:pt x="367" y="404"/>
                </a:lnTo>
                <a:lnTo>
                  <a:pt x="367" y="404"/>
                </a:lnTo>
                <a:lnTo>
                  <a:pt x="363" y="399"/>
                </a:lnTo>
                <a:lnTo>
                  <a:pt x="358" y="394"/>
                </a:lnTo>
                <a:lnTo>
                  <a:pt x="351" y="379"/>
                </a:lnTo>
                <a:lnTo>
                  <a:pt x="344" y="366"/>
                </a:lnTo>
                <a:lnTo>
                  <a:pt x="340" y="359"/>
                </a:lnTo>
                <a:lnTo>
                  <a:pt x="340" y="359"/>
                </a:lnTo>
                <a:lnTo>
                  <a:pt x="339" y="355"/>
                </a:lnTo>
                <a:lnTo>
                  <a:pt x="337" y="345"/>
                </a:lnTo>
                <a:lnTo>
                  <a:pt x="333" y="314"/>
                </a:lnTo>
                <a:lnTo>
                  <a:pt x="327" y="270"/>
                </a:lnTo>
                <a:lnTo>
                  <a:pt x="327" y="270"/>
                </a:lnTo>
                <a:lnTo>
                  <a:pt x="318" y="207"/>
                </a:lnTo>
                <a:lnTo>
                  <a:pt x="318" y="207"/>
                </a:lnTo>
                <a:lnTo>
                  <a:pt x="316" y="202"/>
                </a:lnTo>
                <a:lnTo>
                  <a:pt x="314" y="194"/>
                </a:lnTo>
                <a:lnTo>
                  <a:pt x="314" y="194"/>
                </a:lnTo>
                <a:lnTo>
                  <a:pt x="309" y="172"/>
                </a:lnTo>
                <a:lnTo>
                  <a:pt x="309" y="172"/>
                </a:lnTo>
                <a:lnTo>
                  <a:pt x="307" y="159"/>
                </a:lnTo>
                <a:lnTo>
                  <a:pt x="305" y="149"/>
                </a:lnTo>
                <a:lnTo>
                  <a:pt x="305" y="149"/>
                </a:lnTo>
                <a:lnTo>
                  <a:pt x="304" y="149"/>
                </a:lnTo>
                <a:lnTo>
                  <a:pt x="300" y="148"/>
                </a:lnTo>
                <a:lnTo>
                  <a:pt x="296" y="145"/>
                </a:lnTo>
                <a:lnTo>
                  <a:pt x="296" y="136"/>
                </a:lnTo>
                <a:lnTo>
                  <a:pt x="296" y="136"/>
                </a:lnTo>
                <a:lnTo>
                  <a:pt x="304" y="134"/>
                </a:lnTo>
                <a:lnTo>
                  <a:pt x="309" y="130"/>
                </a:lnTo>
                <a:lnTo>
                  <a:pt x="314" y="127"/>
                </a:lnTo>
                <a:lnTo>
                  <a:pt x="314" y="127"/>
                </a:lnTo>
                <a:lnTo>
                  <a:pt x="316" y="121"/>
                </a:lnTo>
                <a:lnTo>
                  <a:pt x="317" y="113"/>
                </a:lnTo>
                <a:lnTo>
                  <a:pt x="318" y="105"/>
                </a:lnTo>
                <a:lnTo>
                  <a:pt x="318" y="105"/>
                </a:lnTo>
                <a:lnTo>
                  <a:pt x="319" y="91"/>
                </a:lnTo>
                <a:lnTo>
                  <a:pt x="321" y="81"/>
                </a:lnTo>
                <a:lnTo>
                  <a:pt x="323" y="73"/>
                </a:lnTo>
                <a:lnTo>
                  <a:pt x="323" y="73"/>
                </a:lnTo>
                <a:lnTo>
                  <a:pt x="324" y="69"/>
                </a:lnTo>
                <a:lnTo>
                  <a:pt x="324" y="64"/>
                </a:lnTo>
                <a:lnTo>
                  <a:pt x="323" y="60"/>
                </a:lnTo>
                <a:lnTo>
                  <a:pt x="323" y="60"/>
                </a:lnTo>
                <a:lnTo>
                  <a:pt x="324" y="59"/>
                </a:lnTo>
                <a:lnTo>
                  <a:pt x="326" y="56"/>
                </a:lnTo>
                <a:lnTo>
                  <a:pt x="328" y="52"/>
                </a:lnTo>
                <a:lnTo>
                  <a:pt x="328" y="50"/>
                </a:lnTo>
                <a:lnTo>
                  <a:pt x="327" y="46"/>
                </a:lnTo>
                <a:lnTo>
                  <a:pt x="327" y="46"/>
                </a:lnTo>
                <a:lnTo>
                  <a:pt x="325" y="43"/>
                </a:lnTo>
                <a:lnTo>
                  <a:pt x="323" y="40"/>
                </a:lnTo>
                <a:lnTo>
                  <a:pt x="315" y="32"/>
                </a:lnTo>
                <a:lnTo>
                  <a:pt x="308" y="25"/>
                </a:lnTo>
                <a:lnTo>
                  <a:pt x="306" y="23"/>
                </a:lnTo>
                <a:lnTo>
                  <a:pt x="305" y="20"/>
                </a:lnTo>
                <a:lnTo>
                  <a:pt x="305" y="20"/>
                </a:lnTo>
                <a:lnTo>
                  <a:pt x="304" y="12"/>
                </a:lnTo>
                <a:lnTo>
                  <a:pt x="301" y="10"/>
                </a:lnTo>
                <a:lnTo>
                  <a:pt x="296" y="6"/>
                </a:lnTo>
                <a:lnTo>
                  <a:pt x="296" y="6"/>
                </a:lnTo>
                <a:lnTo>
                  <a:pt x="288" y="4"/>
                </a:lnTo>
                <a:lnTo>
                  <a:pt x="280" y="3"/>
                </a:lnTo>
                <a:lnTo>
                  <a:pt x="269" y="2"/>
                </a:lnTo>
                <a:lnTo>
                  <a:pt x="269" y="2"/>
                </a:lnTo>
                <a:lnTo>
                  <a:pt x="260" y="0"/>
                </a:lnTo>
                <a:lnTo>
                  <a:pt x="255" y="0"/>
                </a:lnTo>
                <a:lnTo>
                  <a:pt x="253" y="1"/>
                </a:lnTo>
                <a:lnTo>
                  <a:pt x="251" y="2"/>
                </a:lnTo>
                <a:lnTo>
                  <a:pt x="251" y="2"/>
                </a:lnTo>
                <a:lnTo>
                  <a:pt x="248" y="5"/>
                </a:lnTo>
                <a:lnTo>
                  <a:pt x="242" y="7"/>
                </a:lnTo>
                <a:lnTo>
                  <a:pt x="237" y="10"/>
                </a:lnTo>
                <a:lnTo>
                  <a:pt x="233" y="11"/>
                </a:lnTo>
                <a:lnTo>
                  <a:pt x="233" y="11"/>
                </a:lnTo>
                <a:lnTo>
                  <a:pt x="231" y="11"/>
                </a:lnTo>
                <a:lnTo>
                  <a:pt x="229" y="12"/>
                </a:lnTo>
                <a:lnTo>
                  <a:pt x="222" y="17"/>
                </a:lnTo>
                <a:lnTo>
                  <a:pt x="217" y="23"/>
                </a:lnTo>
                <a:lnTo>
                  <a:pt x="211" y="29"/>
                </a:lnTo>
                <a:lnTo>
                  <a:pt x="211" y="29"/>
                </a:lnTo>
                <a:lnTo>
                  <a:pt x="208" y="34"/>
                </a:lnTo>
                <a:lnTo>
                  <a:pt x="205" y="41"/>
                </a:lnTo>
                <a:lnTo>
                  <a:pt x="203" y="46"/>
                </a:lnTo>
                <a:lnTo>
                  <a:pt x="202" y="51"/>
                </a:lnTo>
                <a:lnTo>
                  <a:pt x="202" y="51"/>
                </a:lnTo>
                <a:lnTo>
                  <a:pt x="201" y="56"/>
                </a:lnTo>
                <a:lnTo>
                  <a:pt x="201" y="67"/>
                </a:lnTo>
                <a:lnTo>
                  <a:pt x="201" y="77"/>
                </a:lnTo>
                <a:lnTo>
                  <a:pt x="202" y="82"/>
                </a:lnTo>
                <a:lnTo>
                  <a:pt x="202" y="82"/>
                </a:lnTo>
                <a:lnTo>
                  <a:pt x="203" y="87"/>
                </a:lnTo>
                <a:lnTo>
                  <a:pt x="204" y="93"/>
                </a:lnTo>
                <a:lnTo>
                  <a:pt x="205" y="99"/>
                </a:lnTo>
                <a:lnTo>
                  <a:pt x="205" y="100"/>
                </a:lnTo>
                <a:lnTo>
                  <a:pt x="206" y="100"/>
                </a:lnTo>
                <a:lnTo>
                  <a:pt x="206" y="100"/>
                </a:lnTo>
                <a:lnTo>
                  <a:pt x="208" y="100"/>
                </a:lnTo>
                <a:lnTo>
                  <a:pt x="210" y="100"/>
                </a:lnTo>
                <a:lnTo>
                  <a:pt x="211" y="102"/>
                </a:lnTo>
                <a:lnTo>
                  <a:pt x="211" y="105"/>
                </a:lnTo>
                <a:lnTo>
                  <a:pt x="211" y="109"/>
                </a:lnTo>
                <a:lnTo>
                  <a:pt x="215" y="113"/>
                </a:lnTo>
                <a:lnTo>
                  <a:pt x="215" y="113"/>
                </a:lnTo>
                <a:lnTo>
                  <a:pt x="219" y="112"/>
                </a:lnTo>
                <a:lnTo>
                  <a:pt x="222" y="111"/>
                </a:lnTo>
                <a:lnTo>
                  <a:pt x="224" y="109"/>
                </a:lnTo>
                <a:lnTo>
                  <a:pt x="224" y="10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0"/>
          <p:cNvSpPr>
            <a:spLocks/>
          </p:cNvSpPr>
          <p:nvPr/>
        </p:nvSpPr>
        <p:spPr bwMode="auto">
          <a:xfrm>
            <a:off x="4561808" y="2761277"/>
            <a:ext cx="816489" cy="1603258"/>
          </a:xfrm>
          <a:custGeom>
            <a:avLst/>
            <a:gdLst>
              <a:gd name="T0" fmla="*/ 142 w 522"/>
              <a:gd name="T1" fmla="*/ 186 h 1025"/>
              <a:gd name="T2" fmla="*/ 122 w 522"/>
              <a:gd name="T3" fmla="*/ 218 h 1025"/>
              <a:gd name="T4" fmla="*/ 100 w 522"/>
              <a:gd name="T5" fmla="*/ 252 h 1025"/>
              <a:gd name="T6" fmla="*/ 51 w 522"/>
              <a:gd name="T7" fmla="*/ 283 h 1025"/>
              <a:gd name="T8" fmla="*/ 0 w 522"/>
              <a:gd name="T9" fmla="*/ 328 h 1025"/>
              <a:gd name="T10" fmla="*/ 19 w 522"/>
              <a:gd name="T11" fmla="*/ 450 h 1025"/>
              <a:gd name="T12" fmla="*/ 48 w 522"/>
              <a:gd name="T13" fmla="*/ 514 h 1025"/>
              <a:gd name="T14" fmla="*/ 79 w 522"/>
              <a:gd name="T15" fmla="*/ 536 h 1025"/>
              <a:gd name="T16" fmla="*/ 113 w 522"/>
              <a:gd name="T17" fmla="*/ 510 h 1025"/>
              <a:gd name="T18" fmla="*/ 105 w 522"/>
              <a:gd name="T19" fmla="*/ 581 h 1025"/>
              <a:gd name="T20" fmla="*/ 126 w 522"/>
              <a:gd name="T21" fmla="*/ 659 h 1025"/>
              <a:gd name="T22" fmla="*/ 79 w 522"/>
              <a:gd name="T23" fmla="*/ 804 h 1025"/>
              <a:gd name="T24" fmla="*/ 58 w 522"/>
              <a:gd name="T25" fmla="*/ 948 h 1025"/>
              <a:gd name="T26" fmla="*/ 42 w 522"/>
              <a:gd name="T27" fmla="*/ 995 h 1025"/>
              <a:gd name="T28" fmla="*/ 73 w 522"/>
              <a:gd name="T29" fmla="*/ 1007 h 1025"/>
              <a:gd name="T30" fmla="*/ 116 w 522"/>
              <a:gd name="T31" fmla="*/ 1019 h 1025"/>
              <a:gd name="T32" fmla="*/ 179 w 522"/>
              <a:gd name="T33" fmla="*/ 1023 h 1025"/>
              <a:gd name="T34" fmla="*/ 216 w 522"/>
              <a:gd name="T35" fmla="*/ 1005 h 1025"/>
              <a:gd name="T36" fmla="*/ 198 w 522"/>
              <a:gd name="T37" fmla="*/ 994 h 1025"/>
              <a:gd name="T38" fmla="*/ 142 w 522"/>
              <a:gd name="T39" fmla="*/ 970 h 1025"/>
              <a:gd name="T40" fmla="*/ 147 w 522"/>
              <a:gd name="T41" fmla="*/ 899 h 1025"/>
              <a:gd name="T42" fmla="*/ 186 w 522"/>
              <a:gd name="T43" fmla="*/ 795 h 1025"/>
              <a:gd name="T44" fmla="*/ 223 w 522"/>
              <a:gd name="T45" fmla="*/ 677 h 1025"/>
              <a:gd name="T46" fmla="*/ 315 w 522"/>
              <a:gd name="T47" fmla="*/ 846 h 1025"/>
              <a:gd name="T48" fmla="*/ 367 w 522"/>
              <a:gd name="T49" fmla="*/ 995 h 1025"/>
              <a:gd name="T50" fmla="*/ 381 w 522"/>
              <a:gd name="T51" fmla="*/ 1002 h 1025"/>
              <a:gd name="T52" fmla="*/ 438 w 522"/>
              <a:gd name="T53" fmla="*/ 986 h 1025"/>
              <a:gd name="T54" fmla="*/ 491 w 522"/>
              <a:gd name="T55" fmla="*/ 973 h 1025"/>
              <a:gd name="T56" fmla="*/ 522 w 522"/>
              <a:gd name="T57" fmla="*/ 936 h 1025"/>
              <a:gd name="T58" fmla="*/ 509 w 522"/>
              <a:gd name="T59" fmla="*/ 932 h 1025"/>
              <a:gd name="T60" fmla="*/ 467 w 522"/>
              <a:gd name="T61" fmla="*/ 936 h 1025"/>
              <a:gd name="T62" fmla="*/ 431 w 522"/>
              <a:gd name="T63" fmla="*/ 916 h 1025"/>
              <a:gd name="T64" fmla="*/ 398 w 522"/>
              <a:gd name="T65" fmla="*/ 874 h 1025"/>
              <a:gd name="T66" fmla="*/ 364 w 522"/>
              <a:gd name="T67" fmla="*/ 762 h 1025"/>
              <a:gd name="T68" fmla="*/ 282 w 522"/>
              <a:gd name="T69" fmla="*/ 540 h 1025"/>
              <a:gd name="T70" fmla="*/ 282 w 522"/>
              <a:gd name="T71" fmla="*/ 501 h 1025"/>
              <a:gd name="T72" fmla="*/ 319 w 522"/>
              <a:gd name="T73" fmla="*/ 516 h 1025"/>
              <a:gd name="T74" fmla="*/ 326 w 522"/>
              <a:gd name="T75" fmla="*/ 537 h 1025"/>
              <a:gd name="T76" fmla="*/ 359 w 522"/>
              <a:gd name="T77" fmla="*/ 523 h 1025"/>
              <a:gd name="T78" fmla="*/ 351 w 522"/>
              <a:gd name="T79" fmla="*/ 489 h 1025"/>
              <a:gd name="T80" fmla="*/ 304 w 522"/>
              <a:gd name="T81" fmla="*/ 441 h 1025"/>
              <a:gd name="T82" fmla="*/ 298 w 522"/>
              <a:gd name="T83" fmla="*/ 427 h 1025"/>
              <a:gd name="T84" fmla="*/ 290 w 522"/>
              <a:gd name="T85" fmla="*/ 320 h 1025"/>
              <a:gd name="T86" fmla="*/ 275 w 522"/>
              <a:gd name="T87" fmla="*/ 242 h 1025"/>
              <a:gd name="T88" fmla="*/ 254 w 522"/>
              <a:gd name="T89" fmla="*/ 201 h 1025"/>
              <a:gd name="T90" fmla="*/ 264 w 522"/>
              <a:gd name="T91" fmla="*/ 180 h 1025"/>
              <a:gd name="T92" fmla="*/ 302 w 522"/>
              <a:gd name="T93" fmla="*/ 153 h 1025"/>
              <a:gd name="T94" fmla="*/ 307 w 522"/>
              <a:gd name="T95" fmla="*/ 99 h 1025"/>
              <a:gd name="T96" fmla="*/ 304 w 522"/>
              <a:gd name="T97" fmla="*/ 68 h 1025"/>
              <a:gd name="T98" fmla="*/ 316 w 522"/>
              <a:gd name="T99" fmla="*/ 45 h 1025"/>
              <a:gd name="T100" fmla="*/ 298 w 522"/>
              <a:gd name="T101" fmla="*/ 21 h 1025"/>
              <a:gd name="T102" fmla="*/ 257 w 522"/>
              <a:gd name="T103" fmla="*/ 3 h 1025"/>
              <a:gd name="T104" fmla="*/ 229 w 522"/>
              <a:gd name="T105" fmla="*/ 3 h 1025"/>
              <a:gd name="T106" fmla="*/ 191 w 522"/>
              <a:gd name="T107" fmla="*/ 3 h 1025"/>
              <a:gd name="T108" fmla="*/ 169 w 522"/>
              <a:gd name="T109" fmla="*/ 41 h 1025"/>
              <a:gd name="T110" fmla="*/ 172 w 522"/>
              <a:gd name="T111" fmla="*/ 78 h 1025"/>
              <a:gd name="T112" fmla="*/ 170 w 522"/>
              <a:gd name="T113" fmla="*/ 106 h 1025"/>
              <a:gd name="T114" fmla="*/ 172 w 522"/>
              <a:gd name="T115" fmla="*/ 119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22" h="1025">
                <a:moveTo>
                  <a:pt x="179" y="140"/>
                </a:moveTo>
                <a:lnTo>
                  <a:pt x="161" y="171"/>
                </a:lnTo>
                <a:lnTo>
                  <a:pt x="161" y="171"/>
                </a:lnTo>
                <a:lnTo>
                  <a:pt x="145" y="184"/>
                </a:lnTo>
                <a:lnTo>
                  <a:pt x="145" y="184"/>
                </a:lnTo>
                <a:lnTo>
                  <a:pt x="142" y="186"/>
                </a:lnTo>
                <a:lnTo>
                  <a:pt x="141" y="190"/>
                </a:lnTo>
                <a:lnTo>
                  <a:pt x="138" y="196"/>
                </a:lnTo>
                <a:lnTo>
                  <a:pt x="138" y="196"/>
                </a:lnTo>
                <a:lnTo>
                  <a:pt x="134" y="204"/>
                </a:lnTo>
                <a:lnTo>
                  <a:pt x="130" y="210"/>
                </a:lnTo>
                <a:lnTo>
                  <a:pt x="122" y="218"/>
                </a:lnTo>
                <a:lnTo>
                  <a:pt x="122" y="218"/>
                </a:lnTo>
                <a:lnTo>
                  <a:pt x="116" y="225"/>
                </a:lnTo>
                <a:lnTo>
                  <a:pt x="110" y="231"/>
                </a:lnTo>
                <a:lnTo>
                  <a:pt x="104" y="242"/>
                </a:lnTo>
                <a:lnTo>
                  <a:pt x="104" y="242"/>
                </a:lnTo>
                <a:lnTo>
                  <a:pt x="100" y="252"/>
                </a:lnTo>
                <a:lnTo>
                  <a:pt x="99" y="258"/>
                </a:lnTo>
                <a:lnTo>
                  <a:pt x="99" y="258"/>
                </a:lnTo>
                <a:lnTo>
                  <a:pt x="85" y="266"/>
                </a:lnTo>
                <a:lnTo>
                  <a:pt x="71" y="273"/>
                </a:lnTo>
                <a:lnTo>
                  <a:pt x="51" y="283"/>
                </a:lnTo>
                <a:lnTo>
                  <a:pt x="51" y="283"/>
                </a:lnTo>
                <a:lnTo>
                  <a:pt x="33" y="292"/>
                </a:lnTo>
                <a:lnTo>
                  <a:pt x="18" y="303"/>
                </a:lnTo>
                <a:lnTo>
                  <a:pt x="9" y="312"/>
                </a:lnTo>
                <a:lnTo>
                  <a:pt x="1" y="324"/>
                </a:lnTo>
                <a:lnTo>
                  <a:pt x="1" y="324"/>
                </a:lnTo>
                <a:lnTo>
                  <a:pt x="0" y="328"/>
                </a:lnTo>
                <a:lnTo>
                  <a:pt x="0" y="333"/>
                </a:lnTo>
                <a:lnTo>
                  <a:pt x="1" y="347"/>
                </a:lnTo>
                <a:lnTo>
                  <a:pt x="2" y="366"/>
                </a:lnTo>
                <a:lnTo>
                  <a:pt x="6" y="387"/>
                </a:lnTo>
                <a:lnTo>
                  <a:pt x="14" y="425"/>
                </a:lnTo>
                <a:lnTo>
                  <a:pt x="19" y="450"/>
                </a:lnTo>
                <a:lnTo>
                  <a:pt x="19" y="450"/>
                </a:lnTo>
                <a:lnTo>
                  <a:pt x="25" y="466"/>
                </a:lnTo>
                <a:lnTo>
                  <a:pt x="31" y="482"/>
                </a:lnTo>
                <a:lnTo>
                  <a:pt x="40" y="499"/>
                </a:lnTo>
                <a:lnTo>
                  <a:pt x="48" y="514"/>
                </a:lnTo>
                <a:lnTo>
                  <a:pt x="48" y="514"/>
                </a:lnTo>
                <a:lnTo>
                  <a:pt x="52" y="519"/>
                </a:lnTo>
                <a:lnTo>
                  <a:pt x="56" y="524"/>
                </a:lnTo>
                <a:lnTo>
                  <a:pt x="62" y="528"/>
                </a:lnTo>
                <a:lnTo>
                  <a:pt x="68" y="532"/>
                </a:lnTo>
                <a:lnTo>
                  <a:pt x="73" y="535"/>
                </a:lnTo>
                <a:lnTo>
                  <a:pt x="79" y="536"/>
                </a:lnTo>
                <a:lnTo>
                  <a:pt x="84" y="536"/>
                </a:lnTo>
                <a:lnTo>
                  <a:pt x="88" y="535"/>
                </a:lnTo>
                <a:lnTo>
                  <a:pt x="88" y="535"/>
                </a:lnTo>
                <a:lnTo>
                  <a:pt x="97" y="528"/>
                </a:lnTo>
                <a:lnTo>
                  <a:pt x="105" y="520"/>
                </a:lnTo>
                <a:lnTo>
                  <a:pt x="113" y="510"/>
                </a:lnTo>
                <a:lnTo>
                  <a:pt x="113" y="510"/>
                </a:lnTo>
                <a:lnTo>
                  <a:pt x="108" y="541"/>
                </a:lnTo>
                <a:lnTo>
                  <a:pt x="105" y="565"/>
                </a:lnTo>
                <a:lnTo>
                  <a:pt x="104" y="578"/>
                </a:lnTo>
                <a:lnTo>
                  <a:pt x="104" y="578"/>
                </a:lnTo>
                <a:lnTo>
                  <a:pt x="105" y="581"/>
                </a:lnTo>
                <a:lnTo>
                  <a:pt x="109" y="584"/>
                </a:lnTo>
                <a:lnTo>
                  <a:pt x="118" y="589"/>
                </a:lnTo>
                <a:lnTo>
                  <a:pt x="133" y="594"/>
                </a:lnTo>
                <a:lnTo>
                  <a:pt x="133" y="594"/>
                </a:lnTo>
                <a:lnTo>
                  <a:pt x="129" y="633"/>
                </a:lnTo>
                <a:lnTo>
                  <a:pt x="126" y="659"/>
                </a:lnTo>
                <a:lnTo>
                  <a:pt x="126" y="672"/>
                </a:lnTo>
                <a:lnTo>
                  <a:pt x="126" y="672"/>
                </a:lnTo>
                <a:lnTo>
                  <a:pt x="120" y="689"/>
                </a:lnTo>
                <a:lnTo>
                  <a:pt x="104" y="730"/>
                </a:lnTo>
                <a:lnTo>
                  <a:pt x="87" y="780"/>
                </a:lnTo>
                <a:lnTo>
                  <a:pt x="79" y="804"/>
                </a:lnTo>
                <a:lnTo>
                  <a:pt x="73" y="824"/>
                </a:lnTo>
                <a:lnTo>
                  <a:pt x="73" y="824"/>
                </a:lnTo>
                <a:lnTo>
                  <a:pt x="70" y="844"/>
                </a:lnTo>
                <a:lnTo>
                  <a:pt x="66" y="863"/>
                </a:lnTo>
                <a:lnTo>
                  <a:pt x="60" y="904"/>
                </a:lnTo>
                <a:lnTo>
                  <a:pt x="58" y="948"/>
                </a:lnTo>
                <a:lnTo>
                  <a:pt x="58" y="948"/>
                </a:lnTo>
                <a:lnTo>
                  <a:pt x="48" y="970"/>
                </a:lnTo>
                <a:lnTo>
                  <a:pt x="43" y="986"/>
                </a:lnTo>
                <a:lnTo>
                  <a:pt x="42" y="992"/>
                </a:lnTo>
                <a:lnTo>
                  <a:pt x="42" y="995"/>
                </a:lnTo>
                <a:lnTo>
                  <a:pt x="42" y="995"/>
                </a:lnTo>
                <a:lnTo>
                  <a:pt x="43" y="997"/>
                </a:lnTo>
                <a:lnTo>
                  <a:pt x="46" y="998"/>
                </a:lnTo>
                <a:lnTo>
                  <a:pt x="55" y="1002"/>
                </a:lnTo>
                <a:lnTo>
                  <a:pt x="67" y="1005"/>
                </a:lnTo>
                <a:lnTo>
                  <a:pt x="67" y="1005"/>
                </a:lnTo>
                <a:lnTo>
                  <a:pt x="73" y="1007"/>
                </a:lnTo>
                <a:lnTo>
                  <a:pt x="81" y="1010"/>
                </a:lnTo>
                <a:lnTo>
                  <a:pt x="88" y="1014"/>
                </a:lnTo>
                <a:lnTo>
                  <a:pt x="88" y="1014"/>
                </a:lnTo>
                <a:lnTo>
                  <a:pt x="93" y="1017"/>
                </a:lnTo>
                <a:lnTo>
                  <a:pt x="100" y="1018"/>
                </a:lnTo>
                <a:lnTo>
                  <a:pt x="116" y="1019"/>
                </a:lnTo>
                <a:lnTo>
                  <a:pt x="133" y="1021"/>
                </a:lnTo>
                <a:lnTo>
                  <a:pt x="147" y="1023"/>
                </a:lnTo>
                <a:lnTo>
                  <a:pt x="147" y="1023"/>
                </a:lnTo>
                <a:lnTo>
                  <a:pt x="155" y="1025"/>
                </a:lnTo>
                <a:lnTo>
                  <a:pt x="163" y="1025"/>
                </a:lnTo>
                <a:lnTo>
                  <a:pt x="179" y="1023"/>
                </a:lnTo>
                <a:lnTo>
                  <a:pt x="198" y="1021"/>
                </a:lnTo>
                <a:lnTo>
                  <a:pt x="198" y="1021"/>
                </a:lnTo>
                <a:lnTo>
                  <a:pt x="208" y="1014"/>
                </a:lnTo>
                <a:lnTo>
                  <a:pt x="215" y="1009"/>
                </a:lnTo>
                <a:lnTo>
                  <a:pt x="216" y="1006"/>
                </a:lnTo>
                <a:lnTo>
                  <a:pt x="216" y="1005"/>
                </a:lnTo>
                <a:lnTo>
                  <a:pt x="216" y="1005"/>
                </a:lnTo>
                <a:lnTo>
                  <a:pt x="215" y="1002"/>
                </a:lnTo>
                <a:lnTo>
                  <a:pt x="212" y="999"/>
                </a:lnTo>
                <a:lnTo>
                  <a:pt x="204" y="995"/>
                </a:lnTo>
                <a:lnTo>
                  <a:pt x="204" y="995"/>
                </a:lnTo>
                <a:lnTo>
                  <a:pt x="198" y="994"/>
                </a:lnTo>
                <a:lnTo>
                  <a:pt x="188" y="993"/>
                </a:lnTo>
                <a:lnTo>
                  <a:pt x="176" y="992"/>
                </a:lnTo>
                <a:lnTo>
                  <a:pt x="176" y="992"/>
                </a:lnTo>
                <a:lnTo>
                  <a:pt x="159" y="981"/>
                </a:lnTo>
                <a:lnTo>
                  <a:pt x="147" y="974"/>
                </a:lnTo>
                <a:lnTo>
                  <a:pt x="142" y="970"/>
                </a:lnTo>
                <a:lnTo>
                  <a:pt x="142" y="970"/>
                </a:lnTo>
                <a:lnTo>
                  <a:pt x="141" y="968"/>
                </a:lnTo>
                <a:lnTo>
                  <a:pt x="141" y="961"/>
                </a:lnTo>
                <a:lnTo>
                  <a:pt x="143" y="939"/>
                </a:lnTo>
                <a:lnTo>
                  <a:pt x="146" y="914"/>
                </a:lnTo>
                <a:lnTo>
                  <a:pt x="147" y="899"/>
                </a:lnTo>
                <a:lnTo>
                  <a:pt x="147" y="899"/>
                </a:lnTo>
                <a:lnTo>
                  <a:pt x="150" y="893"/>
                </a:lnTo>
                <a:lnTo>
                  <a:pt x="154" y="879"/>
                </a:lnTo>
                <a:lnTo>
                  <a:pt x="167" y="845"/>
                </a:lnTo>
                <a:lnTo>
                  <a:pt x="180" y="809"/>
                </a:lnTo>
                <a:lnTo>
                  <a:pt x="186" y="795"/>
                </a:lnTo>
                <a:lnTo>
                  <a:pt x="188" y="784"/>
                </a:lnTo>
                <a:lnTo>
                  <a:pt x="188" y="784"/>
                </a:lnTo>
                <a:lnTo>
                  <a:pt x="191" y="772"/>
                </a:lnTo>
                <a:lnTo>
                  <a:pt x="195" y="758"/>
                </a:lnTo>
                <a:lnTo>
                  <a:pt x="207" y="722"/>
                </a:lnTo>
                <a:lnTo>
                  <a:pt x="223" y="677"/>
                </a:lnTo>
                <a:lnTo>
                  <a:pt x="273" y="730"/>
                </a:lnTo>
                <a:lnTo>
                  <a:pt x="273" y="730"/>
                </a:lnTo>
                <a:lnTo>
                  <a:pt x="294" y="796"/>
                </a:lnTo>
                <a:lnTo>
                  <a:pt x="294" y="796"/>
                </a:lnTo>
                <a:lnTo>
                  <a:pt x="303" y="820"/>
                </a:lnTo>
                <a:lnTo>
                  <a:pt x="315" y="846"/>
                </a:lnTo>
                <a:lnTo>
                  <a:pt x="332" y="886"/>
                </a:lnTo>
                <a:lnTo>
                  <a:pt x="332" y="886"/>
                </a:lnTo>
                <a:lnTo>
                  <a:pt x="345" y="919"/>
                </a:lnTo>
                <a:lnTo>
                  <a:pt x="353" y="939"/>
                </a:lnTo>
                <a:lnTo>
                  <a:pt x="367" y="943"/>
                </a:lnTo>
                <a:lnTo>
                  <a:pt x="367" y="995"/>
                </a:lnTo>
                <a:lnTo>
                  <a:pt x="367" y="995"/>
                </a:lnTo>
                <a:lnTo>
                  <a:pt x="368" y="998"/>
                </a:lnTo>
                <a:lnTo>
                  <a:pt x="370" y="999"/>
                </a:lnTo>
                <a:lnTo>
                  <a:pt x="373" y="1002"/>
                </a:lnTo>
                <a:lnTo>
                  <a:pt x="373" y="1002"/>
                </a:lnTo>
                <a:lnTo>
                  <a:pt x="381" y="1002"/>
                </a:lnTo>
                <a:lnTo>
                  <a:pt x="396" y="1002"/>
                </a:lnTo>
                <a:lnTo>
                  <a:pt x="413" y="1001"/>
                </a:lnTo>
                <a:lnTo>
                  <a:pt x="421" y="998"/>
                </a:lnTo>
                <a:lnTo>
                  <a:pt x="426" y="995"/>
                </a:lnTo>
                <a:lnTo>
                  <a:pt x="426" y="995"/>
                </a:lnTo>
                <a:lnTo>
                  <a:pt x="438" y="986"/>
                </a:lnTo>
                <a:lnTo>
                  <a:pt x="438" y="986"/>
                </a:lnTo>
                <a:lnTo>
                  <a:pt x="456" y="984"/>
                </a:lnTo>
                <a:lnTo>
                  <a:pt x="472" y="981"/>
                </a:lnTo>
                <a:lnTo>
                  <a:pt x="485" y="977"/>
                </a:lnTo>
                <a:lnTo>
                  <a:pt x="485" y="977"/>
                </a:lnTo>
                <a:lnTo>
                  <a:pt x="491" y="973"/>
                </a:lnTo>
                <a:lnTo>
                  <a:pt x="497" y="969"/>
                </a:lnTo>
                <a:lnTo>
                  <a:pt x="509" y="959"/>
                </a:lnTo>
                <a:lnTo>
                  <a:pt x="518" y="948"/>
                </a:lnTo>
                <a:lnTo>
                  <a:pt x="522" y="943"/>
                </a:lnTo>
                <a:lnTo>
                  <a:pt x="522" y="943"/>
                </a:lnTo>
                <a:lnTo>
                  <a:pt x="522" y="936"/>
                </a:lnTo>
                <a:lnTo>
                  <a:pt x="521" y="932"/>
                </a:lnTo>
                <a:lnTo>
                  <a:pt x="520" y="929"/>
                </a:lnTo>
                <a:lnTo>
                  <a:pt x="520" y="929"/>
                </a:lnTo>
                <a:lnTo>
                  <a:pt x="517" y="929"/>
                </a:lnTo>
                <a:lnTo>
                  <a:pt x="514" y="931"/>
                </a:lnTo>
                <a:lnTo>
                  <a:pt x="509" y="932"/>
                </a:lnTo>
                <a:lnTo>
                  <a:pt x="501" y="933"/>
                </a:lnTo>
                <a:lnTo>
                  <a:pt x="501" y="933"/>
                </a:lnTo>
                <a:lnTo>
                  <a:pt x="491" y="935"/>
                </a:lnTo>
                <a:lnTo>
                  <a:pt x="481" y="936"/>
                </a:lnTo>
                <a:lnTo>
                  <a:pt x="475" y="937"/>
                </a:lnTo>
                <a:lnTo>
                  <a:pt x="467" y="936"/>
                </a:lnTo>
                <a:lnTo>
                  <a:pt x="467" y="936"/>
                </a:lnTo>
                <a:lnTo>
                  <a:pt x="448" y="928"/>
                </a:lnTo>
                <a:lnTo>
                  <a:pt x="438" y="924"/>
                </a:lnTo>
                <a:lnTo>
                  <a:pt x="435" y="918"/>
                </a:lnTo>
                <a:lnTo>
                  <a:pt x="435" y="918"/>
                </a:lnTo>
                <a:lnTo>
                  <a:pt x="431" y="916"/>
                </a:lnTo>
                <a:lnTo>
                  <a:pt x="423" y="914"/>
                </a:lnTo>
                <a:lnTo>
                  <a:pt x="414" y="908"/>
                </a:lnTo>
                <a:lnTo>
                  <a:pt x="410" y="904"/>
                </a:lnTo>
                <a:lnTo>
                  <a:pt x="407" y="899"/>
                </a:lnTo>
                <a:lnTo>
                  <a:pt x="407" y="899"/>
                </a:lnTo>
                <a:lnTo>
                  <a:pt x="398" y="874"/>
                </a:lnTo>
                <a:lnTo>
                  <a:pt x="386" y="834"/>
                </a:lnTo>
                <a:lnTo>
                  <a:pt x="373" y="796"/>
                </a:lnTo>
                <a:lnTo>
                  <a:pt x="367" y="774"/>
                </a:lnTo>
                <a:lnTo>
                  <a:pt x="367" y="774"/>
                </a:lnTo>
                <a:lnTo>
                  <a:pt x="365" y="770"/>
                </a:lnTo>
                <a:lnTo>
                  <a:pt x="364" y="762"/>
                </a:lnTo>
                <a:lnTo>
                  <a:pt x="363" y="746"/>
                </a:lnTo>
                <a:lnTo>
                  <a:pt x="364" y="725"/>
                </a:lnTo>
                <a:lnTo>
                  <a:pt x="326" y="634"/>
                </a:lnTo>
                <a:lnTo>
                  <a:pt x="285" y="553"/>
                </a:lnTo>
                <a:lnTo>
                  <a:pt x="285" y="553"/>
                </a:lnTo>
                <a:lnTo>
                  <a:pt x="282" y="540"/>
                </a:lnTo>
                <a:lnTo>
                  <a:pt x="279" y="531"/>
                </a:lnTo>
                <a:lnTo>
                  <a:pt x="279" y="526"/>
                </a:lnTo>
                <a:lnTo>
                  <a:pt x="279" y="526"/>
                </a:lnTo>
                <a:lnTo>
                  <a:pt x="279" y="514"/>
                </a:lnTo>
                <a:lnTo>
                  <a:pt x="282" y="501"/>
                </a:lnTo>
                <a:lnTo>
                  <a:pt x="282" y="501"/>
                </a:lnTo>
                <a:lnTo>
                  <a:pt x="297" y="512"/>
                </a:lnTo>
                <a:lnTo>
                  <a:pt x="307" y="520"/>
                </a:lnTo>
                <a:lnTo>
                  <a:pt x="311" y="522"/>
                </a:lnTo>
                <a:lnTo>
                  <a:pt x="314" y="523"/>
                </a:lnTo>
                <a:lnTo>
                  <a:pt x="314" y="523"/>
                </a:lnTo>
                <a:lnTo>
                  <a:pt x="319" y="516"/>
                </a:lnTo>
                <a:lnTo>
                  <a:pt x="319" y="516"/>
                </a:lnTo>
                <a:lnTo>
                  <a:pt x="320" y="527"/>
                </a:lnTo>
                <a:lnTo>
                  <a:pt x="322" y="535"/>
                </a:lnTo>
                <a:lnTo>
                  <a:pt x="324" y="537"/>
                </a:lnTo>
                <a:lnTo>
                  <a:pt x="326" y="537"/>
                </a:lnTo>
                <a:lnTo>
                  <a:pt x="326" y="537"/>
                </a:lnTo>
                <a:lnTo>
                  <a:pt x="340" y="536"/>
                </a:lnTo>
                <a:lnTo>
                  <a:pt x="348" y="534"/>
                </a:lnTo>
                <a:lnTo>
                  <a:pt x="353" y="532"/>
                </a:lnTo>
                <a:lnTo>
                  <a:pt x="353" y="532"/>
                </a:lnTo>
                <a:lnTo>
                  <a:pt x="357" y="528"/>
                </a:lnTo>
                <a:lnTo>
                  <a:pt x="359" y="523"/>
                </a:lnTo>
                <a:lnTo>
                  <a:pt x="360" y="516"/>
                </a:lnTo>
                <a:lnTo>
                  <a:pt x="360" y="510"/>
                </a:lnTo>
                <a:lnTo>
                  <a:pt x="360" y="510"/>
                </a:lnTo>
                <a:lnTo>
                  <a:pt x="359" y="503"/>
                </a:lnTo>
                <a:lnTo>
                  <a:pt x="355" y="497"/>
                </a:lnTo>
                <a:lnTo>
                  <a:pt x="351" y="489"/>
                </a:lnTo>
                <a:lnTo>
                  <a:pt x="341" y="482"/>
                </a:lnTo>
                <a:lnTo>
                  <a:pt x="341" y="475"/>
                </a:lnTo>
                <a:lnTo>
                  <a:pt x="301" y="445"/>
                </a:lnTo>
                <a:lnTo>
                  <a:pt x="301" y="445"/>
                </a:lnTo>
                <a:lnTo>
                  <a:pt x="303" y="442"/>
                </a:lnTo>
                <a:lnTo>
                  <a:pt x="304" y="441"/>
                </a:lnTo>
                <a:lnTo>
                  <a:pt x="304" y="438"/>
                </a:lnTo>
                <a:lnTo>
                  <a:pt x="304" y="438"/>
                </a:lnTo>
                <a:lnTo>
                  <a:pt x="299" y="432"/>
                </a:lnTo>
                <a:lnTo>
                  <a:pt x="298" y="428"/>
                </a:lnTo>
                <a:lnTo>
                  <a:pt x="298" y="427"/>
                </a:lnTo>
                <a:lnTo>
                  <a:pt x="298" y="427"/>
                </a:lnTo>
                <a:lnTo>
                  <a:pt x="299" y="408"/>
                </a:lnTo>
                <a:lnTo>
                  <a:pt x="299" y="395"/>
                </a:lnTo>
                <a:lnTo>
                  <a:pt x="298" y="386"/>
                </a:lnTo>
                <a:lnTo>
                  <a:pt x="298" y="386"/>
                </a:lnTo>
                <a:lnTo>
                  <a:pt x="293" y="343"/>
                </a:lnTo>
                <a:lnTo>
                  <a:pt x="290" y="320"/>
                </a:lnTo>
                <a:lnTo>
                  <a:pt x="289" y="308"/>
                </a:lnTo>
                <a:lnTo>
                  <a:pt x="289" y="308"/>
                </a:lnTo>
                <a:lnTo>
                  <a:pt x="286" y="299"/>
                </a:lnTo>
                <a:lnTo>
                  <a:pt x="283" y="279"/>
                </a:lnTo>
                <a:lnTo>
                  <a:pt x="279" y="258"/>
                </a:lnTo>
                <a:lnTo>
                  <a:pt x="275" y="242"/>
                </a:lnTo>
                <a:lnTo>
                  <a:pt x="275" y="242"/>
                </a:lnTo>
                <a:lnTo>
                  <a:pt x="268" y="225"/>
                </a:lnTo>
                <a:lnTo>
                  <a:pt x="264" y="214"/>
                </a:lnTo>
                <a:lnTo>
                  <a:pt x="264" y="214"/>
                </a:lnTo>
                <a:lnTo>
                  <a:pt x="261" y="210"/>
                </a:lnTo>
                <a:lnTo>
                  <a:pt x="254" y="201"/>
                </a:lnTo>
                <a:lnTo>
                  <a:pt x="245" y="189"/>
                </a:lnTo>
                <a:lnTo>
                  <a:pt x="245" y="177"/>
                </a:lnTo>
                <a:lnTo>
                  <a:pt x="245" y="177"/>
                </a:lnTo>
                <a:lnTo>
                  <a:pt x="253" y="180"/>
                </a:lnTo>
                <a:lnTo>
                  <a:pt x="258" y="181"/>
                </a:lnTo>
                <a:lnTo>
                  <a:pt x="264" y="180"/>
                </a:lnTo>
                <a:lnTo>
                  <a:pt x="264" y="180"/>
                </a:lnTo>
                <a:lnTo>
                  <a:pt x="281" y="172"/>
                </a:lnTo>
                <a:lnTo>
                  <a:pt x="291" y="167"/>
                </a:lnTo>
                <a:lnTo>
                  <a:pt x="298" y="161"/>
                </a:lnTo>
                <a:lnTo>
                  <a:pt x="298" y="161"/>
                </a:lnTo>
                <a:lnTo>
                  <a:pt x="302" y="153"/>
                </a:lnTo>
                <a:lnTo>
                  <a:pt x="306" y="142"/>
                </a:lnTo>
                <a:lnTo>
                  <a:pt x="310" y="128"/>
                </a:lnTo>
                <a:lnTo>
                  <a:pt x="310" y="122"/>
                </a:lnTo>
                <a:lnTo>
                  <a:pt x="310" y="122"/>
                </a:lnTo>
                <a:lnTo>
                  <a:pt x="308" y="109"/>
                </a:lnTo>
                <a:lnTo>
                  <a:pt x="307" y="99"/>
                </a:lnTo>
                <a:lnTo>
                  <a:pt x="307" y="99"/>
                </a:lnTo>
                <a:lnTo>
                  <a:pt x="308" y="89"/>
                </a:lnTo>
                <a:lnTo>
                  <a:pt x="308" y="79"/>
                </a:lnTo>
                <a:lnTo>
                  <a:pt x="307" y="74"/>
                </a:lnTo>
                <a:lnTo>
                  <a:pt x="307" y="74"/>
                </a:lnTo>
                <a:lnTo>
                  <a:pt x="304" y="68"/>
                </a:lnTo>
                <a:lnTo>
                  <a:pt x="304" y="68"/>
                </a:lnTo>
                <a:lnTo>
                  <a:pt x="310" y="61"/>
                </a:lnTo>
                <a:lnTo>
                  <a:pt x="315" y="54"/>
                </a:lnTo>
                <a:lnTo>
                  <a:pt x="316" y="49"/>
                </a:lnTo>
                <a:lnTo>
                  <a:pt x="316" y="49"/>
                </a:lnTo>
                <a:lnTo>
                  <a:pt x="316" y="45"/>
                </a:lnTo>
                <a:lnTo>
                  <a:pt x="314" y="41"/>
                </a:lnTo>
                <a:lnTo>
                  <a:pt x="310" y="35"/>
                </a:lnTo>
                <a:lnTo>
                  <a:pt x="310" y="35"/>
                </a:lnTo>
                <a:lnTo>
                  <a:pt x="304" y="27"/>
                </a:lnTo>
                <a:lnTo>
                  <a:pt x="301" y="24"/>
                </a:lnTo>
                <a:lnTo>
                  <a:pt x="298" y="21"/>
                </a:lnTo>
                <a:lnTo>
                  <a:pt x="298" y="21"/>
                </a:lnTo>
                <a:lnTo>
                  <a:pt x="273" y="10"/>
                </a:lnTo>
                <a:lnTo>
                  <a:pt x="273" y="10"/>
                </a:lnTo>
                <a:lnTo>
                  <a:pt x="265" y="4"/>
                </a:lnTo>
                <a:lnTo>
                  <a:pt x="261" y="3"/>
                </a:lnTo>
                <a:lnTo>
                  <a:pt x="257" y="3"/>
                </a:lnTo>
                <a:lnTo>
                  <a:pt x="257" y="3"/>
                </a:lnTo>
                <a:lnTo>
                  <a:pt x="250" y="3"/>
                </a:lnTo>
                <a:lnTo>
                  <a:pt x="242" y="3"/>
                </a:lnTo>
                <a:lnTo>
                  <a:pt x="235" y="3"/>
                </a:lnTo>
                <a:lnTo>
                  <a:pt x="229" y="3"/>
                </a:lnTo>
                <a:lnTo>
                  <a:pt x="229" y="3"/>
                </a:lnTo>
                <a:lnTo>
                  <a:pt x="215" y="3"/>
                </a:lnTo>
                <a:lnTo>
                  <a:pt x="204" y="3"/>
                </a:lnTo>
                <a:lnTo>
                  <a:pt x="204" y="3"/>
                </a:lnTo>
                <a:lnTo>
                  <a:pt x="200" y="0"/>
                </a:lnTo>
                <a:lnTo>
                  <a:pt x="196" y="0"/>
                </a:lnTo>
                <a:lnTo>
                  <a:pt x="191" y="3"/>
                </a:lnTo>
                <a:lnTo>
                  <a:pt x="191" y="3"/>
                </a:lnTo>
                <a:lnTo>
                  <a:pt x="186" y="10"/>
                </a:lnTo>
                <a:lnTo>
                  <a:pt x="180" y="17"/>
                </a:lnTo>
                <a:lnTo>
                  <a:pt x="172" y="31"/>
                </a:lnTo>
                <a:lnTo>
                  <a:pt x="172" y="31"/>
                </a:lnTo>
                <a:lnTo>
                  <a:pt x="169" y="41"/>
                </a:lnTo>
                <a:lnTo>
                  <a:pt x="166" y="49"/>
                </a:lnTo>
                <a:lnTo>
                  <a:pt x="167" y="56"/>
                </a:lnTo>
                <a:lnTo>
                  <a:pt x="167" y="56"/>
                </a:lnTo>
                <a:lnTo>
                  <a:pt x="171" y="69"/>
                </a:lnTo>
                <a:lnTo>
                  <a:pt x="172" y="74"/>
                </a:lnTo>
                <a:lnTo>
                  <a:pt x="172" y="78"/>
                </a:lnTo>
                <a:lnTo>
                  <a:pt x="172" y="78"/>
                </a:lnTo>
                <a:lnTo>
                  <a:pt x="169" y="86"/>
                </a:lnTo>
                <a:lnTo>
                  <a:pt x="167" y="93"/>
                </a:lnTo>
                <a:lnTo>
                  <a:pt x="167" y="93"/>
                </a:lnTo>
                <a:lnTo>
                  <a:pt x="167" y="99"/>
                </a:lnTo>
                <a:lnTo>
                  <a:pt x="170" y="106"/>
                </a:lnTo>
                <a:lnTo>
                  <a:pt x="170" y="106"/>
                </a:lnTo>
                <a:lnTo>
                  <a:pt x="172" y="110"/>
                </a:lnTo>
                <a:lnTo>
                  <a:pt x="174" y="112"/>
                </a:lnTo>
                <a:lnTo>
                  <a:pt x="172" y="115"/>
                </a:lnTo>
                <a:lnTo>
                  <a:pt x="172" y="115"/>
                </a:lnTo>
                <a:lnTo>
                  <a:pt x="172" y="119"/>
                </a:lnTo>
                <a:lnTo>
                  <a:pt x="174" y="126"/>
                </a:lnTo>
                <a:lnTo>
                  <a:pt x="176" y="134"/>
                </a:lnTo>
                <a:lnTo>
                  <a:pt x="179" y="14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1"/>
          <p:cNvSpPr>
            <a:spLocks/>
          </p:cNvSpPr>
          <p:nvPr/>
        </p:nvSpPr>
        <p:spPr bwMode="auto">
          <a:xfrm>
            <a:off x="6521374" y="2761277"/>
            <a:ext cx="597692" cy="1623538"/>
          </a:xfrm>
          <a:custGeom>
            <a:avLst/>
            <a:gdLst>
              <a:gd name="T0" fmla="*/ 124 w 416"/>
              <a:gd name="T1" fmla="*/ 202 h 1130"/>
              <a:gd name="T2" fmla="*/ 107 w 416"/>
              <a:gd name="T3" fmla="*/ 254 h 1130"/>
              <a:gd name="T4" fmla="*/ 25 w 416"/>
              <a:gd name="T5" fmla="*/ 268 h 1130"/>
              <a:gd name="T6" fmla="*/ 6 w 416"/>
              <a:gd name="T7" fmla="*/ 333 h 1130"/>
              <a:gd name="T8" fmla="*/ 4 w 416"/>
              <a:gd name="T9" fmla="*/ 399 h 1130"/>
              <a:gd name="T10" fmla="*/ 1 w 416"/>
              <a:gd name="T11" fmla="*/ 485 h 1130"/>
              <a:gd name="T12" fmla="*/ 30 w 416"/>
              <a:gd name="T13" fmla="*/ 523 h 1130"/>
              <a:gd name="T14" fmla="*/ 66 w 416"/>
              <a:gd name="T15" fmla="*/ 534 h 1130"/>
              <a:gd name="T16" fmla="*/ 53 w 416"/>
              <a:gd name="T17" fmla="*/ 567 h 1130"/>
              <a:gd name="T18" fmla="*/ 68 w 416"/>
              <a:gd name="T19" fmla="*/ 603 h 1130"/>
              <a:gd name="T20" fmla="*/ 94 w 416"/>
              <a:gd name="T21" fmla="*/ 623 h 1130"/>
              <a:gd name="T22" fmla="*/ 124 w 416"/>
              <a:gd name="T23" fmla="*/ 794 h 1130"/>
              <a:gd name="T24" fmla="*/ 103 w 416"/>
              <a:gd name="T25" fmla="*/ 927 h 1130"/>
              <a:gd name="T26" fmla="*/ 84 w 416"/>
              <a:gd name="T27" fmla="*/ 1030 h 1130"/>
              <a:gd name="T28" fmla="*/ 68 w 416"/>
              <a:gd name="T29" fmla="*/ 1105 h 1130"/>
              <a:gd name="T30" fmla="*/ 101 w 416"/>
              <a:gd name="T31" fmla="*/ 1127 h 1130"/>
              <a:gd name="T32" fmla="*/ 223 w 416"/>
              <a:gd name="T33" fmla="*/ 1130 h 1130"/>
              <a:gd name="T34" fmla="*/ 256 w 416"/>
              <a:gd name="T35" fmla="*/ 1121 h 1130"/>
              <a:gd name="T36" fmla="*/ 247 w 416"/>
              <a:gd name="T37" fmla="*/ 1104 h 1130"/>
              <a:gd name="T38" fmla="*/ 200 w 416"/>
              <a:gd name="T39" fmla="*/ 1093 h 1130"/>
              <a:gd name="T40" fmla="*/ 174 w 416"/>
              <a:gd name="T41" fmla="*/ 1058 h 1130"/>
              <a:gd name="T42" fmla="*/ 178 w 416"/>
              <a:gd name="T43" fmla="*/ 1018 h 1130"/>
              <a:gd name="T44" fmla="*/ 198 w 416"/>
              <a:gd name="T45" fmla="*/ 976 h 1130"/>
              <a:gd name="T46" fmla="*/ 237 w 416"/>
              <a:gd name="T47" fmla="*/ 716 h 1130"/>
              <a:gd name="T48" fmla="*/ 256 w 416"/>
              <a:gd name="T49" fmla="*/ 862 h 1130"/>
              <a:gd name="T50" fmla="*/ 265 w 416"/>
              <a:gd name="T51" fmla="*/ 1027 h 1130"/>
              <a:gd name="T52" fmla="*/ 261 w 416"/>
              <a:gd name="T53" fmla="*/ 1039 h 1130"/>
              <a:gd name="T54" fmla="*/ 261 w 416"/>
              <a:gd name="T55" fmla="*/ 1068 h 1130"/>
              <a:gd name="T56" fmla="*/ 318 w 416"/>
              <a:gd name="T57" fmla="*/ 1097 h 1130"/>
              <a:gd name="T58" fmla="*/ 391 w 416"/>
              <a:gd name="T59" fmla="*/ 1094 h 1130"/>
              <a:gd name="T60" fmla="*/ 416 w 416"/>
              <a:gd name="T61" fmla="*/ 1077 h 1130"/>
              <a:gd name="T62" fmla="*/ 400 w 416"/>
              <a:gd name="T63" fmla="*/ 1068 h 1130"/>
              <a:gd name="T64" fmla="*/ 380 w 416"/>
              <a:gd name="T65" fmla="*/ 1061 h 1130"/>
              <a:gd name="T66" fmla="*/ 340 w 416"/>
              <a:gd name="T67" fmla="*/ 1007 h 1130"/>
              <a:gd name="T68" fmla="*/ 338 w 416"/>
              <a:gd name="T69" fmla="*/ 910 h 1130"/>
              <a:gd name="T70" fmla="*/ 368 w 416"/>
              <a:gd name="T71" fmla="*/ 768 h 1130"/>
              <a:gd name="T72" fmla="*/ 343 w 416"/>
              <a:gd name="T73" fmla="*/ 709 h 1130"/>
              <a:gd name="T74" fmla="*/ 309 w 416"/>
              <a:gd name="T75" fmla="*/ 619 h 1130"/>
              <a:gd name="T76" fmla="*/ 317 w 416"/>
              <a:gd name="T77" fmla="*/ 609 h 1130"/>
              <a:gd name="T78" fmla="*/ 315 w 416"/>
              <a:gd name="T79" fmla="*/ 580 h 1130"/>
              <a:gd name="T80" fmla="*/ 335 w 416"/>
              <a:gd name="T81" fmla="*/ 582 h 1130"/>
              <a:gd name="T82" fmla="*/ 343 w 416"/>
              <a:gd name="T83" fmla="*/ 617 h 1130"/>
              <a:gd name="T84" fmla="*/ 359 w 416"/>
              <a:gd name="T85" fmla="*/ 638 h 1130"/>
              <a:gd name="T86" fmla="*/ 376 w 416"/>
              <a:gd name="T87" fmla="*/ 640 h 1130"/>
              <a:gd name="T88" fmla="*/ 391 w 416"/>
              <a:gd name="T89" fmla="*/ 615 h 1130"/>
              <a:gd name="T90" fmla="*/ 365 w 416"/>
              <a:gd name="T91" fmla="*/ 560 h 1130"/>
              <a:gd name="T92" fmla="*/ 315 w 416"/>
              <a:gd name="T93" fmla="*/ 427 h 1130"/>
              <a:gd name="T94" fmla="*/ 306 w 416"/>
              <a:gd name="T95" fmla="*/ 328 h 1130"/>
              <a:gd name="T96" fmla="*/ 273 w 416"/>
              <a:gd name="T97" fmla="*/ 201 h 1130"/>
              <a:gd name="T98" fmla="*/ 261 w 416"/>
              <a:gd name="T99" fmla="*/ 175 h 1130"/>
              <a:gd name="T100" fmla="*/ 285 w 416"/>
              <a:gd name="T101" fmla="*/ 147 h 1130"/>
              <a:gd name="T102" fmla="*/ 296 w 416"/>
              <a:gd name="T103" fmla="*/ 112 h 1130"/>
              <a:gd name="T104" fmla="*/ 293 w 416"/>
              <a:gd name="T105" fmla="*/ 86 h 1130"/>
              <a:gd name="T106" fmla="*/ 302 w 416"/>
              <a:gd name="T107" fmla="*/ 58 h 1130"/>
              <a:gd name="T108" fmla="*/ 294 w 416"/>
              <a:gd name="T109" fmla="*/ 31 h 1130"/>
              <a:gd name="T110" fmla="*/ 261 w 416"/>
              <a:gd name="T111" fmla="*/ 10 h 1130"/>
              <a:gd name="T112" fmla="*/ 215 w 416"/>
              <a:gd name="T113" fmla="*/ 0 h 1130"/>
              <a:gd name="T114" fmla="*/ 182 w 416"/>
              <a:gd name="T115" fmla="*/ 10 h 1130"/>
              <a:gd name="T116" fmla="*/ 156 w 416"/>
              <a:gd name="T117" fmla="*/ 58 h 1130"/>
              <a:gd name="T118" fmla="*/ 153 w 416"/>
              <a:gd name="T119" fmla="*/ 110 h 1130"/>
              <a:gd name="T120" fmla="*/ 162 w 416"/>
              <a:gd name="T121" fmla="*/ 131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6" h="1130">
                <a:moveTo>
                  <a:pt x="162" y="131"/>
                </a:moveTo>
                <a:lnTo>
                  <a:pt x="149" y="147"/>
                </a:lnTo>
                <a:lnTo>
                  <a:pt x="140" y="168"/>
                </a:lnTo>
                <a:lnTo>
                  <a:pt x="140" y="168"/>
                </a:lnTo>
                <a:lnTo>
                  <a:pt x="124" y="202"/>
                </a:lnTo>
                <a:lnTo>
                  <a:pt x="124" y="202"/>
                </a:lnTo>
                <a:lnTo>
                  <a:pt x="117" y="221"/>
                </a:lnTo>
                <a:lnTo>
                  <a:pt x="115" y="233"/>
                </a:lnTo>
                <a:lnTo>
                  <a:pt x="112" y="246"/>
                </a:lnTo>
                <a:lnTo>
                  <a:pt x="112" y="246"/>
                </a:lnTo>
                <a:lnTo>
                  <a:pt x="111" y="250"/>
                </a:lnTo>
                <a:lnTo>
                  <a:pt x="107" y="254"/>
                </a:lnTo>
                <a:lnTo>
                  <a:pt x="103" y="259"/>
                </a:lnTo>
                <a:lnTo>
                  <a:pt x="103" y="259"/>
                </a:lnTo>
                <a:lnTo>
                  <a:pt x="65" y="262"/>
                </a:lnTo>
                <a:lnTo>
                  <a:pt x="38" y="266"/>
                </a:lnTo>
                <a:lnTo>
                  <a:pt x="29" y="267"/>
                </a:lnTo>
                <a:lnTo>
                  <a:pt x="25" y="268"/>
                </a:lnTo>
                <a:lnTo>
                  <a:pt x="25" y="268"/>
                </a:lnTo>
                <a:lnTo>
                  <a:pt x="21" y="277"/>
                </a:lnTo>
                <a:lnTo>
                  <a:pt x="16" y="296"/>
                </a:lnTo>
                <a:lnTo>
                  <a:pt x="9" y="317"/>
                </a:lnTo>
                <a:lnTo>
                  <a:pt x="6" y="333"/>
                </a:lnTo>
                <a:lnTo>
                  <a:pt x="6" y="333"/>
                </a:lnTo>
                <a:lnTo>
                  <a:pt x="5" y="347"/>
                </a:lnTo>
                <a:lnTo>
                  <a:pt x="6" y="365"/>
                </a:lnTo>
                <a:lnTo>
                  <a:pt x="9" y="386"/>
                </a:lnTo>
                <a:lnTo>
                  <a:pt x="9" y="386"/>
                </a:lnTo>
                <a:lnTo>
                  <a:pt x="6" y="392"/>
                </a:lnTo>
                <a:lnTo>
                  <a:pt x="4" y="399"/>
                </a:lnTo>
                <a:lnTo>
                  <a:pt x="2" y="405"/>
                </a:lnTo>
                <a:lnTo>
                  <a:pt x="2" y="405"/>
                </a:lnTo>
                <a:lnTo>
                  <a:pt x="1" y="421"/>
                </a:lnTo>
                <a:lnTo>
                  <a:pt x="0" y="453"/>
                </a:lnTo>
                <a:lnTo>
                  <a:pt x="0" y="469"/>
                </a:lnTo>
                <a:lnTo>
                  <a:pt x="1" y="485"/>
                </a:lnTo>
                <a:lnTo>
                  <a:pt x="4" y="497"/>
                </a:lnTo>
                <a:lnTo>
                  <a:pt x="6" y="502"/>
                </a:lnTo>
                <a:lnTo>
                  <a:pt x="9" y="504"/>
                </a:lnTo>
                <a:lnTo>
                  <a:pt x="9" y="504"/>
                </a:lnTo>
                <a:lnTo>
                  <a:pt x="26" y="519"/>
                </a:lnTo>
                <a:lnTo>
                  <a:pt x="30" y="523"/>
                </a:lnTo>
                <a:lnTo>
                  <a:pt x="30" y="523"/>
                </a:lnTo>
                <a:lnTo>
                  <a:pt x="47" y="528"/>
                </a:lnTo>
                <a:lnTo>
                  <a:pt x="58" y="531"/>
                </a:lnTo>
                <a:lnTo>
                  <a:pt x="65" y="532"/>
                </a:lnTo>
                <a:lnTo>
                  <a:pt x="65" y="532"/>
                </a:lnTo>
                <a:lnTo>
                  <a:pt x="66" y="534"/>
                </a:lnTo>
                <a:lnTo>
                  <a:pt x="65" y="535"/>
                </a:lnTo>
                <a:lnTo>
                  <a:pt x="59" y="544"/>
                </a:lnTo>
                <a:lnTo>
                  <a:pt x="54" y="555"/>
                </a:lnTo>
                <a:lnTo>
                  <a:pt x="53" y="561"/>
                </a:lnTo>
                <a:lnTo>
                  <a:pt x="53" y="567"/>
                </a:lnTo>
                <a:lnTo>
                  <a:pt x="53" y="567"/>
                </a:lnTo>
                <a:lnTo>
                  <a:pt x="57" y="577"/>
                </a:lnTo>
                <a:lnTo>
                  <a:pt x="62" y="586"/>
                </a:lnTo>
                <a:lnTo>
                  <a:pt x="67" y="594"/>
                </a:lnTo>
                <a:lnTo>
                  <a:pt x="68" y="598"/>
                </a:lnTo>
                <a:lnTo>
                  <a:pt x="68" y="598"/>
                </a:lnTo>
                <a:lnTo>
                  <a:pt x="68" y="603"/>
                </a:lnTo>
                <a:lnTo>
                  <a:pt x="70" y="613"/>
                </a:lnTo>
                <a:lnTo>
                  <a:pt x="72" y="622"/>
                </a:lnTo>
                <a:lnTo>
                  <a:pt x="75" y="625"/>
                </a:lnTo>
                <a:lnTo>
                  <a:pt x="78" y="626"/>
                </a:lnTo>
                <a:lnTo>
                  <a:pt x="78" y="626"/>
                </a:lnTo>
                <a:lnTo>
                  <a:pt x="94" y="623"/>
                </a:lnTo>
                <a:lnTo>
                  <a:pt x="103" y="623"/>
                </a:lnTo>
                <a:lnTo>
                  <a:pt x="115" y="635"/>
                </a:lnTo>
                <a:lnTo>
                  <a:pt x="115" y="635"/>
                </a:lnTo>
                <a:lnTo>
                  <a:pt x="120" y="706"/>
                </a:lnTo>
                <a:lnTo>
                  <a:pt x="124" y="759"/>
                </a:lnTo>
                <a:lnTo>
                  <a:pt x="124" y="794"/>
                </a:lnTo>
                <a:lnTo>
                  <a:pt x="124" y="794"/>
                </a:lnTo>
                <a:lnTo>
                  <a:pt x="121" y="830"/>
                </a:lnTo>
                <a:lnTo>
                  <a:pt x="119" y="853"/>
                </a:lnTo>
                <a:lnTo>
                  <a:pt x="119" y="853"/>
                </a:lnTo>
                <a:lnTo>
                  <a:pt x="112" y="878"/>
                </a:lnTo>
                <a:lnTo>
                  <a:pt x="103" y="927"/>
                </a:lnTo>
                <a:lnTo>
                  <a:pt x="103" y="927"/>
                </a:lnTo>
                <a:lnTo>
                  <a:pt x="94" y="986"/>
                </a:lnTo>
                <a:lnTo>
                  <a:pt x="90" y="1018"/>
                </a:lnTo>
                <a:lnTo>
                  <a:pt x="96" y="1027"/>
                </a:lnTo>
                <a:lnTo>
                  <a:pt x="84" y="1030"/>
                </a:lnTo>
                <a:lnTo>
                  <a:pt x="84" y="1030"/>
                </a:lnTo>
                <a:lnTo>
                  <a:pt x="86" y="1035"/>
                </a:lnTo>
                <a:lnTo>
                  <a:pt x="87" y="1039"/>
                </a:lnTo>
                <a:lnTo>
                  <a:pt x="87" y="1043"/>
                </a:lnTo>
                <a:lnTo>
                  <a:pt x="87" y="1043"/>
                </a:lnTo>
                <a:lnTo>
                  <a:pt x="68" y="1105"/>
                </a:lnTo>
                <a:lnTo>
                  <a:pt x="68" y="1105"/>
                </a:lnTo>
                <a:lnTo>
                  <a:pt x="70" y="1108"/>
                </a:lnTo>
                <a:lnTo>
                  <a:pt x="74" y="1112"/>
                </a:lnTo>
                <a:lnTo>
                  <a:pt x="80" y="1117"/>
                </a:lnTo>
                <a:lnTo>
                  <a:pt x="80" y="1117"/>
                </a:lnTo>
                <a:lnTo>
                  <a:pt x="91" y="1124"/>
                </a:lnTo>
                <a:lnTo>
                  <a:pt x="101" y="1127"/>
                </a:lnTo>
                <a:lnTo>
                  <a:pt x="112" y="1130"/>
                </a:lnTo>
                <a:lnTo>
                  <a:pt x="119" y="1130"/>
                </a:lnTo>
                <a:lnTo>
                  <a:pt x="119" y="1130"/>
                </a:lnTo>
                <a:lnTo>
                  <a:pt x="140" y="1129"/>
                </a:lnTo>
                <a:lnTo>
                  <a:pt x="181" y="1130"/>
                </a:lnTo>
                <a:lnTo>
                  <a:pt x="223" y="1130"/>
                </a:lnTo>
                <a:lnTo>
                  <a:pt x="243" y="1130"/>
                </a:lnTo>
                <a:lnTo>
                  <a:pt x="243" y="1130"/>
                </a:lnTo>
                <a:lnTo>
                  <a:pt x="251" y="1126"/>
                </a:lnTo>
                <a:lnTo>
                  <a:pt x="253" y="1124"/>
                </a:lnTo>
                <a:lnTo>
                  <a:pt x="256" y="1121"/>
                </a:lnTo>
                <a:lnTo>
                  <a:pt x="256" y="1121"/>
                </a:lnTo>
                <a:lnTo>
                  <a:pt x="256" y="1117"/>
                </a:lnTo>
                <a:lnTo>
                  <a:pt x="255" y="1112"/>
                </a:lnTo>
                <a:lnTo>
                  <a:pt x="252" y="1108"/>
                </a:lnTo>
                <a:lnTo>
                  <a:pt x="249" y="1105"/>
                </a:lnTo>
                <a:lnTo>
                  <a:pt x="249" y="1105"/>
                </a:lnTo>
                <a:lnTo>
                  <a:pt x="247" y="1104"/>
                </a:lnTo>
                <a:lnTo>
                  <a:pt x="243" y="1102"/>
                </a:lnTo>
                <a:lnTo>
                  <a:pt x="232" y="1100"/>
                </a:lnTo>
                <a:lnTo>
                  <a:pt x="218" y="1098"/>
                </a:lnTo>
                <a:lnTo>
                  <a:pt x="218" y="1098"/>
                </a:lnTo>
                <a:lnTo>
                  <a:pt x="208" y="1096"/>
                </a:lnTo>
                <a:lnTo>
                  <a:pt x="200" y="1093"/>
                </a:lnTo>
                <a:lnTo>
                  <a:pt x="197" y="1089"/>
                </a:lnTo>
                <a:lnTo>
                  <a:pt x="197" y="1089"/>
                </a:lnTo>
                <a:lnTo>
                  <a:pt x="189" y="1081"/>
                </a:lnTo>
                <a:lnTo>
                  <a:pt x="183" y="1077"/>
                </a:lnTo>
                <a:lnTo>
                  <a:pt x="183" y="1077"/>
                </a:lnTo>
                <a:lnTo>
                  <a:pt x="174" y="1058"/>
                </a:lnTo>
                <a:lnTo>
                  <a:pt x="174" y="1058"/>
                </a:lnTo>
                <a:lnTo>
                  <a:pt x="165" y="1047"/>
                </a:lnTo>
                <a:lnTo>
                  <a:pt x="158" y="1039"/>
                </a:lnTo>
                <a:lnTo>
                  <a:pt x="162" y="1021"/>
                </a:lnTo>
                <a:lnTo>
                  <a:pt x="162" y="1021"/>
                </a:lnTo>
                <a:lnTo>
                  <a:pt x="178" y="1018"/>
                </a:lnTo>
                <a:lnTo>
                  <a:pt x="178" y="1018"/>
                </a:lnTo>
                <a:lnTo>
                  <a:pt x="183" y="1017"/>
                </a:lnTo>
                <a:lnTo>
                  <a:pt x="187" y="1015"/>
                </a:lnTo>
                <a:lnTo>
                  <a:pt x="190" y="1011"/>
                </a:lnTo>
                <a:lnTo>
                  <a:pt x="190" y="1011"/>
                </a:lnTo>
                <a:lnTo>
                  <a:pt x="198" y="976"/>
                </a:lnTo>
                <a:lnTo>
                  <a:pt x="203" y="951"/>
                </a:lnTo>
                <a:lnTo>
                  <a:pt x="206" y="933"/>
                </a:lnTo>
                <a:lnTo>
                  <a:pt x="206" y="933"/>
                </a:lnTo>
                <a:lnTo>
                  <a:pt x="211" y="894"/>
                </a:lnTo>
                <a:lnTo>
                  <a:pt x="222" y="820"/>
                </a:lnTo>
                <a:lnTo>
                  <a:pt x="237" y="716"/>
                </a:lnTo>
                <a:lnTo>
                  <a:pt x="237" y="716"/>
                </a:lnTo>
                <a:lnTo>
                  <a:pt x="247" y="750"/>
                </a:lnTo>
                <a:lnTo>
                  <a:pt x="253" y="776"/>
                </a:lnTo>
                <a:lnTo>
                  <a:pt x="256" y="794"/>
                </a:lnTo>
                <a:lnTo>
                  <a:pt x="256" y="794"/>
                </a:lnTo>
                <a:lnTo>
                  <a:pt x="256" y="862"/>
                </a:lnTo>
                <a:lnTo>
                  <a:pt x="256" y="906"/>
                </a:lnTo>
                <a:lnTo>
                  <a:pt x="256" y="931"/>
                </a:lnTo>
                <a:lnTo>
                  <a:pt x="256" y="931"/>
                </a:lnTo>
                <a:lnTo>
                  <a:pt x="256" y="951"/>
                </a:lnTo>
                <a:lnTo>
                  <a:pt x="260" y="982"/>
                </a:lnTo>
                <a:lnTo>
                  <a:pt x="265" y="1027"/>
                </a:lnTo>
                <a:lnTo>
                  <a:pt x="265" y="1027"/>
                </a:lnTo>
                <a:lnTo>
                  <a:pt x="268" y="1034"/>
                </a:lnTo>
                <a:lnTo>
                  <a:pt x="268" y="1034"/>
                </a:lnTo>
                <a:lnTo>
                  <a:pt x="265" y="1034"/>
                </a:lnTo>
                <a:lnTo>
                  <a:pt x="264" y="1036"/>
                </a:lnTo>
                <a:lnTo>
                  <a:pt x="261" y="1039"/>
                </a:lnTo>
                <a:lnTo>
                  <a:pt x="261" y="1039"/>
                </a:lnTo>
                <a:lnTo>
                  <a:pt x="261" y="1046"/>
                </a:lnTo>
                <a:lnTo>
                  <a:pt x="261" y="1055"/>
                </a:lnTo>
                <a:lnTo>
                  <a:pt x="263" y="1063"/>
                </a:lnTo>
                <a:lnTo>
                  <a:pt x="261" y="1068"/>
                </a:lnTo>
                <a:lnTo>
                  <a:pt x="261" y="1068"/>
                </a:lnTo>
                <a:lnTo>
                  <a:pt x="261" y="1071"/>
                </a:lnTo>
                <a:lnTo>
                  <a:pt x="263" y="1075"/>
                </a:lnTo>
                <a:lnTo>
                  <a:pt x="265" y="1080"/>
                </a:lnTo>
                <a:lnTo>
                  <a:pt x="265" y="1080"/>
                </a:lnTo>
                <a:lnTo>
                  <a:pt x="296" y="1091"/>
                </a:lnTo>
                <a:lnTo>
                  <a:pt x="318" y="1097"/>
                </a:lnTo>
                <a:lnTo>
                  <a:pt x="327" y="1098"/>
                </a:lnTo>
                <a:lnTo>
                  <a:pt x="334" y="1098"/>
                </a:lnTo>
                <a:lnTo>
                  <a:pt x="334" y="1098"/>
                </a:lnTo>
                <a:lnTo>
                  <a:pt x="348" y="1097"/>
                </a:lnTo>
                <a:lnTo>
                  <a:pt x="369" y="1096"/>
                </a:lnTo>
                <a:lnTo>
                  <a:pt x="391" y="1094"/>
                </a:lnTo>
                <a:lnTo>
                  <a:pt x="398" y="1093"/>
                </a:lnTo>
                <a:lnTo>
                  <a:pt x="402" y="1092"/>
                </a:lnTo>
                <a:lnTo>
                  <a:pt x="402" y="1092"/>
                </a:lnTo>
                <a:lnTo>
                  <a:pt x="408" y="1088"/>
                </a:lnTo>
                <a:lnTo>
                  <a:pt x="412" y="1083"/>
                </a:lnTo>
                <a:lnTo>
                  <a:pt x="416" y="1077"/>
                </a:lnTo>
                <a:lnTo>
                  <a:pt x="416" y="1075"/>
                </a:lnTo>
                <a:lnTo>
                  <a:pt x="414" y="1073"/>
                </a:lnTo>
                <a:lnTo>
                  <a:pt x="414" y="1073"/>
                </a:lnTo>
                <a:lnTo>
                  <a:pt x="406" y="1069"/>
                </a:lnTo>
                <a:lnTo>
                  <a:pt x="402" y="1068"/>
                </a:lnTo>
                <a:lnTo>
                  <a:pt x="400" y="1068"/>
                </a:lnTo>
                <a:lnTo>
                  <a:pt x="400" y="1068"/>
                </a:lnTo>
                <a:lnTo>
                  <a:pt x="396" y="1068"/>
                </a:lnTo>
                <a:lnTo>
                  <a:pt x="393" y="1069"/>
                </a:lnTo>
                <a:lnTo>
                  <a:pt x="388" y="1068"/>
                </a:lnTo>
                <a:lnTo>
                  <a:pt x="380" y="1061"/>
                </a:lnTo>
                <a:lnTo>
                  <a:pt x="380" y="1061"/>
                </a:lnTo>
                <a:lnTo>
                  <a:pt x="359" y="1038"/>
                </a:lnTo>
                <a:lnTo>
                  <a:pt x="350" y="1027"/>
                </a:lnTo>
                <a:lnTo>
                  <a:pt x="343" y="1018"/>
                </a:lnTo>
                <a:lnTo>
                  <a:pt x="343" y="1018"/>
                </a:lnTo>
                <a:lnTo>
                  <a:pt x="342" y="1013"/>
                </a:lnTo>
                <a:lnTo>
                  <a:pt x="340" y="1007"/>
                </a:lnTo>
                <a:lnTo>
                  <a:pt x="338" y="992"/>
                </a:lnTo>
                <a:lnTo>
                  <a:pt x="334" y="949"/>
                </a:lnTo>
                <a:lnTo>
                  <a:pt x="334" y="949"/>
                </a:lnTo>
                <a:lnTo>
                  <a:pt x="334" y="943"/>
                </a:lnTo>
                <a:lnTo>
                  <a:pt x="334" y="933"/>
                </a:lnTo>
                <a:lnTo>
                  <a:pt x="338" y="910"/>
                </a:lnTo>
                <a:lnTo>
                  <a:pt x="344" y="881"/>
                </a:lnTo>
                <a:lnTo>
                  <a:pt x="351" y="850"/>
                </a:lnTo>
                <a:lnTo>
                  <a:pt x="364" y="796"/>
                </a:lnTo>
                <a:lnTo>
                  <a:pt x="368" y="778"/>
                </a:lnTo>
                <a:lnTo>
                  <a:pt x="368" y="772"/>
                </a:lnTo>
                <a:lnTo>
                  <a:pt x="368" y="768"/>
                </a:lnTo>
                <a:lnTo>
                  <a:pt x="368" y="768"/>
                </a:lnTo>
                <a:lnTo>
                  <a:pt x="363" y="757"/>
                </a:lnTo>
                <a:lnTo>
                  <a:pt x="356" y="738"/>
                </a:lnTo>
                <a:lnTo>
                  <a:pt x="348" y="720"/>
                </a:lnTo>
                <a:lnTo>
                  <a:pt x="346" y="713"/>
                </a:lnTo>
                <a:lnTo>
                  <a:pt x="343" y="709"/>
                </a:lnTo>
                <a:lnTo>
                  <a:pt x="343" y="709"/>
                </a:lnTo>
                <a:lnTo>
                  <a:pt x="340" y="704"/>
                </a:lnTo>
                <a:lnTo>
                  <a:pt x="335" y="693"/>
                </a:lnTo>
                <a:lnTo>
                  <a:pt x="323" y="663"/>
                </a:lnTo>
                <a:lnTo>
                  <a:pt x="309" y="619"/>
                </a:lnTo>
                <a:lnTo>
                  <a:pt x="309" y="619"/>
                </a:lnTo>
                <a:lnTo>
                  <a:pt x="314" y="618"/>
                </a:lnTo>
                <a:lnTo>
                  <a:pt x="317" y="617"/>
                </a:lnTo>
                <a:lnTo>
                  <a:pt x="318" y="615"/>
                </a:lnTo>
                <a:lnTo>
                  <a:pt x="318" y="613"/>
                </a:lnTo>
                <a:lnTo>
                  <a:pt x="318" y="613"/>
                </a:lnTo>
                <a:lnTo>
                  <a:pt x="317" y="609"/>
                </a:lnTo>
                <a:lnTo>
                  <a:pt x="314" y="605"/>
                </a:lnTo>
                <a:lnTo>
                  <a:pt x="313" y="601"/>
                </a:lnTo>
                <a:lnTo>
                  <a:pt x="311" y="594"/>
                </a:lnTo>
                <a:lnTo>
                  <a:pt x="311" y="594"/>
                </a:lnTo>
                <a:lnTo>
                  <a:pt x="314" y="586"/>
                </a:lnTo>
                <a:lnTo>
                  <a:pt x="315" y="580"/>
                </a:lnTo>
                <a:lnTo>
                  <a:pt x="315" y="580"/>
                </a:lnTo>
                <a:lnTo>
                  <a:pt x="315" y="557"/>
                </a:lnTo>
                <a:lnTo>
                  <a:pt x="315" y="541"/>
                </a:lnTo>
                <a:lnTo>
                  <a:pt x="334" y="569"/>
                </a:lnTo>
                <a:lnTo>
                  <a:pt x="334" y="569"/>
                </a:lnTo>
                <a:lnTo>
                  <a:pt x="335" y="582"/>
                </a:lnTo>
                <a:lnTo>
                  <a:pt x="336" y="601"/>
                </a:lnTo>
                <a:lnTo>
                  <a:pt x="336" y="601"/>
                </a:lnTo>
                <a:lnTo>
                  <a:pt x="338" y="606"/>
                </a:lnTo>
                <a:lnTo>
                  <a:pt x="339" y="610"/>
                </a:lnTo>
                <a:lnTo>
                  <a:pt x="343" y="617"/>
                </a:lnTo>
                <a:lnTo>
                  <a:pt x="343" y="617"/>
                </a:lnTo>
                <a:lnTo>
                  <a:pt x="346" y="626"/>
                </a:lnTo>
                <a:lnTo>
                  <a:pt x="348" y="633"/>
                </a:lnTo>
                <a:lnTo>
                  <a:pt x="350" y="635"/>
                </a:lnTo>
                <a:lnTo>
                  <a:pt x="350" y="635"/>
                </a:lnTo>
                <a:lnTo>
                  <a:pt x="351" y="636"/>
                </a:lnTo>
                <a:lnTo>
                  <a:pt x="359" y="638"/>
                </a:lnTo>
                <a:lnTo>
                  <a:pt x="359" y="638"/>
                </a:lnTo>
                <a:lnTo>
                  <a:pt x="368" y="639"/>
                </a:lnTo>
                <a:lnTo>
                  <a:pt x="371" y="638"/>
                </a:lnTo>
                <a:lnTo>
                  <a:pt x="371" y="638"/>
                </a:lnTo>
                <a:lnTo>
                  <a:pt x="372" y="639"/>
                </a:lnTo>
                <a:lnTo>
                  <a:pt x="376" y="640"/>
                </a:lnTo>
                <a:lnTo>
                  <a:pt x="380" y="639"/>
                </a:lnTo>
                <a:lnTo>
                  <a:pt x="381" y="638"/>
                </a:lnTo>
                <a:lnTo>
                  <a:pt x="384" y="635"/>
                </a:lnTo>
                <a:lnTo>
                  <a:pt x="384" y="635"/>
                </a:lnTo>
                <a:lnTo>
                  <a:pt x="389" y="623"/>
                </a:lnTo>
                <a:lnTo>
                  <a:pt x="391" y="615"/>
                </a:lnTo>
                <a:lnTo>
                  <a:pt x="389" y="603"/>
                </a:lnTo>
                <a:lnTo>
                  <a:pt x="389" y="603"/>
                </a:lnTo>
                <a:lnTo>
                  <a:pt x="388" y="597"/>
                </a:lnTo>
                <a:lnTo>
                  <a:pt x="387" y="590"/>
                </a:lnTo>
                <a:lnTo>
                  <a:pt x="379" y="578"/>
                </a:lnTo>
                <a:lnTo>
                  <a:pt x="365" y="560"/>
                </a:lnTo>
                <a:lnTo>
                  <a:pt x="365" y="560"/>
                </a:lnTo>
                <a:lnTo>
                  <a:pt x="355" y="537"/>
                </a:lnTo>
                <a:lnTo>
                  <a:pt x="338" y="495"/>
                </a:lnTo>
                <a:lnTo>
                  <a:pt x="322" y="452"/>
                </a:lnTo>
                <a:lnTo>
                  <a:pt x="317" y="436"/>
                </a:lnTo>
                <a:lnTo>
                  <a:pt x="315" y="427"/>
                </a:lnTo>
                <a:lnTo>
                  <a:pt x="315" y="427"/>
                </a:lnTo>
                <a:lnTo>
                  <a:pt x="311" y="403"/>
                </a:lnTo>
                <a:lnTo>
                  <a:pt x="309" y="390"/>
                </a:lnTo>
                <a:lnTo>
                  <a:pt x="309" y="390"/>
                </a:lnTo>
                <a:lnTo>
                  <a:pt x="307" y="363"/>
                </a:lnTo>
                <a:lnTo>
                  <a:pt x="306" y="328"/>
                </a:lnTo>
                <a:lnTo>
                  <a:pt x="306" y="328"/>
                </a:lnTo>
                <a:lnTo>
                  <a:pt x="302" y="306"/>
                </a:lnTo>
                <a:lnTo>
                  <a:pt x="294" y="276"/>
                </a:lnTo>
                <a:lnTo>
                  <a:pt x="281" y="225"/>
                </a:lnTo>
                <a:lnTo>
                  <a:pt x="281" y="225"/>
                </a:lnTo>
                <a:lnTo>
                  <a:pt x="273" y="201"/>
                </a:lnTo>
                <a:lnTo>
                  <a:pt x="270" y="192"/>
                </a:lnTo>
                <a:lnTo>
                  <a:pt x="268" y="188"/>
                </a:lnTo>
                <a:lnTo>
                  <a:pt x="268" y="188"/>
                </a:lnTo>
                <a:lnTo>
                  <a:pt x="264" y="180"/>
                </a:lnTo>
                <a:lnTo>
                  <a:pt x="261" y="175"/>
                </a:lnTo>
                <a:lnTo>
                  <a:pt x="261" y="175"/>
                </a:lnTo>
                <a:lnTo>
                  <a:pt x="270" y="172"/>
                </a:lnTo>
                <a:lnTo>
                  <a:pt x="276" y="169"/>
                </a:lnTo>
                <a:lnTo>
                  <a:pt x="281" y="165"/>
                </a:lnTo>
                <a:lnTo>
                  <a:pt x="281" y="165"/>
                </a:lnTo>
                <a:lnTo>
                  <a:pt x="282" y="159"/>
                </a:lnTo>
                <a:lnTo>
                  <a:pt x="285" y="147"/>
                </a:lnTo>
                <a:lnTo>
                  <a:pt x="286" y="131"/>
                </a:lnTo>
                <a:lnTo>
                  <a:pt x="286" y="131"/>
                </a:lnTo>
                <a:lnTo>
                  <a:pt x="292" y="123"/>
                </a:lnTo>
                <a:lnTo>
                  <a:pt x="296" y="116"/>
                </a:lnTo>
                <a:lnTo>
                  <a:pt x="296" y="112"/>
                </a:lnTo>
                <a:lnTo>
                  <a:pt x="296" y="112"/>
                </a:lnTo>
                <a:lnTo>
                  <a:pt x="296" y="110"/>
                </a:lnTo>
                <a:lnTo>
                  <a:pt x="297" y="107"/>
                </a:lnTo>
                <a:lnTo>
                  <a:pt x="297" y="105"/>
                </a:lnTo>
                <a:lnTo>
                  <a:pt x="296" y="101"/>
                </a:lnTo>
                <a:lnTo>
                  <a:pt x="296" y="101"/>
                </a:lnTo>
                <a:lnTo>
                  <a:pt x="293" y="86"/>
                </a:lnTo>
                <a:lnTo>
                  <a:pt x="293" y="76"/>
                </a:lnTo>
                <a:lnTo>
                  <a:pt x="293" y="76"/>
                </a:lnTo>
                <a:lnTo>
                  <a:pt x="296" y="72"/>
                </a:lnTo>
                <a:lnTo>
                  <a:pt x="299" y="66"/>
                </a:lnTo>
                <a:lnTo>
                  <a:pt x="302" y="61"/>
                </a:lnTo>
                <a:lnTo>
                  <a:pt x="302" y="58"/>
                </a:lnTo>
                <a:lnTo>
                  <a:pt x="302" y="57"/>
                </a:lnTo>
                <a:lnTo>
                  <a:pt x="302" y="57"/>
                </a:lnTo>
                <a:lnTo>
                  <a:pt x="298" y="45"/>
                </a:lnTo>
                <a:lnTo>
                  <a:pt x="296" y="35"/>
                </a:lnTo>
                <a:lnTo>
                  <a:pt x="296" y="35"/>
                </a:lnTo>
                <a:lnTo>
                  <a:pt x="294" y="31"/>
                </a:lnTo>
                <a:lnTo>
                  <a:pt x="290" y="25"/>
                </a:lnTo>
                <a:lnTo>
                  <a:pt x="284" y="16"/>
                </a:lnTo>
                <a:lnTo>
                  <a:pt x="284" y="16"/>
                </a:lnTo>
                <a:lnTo>
                  <a:pt x="278" y="13"/>
                </a:lnTo>
                <a:lnTo>
                  <a:pt x="270" y="12"/>
                </a:lnTo>
                <a:lnTo>
                  <a:pt x="261" y="10"/>
                </a:lnTo>
                <a:lnTo>
                  <a:pt x="252" y="7"/>
                </a:lnTo>
                <a:lnTo>
                  <a:pt x="252" y="7"/>
                </a:lnTo>
                <a:lnTo>
                  <a:pt x="244" y="4"/>
                </a:lnTo>
                <a:lnTo>
                  <a:pt x="233" y="2"/>
                </a:lnTo>
                <a:lnTo>
                  <a:pt x="224" y="0"/>
                </a:lnTo>
                <a:lnTo>
                  <a:pt x="215" y="0"/>
                </a:lnTo>
                <a:lnTo>
                  <a:pt x="215" y="0"/>
                </a:lnTo>
                <a:lnTo>
                  <a:pt x="202" y="0"/>
                </a:lnTo>
                <a:lnTo>
                  <a:pt x="197" y="0"/>
                </a:lnTo>
                <a:lnTo>
                  <a:pt x="190" y="4"/>
                </a:lnTo>
                <a:lnTo>
                  <a:pt x="190" y="4"/>
                </a:lnTo>
                <a:lnTo>
                  <a:pt x="182" y="10"/>
                </a:lnTo>
                <a:lnTo>
                  <a:pt x="174" y="17"/>
                </a:lnTo>
                <a:lnTo>
                  <a:pt x="166" y="25"/>
                </a:lnTo>
                <a:lnTo>
                  <a:pt x="162" y="32"/>
                </a:lnTo>
                <a:lnTo>
                  <a:pt x="162" y="32"/>
                </a:lnTo>
                <a:lnTo>
                  <a:pt x="160" y="41"/>
                </a:lnTo>
                <a:lnTo>
                  <a:pt x="156" y="58"/>
                </a:lnTo>
                <a:lnTo>
                  <a:pt x="153" y="76"/>
                </a:lnTo>
                <a:lnTo>
                  <a:pt x="153" y="85"/>
                </a:lnTo>
                <a:lnTo>
                  <a:pt x="153" y="85"/>
                </a:lnTo>
                <a:lnTo>
                  <a:pt x="156" y="101"/>
                </a:lnTo>
                <a:lnTo>
                  <a:pt x="156" y="101"/>
                </a:lnTo>
                <a:lnTo>
                  <a:pt x="153" y="110"/>
                </a:lnTo>
                <a:lnTo>
                  <a:pt x="153" y="110"/>
                </a:lnTo>
                <a:lnTo>
                  <a:pt x="154" y="112"/>
                </a:lnTo>
                <a:lnTo>
                  <a:pt x="157" y="115"/>
                </a:lnTo>
                <a:lnTo>
                  <a:pt x="162" y="119"/>
                </a:lnTo>
                <a:lnTo>
                  <a:pt x="158" y="124"/>
                </a:lnTo>
                <a:lnTo>
                  <a:pt x="162" y="13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5"/>
          <p:cNvSpPr>
            <a:spLocks noEditPoints="1"/>
          </p:cNvSpPr>
          <p:nvPr/>
        </p:nvSpPr>
        <p:spPr bwMode="auto">
          <a:xfrm>
            <a:off x="992160" y="2708920"/>
            <a:ext cx="450850" cy="1663700"/>
          </a:xfrm>
          <a:custGeom>
            <a:avLst/>
            <a:gdLst>
              <a:gd name="T0" fmla="*/ 91 w 284"/>
              <a:gd name="T1" fmla="*/ 12 h 1048"/>
              <a:gd name="T2" fmla="*/ 68 w 284"/>
              <a:gd name="T3" fmla="*/ 33 h 1048"/>
              <a:gd name="T4" fmla="*/ 74 w 284"/>
              <a:gd name="T5" fmla="*/ 42 h 1048"/>
              <a:gd name="T6" fmla="*/ 61 w 284"/>
              <a:gd name="T7" fmla="*/ 72 h 1048"/>
              <a:gd name="T8" fmla="*/ 59 w 284"/>
              <a:gd name="T9" fmla="*/ 95 h 1048"/>
              <a:gd name="T10" fmla="*/ 55 w 284"/>
              <a:gd name="T11" fmla="*/ 110 h 1048"/>
              <a:gd name="T12" fmla="*/ 56 w 284"/>
              <a:gd name="T13" fmla="*/ 122 h 1048"/>
              <a:gd name="T14" fmla="*/ 59 w 284"/>
              <a:gd name="T15" fmla="*/ 134 h 1048"/>
              <a:gd name="T16" fmla="*/ 79 w 284"/>
              <a:gd name="T17" fmla="*/ 161 h 1048"/>
              <a:gd name="T18" fmla="*/ 92 w 284"/>
              <a:gd name="T19" fmla="*/ 206 h 1048"/>
              <a:gd name="T20" fmla="*/ 77 w 284"/>
              <a:gd name="T21" fmla="*/ 218 h 1048"/>
              <a:gd name="T22" fmla="*/ 55 w 284"/>
              <a:gd name="T23" fmla="*/ 343 h 1048"/>
              <a:gd name="T24" fmla="*/ 35 w 284"/>
              <a:gd name="T25" fmla="*/ 458 h 1048"/>
              <a:gd name="T26" fmla="*/ 0 w 284"/>
              <a:gd name="T27" fmla="*/ 612 h 1048"/>
              <a:gd name="T28" fmla="*/ 26 w 284"/>
              <a:gd name="T29" fmla="*/ 620 h 1048"/>
              <a:gd name="T30" fmla="*/ 19 w 284"/>
              <a:gd name="T31" fmla="*/ 700 h 1048"/>
              <a:gd name="T32" fmla="*/ 21 w 284"/>
              <a:gd name="T33" fmla="*/ 754 h 1048"/>
              <a:gd name="T34" fmla="*/ 66 w 284"/>
              <a:gd name="T35" fmla="*/ 803 h 1048"/>
              <a:gd name="T36" fmla="*/ 84 w 284"/>
              <a:gd name="T37" fmla="*/ 921 h 1048"/>
              <a:gd name="T38" fmla="*/ 78 w 284"/>
              <a:gd name="T39" fmla="*/ 982 h 1048"/>
              <a:gd name="T40" fmla="*/ 19 w 284"/>
              <a:gd name="T41" fmla="*/ 1013 h 1048"/>
              <a:gd name="T42" fmla="*/ 32 w 284"/>
              <a:gd name="T43" fmla="*/ 1032 h 1048"/>
              <a:gd name="T44" fmla="*/ 83 w 284"/>
              <a:gd name="T45" fmla="*/ 1048 h 1048"/>
              <a:gd name="T46" fmla="*/ 119 w 284"/>
              <a:gd name="T47" fmla="*/ 1038 h 1048"/>
              <a:gd name="T48" fmla="*/ 167 w 284"/>
              <a:gd name="T49" fmla="*/ 1035 h 1048"/>
              <a:gd name="T50" fmla="*/ 177 w 284"/>
              <a:gd name="T51" fmla="*/ 1024 h 1048"/>
              <a:gd name="T52" fmla="*/ 171 w 284"/>
              <a:gd name="T53" fmla="*/ 1002 h 1048"/>
              <a:gd name="T54" fmla="*/ 181 w 284"/>
              <a:gd name="T55" fmla="*/ 985 h 1048"/>
              <a:gd name="T56" fmla="*/ 196 w 284"/>
              <a:gd name="T57" fmla="*/ 984 h 1048"/>
              <a:gd name="T58" fmla="*/ 235 w 284"/>
              <a:gd name="T59" fmla="*/ 937 h 1048"/>
              <a:gd name="T60" fmla="*/ 249 w 284"/>
              <a:gd name="T61" fmla="*/ 911 h 1048"/>
              <a:gd name="T62" fmla="*/ 281 w 284"/>
              <a:gd name="T63" fmla="*/ 876 h 1048"/>
              <a:gd name="T64" fmla="*/ 277 w 284"/>
              <a:gd name="T65" fmla="*/ 842 h 1048"/>
              <a:gd name="T66" fmla="*/ 230 w 284"/>
              <a:gd name="T67" fmla="*/ 838 h 1048"/>
              <a:gd name="T68" fmla="*/ 218 w 284"/>
              <a:gd name="T69" fmla="*/ 819 h 1048"/>
              <a:gd name="T70" fmla="*/ 201 w 284"/>
              <a:gd name="T71" fmla="*/ 650 h 1048"/>
              <a:gd name="T72" fmla="*/ 242 w 284"/>
              <a:gd name="T73" fmla="*/ 643 h 1048"/>
              <a:gd name="T74" fmla="*/ 262 w 284"/>
              <a:gd name="T75" fmla="*/ 546 h 1048"/>
              <a:gd name="T76" fmla="*/ 279 w 284"/>
              <a:gd name="T77" fmla="*/ 504 h 1048"/>
              <a:gd name="T78" fmla="*/ 280 w 284"/>
              <a:gd name="T79" fmla="*/ 424 h 1048"/>
              <a:gd name="T80" fmla="*/ 269 w 284"/>
              <a:gd name="T81" fmla="*/ 363 h 1048"/>
              <a:gd name="T82" fmla="*/ 258 w 284"/>
              <a:gd name="T83" fmla="*/ 272 h 1048"/>
              <a:gd name="T84" fmla="*/ 238 w 284"/>
              <a:gd name="T85" fmla="*/ 213 h 1048"/>
              <a:gd name="T86" fmla="*/ 190 w 284"/>
              <a:gd name="T87" fmla="*/ 148 h 1048"/>
              <a:gd name="T88" fmla="*/ 192 w 284"/>
              <a:gd name="T89" fmla="*/ 127 h 1048"/>
              <a:gd name="T90" fmla="*/ 192 w 284"/>
              <a:gd name="T91" fmla="*/ 100 h 1048"/>
              <a:gd name="T92" fmla="*/ 188 w 284"/>
              <a:gd name="T93" fmla="*/ 49 h 1048"/>
              <a:gd name="T94" fmla="*/ 174 w 284"/>
              <a:gd name="T95" fmla="*/ 16 h 1048"/>
              <a:gd name="T96" fmla="*/ 158 w 284"/>
              <a:gd name="T97" fmla="*/ 9 h 1048"/>
              <a:gd name="T98" fmla="*/ 139 w 284"/>
              <a:gd name="T99" fmla="*/ 1 h 1048"/>
              <a:gd name="T100" fmla="*/ 188 w 284"/>
              <a:gd name="T101" fmla="*/ 905 h 1048"/>
              <a:gd name="T102" fmla="*/ 176 w 284"/>
              <a:gd name="T103" fmla="*/ 950 h 1048"/>
              <a:gd name="T104" fmla="*/ 167 w 284"/>
              <a:gd name="T105" fmla="*/ 931 h 1048"/>
              <a:gd name="T106" fmla="*/ 174 w 284"/>
              <a:gd name="T107" fmla="*/ 890 h 1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4" h="1048">
                <a:moveTo>
                  <a:pt x="133" y="0"/>
                </a:moveTo>
                <a:lnTo>
                  <a:pt x="133" y="0"/>
                </a:lnTo>
                <a:lnTo>
                  <a:pt x="113" y="5"/>
                </a:lnTo>
                <a:lnTo>
                  <a:pt x="98" y="9"/>
                </a:lnTo>
                <a:lnTo>
                  <a:pt x="91" y="12"/>
                </a:lnTo>
                <a:lnTo>
                  <a:pt x="85" y="15"/>
                </a:lnTo>
                <a:lnTo>
                  <a:pt x="85" y="15"/>
                </a:lnTo>
                <a:lnTo>
                  <a:pt x="78" y="21"/>
                </a:lnTo>
                <a:lnTo>
                  <a:pt x="72" y="26"/>
                </a:lnTo>
                <a:lnTo>
                  <a:pt x="68" y="33"/>
                </a:lnTo>
                <a:lnTo>
                  <a:pt x="66" y="38"/>
                </a:lnTo>
                <a:lnTo>
                  <a:pt x="66" y="38"/>
                </a:lnTo>
                <a:lnTo>
                  <a:pt x="66" y="49"/>
                </a:lnTo>
                <a:lnTo>
                  <a:pt x="66" y="54"/>
                </a:lnTo>
                <a:lnTo>
                  <a:pt x="74" y="42"/>
                </a:lnTo>
                <a:lnTo>
                  <a:pt x="77" y="53"/>
                </a:lnTo>
                <a:lnTo>
                  <a:pt x="69" y="68"/>
                </a:lnTo>
                <a:lnTo>
                  <a:pt x="69" y="68"/>
                </a:lnTo>
                <a:lnTo>
                  <a:pt x="65" y="70"/>
                </a:lnTo>
                <a:lnTo>
                  <a:pt x="61" y="72"/>
                </a:lnTo>
                <a:lnTo>
                  <a:pt x="61" y="73"/>
                </a:lnTo>
                <a:lnTo>
                  <a:pt x="61" y="73"/>
                </a:lnTo>
                <a:lnTo>
                  <a:pt x="63" y="91"/>
                </a:lnTo>
                <a:lnTo>
                  <a:pt x="63" y="91"/>
                </a:lnTo>
                <a:lnTo>
                  <a:pt x="59" y="95"/>
                </a:lnTo>
                <a:lnTo>
                  <a:pt x="55" y="103"/>
                </a:lnTo>
                <a:lnTo>
                  <a:pt x="55" y="103"/>
                </a:lnTo>
                <a:lnTo>
                  <a:pt x="54" y="108"/>
                </a:lnTo>
                <a:lnTo>
                  <a:pt x="54" y="109"/>
                </a:lnTo>
                <a:lnTo>
                  <a:pt x="55" y="110"/>
                </a:lnTo>
                <a:lnTo>
                  <a:pt x="55" y="110"/>
                </a:lnTo>
                <a:lnTo>
                  <a:pt x="61" y="112"/>
                </a:lnTo>
                <a:lnTo>
                  <a:pt x="61" y="112"/>
                </a:lnTo>
                <a:lnTo>
                  <a:pt x="58" y="118"/>
                </a:lnTo>
                <a:lnTo>
                  <a:pt x="56" y="122"/>
                </a:lnTo>
                <a:lnTo>
                  <a:pt x="56" y="124"/>
                </a:lnTo>
                <a:lnTo>
                  <a:pt x="58" y="126"/>
                </a:lnTo>
                <a:lnTo>
                  <a:pt x="61" y="129"/>
                </a:lnTo>
                <a:lnTo>
                  <a:pt x="59" y="134"/>
                </a:lnTo>
                <a:lnTo>
                  <a:pt x="59" y="134"/>
                </a:lnTo>
                <a:lnTo>
                  <a:pt x="65" y="147"/>
                </a:lnTo>
                <a:lnTo>
                  <a:pt x="69" y="155"/>
                </a:lnTo>
                <a:lnTo>
                  <a:pt x="73" y="160"/>
                </a:lnTo>
                <a:lnTo>
                  <a:pt x="73" y="160"/>
                </a:lnTo>
                <a:lnTo>
                  <a:pt x="79" y="161"/>
                </a:lnTo>
                <a:lnTo>
                  <a:pt x="84" y="161"/>
                </a:lnTo>
                <a:lnTo>
                  <a:pt x="105" y="176"/>
                </a:lnTo>
                <a:lnTo>
                  <a:pt x="93" y="206"/>
                </a:lnTo>
                <a:lnTo>
                  <a:pt x="93" y="206"/>
                </a:lnTo>
                <a:lnTo>
                  <a:pt x="92" y="206"/>
                </a:lnTo>
                <a:lnTo>
                  <a:pt x="87" y="207"/>
                </a:lnTo>
                <a:lnTo>
                  <a:pt x="82" y="211"/>
                </a:lnTo>
                <a:lnTo>
                  <a:pt x="78" y="214"/>
                </a:lnTo>
                <a:lnTo>
                  <a:pt x="77" y="218"/>
                </a:lnTo>
                <a:lnTo>
                  <a:pt x="77" y="218"/>
                </a:lnTo>
                <a:lnTo>
                  <a:pt x="74" y="227"/>
                </a:lnTo>
                <a:lnTo>
                  <a:pt x="70" y="242"/>
                </a:lnTo>
                <a:lnTo>
                  <a:pt x="64" y="283"/>
                </a:lnTo>
                <a:lnTo>
                  <a:pt x="59" y="322"/>
                </a:lnTo>
                <a:lnTo>
                  <a:pt x="55" y="343"/>
                </a:lnTo>
                <a:lnTo>
                  <a:pt x="55" y="343"/>
                </a:lnTo>
                <a:lnTo>
                  <a:pt x="51" y="361"/>
                </a:lnTo>
                <a:lnTo>
                  <a:pt x="45" y="396"/>
                </a:lnTo>
                <a:lnTo>
                  <a:pt x="35" y="458"/>
                </a:lnTo>
                <a:lnTo>
                  <a:pt x="35" y="458"/>
                </a:lnTo>
                <a:lnTo>
                  <a:pt x="28" y="488"/>
                </a:lnTo>
                <a:lnTo>
                  <a:pt x="17" y="538"/>
                </a:lnTo>
                <a:lnTo>
                  <a:pt x="0" y="611"/>
                </a:lnTo>
                <a:lnTo>
                  <a:pt x="0" y="611"/>
                </a:lnTo>
                <a:lnTo>
                  <a:pt x="0" y="612"/>
                </a:lnTo>
                <a:lnTo>
                  <a:pt x="4" y="615"/>
                </a:lnTo>
                <a:lnTo>
                  <a:pt x="12" y="618"/>
                </a:lnTo>
                <a:lnTo>
                  <a:pt x="12" y="618"/>
                </a:lnTo>
                <a:lnTo>
                  <a:pt x="18" y="618"/>
                </a:lnTo>
                <a:lnTo>
                  <a:pt x="26" y="620"/>
                </a:lnTo>
                <a:lnTo>
                  <a:pt x="36" y="620"/>
                </a:lnTo>
                <a:lnTo>
                  <a:pt x="36" y="620"/>
                </a:lnTo>
                <a:lnTo>
                  <a:pt x="32" y="637"/>
                </a:lnTo>
                <a:lnTo>
                  <a:pt x="23" y="677"/>
                </a:lnTo>
                <a:lnTo>
                  <a:pt x="19" y="700"/>
                </a:lnTo>
                <a:lnTo>
                  <a:pt x="17" y="721"/>
                </a:lnTo>
                <a:lnTo>
                  <a:pt x="18" y="740"/>
                </a:lnTo>
                <a:lnTo>
                  <a:pt x="18" y="748"/>
                </a:lnTo>
                <a:lnTo>
                  <a:pt x="21" y="754"/>
                </a:lnTo>
                <a:lnTo>
                  <a:pt x="21" y="754"/>
                </a:lnTo>
                <a:lnTo>
                  <a:pt x="24" y="761"/>
                </a:lnTo>
                <a:lnTo>
                  <a:pt x="28" y="767"/>
                </a:lnTo>
                <a:lnTo>
                  <a:pt x="40" y="778"/>
                </a:lnTo>
                <a:lnTo>
                  <a:pt x="52" y="791"/>
                </a:lnTo>
                <a:lnTo>
                  <a:pt x="66" y="803"/>
                </a:lnTo>
                <a:lnTo>
                  <a:pt x="92" y="822"/>
                </a:lnTo>
                <a:lnTo>
                  <a:pt x="102" y="829"/>
                </a:lnTo>
                <a:lnTo>
                  <a:pt x="102" y="829"/>
                </a:lnTo>
                <a:lnTo>
                  <a:pt x="94" y="872"/>
                </a:lnTo>
                <a:lnTo>
                  <a:pt x="84" y="921"/>
                </a:lnTo>
                <a:lnTo>
                  <a:pt x="84" y="921"/>
                </a:lnTo>
                <a:lnTo>
                  <a:pt x="80" y="931"/>
                </a:lnTo>
                <a:lnTo>
                  <a:pt x="79" y="938"/>
                </a:lnTo>
                <a:lnTo>
                  <a:pt x="78" y="947"/>
                </a:lnTo>
                <a:lnTo>
                  <a:pt x="78" y="982"/>
                </a:lnTo>
                <a:lnTo>
                  <a:pt x="78" y="982"/>
                </a:lnTo>
                <a:lnTo>
                  <a:pt x="49" y="996"/>
                </a:lnTo>
                <a:lnTo>
                  <a:pt x="30" y="1007"/>
                </a:lnTo>
                <a:lnTo>
                  <a:pt x="22" y="1011"/>
                </a:lnTo>
                <a:lnTo>
                  <a:pt x="19" y="1013"/>
                </a:lnTo>
                <a:lnTo>
                  <a:pt x="19" y="1013"/>
                </a:lnTo>
                <a:lnTo>
                  <a:pt x="19" y="1016"/>
                </a:lnTo>
                <a:lnTo>
                  <a:pt x="19" y="1019"/>
                </a:lnTo>
                <a:lnTo>
                  <a:pt x="24" y="1026"/>
                </a:lnTo>
                <a:lnTo>
                  <a:pt x="32" y="1032"/>
                </a:lnTo>
                <a:lnTo>
                  <a:pt x="40" y="1039"/>
                </a:lnTo>
                <a:lnTo>
                  <a:pt x="40" y="1039"/>
                </a:lnTo>
                <a:lnTo>
                  <a:pt x="52" y="1043"/>
                </a:lnTo>
                <a:lnTo>
                  <a:pt x="68" y="1046"/>
                </a:lnTo>
                <a:lnTo>
                  <a:pt x="83" y="1048"/>
                </a:lnTo>
                <a:lnTo>
                  <a:pt x="88" y="1048"/>
                </a:lnTo>
                <a:lnTo>
                  <a:pt x="91" y="1048"/>
                </a:lnTo>
                <a:lnTo>
                  <a:pt x="91" y="1048"/>
                </a:lnTo>
                <a:lnTo>
                  <a:pt x="108" y="1041"/>
                </a:lnTo>
                <a:lnTo>
                  <a:pt x="119" y="1038"/>
                </a:lnTo>
                <a:lnTo>
                  <a:pt x="125" y="1036"/>
                </a:lnTo>
                <a:lnTo>
                  <a:pt x="125" y="1036"/>
                </a:lnTo>
                <a:lnTo>
                  <a:pt x="146" y="1036"/>
                </a:lnTo>
                <a:lnTo>
                  <a:pt x="160" y="1036"/>
                </a:lnTo>
                <a:lnTo>
                  <a:pt x="167" y="1035"/>
                </a:lnTo>
                <a:lnTo>
                  <a:pt x="171" y="1032"/>
                </a:lnTo>
                <a:lnTo>
                  <a:pt x="171" y="1032"/>
                </a:lnTo>
                <a:lnTo>
                  <a:pt x="174" y="1030"/>
                </a:lnTo>
                <a:lnTo>
                  <a:pt x="176" y="1027"/>
                </a:lnTo>
                <a:lnTo>
                  <a:pt x="177" y="1024"/>
                </a:lnTo>
                <a:lnTo>
                  <a:pt x="177" y="1021"/>
                </a:lnTo>
                <a:lnTo>
                  <a:pt x="176" y="1015"/>
                </a:lnTo>
                <a:lnTo>
                  <a:pt x="173" y="1010"/>
                </a:lnTo>
                <a:lnTo>
                  <a:pt x="173" y="1010"/>
                </a:lnTo>
                <a:lnTo>
                  <a:pt x="171" y="1002"/>
                </a:lnTo>
                <a:lnTo>
                  <a:pt x="169" y="991"/>
                </a:lnTo>
                <a:lnTo>
                  <a:pt x="169" y="975"/>
                </a:lnTo>
                <a:lnTo>
                  <a:pt x="169" y="975"/>
                </a:lnTo>
                <a:lnTo>
                  <a:pt x="174" y="982"/>
                </a:lnTo>
                <a:lnTo>
                  <a:pt x="181" y="985"/>
                </a:lnTo>
                <a:lnTo>
                  <a:pt x="185" y="987"/>
                </a:lnTo>
                <a:lnTo>
                  <a:pt x="188" y="987"/>
                </a:lnTo>
                <a:lnTo>
                  <a:pt x="188" y="987"/>
                </a:lnTo>
                <a:lnTo>
                  <a:pt x="192" y="985"/>
                </a:lnTo>
                <a:lnTo>
                  <a:pt x="196" y="984"/>
                </a:lnTo>
                <a:lnTo>
                  <a:pt x="208" y="977"/>
                </a:lnTo>
                <a:lnTo>
                  <a:pt x="218" y="965"/>
                </a:lnTo>
                <a:lnTo>
                  <a:pt x="228" y="951"/>
                </a:lnTo>
                <a:lnTo>
                  <a:pt x="228" y="951"/>
                </a:lnTo>
                <a:lnTo>
                  <a:pt x="235" y="937"/>
                </a:lnTo>
                <a:lnTo>
                  <a:pt x="239" y="927"/>
                </a:lnTo>
                <a:lnTo>
                  <a:pt x="243" y="918"/>
                </a:lnTo>
                <a:lnTo>
                  <a:pt x="246" y="914"/>
                </a:lnTo>
                <a:lnTo>
                  <a:pt x="249" y="911"/>
                </a:lnTo>
                <a:lnTo>
                  <a:pt x="249" y="911"/>
                </a:lnTo>
                <a:lnTo>
                  <a:pt x="267" y="897"/>
                </a:lnTo>
                <a:lnTo>
                  <a:pt x="275" y="888"/>
                </a:lnTo>
                <a:lnTo>
                  <a:pt x="279" y="883"/>
                </a:lnTo>
                <a:lnTo>
                  <a:pt x="281" y="876"/>
                </a:lnTo>
                <a:lnTo>
                  <a:pt x="281" y="876"/>
                </a:lnTo>
                <a:lnTo>
                  <a:pt x="282" y="871"/>
                </a:lnTo>
                <a:lnTo>
                  <a:pt x="284" y="865"/>
                </a:lnTo>
                <a:lnTo>
                  <a:pt x="282" y="855"/>
                </a:lnTo>
                <a:lnTo>
                  <a:pt x="281" y="847"/>
                </a:lnTo>
                <a:lnTo>
                  <a:pt x="277" y="842"/>
                </a:lnTo>
                <a:lnTo>
                  <a:pt x="277" y="842"/>
                </a:lnTo>
                <a:lnTo>
                  <a:pt x="274" y="841"/>
                </a:lnTo>
                <a:lnTo>
                  <a:pt x="269" y="841"/>
                </a:lnTo>
                <a:lnTo>
                  <a:pt x="252" y="839"/>
                </a:lnTo>
                <a:lnTo>
                  <a:pt x="230" y="838"/>
                </a:lnTo>
                <a:lnTo>
                  <a:pt x="230" y="838"/>
                </a:lnTo>
                <a:lnTo>
                  <a:pt x="228" y="834"/>
                </a:lnTo>
                <a:lnTo>
                  <a:pt x="224" y="825"/>
                </a:lnTo>
                <a:lnTo>
                  <a:pt x="224" y="825"/>
                </a:lnTo>
                <a:lnTo>
                  <a:pt x="218" y="819"/>
                </a:lnTo>
                <a:lnTo>
                  <a:pt x="206" y="810"/>
                </a:lnTo>
                <a:lnTo>
                  <a:pt x="192" y="799"/>
                </a:lnTo>
                <a:lnTo>
                  <a:pt x="192" y="692"/>
                </a:lnTo>
                <a:lnTo>
                  <a:pt x="201" y="650"/>
                </a:lnTo>
                <a:lnTo>
                  <a:pt x="201" y="650"/>
                </a:lnTo>
                <a:lnTo>
                  <a:pt x="220" y="649"/>
                </a:lnTo>
                <a:lnTo>
                  <a:pt x="234" y="646"/>
                </a:lnTo>
                <a:lnTo>
                  <a:pt x="239" y="645"/>
                </a:lnTo>
                <a:lnTo>
                  <a:pt x="242" y="643"/>
                </a:lnTo>
                <a:lnTo>
                  <a:pt x="242" y="643"/>
                </a:lnTo>
                <a:lnTo>
                  <a:pt x="244" y="626"/>
                </a:lnTo>
                <a:lnTo>
                  <a:pt x="246" y="597"/>
                </a:lnTo>
                <a:lnTo>
                  <a:pt x="249" y="555"/>
                </a:lnTo>
                <a:lnTo>
                  <a:pt x="249" y="555"/>
                </a:lnTo>
                <a:lnTo>
                  <a:pt x="262" y="546"/>
                </a:lnTo>
                <a:lnTo>
                  <a:pt x="271" y="538"/>
                </a:lnTo>
                <a:lnTo>
                  <a:pt x="274" y="535"/>
                </a:lnTo>
                <a:lnTo>
                  <a:pt x="276" y="531"/>
                </a:lnTo>
                <a:lnTo>
                  <a:pt x="276" y="531"/>
                </a:lnTo>
                <a:lnTo>
                  <a:pt x="279" y="504"/>
                </a:lnTo>
                <a:lnTo>
                  <a:pt x="280" y="485"/>
                </a:lnTo>
                <a:lnTo>
                  <a:pt x="280" y="485"/>
                </a:lnTo>
                <a:lnTo>
                  <a:pt x="280" y="460"/>
                </a:lnTo>
                <a:lnTo>
                  <a:pt x="280" y="439"/>
                </a:lnTo>
                <a:lnTo>
                  <a:pt x="280" y="424"/>
                </a:lnTo>
                <a:lnTo>
                  <a:pt x="280" y="424"/>
                </a:lnTo>
                <a:lnTo>
                  <a:pt x="272" y="391"/>
                </a:lnTo>
                <a:lnTo>
                  <a:pt x="270" y="375"/>
                </a:lnTo>
                <a:lnTo>
                  <a:pt x="269" y="363"/>
                </a:lnTo>
                <a:lnTo>
                  <a:pt x="269" y="363"/>
                </a:lnTo>
                <a:lnTo>
                  <a:pt x="267" y="336"/>
                </a:lnTo>
                <a:lnTo>
                  <a:pt x="266" y="310"/>
                </a:lnTo>
                <a:lnTo>
                  <a:pt x="266" y="310"/>
                </a:lnTo>
                <a:lnTo>
                  <a:pt x="263" y="296"/>
                </a:lnTo>
                <a:lnTo>
                  <a:pt x="258" y="272"/>
                </a:lnTo>
                <a:lnTo>
                  <a:pt x="252" y="245"/>
                </a:lnTo>
                <a:lnTo>
                  <a:pt x="247" y="232"/>
                </a:lnTo>
                <a:lnTo>
                  <a:pt x="243" y="222"/>
                </a:lnTo>
                <a:lnTo>
                  <a:pt x="243" y="222"/>
                </a:lnTo>
                <a:lnTo>
                  <a:pt x="238" y="213"/>
                </a:lnTo>
                <a:lnTo>
                  <a:pt x="230" y="203"/>
                </a:lnTo>
                <a:lnTo>
                  <a:pt x="214" y="185"/>
                </a:lnTo>
                <a:lnTo>
                  <a:pt x="200" y="173"/>
                </a:lnTo>
                <a:lnTo>
                  <a:pt x="194" y="167"/>
                </a:lnTo>
                <a:lnTo>
                  <a:pt x="190" y="148"/>
                </a:lnTo>
                <a:lnTo>
                  <a:pt x="185" y="134"/>
                </a:lnTo>
                <a:lnTo>
                  <a:pt x="192" y="141"/>
                </a:lnTo>
                <a:lnTo>
                  <a:pt x="192" y="141"/>
                </a:lnTo>
                <a:lnTo>
                  <a:pt x="192" y="137"/>
                </a:lnTo>
                <a:lnTo>
                  <a:pt x="192" y="127"/>
                </a:lnTo>
                <a:lnTo>
                  <a:pt x="192" y="127"/>
                </a:lnTo>
                <a:lnTo>
                  <a:pt x="190" y="114"/>
                </a:lnTo>
                <a:lnTo>
                  <a:pt x="190" y="114"/>
                </a:lnTo>
                <a:lnTo>
                  <a:pt x="191" y="110"/>
                </a:lnTo>
                <a:lnTo>
                  <a:pt x="192" y="100"/>
                </a:lnTo>
                <a:lnTo>
                  <a:pt x="194" y="85"/>
                </a:lnTo>
                <a:lnTo>
                  <a:pt x="194" y="76"/>
                </a:lnTo>
                <a:lnTo>
                  <a:pt x="192" y="66"/>
                </a:lnTo>
                <a:lnTo>
                  <a:pt x="192" y="66"/>
                </a:lnTo>
                <a:lnTo>
                  <a:pt x="188" y="49"/>
                </a:lnTo>
                <a:lnTo>
                  <a:pt x="186" y="35"/>
                </a:lnTo>
                <a:lnTo>
                  <a:pt x="185" y="29"/>
                </a:lnTo>
                <a:lnTo>
                  <a:pt x="182" y="25"/>
                </a:lnTo>
                <a:lnTo>
                  <a:pt x="180" y="20"/>
                </a:lnTo>
                <a:lnTo>
                  <a:pt x="174" y="16"/>
                </a:lnTo>
                <a:lnTo>
                  <a:pt x="174" y="16"/>
                </a:lnTo>
                <a:lnTo>
                  <a:pt x="167" y="12"/>
                </a:lnTo>
                <a:lnTo>
                  <a:pt x="162" y="10"/>
                </a:lnTo>
                <a:lnTo>
                  <a:pt x="158" y="9"/>
                </a:lnTo>
                <a:lnTo>
                  <a:pt x="158" y="9"/>
                </a:lnTo>
                <a:lnTo>
                  <a:pt x="157" y="7"/>
                </a:lnTo>
                <a:lnTo>
                  <a:pt x="150" y="4"/>
                </a:lnTo>
                <a:lnTo>
                  <a:pt x="150" y="4"/>
                </a:lnTo>
                <a:lnTo>
                  <a:pt x="145" y="2"/>
                </a:lnTo>
                <a:lnTo>
                  <a:pt x="139" y="1"/>
                </a:lnTo>
                <a:lnTo>
                  <a:pt x="133" y="0"/>
                </a:lnTo>
                <a:lnTo>
                  <a:pt x="133" y="0"/>
                </a:lnTo>
                <a:close/>
                <a:moveTo>
                  <a:pt x="174" y="890"/>
                </a:moveTo>
                <a:lnTo>
                  <a:pt x="188" y="905"/>
                </a:lnTo>
                <a:lnTo>
                  <a:pt x="188" y="905"/>
                </a:lnTo>
                <a:lnTo>
                  <a:pt x="186" y="917"/>
                </a:lnTo>
                <a:lnTo>
                  <a:pt x="182" y="936"/>
                </a:lnTo>
                <a:lnTo>
                  <a:pt x="182" y="936"/>
                </a:lnTo>
                <a:lnTo>
                  <a:pt x="180" y="942"/>
                </a:lnTo>
                <a:lnTo>
                  <a:pt x="176" y="950"/>
                </a:lnTo>
                <a:lnTo>
                  <a:pt x="171" y="959"/>
                </a:lnTo>
                <a:lnTo>
                  <a:pt x="159" y="947"/>
                </a:lnTo>
                <a:lnTo>
                  <a:pt x="159" y="947"/>
                </a:lnTo>
                <a:lnTo>
                  <a:pt x="163" y="940"/>
                </a:lnTo>
                <a:lnTo>
                  <a:pt x="167" y="931"/>
                </a:lnTo>
                <a:lnTo>
                  <a:pt x="171" y="921"/>
                </a:lnTo>
                <a:lnTo>
                  <a:pt x="171" y="921"/>
                </a:lnTo>
                <a:lnTo>
                  <a:pt x="173" y="909"/>
                </a:lnTo>
                <a:lnTo>
                  <a:pt x="174" y="899"/>
                </a:lnTo>
                <a:lnTo>
                  <a:pt x="174" y="890"/>
                </a:lnTo>
                <a:lnTo>
                  <a:pt x="174" y="89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4"/>
          <p:cNvSpPr>
            <a:spLocks/>
          </p:cNvSpPr>
          <p:nvPr/>
        </p:nvSpPr>
        <p:spPr bwMode="auto">
          <a:xfrm>
            <a:off x="2639058" y="2761277"/>
            <a:ext cx="713742" cy="1623538"/>
          </a:xfrm>
          <a:custGeom>
            <a:avLst/>
            <a:gdLst>
              <a:gd name="T0" fmla="*/ 190 w 557"/>
              <a:gd name="T1" fmla="*/ 242 h 1267"/>
              <a:gd name="T2" fmla="*/ 176 w 557"/>
              <a:gd name="T3" fmla="*/ 287 h 1267"/>
              <a:gd name="T4" fmla="*/ 173 w 557"/>
              <a:gd name="T5" fmla="*/ 393 h 1267"/>
              <a:gd name="T6" fmla="*/ 193 w 557"/>
              <a:gd name="T7" fmla="*/ 490 h 1267"/>
              <a:gd name="T8" fmla="*/ 190 w 557"/>
              <a:gd name="T9" fmla="*/ 555 h 1267"/>
              <a:gd name="T10" fmla="*/ 152 w 557"/>
              <a:gd name="T11" fmla="*/ 647 h 1267"/>
              <a:gd name="T12" fmla="*/ 139 w 557"/>
              <a:gd name="T13" fmla="*/ 688 h 1267"/>
              <a:gd name="T14" fmla="*/ 158 w 557"/>
              <a:gd name="T15" fmla="*/ 711 h 1267"/>
              <a:gd name="T16" fmla="*/ 164 w 557"/>
              <a:gd name="T17" fmla="*/ 728 h 1267"/>
              <a:gd name="T18" fmla="*/ 106 w 557"/>
              <a:gd name="T19" fmla="*/ 909 h 1267"/>
              <a:gd name="T20" fmla="*/ 1 w 557"/>
              <a:gd name="T21" fmla="*/ 1057 h 1267"/>
              <a:gd name="T22" fmla="*/ 11 w 557"/>
              <a:gd name="T23" fmla="*/ 1111 h 1267"/>
              <a:gd name="T24" fmla="*/ 14 w 557"/>
              <a:gd name="T25" fmla="*/ 1156 h 1267"/>
              <a:gd name="T26" fmla="*/ 28 w 557"/>
              <a:gd name="T27" fmla="*/ 1175 h 1267"/>
              <a:gd name="T28" fmla="*/ 112 w 557"/>
              <a:gd name="T29" fmla="*/ 1196 h 1267"/>
              <a:gd name="T30" fmla="*/ 102 w 557"/>
              <a:gd name="T31" fmla="*/ 1177 h 1267"/>
              <a:gd name="T32" fmla="*/ 92 w 557"/>
              <a:gd name="T33" fmla="*/ 1132 h 1267"/>
              <a:gd name="T34" fmla="*/ 96 w 557"/>
              <a:gd name="T35" fmla="*/ 1093 h 1267"/>
              <a:gd name="T36" fmla="*/ 174 w 557"/>
              <a:gd name="T37" fmla="*/ 980 h 1267"/>
              <a:gd name="T38" fmla="*/ 254 w 557"/>
              <a:gd name="T39" fmla="*/ 902 h 1267"/>
              <a:gd name="T40" fmla="*/ 283 w 557"/>
              <a:gd name="T41" fmla="*/ 855 h 1267"/>
              <a:gd name="T42" fmla="*/ 398 w 557"/>
              <a:gd name="T43" fmla="*/ 1083 h 1267"/>
              <a:gd name="T44" fmla="*/ 399 w 557"/>
              <a:gd name="T45" fmla="*/ 1231 h 1267"/>
              <a:gd name="T46" fmla="*/ 413 w 557"/>
              <a:gd name="T47" fmla="*/ 1263 h 1267"/>
              <a:gd name="T48" fmla="*/ 483 w 557"/>
              <a:gd name="T49" fmla="*/ 1263 h 1267"/>
              <a:gd name="T50" fmla="*/ 530 w 557"/>
              <a:gd name="T51" fmla="*/ 1266 h 1267"/>
              <a:gd name="T52" fmla="*/ 557 w 557"/>
              <a:gd name="T53" fmla="*/ 1247 h 1267"/>
              <a:gd name="T54" fmla="*/ 526 w 557"/>
              <a:gd name="T55" fmla="*/ 1236 h 1267"/>
              <a:gd name="T56" fmla="*/ 483 w 557"/>
              <a:gd name="T57" fmla="*/ 1212 h 1267"/>
              <a:gd name="T58" fmla="*/ 507 w 557"/>
              <a:gd name="T59" fmla="*/ 1204 h 1267"/>
              <a:gd name="T60" fmla="*/ 490 w 557"/>
              <a:gd name="T61" fmla="*/ 1125 h 1267"/>
              <a:gd name="T62" fmla="*/ 488 w 557"/>
              <a:gd name="T63" fmla="*/ 1000 h 1267"/>
              <a:gd name="T64" fmla="*/ 477 w 557"/>
              <a:gd name="T65" fmla="*/ 926 h 1267"/>
              <a:gd name="T66" fmla="*/ 467 w 557"/>
              <a:gd name="T67" fmla="*/ 827 h 1267"/>
              <a:gd name="T68" fmla="*/ 464 w 557"/>
              <a:gd name="T69" fmla="*/ 653 h 1267"/>
              <a:gd name="T70" fmla="*/ 485 w 557"/>
              <a:gd name="T71" fmla="*/ 647 h 1267"/>
              <a:gd name="T72" fmla="*/ 490 w 557"/>
              <a:gd name="T73" fmla="*/ 515 h 1267"/>
              <a:gd name="T74" fmla="*/ 468 w 557"/>
              <a:gd name="T75" fmla="*/ 409 h 1267"/>
              <a:gd name="T76" fmla="*/ 412 w 557"/>
              <a:gd name="T77" fmla="*/ 265 h 1267"/>
              <a:gd name="T78" fmla="*/ 381 w 557"/>
              <a:gd name="T79" fmla="*/ 192 h 1267"/>
              <a:gd name="T80" fmla="*/ 393 w 557"/>
              <a:gd name="T81" fmla="*/ 179 h 1267"/>
              <a:gd name="T82" fmla="*/ 401 w 557"/>
              <a:gd name="T83" fmla="*/ 133 h 1267"/>
              <a:gd name="T84" fmla="*/ 399 w 557"/>
              <a:gd name="T85" fmla="*/ 95 h 1267"/>
              <a:gd name="T86" fmla="*/ 385 w 557"/>
              <a:gd name="T87" fmla="*/ 58 h 1267"/>
              <a:gd name="T88" fmla="*/ 358 w 557"/>
              <a:gd name="T89" fmla="*/ 26 h 1267"/>
              <a:gd name="T90" fmla="*/ 359 w 557"/>
              <a:gd name="T91" fmla="*/ 5 h 1267"/>
              <a:gd name="T92" fmla="*/ 318 w 557"/>
              <a:gd name="T93" fmla="*/ 1 h 1267"/>
              <a:gd name="T94" fmla="*/ 283 w 557"/>
              <a:gd name="T95" fmla="*/ 1 h 1267"/>
              <a:gd name="T96" fmla="*/ 257 w 557"/>
              <a:gd name="T97" fmla="*/ 26 h 1267"/>
              <a:gd name="T98" fmla="*/ 244 w 557"/>
              <a:gd name="T99" fmla="*/ 68 h 1267"/>
              <a:gd name="T100" fmla="*/ 239 w 557"/>
              <a:gd name="T101" fmla="*/ 115 h 1267"/>
              <a:gd name="T102" fmla="*/ 246 w 557"/>
              <a:gd name="T103" fmla="*/ 136 h 1267"/>
              <a:gd name="T104" fmla="*/ 263 w 557"/>
              <a:gd name="T105" fmla="*/ 155 h 1267"/>
              <a:gd name="T106" fmla="*/ 279 w 557"/>
              <a:gd name="T107" fmla="*/ 175 h 1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7" h="1267">
                <a:moveTo>
                  <a:pt x="279" y="175"/>
                </a:moveTo>
                <a:lnTo>
                  <a:pt x="228" y="218"/>
                </a:lnTo>
                <a:lnTo>
                  <a:pt x="228" y="218"/>
                </a:lnTo>
                <a:lnTo>
                  <a:pt x="212" y="229"/>
                </a:lnTo>
                <a:lnTo>
                  <a:pt x="199" y="237"/>
                </a:lnTo>
                <a:lnTo>
                  <a:pt x="190" y="242"/>
                </a:lnTo>
                <a:lnTo>
                  <a:pt x="190" y="242"/>
                </a:lnTo>
                <a:lnTo>
                  <a:pt x="189" y="243"/>
                </a:lnTo>
                <a:lnTo>
                  <a:pt x="187" y="246"/>
                </a:lnTo>
                <a:lnTo>
                  <a:pt x="183" y="255"/>
                </a:lnTo>
                <a:lnTo>
                  <a:pt x="180" y="270"/>
                </a:lnTo>
                <a:lnTo>
                  <a:pt x="176" y="287"/>
                </a:lnTo>
                <a:lnTo>
                  <a:pt x="174" y="306"/>
                </a:lnTo>
                <a:lnTo>
                  <a:pt x="172" y="326"/>
                </a:lnTo>
                <a:lnTo>
                  <a:pt x="171" y="345"/>
                </a:lnTo>
                <a:lnTo>
                  <a:pt x="171" y="362"/>
                </a:lnTo>
                <a:lnTo>
                  <a:pt x="171" y="362"/>
                </a:lnTo>
                <a:lnTo>
                  <a:pt x="173" y="393"/>
                </a:lnTo>
                <a:lnTo>
                  <a:pt x="178" y="421"/>
                </a:lnTo>
                <a:lnTo>
                  <a:pt x="182" y="452"/>
                </a:lnTo>
                <a:lnTo>
                  <a:pt x="182" y="452"/>
                </a:lnTo>
                <a:lnTo>
                  <a:pt x="184" y="459"/>
                </a:lnTo>
                <a:lnTo>
                  <a:pt x="188" y="472"/>
                </a:lnTo>
                <a:lnTo>
                  <a:pt x="193" y="490"/>
                </a:lnTo>
                <a:lnTo>
                  <a:pt x="198" y="510"/>
                </a:lnTo>
                <a:lnTo>
                  <a:pt x="198" y="510"/>
                </a:lnTo>
                <a:lnTo>
                  <a:pt x="199" y="515"/>
                </a:lnTo>
                <a:lnTo>
                  <a:pt x="198" y="521"/>
                </a:lnTo>
                <a:lnTo>
                  <a:pt x="196" y="537"/>
                </a:lnTo>
                <a:lnTo>
                  <a:pt x="190" y="555"/>
                </a:lnTo>
                <a:lnTo>
                  <a:pt x="183" y="574"/>
                </a:lnTo>
                <a:lnTo>
                  <a:pt x="170" y="610"/>
                </a:lnTo>
                <a:lnTo>
                  <a:pt x="160" y="634"/>
                </a:lnTo>
                <a:lnTo>
                  <a:pt x="160" y="634"/>
                </a:lnTo>
                <a:lnTo>
                  <a:pt x="156" y="640"/>
                </a:lnTo>
                <a:lnTo>
                  <a:pt x="152" y="647"/>
                </a:lnTo>
                <a:lnTo>
                  <a:pt x="144" y="660"/>
                </a:lnTo>
                <a:lnTo>
                  <a:pt x="141" y="666"/>
                </a:lnTo>
                <a:lnTo>
                  <a:pt x="138" y="673"/>
                </a:lnTo>
                <a:lnTo>
                  <a:pt x="138" y="681"/>
                </a:lnTo>
                <a:lnTo>
                  <a:pt x="139" y="688"/>
                </a:lnTo>
                <a:lnTo>
                  <a:pt x="139" y="688"/>
                </a:lnTo>
                <a:lnTo>
                  <a:pt x="143" y="696"/>
                </a:lnTo>
                <a:lnTo>
                  <a:pt x="146" y="701"/>
                </a:lnTo>
                <a:lnTo>
                  <a:pt x="150" y="706"/>
                </a:lnTo>
                <a:lnTo>
                  <a:pt x="153" y="709"/>
                </a:lnTo>
                <a:lnTo>
                  <a:pt x="156" y="710"/>
                </a:lnTo>
                <a:lnTo>
                  <a:pt x="158" y="711"/>
                </a:lnTo>
                <a:lnTo>
                  <a:pt x="161" y="712"/>
                </a:lnTo>
                <a:lnTo>
                  <a:pt x="163" y="711"/>
                </a:lnTo>
                <a:lnTo>
                  <a:pt x="163" y="711"/>
                </a:lnTo>
                <a:lnTo>
                  <a:pt x="164" y="712"/>
                </a:lnTo>
                <a:lnTo>
                  <a:pt x="164" y="716"/>
                </a:lnTo>
                <a:lnTo>
                  <a:pt x="164" y="728"/>
                </a:lnTo>
                <a:lnTo>
                  <a:pt x="163" y="765"/>
                </a:lnTo>
                <a:lnTo>
                  <a:pt x="160" y="820"/>
                </a:lnTo>
                <a:lnTo>
                  <a:pt x="160" y="820"/>
                </a:lnTo>
                <a:lnTo>
                  <a:pt x="144" y="843"/>
                </a:lnTo>
                <a:lnTo>
                  <a:pt x="127" y="871"/>
                </a:lnTo>
                <a:lnTo>
                  <a:pt x="106" y="909"/>
                </a:lnTo>
                <a:lnTo>
                  <a:pt x="106" y="909"/>
                </a:lnTo>
                <a:lnTo>
                  <a:pt x="84" y="948"/>
                </a:lnTo>
                <a:lnTo>
                  <a:pt x="69" y="976"/>
                </a:lnTo>
                <a:lnTo>
                  <a:pt x="55" y="999"/>
                </a:lnTo>
                <a:lnTo>
                  <a:pt x="1" y="1057"/>
                </a:lnTo>
                <a:lnTo>
                  <a:pt x="1" y="1057"/>
                </a:lnTo>
                <a:lnTo>
                  <a:pt x="0" y="1072"/>
                </a:lnTo>
                <a:lnTo>
                  <a:pt x="0" y="1084"/>
                </a:lnTo>
                <a:lnTo>
                  <a:pt x="1" y="1092"/>
                </a:lnTo>
                <a:lnTo>
                  <a:pt x="1" y="1092"/>
                </a:lnTo>
                <a:lnTo>
                  <a:pt x="5" y="1100"/>
                </a:lnTo>
                <a:lnTo>
                  <a:pt x="11" y="1111"/>
                </a:lnTo>
                <a:lnTo>
                  <a:pt x="20" y="1127"/>
                </a:lnTo>
                <a:lnTo>
                  <a:pt x="20" y="1127"/>
                </a:lnTo>
                <a:lnTo>
                  <a:pt x="18" y="1131"/>
                </a:lnTo>
                <a:lnTo>
                  <a:pt x="15" y="1143"/>
                </a:lnTo>
                <a:lnTo>
                  <a:pt x="14" y="1149"/>
                </a:lnTo>
                <a:lnTo>
                  <a:pt x="14" y="1156"/>
                </a:lnTo>
                <a:lnTo>
                  <a:pt x="16" y="1163"/>
                </a:lnTo>
                <a:lnTo>
                  <a:pt x="18" y="1166"/>
                </a:lnTo>
                <a:lnTo>
                  <a:pt x="20" y="1170"/>
                </a:lnTo>
                <a:lnTo>
                  <a:pt x="20" y="1170"/>
                </a:lnTo>
                <a:lnTo>
                  <a:pt x="24" y="1173"/>
                </a:lnTo>
                <a:lnTo>
                  <a:pt x="28" y="1175"/>
                </a:lnTo>
                <a:lnTo>
                  <a:pt x="41" y="1181"/>
                </a:lnTo>
                <a:lnTo>
                  <a:pt x="54" y="1185"/>
                </a:lnTo>
                <a:lnTo>
                  <a:pt x="70" y="1190"/>
                </a:lnTo>
                <a:lnTo>
                  <a:pt x="98" y="1195"/>
                </a:lnTo>
                <a:lnTo>
                  <a:pt x="107" y="1196"/>
                </a:lnTo>
                <a:lnTo>
                  <a:pt x="112" y="1196"/>
                </a:lnTo>
                <a:lnTo>
                  <a:pt x="112" y="1196"/>
                </a:lnTo>
                <a:lnTo>
                  <a:pt x="115" y="1195"/>
                </a:lnTo>
                <a:lnTo>
                  <a:pt x="114" y="1194"/>
                </a:lnTo>
                <a:lnTo>
                  <a:pt x="109" y="1187"/>
                </a:lnTo>
                <a:lnTo>
                  <a:pt x="106" y="1183"/>
                </a:lnTo>
                <a:lnTo>
                  <a:pt x="102" y="1177"/>
                </a:lnTo>
                <a:lnTo>
                  <a:pt x="99" y="1171"/>
                </a:lnTo>
                <a:lnTo>
                  <a:pt x="98" y="1162"/>
                </a:lnTo>
                <a:lnTo>
                  <a:pt x="98" y="1162"/>
                </a:lnTo>
                <a:lnTo>
                  <a:pt x="97" y="1153"/>
                </a:lnTo>
                <a:lnTo>
                  <a:pt x="94" y="1146"/>
                </a:lnTo>
                <a:lnTo>
                  <a:pt x="92" y="1132"/>
                </a:lnTo>
                <a:lnTo>
                  <a:pt x="91" y="1127"/>
                </a:lnTo>
                <a:lnTo>
                  <a:pt x="91" y="1119"/>
                </a:lnTo>
                <a:lnTo>
                  <a:pt x="91" y="1110"/>
                </a:lnTo>
                <a:lnTo>
                  <a:pt x="93" y="1100"/>
                </a:lnTo>
                <a:lnTo>
                  <a:pt x="93" y="1100"/>
                </a:lnTo>
                <a:lnTo>
                  <a:pt x="96" y="1093"/>
                </a:lnTo>
                <a:lnTo>
                  <a:pt x="99" y="1085"/>
                </a:lnTo>
                <a:lnTo>
                  <a:pt x="109" y="1067"/>
                </a:lnTo>
                <a:lnTo>
                  <a:pt x="123" y="1048"/>
                </a:lnTo>
                <a:lnTo>
                  <a:pt x="137" y="1028"/>
                </a:lnTo>
                <a:lnTo>
                  <a:pt x="163" y="994"/>
                </a:lnTo>
                <a:lnTo>
                  <a:pt x="174" y="980"/>
                </a:lnTo>
                <a:lnTo>
                  <a:pt x="174" y="980"/>
                </a:lnTo>
                <a:lnTo>
                  <a:pt x="202" y="956"/>
                </a:lnTo>
                <a:lnTo>
                  <a:pt x="221" y="939"/>
                </a:lnTo>
                <a:lnTo>
                  <a:pt x="233" y="929"/>
                </a:lnTo>
                <a:lnTo>
                  <a:pt x="233" y="929"/>
                </a:lnTo>
                <a:lnTo>
                  <a:pt x="254" y="902"/>
                </a:lnTo>
                <a:lnTo>
                  <a:pt x="267" y="884"/>
                </a:lnTo>
                <a:lnTo>
                  <a:pt x="272" y="876"/>
                </a:lnTo>
                <a:lnTo>
                  <a:pt x="275" y="871"/>
                </a:lnTo>
                <a:lnTo>
                  <a:pt x="275" y="871"/>
                </a:lnTo>
                <a:lnTo>
                  <a:pt x="278" y="864"/>
                </a:lnTo>
                <a:lnTo>
                  <a:pt x="283" y="855"/>
                </a:lnTo>
                <a:lnTo>
                  <a:pt x="298" y="834"/>
                </a:lnTo>
                <a:lnTo>
                  <a:pt x="318" y="804"/>
                </a:lnTo>
                <a:lnTo>
                  <a:pt x="375" y="1007"/>
                </a:lnTo>
                <a:lnTo>
                  <a:pt x="375" y="1007"/>
                </a:lnTo>
                <a:lnTo>
                  <a:pt x="388" y="1050"/>
                </a:lnTo>
                <a:lnTo>
                  <a:pt x="398" y="1083"/>
                </a:lnTo>
                <a:lnTo>
                  <a:pt x="402" y="1103"/>
                </a:lnTo>
                <a:lnTo>
                  <a:pt x="402" y="1103"/>
                </a:lnTo>
                <a:lnTo>
                  <a:pt x="402" y="1112"/>
                </a:lnTo>
                <a:lnTo>
                  <a:pt x="402" y="1128"/>
                </a:lnTo>
                <a:lnTo>
                  <a:pt x="401" y="1172"/>
                </a:lnTo>
                <a:lnTo>
                  <a:pt x="399" y="1231"/>
                </a:lnTo>
                <a:lnTo>
                  <a:pt x="410" y="1239"/>
                </a:lnTo>
                <a:lnTo>
                  <a:pt x="410" y="1239"/>
                </a:lnTo>
                <a:lnTo>
                  <a:pt x="410" y="1248"/>
                </a:lnTo>
                <a:lnTo>
                  <a:pt x="411" y="1256"/>
                </a:lnTo>
                <a:lnTo>
                  <a:pt x="412" y="1259"/>
                </a:lnTo>
                <a:lnTo>
                  <a:pt x="413" y="1263"/>
                </a:lnTo>
                <a:lnTo>
                  <a:pt x="413" y="1263"/>
                </a:lnTo>
                <a:lnTo>
                  <a:pt x="418" y="1265"/>
                </a:lnTo>
                <a:lnTo>
                  <a:pt x="425" y="1266"/>
                </a:lnTo>
                <a:lnTo>
                  <a:pt x="444" y="1266"/>
                </a:lnTo>
                <a:lnTo>
                  <a:pt x="483" y="1263"/>
                </a:lnTo>
                <a:lnTo>
                  <a:pt x="483" y="1263"/>
                </a:lnTo>
                <a:lnTo>
                  <a:pt x="496" y="1263"/>
                </a:lnTo>
                <a:lnTo>
                  <a:pt x="509" y="1265"/>
                </a:lnTo>
                <a:lnTo>
                  <a:pt x="520" y="1267"/>
                </a:lnTo>
                <a:lnTo>
                  <a:pt x="525" y="1267"/>
                </a:lnTo>
                <a:lnTo>
                  <a:pt x="530" y="1266"/>
                </a:lnTo>
                <a:lnTo>
                  <a:pt x="530" y="1266"/>
                </a:lnTo>
                <a:lnTo>
                  <a:pt x="539" y="1264"/>
                </a:lnTo>
                <a:lnTo>
                  <a:pt x="549" y="1259"/>
                </a:lnTo>
                <a:lnTo>
                  <a:pt x="553" y="1256"/>
                </a:lnTo>
                <a:lnTo>
                  <a:pt x="556" y="1254"/>
                </a:lnTo>
                <a:lnTo>
                  <a:pt x="557" y="1250"/>
                </a:lnTo>
                <a:lnTo>
                  <a:pt x="557" y="1247"/>
                </a:lnTo>
                <a:lnTo>
                  <a:pt x="557" y="1247"/>
                </a:lnTo>
                <a:lnTo>
                  <a:pt x="555" y="1245"/>
                </a:lnTo>
                <a:lnTo>
                  <a:pt x="553" y="1243"/>
                </a:lnTo>
                <a:lnTo>
                  <a:pt x="546" y="1239"/>
                </a:lnTo>
                <a:lnTo>
                  <a:pt x="526" y="1236"/>
                </a:lnTo>
                <a:lnTo>
                  <a:pt x="526" y="1236"/>
                </a:lnTo>
                <a:lnTo>
                  <a:pt x="501" y="1229"/>
                </a:lnTo>
                <a:lnTo>
                  <a:pt x="488" y="1223"/>
                </a:lnTo>
                <a:lnTo>
                  <a:pt x="488" y="1223"/>
                </a:lnTo>
                <a:lnTo>
                  <a:pt x="485" y="1221"/>
                </a:lnTo>
                <a:lnTo>
                  <a:pt x="484" y="1218"/>
                </a:lnTo>
                <a:lnTo>
                  <a:pt x="483" y="1212"/>
                </a:lnTo>
                <a:lnTo>
                  <a:pt x="483" y="1212"/>
                </a:lnTo>
                <a:lnTo>
                  <a:pt x="495" y="1210"/>
                </a:lnTo>
                <a:lnTo>
                  <a:pt x="503" y="1207"/>
                </a:lnTo>
                <a:lnTo>
                  <a:pt x="505" y="1205"/>
                </a:lnTo>
                <a:lnTo>
                  <a:pt x="507" y="1204"/>
                </a:lnTo>
                <a:lnTo>
                  <a:pt x="507" y="1204"/>
                </a:lnTo>
                <a:lnTo>
                  <a:pt x="504" y="1199"/>
                </a:lnTo>
                <a:lnTo>
                  <a:pt x="501" y="1186"/>
                </a:lnTo>
                <a:lnTo>
                  <a:pt x="495" y="1162"/>
                </a:lnTo>
                <a:lnTo>
                  <a:pt x="495" y="1162"/>
                </a:lnTo>
                <a:lnTo>
                  <a:pt x="492" y="1147"/>
                </a:lnTo>
                <a:lnTo>
                  <a:pt x="490" y="1125"/>
                </a:lnTo>
                <a:lnTo>
                  <a:pt x="488" y="1092"/>
                </a:lnTo>
                <a:lnTo>
                  <a:pt x="488" y="1092"/>
                </a:lnTo>
                <a:lnTo>
                  <a:pt x="486" y="1059"/>
                </a:lnTo>
                <a:lnTo>
                  <a:pt x="488" y="1015"/>
                </a:lnTo>
                <a:lnTo>
                  <a:pt x="488" y="1015"/>
                </a:lnTo>
                <a:lnTo>
                  <a:pt x="488" y="1000"/>
                </a:lnTo>
                <a:lnTo>
                  <a:pt x="488" y="989"/>
                </a:lnTo>
                <a:lnTo>
                  <a:pt x="486" y="980"/>
                </a:lnTo>
                <a:lnTo>
                  <a:pt x="488" y="975"/>
                </a:lnTo>
                <a:lnTo>
                  <a:pt x="488" y="975"/>
                </a:lnTo>
                <a:lnTo>
                  <a:pt x="484" y="959"/>
                </a:lnTo>
                <a:lnTo>
                  <a:pt x="477" y="926"/>
                </a:lnTo>
                <a:lnTo>
                  <a:pt x="471" y="886"/>
                </a:lnTo>
                <a:lnTo>
                  <a:pt x="468" y="870"/>
                </a:lnTo>
                <a:lnTo>
                  <a:pt x="468" y="855"/>
                </a:lnTo>
                <a:lnTo>
                  <a:pt x="468" y="855"/>
                </a:lnTo>
                <a:lnTo>
                  <a:pt x="467" y="842"/>
                </a:lnTo>
                <a:lnTo>
                  <a:pt x="467" y="827"/>
                </a:lnTo>
                <a:lnTo>
                  <a:pt x="464" y="794"/>
                </a:lnTo>
                <a:lnTo>
                  <a:pt x="461" y="767"/>
                </a:lnTo>
                <a:lnTo>
                  <a:pt x="461" y="754"/>
                </a:lnTo>
                <a:lnTo>
                  <a:pt x="461" y="754"/>
                </a:lnTo>
                <a:lnTo>
                  <a:pt x="463" y="702"/>
                </a:lnTo>
                <a:lnTo>
                  <a:pt x="464" y="653"/>
                </a:lnTo>
                <a:lnTo>
                  <a:pt x="464" y="653"/>
                </a:lnTo>
                <a:lnTo>
                  <a:pt x="467" y="654"/>
                </a:lnTo>
                <a:lnTo>
                  <a:pt x="474" y="654"/>
                </a:lnTo>
                <a:lnTo>
                  <a:pt x="479" y="653"/>
                </a:lnTo>
                <a:lnTo>
                  <a:pt x="482" y="651"/>
                </a:lnTo>
                <a:lnTo>
                  <a:pt x="485" y="647"/>
                </a:lnTo>
                <a:lnTo>
                  <a:pt x="488" y="642"/>
                </a:lnTo>
                <a:lnTo>
                  <a:pt x="488" y="642"/>
                </a:lnTo>
                <a:lnTo>
                  <a:pt x="489" y="630"/>
                </a:lnTo>
                <a:lnTo>
                  <a:pt x="490" y="612"/>
                </a:lnTo>
                <a:lnTo>
                  <a:pt x="491" y="564"/>
                </a:lnTo>
                <a:lnTo>
                  <a:pt x="490" y="515"/>
                </a:lnTo>
                <a:lnTo>
                  <a:pt x="489" y="494"/>
                </a:lnTo>
                <a:lnTo>
                  <a:pt x="488" y="482"/>
                </a:lnTo>
                <a:lnTo>
                  <a:pt x="488" y="482"/>
                </a:lnTo>
                <a:lnTo>
                  <a:pt x="482" y="460"/>
                </a:lnTo>
                <a:lnTo>
                  <a:pt x="474" y="427"/>
                </a:lnTo>
                <a:lnTo>
                  <a:pt x="468" y="409"/>
                </a:lnTo>
                <a:lnTo>
                  <a:pt x="462" y="389"/>
                </a:lnTo>
                <a:lnTo>
                  <a:pt x="454" y="368"/>
                </a:lnTo>
                <a:lnTo>
                  <a:pt x="445" y="346"/>
                </a:lnTo>
                <a:lnTo>
                  <a:pt x="445" y="346"/>
                </a:lnTo>
                <a:lnTo>
                  <a:pt x="427" y="304"/>
                </a:lnTo>
                <a:lnTo>
                  <a:pt x="412" y="265"/>
                </a:lnTo>
                <a:lnTo>
                  <a:pt x="399" y="226"/>
                </a:lnTo>
                <a:lnTo>
                  <a:pt x="379" y="210"/>
                </a:lnTo>
                <a:lnTo>
                  <a:pt x="375" y="191"/>
                </a:lnTo>
                <a:lnTo>
                  <a:pt x="375" y="191"/>
                </a:lnTo>
                <a:lnTo>
                  <a:pt x="376" y="191"/>
                </a:lnTo>
                <a:lnTo>
                  <a:pt x="381" y="192"/>
                </a:lnTo>
                <a:lnTo>
                  <a:pt x="383" y="191"/>
                </a:lnTo>
                <a:lnTo>
                  <a:pt x="385" y="190"/>
                </a:lnTo>
                <a:lnTo>
                  <a:pt x="388" y="187"/>
                </a:lnTo>
                <a:lnTo>
                  <a:pt x="391" y="183"/>
                </a:lnTo>
                <a:lnTo>
                  <a:pt x="391" y="183"/>
                </a:lnTo>
                <a:lnTo>
                  <a:pt x="393" y="179"/>
                </a:lnTo>
                <a:lnTo>
                  <a:pt x="395" y="172"/>
                </a:lnTo>
                <a:lnTo>
                  <a:pt x="398" y="160"/>
                </a:lnTo>
                <a:lnTo>
                  <a:pt x="399" y="145"/>
                </a:lnTo>
                <a:lnTo>
                  <a:pt x="399" y="145"/>
                </a:lnTo>
                <a:lnTo>
                  <a:pt x="400" y="138"/>
                </a:lnTo>
                <a:lnTo>
                  <a:pt x="401" y="133"/>
                </a:lnTo>
                <a:lnTo>
                  <a:pt x="402" y="129"/>
                </a:lnTo>
                <a:lnTo>
                  <a:pt x="402" y="129"/>
                </a:lnTo>
                <a:lnTo>
                  <a:pt x="403" y="124"/>
                </a:lnTo>
                <a:lnTo>
                  <a:pt x="402" y="113"/>
                </a:lnTo>
                <a:lnTo>
                  <a:pt x="400" y="101"/>
                </a:lnTo>
                <a:lnTo>
                  <a:pt x="399" y="95"/>
                </a:lnTo>
                <a:lnTo>
                  <a:pt x="399" y="95"/>
                </a:lnTo>
                <a:lnTo>
                  <a:pt x="394" y="84"/>
                </a:lnTo>
                <a:lnTo>
                  <a:pt x="391" y="79"/>
                </a:lnTo>
                <a:lnTo>
                  <a:pt x="391" y="79"/>
                </a:lnTo>
                <a:lnTo>
                  <a:pt x="388" y="66"/>
                </a:lnTo>
                <a:lnTo>
                  <a:pt x="385" y="58"/>
                </a:lnTo>
                <a:lnTo>
                  <a:pt x="383" y="52"/>
                </a:lnTo>
                <a:lnTo>
                  <a:pt x="383" y="52"/>
                </a:lnTo>
                <a:lnTo>
                  <a:pt x="372" y="41"/>
                </a:lnTo>
                <a:lnTo>
                  <a:pt x="359" y="28"/>
                </a:lnTo>
                <a:lnTo>
                  <a:pt x="359" y="28"/>
                </a:lnTo>
                <a:lnTo>
                  <a:pt x="358" y="26"/>
                </a:lnTo>
                <a:lnTo>
                  <a:pt x="359" y="23"/>
                </a:lnTo>
                <a:lnTo>
                  <a:pt x="362" y="16"/>
                </a:lnTo>
                <a:lnTo>
                  <a:pt x="363" y="13"/>
                </a:lnTo>
                <a:lnTo>
                  <a:pt x="363" y="9"/>
                </a:lnTo>
                <a:lnTo>
                  <a:pt x="363" y="7"/>
                </a:lnTo>
                <a:lnTo>
                  <a:pt x="359" y="5"/>
                </a:lnTo>
                <a:lnTo>
                  <a:pt x="359" y="5"/>
                </a:lnTo>
                <a:lnTo>
                  <a:pt x="352" y="2"/>
                </a:lnTo>
                <a:lnTo>
                  <a:pt x="342" y="1"/>
                </a:lnTo>
                <a:lnTo>
                  <a:pt x="329" y="1"/>
                </a:lnTo>
                <a:lnTo>
                  <a:pt x="329" y="1"/>
                </a:lnTo>
                <a:lnTo>
                  <a:pt x="318" y="1"/>
                </a:lnTo>
                <a:lnTo>
                  <a:pt x="306" y="1"/>
                </a:lnTo>
                <a:lnTo>
                  <a:pt x="306" y="1"/>
                </a:lnTo>
                <a:lnTo>
                  <a:pt x="295" y="0"/>
                </a:lnTo>
                <a:lnTo>
                  <a:pt x="289" y="0"/>
                </a:lnTo>
                <a:lnTo>
                  <a:pt x="283" y="1"/>
                </a:lnTo>
                <a:lnTo>
                  <a:pt x="283" y="1"/>
                </a:lnTo>
                <a:lnTo>
                  <a:pt x="276" y="5"/>
                </a:lnTo>
                <a:lnTo>
                  <a:pt x="270" y="10"/>
                </a:lnTo>
                <a:lnTo>
                  <a:pt x="263" y="16"/>
                </a:lnTo>
                <a:lnTo>
                  <a:pt x="260" y="20"/>
                </a:lnTo>
                <a:lnTo>
                  <a:pt x="260" y="20"/>
                </a:lnTo>
                <a:lnTo>
                  <a:pt x="257" y="26"/>
                </a:lnTo>
                <a:lnTo>
                  <a:pt x="254" y="34"/>
                </a:lnTo>
                <a:lnTo>
                  <a:pt x="248" y="44"/>
                </a:lnTo>
                <a:lnTo>
                  <a:pt x="248" y="44"/>
                </a:lnTo>
                <a:lnTo>
                  <a:pt x="247" y="52"/>
                </a:lnTo>
                <a:lnTo>
                  <a:pt x="244" y="68"/>
                </a:lnTo>
                <a:lnTo>
                  <a:pt x="244" y="68"/>
                </a:lnTo>
                <a:lnTo>
                  <a:pt x="240" y="83"/>
                </a:lnTo>
                <a:lnTo>
                  <a:pt x="240" y="92"/>
                </a:lnTo>
                <a:lnTo>
                  <a:pt x="240" y="98"/>
                </a:lnTo>
                <a:lnTo>
                  <a:pt x="240" y="98"/>
                </a:lnTo>
                <a:lnTo>
                  <a:pt x="240" y="105"/>
                </a:lnTo>
                <a:lnTo>
                  <a:pt x="239" y="115"/>
                </a:lnTo>
                <a:lnTo>
                  <a:pt x="239" y="124"/>
                </a:lnTo>
                <a:lnTo>
                  <a:pt x="239" y="127"/>
                </a:lnTo>
                <a:lnTo>
                  <a:pt x="240" y="129"/>
                </a:lnTo>
                <a:lnTo>
                  <a:pt x="240" y="129"/>
                </a:lnTo>
                <a:lnTo>
                  <a:pt x="243" y="132"/>
                </a:lnTo>
                <a:lnTo>
                  <a:pt x="246" y="136"/>
                </a:lnTo>
                <a:lnTo>
                  <a:pt x="248" y="142"/>
                </a:lnTo>
                <a:lnTo>
                  <a:pt x="252" y="145"/>
                </a:lnTo>
                <a:lnTo>
                  <a:pt x="252" y="145"/>
                </a:lnTo>
                <a:lnTo>
                  <a:pt x="260" y="151"/>
                </a:lnTo>
                <a:lnTo>
                  <a:pt x="263" y="153"/>
                </a:lnTo>
                <a:lnTo>
                  <a:pt x="263" y="155"/>
                </a:lnTo>
                <a:lnTo>
                  <a:pt x="263" y="156"/>
                </a:lnTo>
                <a:lnTo>
                  <a:pt x="263" y="156"/>
                </a:lnTo>
                <a:lnTo>
                  <a:pt x="264" y="160"/>
                </a:lnTo>
                <a:lnTo>
                  <a:pt x="265" y="163"/>
                </a:lnTo>
                <a:lnTo>
                  <a:pt x="267" y="168"/>
                </a:lnTo>
                <a:lnTo>
                  <a:pt x="279" y="17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8359481" y="842937"/>
            <a:ext cx="544512" cy="1579756"/>
          </a:xfrm>
          <a:custGeom>
            <a:avLst/>
            <a:gdLst>
              <a:gd name="T0" fmla="*/ 144 w 243"/>
              <a:gd name="T1" fmla="*/ 8 h 705"/>
              <a:gd name="T2" fmla="*/ 131 w 243"/>
              <a:gd name="T3" fmla="*/ 88 h 705"/>
              <a:gd name="T4" fmla="*/ 133 w 243"/>
              <a:gd name="T5" fmla="*/ 99 h 705"/>
              <a:gd name="T6" fmla="*/ 93 w 243"/>
              <a:gd name="T7" fmla="*/ 160 h 705"/>
              <a:gd name="T8" fmla="*/ 78 w 243"/>
              <a:gd name="T9" fmla="*/ 241 h 705"/>
              <a:gd name="T10" fmla="*/ 21 w 243"/>
              <a:gd name="T11" fmla="*/ 306 h 705"/>
              <a:gd name="T12" fmla="*/ 17 w 243"/>
              <a:gd name="T13" fmla="*/ 347 h 705"/>
              <a:gd name="T14" fmla="*/ 31 w 243"/>
              <a:gd name="T15" fmla="*/ 374 h 705"/>
              <a:gd name="T16" fmla="*/ 40 w 243"/>
              <a:gd name="T17" fmla="*/ 372 h 705"/>
              <a:gd name="T18" fmla="*/ 51 w 243"/>
              <a:gd name="T19" fmla="*/ 386 h 705"/>
              <a:gd name="T20" fmla="*/ 70 w 243"/>
              <a:gd name="T21" fmla="*/ 394 h 705"/>
              <a:gd name="T22" fmla="*/ 88 w 243"/>
              <a:gd name="T23" fmla="*/ 415 h 705"/>
              <a:gd name="T24" fmla="*/ 110 w 243"/>
              <a:gd name="T25" fmla="*/ 536 h 705"/>
              <a:gd name="T26" fmla="*/ 40 w 243"/>
              <a:gd name="T27" fmla="*/ 584 h 705"/>
              <a:gd name="T28" fmla="*/ 0 w 243"/>
              <a:gd name="T29" fmla="*/ 592 h 705"/>
              <a:gd name="T30" fmla="*/ 19 w 243"/>
              <a:gd name="T31" fmla="*/ 650 h 705"/>
              <a:gd name="T32" fmla="*/ 36 w 243"/>
              <a:gd name="T33" fmla="*/ 696 h 705"/>
              <a:gd name="T34" fmla="*/ 46 w 243"/>
              <a:gd name="T35" fmla="*/ 683 h 705"/>
              <a:gd name="T36" fmla="*/ 56 w 243"/>
              <a:gd name="T37" fmla="*/ 645 h 705"/>
              <a:gd name="T38" fmla="*/ 63 w 243"/>
              <a:gd name="T39" fmla="*/ 639 h 705"/>
              <a:gd name="T40" fmla="*/ 68 w 243"/>
              <a:gd name="T41" fmla="*/ 626 h 705"/>
              <a:gd name="T42" fmla="*/ 73 w 243"/>
              <a:gd name="T43" fmla="*/ 616 h 705"/>
              <a:gd name="T44" fmla="*/ 147 w 243"/>
              <a:gd name="T45" fmla="*/ 642 h 705"/>
              <a:gd name="T46" fmla="*/ 144 w 243"/>
              <a:gd name="T47" fmla="*/ 664 h 705"/>
              <a:gd name="T48" fmla="*/ 144 w 243"/>
              <a:gd name="T49" fmla="*/ 692 h 705"/>
              <a:gd name="T50" fmla="*/ 176 w 243"/>
              <a:gd name="T51" fmla="*/ 692 h 705"/>
              <a:gd name="T52" fmla="*/ 224 w 243"/>
              <a:gd name="T53" fmla="*/ 685 h 705"/>
              <a:gd name="T54" fmla="*/ 243 w 243"/>
              <a:gd name="T55" fmla="*/ 672 h 705"/>
              <a:gd name="T56" fmla="*/ 224 w 243"/>
              <a:gd name="T57" fmla="*/ 661 h 705"/>
              <a:gd name="T58" fmla="*/ 204 w 243"/>
              <a:gd name="T59" fmla="*/ 645 h 705"/>
              <a:gd name="T60" fmla="*/ 199 w 243"/>
              <a:gd name="T61" fmla="*/ 639 h 705"/>
              <a:gd name="T62" fmla="*/ 192 w 243"/>
              <a:gd name="T63" fmla="*/ 635 h 705"/>
              <a:gd name="T64" fmla="*/ 177 w 243"/>
              <a:gd name="T65" fmla="*/ 629 h 705"/>
              <a:gd name="T66" fmla="*/ 162 w 243"/>
              <a:gd name="T67" fmla="*/ 559 h 705"/>
              <a:gd name="T68" fmla="*/ 204 w 243"/>
              <a:gd name="T69" fmla="*/ 443 h 705"/>
              <a:gd name="T70" fmla="*/ 213 w 243"/>
              <a:gd name="T71" fmla="*/ 438 h 705"/>
              <a:gd name="T72" fmla="*/ 218 w 243"/>
              <a:gd name="T73" fmla="*/ 437 h 705"/>
              <a:gd name="T74" fmla="*/ 227 w 243"/>
              <a:gd name="T75" fmla="*/ 423 h 705"/>
              <a:gd name="T76" fmla="*/ 223 w 243"/>
              <a:gd name="T77" fmla="*/ 386 h 705"/>
              <a:gd name="T78" fmla="*/ 228 w 243"/>
              <a:gd name="T79" fmla="*/ 360 h 705"/>
              <a:gd name="T80" fmla="*/ 218 w 243"/>
              <a:gd name="T81" fmla="*/ 339 h 705"/>
              <a:gd name="T82" fmla="*/ 209 w 243"/>
              <a:gd name="T83" fmla="*/ 274 h 705"/>
              <a:gd name="T84" fmla="*/ 205 w 243"/>
              <a:gd name="T85" fmla="*/ 220 h 705"/>
              <a:gd name="T86" fmla="*/ 199 w 243"/>
              <a:gd name="T87" fmla="*/ 179 h 705"/>
              <a:gd name="T88" fmla="*/ 191 w 243"/>
              <a:gd name="T89" fmla="*/ 151 h 705"/>
              <a:gd name="T90" fmla="*/ 186 w 243"/>
              <a:gd name="T91" fmla="*/ 133 h 705"/>
              <a:gd name="T92" fmla="*/ 200 w 243"/>
              <a:gd name="T93" fmla="*/ 131 h 705"/>
              <a:gd name="T94" fmla="*/ 205 w 243"/>
              <a:gd name="T95" fmla="*/ 117 h 705"/>
              <a:gd name="T96" fmla="*/ 214 w 243"/>
              <a:gd name="T97" fmla="*/ 108 h 705"/>
              <a:gd name="T98" fmla="*/ 223 w 243"/>
              <a:gd name="T99" fmla="*/ 64 h 705"/>
              <a:gd name="T100" fmla="*/ 222 w 243"/>
              <a:gd name="T101" fmla="*/ 39 h 705"/>
              <a:gd name="T102" fmla="*/ 208 w 243"/>
              <a:gd name="T103" fmla="*/ 14 h 705"/>
              <a:gd name="T104" fmla="*/ 196 w 243"/>
              <a:gd name="T105" fmla="*/ 14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43" h="705">
                <a:moveTo>
                  <a:pt x="190" y="10"/>
                </a:moveTo>
                <a:lnTo>
                  <a:pt x="178" y="0"/>
                </a:lnTo>
                <a:lnTo>
                  <a:pt x="181" y="6"/>
                </a:lnTo>
                <a:lnTo>
                  <a:pt x="159" y="3"/>
                </a:lnTo>
                <a:lnTo>
                  <a:pt x="159" y="6"/>
                </a:lnTo>
                <a:lnTo>
                  <a:pt x="144" y="8"/>
                </a:lnTo>
                <a:lnTo>
                  <a:pt x="136" y="18"/>
                </a:lnTo>
                <a:lnTo>
                  <a:pt x="133" y="25"/>
                </a:lnTo>
                <a:lnTo>
                  <a:pt x="128" y="56"/>
                </a:lnTo>
                <a:lnTo>
                  <a:pt x="124" y="64"/>
                </a:lnTo>
                <a:lnTo>
                  <a:pt x="129" y="72"/>
                </a:lnTo>
                <a:lnTo>
                  <a:pt x="131" y="88"/>
                </a:lnTo>
                <a:lnTo>
                  <a:pt x="131" y="88"/>
                </a:lnTo>
                <a:lnTo>
                  <a:pt x="129" y="90"/>
                </a:lnTo>
                <a:lnTo>
                  <a:pt x="128" y="92"/>
                </a:lnTo>
                <a:lnTo>
                  <a:pt x="128" y="94"/>
                </a:lnTo>
                <a:lnTo>
                  <a:pt x="128" y="94"/>
                </a:lnTo>
                <a:lnTo>
                  <a:pt x="133" y="99"/>
                </a:lnTo>
                <a:lnTo>
                  <a:pt x="136" y="103"/>
                </a:lnTo>
                <a:lnTo>
                  <a:pt x="131" y="121"/>
                </a:lnTo>
                <a:lnTo>
                  <a:pt x="131" y="121"/>
                </a:lnTo>
                <a:lnTo>
                  <a:pt x="112" y="139"/>
                </a:lnTo>
                <a:lnTo>
                  <a:pt x="98" y="154"/>
                </a:lnTo>
                <a:lnTo>
                  <a:pt x="93" y="160"/>
                </a:lnTo>
                <a:lnTo>
                  <a:pt x="89" y="165"/>
                </a:lnTo>
                <a:lnTo>
                  <a:pt x="89" y="165"/>
                </a:lnTo>
                <a:lnTo>
                  <a:pt x="87" y="173"/>
                </a:lnTo>
                <a:lnTo>
                  <a:pt x="84" y="183"/>
                </a:lnTo>
                <a:lnTo>
                  <a:pt x="82" y="208"/>
                </a:lnTo>
                <a:lnTo>
                  <a:pt x="78" y="241"/>
                </a:lnTo>
                <a:lnTo>
                  <a:pt x="72" y="257"/>
                </a:lnTo>
                <a:lnTo>
                  <a:pt x="72" y="257"/>
                </a:lnTo>
                <a:lnTo>
                  <a:pt x="47" y="281"/>
                </a:lnTo>
                <a:lnTo>
                  <a:pt x="30" y="297"/>
                </a:lnTo>
                <a:lnTo>
                  <a:pt x="23" y="304"/>
                </a:lnTo>
                <a:lnTo>
                  <a:pt x="21" y="306"/>
                </a:lnTo>
                <a:lnTo>
                  <a:pt x="21" y="306"/>
                </a:lnTo>
                <a:lnTo>
                  <a:pt x="17" y="328"/>
                </a:lnTo>
                <a:lnTo>
                  <a:pt x="16" y="341"/>
                </a:lnTo>
                <a:lnTo>
                  <a:pt x="16" y="344"/>
                </a:lnTo>
                <a:lnTo>
                  <a:pt x="17" y="347"/>
                </a:lnTo>
                <a:lnTo>
                  <a:pt x="17" y="347"/>
                </a:lnTo>
                <a:lnTo>
                  <a:pt x="21" y="347"/>
                </a:lnTo>
                <a:lnTo>
                  <a:pt x="22" y="348"/>
                </a:lnTo>
                <a:lnTo>
                  <a:pt x="23" y="348"/>
                </a:lnTo>
                <a:lnTo>
                  <a:pt x="23" y="348"/>
                </a:lnTo>
                <a:lnTo>
                  <a:pt x="27" y="363"/>
                </a:lnTo>
                <a:lnTo>
                  <a:pt x="31" y="374"/>
                </a:lnTo>
                <a:lnTo>
                  <a:pt x="32" y="377"/>
                </a:lnTo>
                <a:lnTo>
                  <a:pt x="35" y="379"/>
                </a:lnTo>
                <a:lnTo>
                  <a:pt x="35" y="379"/>
                </a:lnTo>
                <a:lnTo>
                  <a:pt x="36" y="379"/>
                </a:lnTo>
                <a:lnTo>
                  <a:pt x="37" y="377"/>
                </a:lnTo>
                <a:lnTo>
                  <a:pt x="40" y="372"/>
                </a:lnTo>
                <a:lnTo>
                  <a:pt x="44" y="366"/>
                </a:lnTo>
                <a:lnTo>
                  <a:pt x="44" y="366"/>
                </a:lnTo>
                <a:lnTo>
                  <a:pt x="46" y="376"/>
                </a:lnTo>
                <a:lnTo>
                  <a:pt x="47" y="384"/>
                </a:lnTo>
                <a:lnTo>
                  <a:pt x="50" y="386"/>
                </a:lnTo>
                <a:lnTo>
                  <a:pt x="51" y="386"/>
                </a:lnTo>
                <a:lnTo>
                  <a:pt x="51" y="386"/>
                </a:lnTo>
                <a:lnTo>
                  <a:pt x="60" y="386"/>
                </a:lnTo>
                <a:lnTo>
                  <a:pt x="67" y="386"/>
                </a:lnTo>
                <a:lnTo>
                  <a:pt x="67" y="386"/>
                </a:lnTo>
                <a:lnTo>
                  <a:pt x="67" y="389"/>
                </a:lnTo>
                <a:lnTo>
                  <a:pt x="70" y="394"/>
                </a:lnTo>
                <a:lnTo>
                  <a:pt x="70" y="394"/>
                </a:lnTo>
                <a:lnTo>
                  <a:pt x="74" y="398"/>
                </a:lnTo>
                <a:lnTo>
                  <a:pt x="80" y="403"/>
                </a:lnTo>
                <a:lnTo>
                  <a:pt x="87" y="408"/>
                </a:lnTo>
                <a:lnTo>
                  <a:pt x="87" y="408"/>
                </a:lnTo>
                <a:lnTo>
                  <a:pt x="88" y="415"/>
                </a:lnTo>
                <a:lnTo>
                  <a:pt x="91" y="431"/>
                </a:lnTo>
                <a:lnTo>
                  <a:pt x="91" y="431"/>
                </a:lnTo>
                <a:lnTo>
                  <a:pt x="94" y="443"/>
                </a:lnTo>
                <a:lnTo>
                  <a:pt x="89" y="528"/>
                </a:lnTo>
                <a:lnTo>
                  <a:pt x="110" y="536"/>
                </a:lnTo>
                <a:lnTo>
                  <a:pt x="110" y="536"/>
                </a:lnTo>
                <a:lnTo>
                  <a:pt x="86" y="559"/>
                </a:lnTo>
                <a:lnTo>
                  <a:pt x="56" y="582"/>
                </a:lnTo>
                <a:lnTo>
                  <a:pt x="56" y="582"/>
                </a:lnTo>
                <a:lnTo>
                  <a:pt x="45" y="588"/>
                </a:lnTo>
                <a:lnTo>
                  <a:pt x="45" y="588"/>
                </a:lnTo>
                <a:lnTo>
                  <a:pt x="40" y="584"/>
                </a:lnTo>
                <a:lnTo>
                  <a:pt x="33" y="583"/>
                </a:lnTo>
                <a:lnTo>
                  <a:pt x="28" y="582"/>
                </a:lnTo>
                <a:lnTo>
                  <a:pt x="28" y="582"/>
                </a:lnTo>
                <a:lnTo>
                  <a:pt x="17" y="584"/>
                </a:lnTo>
                <a:lnTo>
                  <a:pt x="9" y="586"/>
                </a:lnTo>
                <a:lnTo>
                  <a:pt x="0" y="592"/>
                </a:lnTo>
                <a:lnTo>
                  <a:pt x="0" y="592"/>
                </a:lnTo>
                <a:lnTo>
                  <a:pt x="9" y="619"/>
                </a:lnTo>
                <a:lnTo>
                  <a:pt x="17" y="638"/>
                </a:lnTo>
                <a:lnTo>
                  <a:pt x="18" y="645"/>
                </a:lnTo>
                <a:lnTo>
                  <a:pt x="19" y="650"/>
                </a:lnTo>
                <a:lnTo>
                  <a:pt x="19" y="650"/>
                </a:lnTo>
                <a:lnTo>
                  <a:pt x="19" y="658"/>
                </a:lnTo>
                <a:lnTo>
                  <a:pt x="21" y="666"/>
                </a:lnTo>
                <a:lnTo>
                  <a:pt x="27" y="680"/>
                </a:lnTo>
                <a:lnTo>
                  <a:pt x="27" y="680"/>
                </a:lnTo>
                <a:lnTo>
                  <a:pt x="31" y="687"/>
                </a:lnTo>
                <a:lnTo>
                  <a:pt x="36" y="696"/>
                </a:lnTo>
                <a:lnTo>
                  <a:pt x="42" y="704"/>
                </a:lnTo>
                <a:lnTo>
                  <a:pt x="44" y="705"/>
                </a:lnTo>
                <a:lnTo>
                  <a:pt x="45" y="704"/>
                </a:lnTo>
                <a:lnTo>
                  <a:pt x="45" y="704"/>
                </a:lnTo>
                <a:lnTo>
                  <a:pt x="46" y="696"/>
                </a:lnTo>
                <a:lnTo>
                  <a:pt x="46" y="683"/>
                </a:lnTo>
                <a:lnTo>
                  <a:pt x="46" y="671"/>
                </a:lnTo>
                <a:lnTo>
                  <a:pt x="47" y="662"/>
                </a:lnTo>
                <a:lnTo>
                  <a:pt x="47" y="662"/>
                </a:lnTo>
                <a:lnTo>
                  <a:pt x="53" y="652"/>
                </a:lnTo>
                <a:lnTo>
                  <a:pt x="56" y="645"/>
                </a:lnTo>
                <a:lnTo>
                  <a:pt x="56" y="645"/>
                </a:lnTo>
                <a:lnTo>
                  <a:pt x="59" y="647"/>
                </a:lnTo>
                <a:lnTo>
                  <a:pt x="61" y="648"/>
                </a:lnTo>
                <a:lnTo>
                  <a:pt x="63" y="647"/>
                </a:lnTo>
                <a:lnTo>
                  <a:pt x="63" y="647"/>
                </a:lnTo>
                <a:lnTo>
                  <a:pt x="63" y="644"/>
                </a:lnTo>
                <a:lnTo>
                  <a:pt x="63" y="639"/>
                </a:lnTo>
                <a:lnTo>
                  <a:pt x="60" y="634"/>
                </a:lnTo>
                <a:lnTo>
                  <a:pt x="60" y="634"/>
                </a:lnTo>
                <a:lnTo>
                  <a:pt x="64" y="631"/>
                </a:lnTo>
                <a:lnTo>
                  <a:pt x="67" y="628"/>
                </a:lnTo>
                <a:lnTo>
                  <a:pt x="67" y="628"/>
                </a:lnTo>
                <a:lnTo>
                  <a:pt x="68" y="626"/>
                </a:lnTo>
                <a:lnTo>
                  <a:pt x="72" y="625"/>
                </a:lnTo>
                <a:lnTo>
                  <a:pt x="75" y="622"/>
                </a:lnTo>
                <a:lnTo>
                  <a:pt x="77" y="621"/>
                </a:lnTo>
                <a:lnTo>
                  <a:pt x="75" y="620"/>
                </a:lnTo>
                <a:lnTo>
                  <a:pt x="75" y="620"/>
                </a:lnTo>
                <a:lnTo>
                  <a:pt x="73" y="616"/>
                </a:lnTo>
                <a:lnTo>
                  <a:pt x="72" y="615"/>
                </a:lnTo>
                <a:lnTo>
                  <a:pt x="124" y="588"/>
                </a:lnTo>
                <a:lnTo>
                  <a:pt x="124" y="588"/>
                </a:lnTo>
                <a:lnTo>
                  <a:pt x="134" y="612"/>
                </a:lnTo>
                <a:lnTo>
                  <a:pt x="141" y="630"/>
                </a:lnTo>
                <a:lnTo>
                  <a:pt x="147" y="642"/>
                </a:lnTo>
                <a:lnTo>
                  <a:pt x="147" y="642"/>
                </a:lnTo>
                <a:lnTo>
                  <a:pt x="147" y="648"/>
                </a:lnTo>
                <a:lnTo>
                  <a:pt x="147" y="653"/>
                </a:lnTo>
                <a:lnTo>
                  <a:pt x="147" y="661"/>
                </a:lnTo>
                <a:lnTo>
                  <a:pt x="147" y="661"/>
                </a:lnTo>
                <a:lnTo>
                  <a:pt x="144" y="664"/>
                </a:lnTo>
                <a:lnTo>
                  <a:pt x="143" y="668"/>
                </a:lnTo>
                <a:lnTo>
                  <a:pt x="143" y="673"/>
                </a:lnTo>
                <a:lnTo>
                  <a:pt x="143" y="673"/>
                </a:lnTo>
                <a:lnTo>
                  <a:pt x="143" y="685"/>
                </a:lnTo>
                <a:lnTo>
                  <a:pt x="143" y="690"/>
                </a:lnTo>
                <a:lnTo>
                  <a:pt x="144" y="692"/>
                </a:lnTo>
                <a:lnTo>
                  <a:pt x="144" y="692"/>
                </a:lnTo>
                <a:lnTo>
                  <a:pt x="148" y="694"/>
                </a:lnTo>
                <a:lnTo>
                  <a:pt x="153" y="695"/>
                </a:lnTo>
                <a:lnTo>
                  <a:pt x="163" y="695"/>
                </a:lnTo>
                <a:lnTo>
                  <a:pt x="163" y="695"/>
                </a:lnTo>
                <a:lnTo>
                  <a:pt x="176" y="692"/>
                </a:lnTo>
                <a:lnTo>
                  <a:pt x="183" y="691"/>
                </a:lnTo>
                <a:lnTo>
                  <a:pt x="192" y="691"/>
                </a:lnTo>
                <a:lnTo>
                  <a:pt x="192" y="691"/>
                </a:lnTo>
                <a:lnTo>
                  <a:pt x="200" y="691"/>
                </a:lnTo>
                <a:lnTo>
                  <a:pt x="209" y="690"/>
                </a:lnTo>
                <a:lnTo>
                  <a:pt x="224" y="685"/>
                </a:lnTo>
                <a:lnTo>
                  <a:pt x="224" y="685"/>
                </a:lnTo>
                <a:lnTo>
                  <a:pt x="232" y="682"/>
                </a:lnTo>
                <a:lnTo>
                  <a:pt x="237" y="678"/>
                </a:lnTo>
                <a:lnTo>
                  <a:pt x="242" y="675"/>
                </a:lnTo>
                <a:lnTo>
                  <a:pt x="243" y="672"/>
                </a:lnTo>
                <a:lnTo>
                  <a:pt x="243" y="672"/>
                </a:lnTo>
                <a:lnTo>
                  <a:pt x="243" y="669"/>
                </a:lnTo>
                <a:lnTo>
                  <a:pt x="242" y="667"/>
                </a:lnTo>
                <a:lnTo>
                  <a:pt x="239" y="664"/>
                </a:lnTo>
                <a:lnTo>
                  <a:pt x="236" y="662"/>
                </a:lnTo>
                <a:lnTo>
                  <a:pt x="236" y="662"/>
                </a:lnTo>
                <a:lnTo>
                  <a:pt x="224" y="661"/>
                </a:lnTo>
                <a:lnTo>
                  <a:pt x="216" y="661"/>
                </a:lnTo>
                <a:lnTo>
                  <a:pt x="216" y="661"/>
                </a:lnTo>
                <a:lnTo>
                  <a:pt x="215" y="657"/>
                </a:lnTo>
                <a:lnTo>
                  <a:pt x="213" y="653"/>
                </a:lnTo>
                <a:lnTo>
                  <a:pt x="213" y="653"/>
                </a:lnTo>
                <a:lnTo>
                  <a:pt x="204" y="645"/>
                </a:lnTo>
                <a:lnTo>
                  <a:pt x="204" y="645"/>
                </a:lnTo>
                <a:lnTo>
                  <a:pt x="204" y="643"/>
                </a:lnTo>
                <a:lnTo>
                  <a:pt x="204" y="640"/>
                </a:lnTo>
                <a:lnTo>
                  <a:pt x="201" y="639"/>
                </a:lnTo>
                <a:lnTo>
                  <a:pt x="201" y="639"/>
                </a:lnTo>
                <a:lnTo>
                  <a:pt x="199" y="639"/>
                </a:lnTo>
                <a:lnTo>
                  <a:pt x="197" y="640"/>
                </a:lnTo>
                <a:lnTo>
                  <a:pt x="197" y="642"/>
                </a:lnTo>
                <a:lnTo>
                  <a:pt x="197" y="642"/>
                </a:lnTo>
                <a:lnTo>
                  <a:pt x="197" y="639"/>
                </a:lnTo>
                <a:lnTo>
                  <a:pt x="196" y="638"/>
                </a:lnTo>
                <a:lnTo>
                  <a:pt x="192" y="635"/>
                </a:lnTo>
                <a:lnTo>
                  <a:pt x="192" y="635"/>
                </a:lnTo>
                <a:lnTo>
                  <a:pt x="187" y="634"/>
                </a:lnTo>
                <a:lnTo>
                  <a:pt x="183" y="635"/>
                </a:lnTo>
                <a:lnTo>
                  <a:pt x="181" y="635"/>
                </a:lnTo>
                <a:lnTo>
                  <a:pt x="181" y="635"/>
                </a:lnTo>
                <a:lnTo>
                  <a:pt x="177" y="629"/>
                </a:lnTo>
                <a:lnTo>
                  <a:pt x="173" y="620"/>
                </a:lnTo>
                <a:lnTo>
                  <a:pt x="169" y="607"/>
                </a:lnTo>
                <a:lnTo>
                  <a:pt x="169" y="607"/>
                </a:lnTo>
                <a:lnTo>
                  <a:pt x="166" y="591"/>
                </a:lnTo>
                <a:lnTo>
                  <a:pt x="163" y="575"/>
                </a:lnTo>
                <a:lnTo>
                  <a:pt x="162" y="559"/>
                </a:lnTo>
                <a:lnTo>
                  <a:pt x="182" y="546"/>
                </a:lnTo>
                <a:lnTo>
                  <a:pt x="182" y="546"/>
                </a:lnTo>
                <a:lnTo>
                  <a:pt x="191" y="548"/>
                </a:lnTo>
                <a:lnTo>
                  <a:pt x="200" y="548"/>
                </a:lnTo>
                <a:lnTo>
                  <a:pt x="200" y="548"/>
                </a:lnTo>
                <a:lnTo>
                  <a:pt x="204" y="443"/>
                </a:lnTo>
                <a:lnTo>
                  <a:pt x="205" y="436"/>
                </a:lnTo>
                <a:lnTo>
                  <a:pt x="211" y="436"/>
                </a:lnTo>
                <a:lnTo>
                  <a:pt x="211" y="436"/>
                </a:lnTo>
                <a:lnTo>
                  <a:pt x="211" y="437"/>
                </a:lnTo>
                <a:lnTo>
                  <a:pt x="211" y="437"/>
                </a:lnTo>
                <a:lnTo>
                  <a:pt x="213" y="438"/>
                </a:lnTo>
                <a:lnTo>
                  <a:pt x="213" y="438"/>
                </a:lnTo>
                <a:lnTo>
                  <a:pt x="215" y="436"/>
                </a:lnTo>
                <a:lnTo>
                  <a:pt x="216" y="434"/>
                </a:lnTo>
                <a:lnTo>
                  <a:pt x="216" y="434"/>
                </a:lnTo>
                <a:lnTo>
                  <a:pt x="216" y="436"/>
                </a:lnTo>
                <a:lnTo>
                  <a:pt x="218" y="437"/>
                </a:lnTo>
                <a:lnTo>
                  <a:pt x="219" y="438"/>
                </a:lnTo>
                <a:lnTo>
                  <a:pt x="219" y="438"/>
                </a:lnTo>
                <a:lnTo>
                  <a:pt x="220" y="436"/>
                </a:lnTo>
                <a:lnTo>
                  <a:pt x="222" y="432"/>
                </a:lnTo>
                <a:lnTo>
                  <a:pt x="227" y="423"/>
                </a:lnTo>
                <a:lnTo>
                  <a:pt x="227" y="423"/>
                </a:lnTo>
                <a:lnTo>
                  <a:pt x="228" y="417"/>
                </a:lnTo>
                <a:lnTo>
                  <a:pt x="228" y="410"/>
                </a:lnTo>
                <a:lnTo>
                  <a:pt x="228" y="401"/>
                </a:lnTo>
                <a:lnTo>
                  <a:pt x="228" y="401"/>
                </a:lnTo>
                <a:lnTo>
                  <a:pt x="225" y="394"/>
                </a:lnTo>
                <a:lnTo>
                  <a:pt x="223" y="386"/>
                </a:lnTo>
                <a:lnTo>
                  <a:pt x="224" y="382"/>
                </a:lnTo>
                <a:lnTo>
                  <a:pt x="223" y="371"/>
                </a:lnTo>
                <a:lnTo>
                  <a:pt x="223" y="371"/>
                </a:lnTo>
                <a:lnTo>
                  <a:pt x="225" y="368"/>
                </a:lnTo>
                <a:lnTo>
                  <a:pt x="227" y="365"/>
                </a:lnTo>
                <a:lnTo>
                  <a:pt x="228" y="360"/>
                </a:lnTo>
                <a:lnTo>
                  <a:pt x="228" y="360"/>
                </a:lnTo>
                <a:lnTo>
                  <a:pt x="228" y="353"/>
                </a:lnTo>
                <a:lnTo>
                  <a:pt x="225" y="348"/>
                </a:lnTo>
                <a:lnTo>
                  <a:pt x="223" y="341"/>
                </a:lnTo>
                <a:lnTo>
                  <a:pt x="223" y="341"/>
                </a:lnTo>
                <a:lnTo>
                  <a:pt x="218" y="339"/>
                </a:lnTo>
                <a:lnTo>
                  <a:pt x="215" y="339"/>
                </a:lnTo>
                <a:lnTo>
                  <a:pt x="215" y="339"/>
                </a:lnTo>
                <a:lnTo>
                  <a:pt x="211" y="311"/>
                </a:lnTo>
                <a:lnTo>
                  <a:pt x="209" y="290"/>
                </a:lnTo>
                <a:lnTo>
                  <a:pt x="209" y="274"/>
                </a:lnTo>
                <a:lnTo>
                  <a:pt x="209" y="274"/>
                </a:lnTo>
                <a:lnTo>
                  <a:pt x="210" y="263"/>
                </a:lnTo>
                <a:lnTo>
                  <a:pt x="209" y="249"/>
                </a:lnTo>
                <a:lnTo>
                  <a:pt x="209" y="238"/>
                </a:lnTo>
                <a:lnTo>
                  <a:pt x="208" y="230"/>
                </a:lnTo>
                <a:lnTo>
                  <a:pt x="208" y="230"/>
                </a:lnTo>
                <a:lnTo>
                  <a:pt x="205" y="220"/>
                </a:lnTo>
                <a:lnTo>
                  <a:pt x="204" y="210"/>
                </a:lnTo>
                <a:lnTo>
                  <a:pt x="204" y="210"/>
                </a:lnTo>
                <a:lnTo>
                  <a:pt x="201" y="202"/>
                </a:lnTo>
                <a:lnTo>
                  <a:pt x="200" y="188"/>
                </a:lnTo>
                <a:lnTo>
                  <a:pt x="200" y="188"/>
                </a:lnTo>
                <a:lnTo>
                  <a:pt x="199" y="179"/>
                </a:lnTo>
                <a:lnTo>
                  <a:pt x="197" y="173"/>
                </a:lnTo>
                <a:lnTo>
                  <a:pt x="197" y="173"/>
                </a:lnTo>
                <a:lnTo>
                  <a:pt x="195" y="163"/>
                </a:lnTo>
                <a:lnTo>
                  <a:pt x="192" y="154"/>
                </a:lnTo>
                <a:lnTo>
                  <a:pt x="192" y="154"/>
                </a:lnTo>
                <a:lnTo>
                  <a:pt x="191" y="151"/>
                </a:lnTo>
                <a:lnTo>
                  <a:pt x="189" y="149"/>
                </a:lnTo>
                <a:lnTo>
                  <a:pt x="186" y="145"/>
                </a:lnTo>
                <a:lnTo>
                  <a:pt x="185" y="142"/>
                </a:lnTo>
                <a:lnTo>
                  <a:pt x="185" y="142"/>
                </a:lnTo>
                <a:lnTo>
                  <a:pt x="186" y="133"/>
                </a:lnTo>
                <a:lnTo>
                  <a:pt x="186" y="133"/>
                </a:lnTo>
                <a:lnTo>
                  <a:pt x="187" y="131"/>
                </a:lnTo>
                <a:lnTo>
                  <a:pt x="189" y="130"/>
                </a:lnTo>
                <a:lnTo>
                  <a:pt x="189" y="130"/>
                </a:lnTo>
                <a:lnTo>
                  <a:pt x="192" y="131"/>
                </a:lnTo>
                <a:lnTo>
                  <a:pt x="196" y="132"/>
                </a:lnTo>
                <a:lnTo>
                  <a:pt x="200" y="131"/>
                </a:lnTo>
                <a:lnTo>
                  <a:pt x="200" y="131"/>
                </a:lnTo>
                <a:lnTo>
                  <a:pt x="201" y="130"/>
                </a:lnTo>
                <a:lnTo>
                  <a:pt x="202" y="127"/>
                </a:lnTo>
                <a:lnTo>
                  <a:pt x="204" y="125"/>
                </a:lnTo>
                <a:lnTo>
                  <a:pt x="204" y="125"/>
                </a:lnTo>
                <a:lnTo>
                  <a:pt x="205" y="117"/>
                </a:lnTo>
                <a:lnTo>
                  <a:pt x="205" y="117"/>
                </a:lnTo>
                <a:lnTo>
                  <a:pt x="208" y="114"/>
                </a:lnTo>
                <a:lnTo>
                  <a:pt x="209" y="113"/>
                </a:lnTo>
                <a:lnTo>
                  <a:pt x="209" y="113"/>
                </a:lnTo>
                <a:lnTo>
                  <a:pt x="211" y="111"/>
                </a:lnTo>
                <a:lnTo>
                  <a:pt x="214" y="108"/>
                </a:lnTo>
                <a:lnTo>
                  <a:pt x="216" y="106"/>
                </a:lnTo>
                <a:lnTo>
                  <a:pt x="216" y="106"/>
                </a:lnTo>
                <a:lnTo>
                  <a:pt x="218" y="99"/>
                </a:lnTo>
                <a:lnTo>
                  <a:pt x="219" y="93"/>
                </a:lnTo>
                <a:lnTo>
                  <a:pt x="220" y="84"/>
                </a:lnTo>
                <a:lnTo>
                  <a:pt x="223" y="64"/>
                </a:lnTo>
                <a:lnTo>
                  <a:pt x="220" y="50"/>
                </a:lnTo>
                <a:lnTo>
                  <a:pt x="219" y="45"/>
                </a:lnTo>
                <a:lnTo>
                  <a:pt x="219" y="45"/>
                </a:lnTo>
                <a:lnTo>
                  <a:pt x="219" y="43"/>
                </a:lnTo>
                <a:lnTo>
                  <a:pt x="220" y="43"/>
                </a:lnTo>
                <a:lnTo>
                  <a:pt x="222" y="39"/>
                </a:lnTo>
                <a:lnTo>
                  <a:pt x="220" y="34"/>
                </a:lnTo>
                <a:lnTo>
                  <a:pt x="220" y="34"/>
                </a:lnTo>
                <a:lnTo>
                  <a:pt x="216" y="24"/>
                </a:lnTo>
                <a:lnTo>
                  <a:pt x="213" y="18"/>
                </a:lnTo>
                <a:lnTo>
                  <a:pt x="213" y="18"/>
                </a:lnTo>
                <a:lnTo>
                  <a:pt x="208" y="14"/>
                </a:lnTo>
                <a:lnTo>
                  <a:pt x="201" y="10"/>
                </a:lnTo>
                <a:lnTo>
                  <a:pt x="201" y="14"/>
                </a:lnTo>
                <a:lnTo>
                  <a:pt x="197" y="12"/>
                </a:lnTo>
                <a:lnTo>
                  <a:pt x="197" y="12"/>
                </a:lnTo>
                <a:lnTo>
                  <a:pt x="197" y="13"/>
                </a:lnTo>
                <a:lnTo>
                  <a:pt x="196" y="14"/>
                </a:lnTo>
                <a:lnTo>
                  <a:pt x="196" y="14"/>
                </a:lnTo>
                <a:lnTo>
                  <a:pt x="190" y="10"/>
                </a:lnTo>
                <a:lnTo>
                  <a:pt x="190" y="1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4"/>
          <p:cNvSpPr>
            <a:spLocks/>
          </p:cNvSpPr>
          <p:nvPr/>
        </p:nvSpPr>
        <p:spPr bwMode="auto">
          <a:xfrm>
            <a:off x="6477000" y="779829"/>
            <a:ext cx="656106" cy="1681157"/>
          </a:xfrm>
          <a:custGeom>
            <a:avLst/>
            <a:gdLst>
              <a:gd name="T0" fmla="*/ 165 w 361"/>
              <a:gd name="T1" fmla="*/ 77 h 925"/>
              <a:gd name="T2" fmla="*/ 164 w 361"/>
              <a:gd name="T3" fmla="*/ 51 h 925"/>
              <a:gd name="T4" fmla="*/ 183 w 361"/>
              <a:gd name="T5" fmla="*/ 21 h 925"/>
              <a:gd name="T6" fmla="*/ 225 w 361"/>
              <a:gd name="T7" fmla="*/ 2 h 925"/>
              <a:gd name="T8" fmla="*/ 272 w 361"/>
              <a:gd name="T9" fmla="*/ 12 h 925"/>
              <a:gd name="T10" fmla="*/ 280 w 361"/>
              <a:gd name="T11" fmla="*/ 21 h 925"/>
              <a:gd name="T12" fmla="*/ 305 w 361"/>
              <a:gd name="T13" fmla="*/ 42 h 925"/>
              <a:gd name="T14" fmla="*/ 325 w 361"/>
              <a:gd name="T15" fmla="*/ 51 h 925"/>
              <a:gd name="T16" fmla="*/ 285 w 361"/>
              <a:gd name="T17" fmla="*/ 72 h 925"/>
              <a:gd name="T18" fmla="*/ 280 w 361"/>
              <a:gd name="T19" fmla="*/ 92 h 925"/>
              <a:gd name="T20" fmla="*/ 290 w 361"/>
              <a:gd name="T21" fmla="*/ 103 h 925"/>
              <a:gd name="T22" fmla="*/ 285 w 361"/>
              <a:gd name="T23" fmla="*/ 112 h 925"/>
              <a:gd name="T24" fmla="*/ 285 w 361"/>
              <a:gd name="T25" fmla="*/ 133 h 925"/>
              <a:gd name="T26" fmla="*/ 273 w 361"/>
              <a:gd name="T27" fmla="*/ 147 h 925"/>
              <a:gd name="T28" fmla="*/ 258 w 361"/>
              <a:gd name="T29" fmla="*/ 154 h 925"/>
              <a:gd name="T30" fmla="*/ 250 w 361"/>
              <a:gd name="T31" fmla="*/ 187 h 925"/>
              <a:gd name="T32" fmla="*/ 264 w 361"/>
              <a:gd name="T33" fmla="*/ 219 h 925"/>
              <a:gd name="T34" fmla="*/ 280 w 361"/>
              <a:gd name="T35" fmla="*/ 265 h 925"/>
              <a:gd name="T36" fmla="*/ 305 w 361"/>
              <a:gd name="T37" fmla="*/ 473 h 925"/>
              <a:gd name="T38" fmla="*/ 305 w 361"/>
              <a:gd name="T39" fmla="*/ 557 h 925"/>
              <a:gd name="T40" fmla="*/ 295 w 361"/>
              <a:gd name="T41" fmla="*/ 641 h 925"/>
              <a:gd name="T42" fmla="*/ 305 w 361"/>
              <a:gd name="T43" fmla="*/ 708 h 925"/>
              <a:gd name="T44" fmla="*/ 275 w 361"/>
              <a:gd name="T45" fmla="*/ 854 h 925"/>
              <a:gd name="T46" fmla="*/ 318 w 361"/>
              <a:gd name="T47" fmla="*/ 892 h 925"/>
              <a:gd name="T48" fmla="*/ 358 w 361"/>
              <a:gd name="T49" fmla="*/ 906 h 925"/>
              <a:gd name="T50" fmla="*/ 357 w 361"/>
              <a:gd name="T51" fmla="*/ 915 h 925"/>
              <a:gd name="T52" fmla="*/ 315 w 361"/>
              <a:gd name="T53" fmla="*/ 925 h 925"/>
              <a:gd name="T54" fmla="*/ 208 w 361"/>
              <a:gd name="T55" fmla="*/ 925 h 925"/>
              <a:gd name="T56" fmla="*/ 193 w 361"/>
              <a:gd name="T57" fmla="*/ 910 h 925"/>
              <a:gd name="T58" fmla="*/ 127 w 361"/>
              <a:gd name="T59" fmla="*/ 813 h 925"/>
              <a:gd name="T60" fmla="*/ 111 w 361"/>
              <a:gd name="T61" fmla="*/ 827 h 925"/>
              <a:gd name="T62" fmla="*/ 81 w 361"/>
              <a:gd name="T63" fmla="*/ 829 h 925"/>
              <a:gd name="T64" fmla="*/ 90 w 361"/>
              <a:gd name="T65" fmla="*/ 910 h 925"/>
              <a:gd name="T66" fmla="*/ 86 w 361"/>
              <a:gd name="T67" fmla="*/ 920 h 925"/>
              <a:gd name="T68" fmla="*/ 46 w 361"/>
              <a:gd name="T69" fmla="*/ 900 h 925"/>
              <a:gd name="T70" fmla="*/ 27 w 361"/>
              <a:gd name="T71" fmla="*/ 878 h 925"/>
              <a:gd name="T72" fmla="*/ 3 w 361"/>
              <a:gd name="T73" fmla="*/ 799 h 925"/>
              <a:gd name="T74" fmla="*/ 5 w 361"/>
              <a:gd name="T75" fmla="*/ 771 h 925"/>
              <a:gd name="T76" fmla="*/ 27 w 361"/>
              <a:gd name="T77" fmla="*/ 765 h 925"/>
              <a:gd name="T78" fmla="*/ 117 w 361"/>
              <a:gd name="T79" fmla="*/ 717 h 925"/>
              <a:gd name="T80" fmla="*/ 175 w 361"/>
              <a:gd name="T81" fmla="*/ 683 h 925"/>
              <a:gd name="T82" fmla="*/ 183 w 361"/>
              <a:gd name="T83" fmla="*/ 671 h 925"/>
              <a:gd name="T84" fmla="*/ 168 w 361"/>
              <a:gd name="T85" fmla="*/ 646 h 925"/>
              <a:gd name="T86" fmla="*/ 163 w 361"/>
              <a:gd name="T87" fmla="*/ 590 h 925"/>
              <a:gd name="T88" fmla="*/ 112 w 361"/>
              <a:gd name="T89" fmla="*/ 529 h 925"/>
              <a:gd name="T90" fmla="*/ 85 w 361"/>
              <a:gd name="T91" fmla="*/ 489 h 925"/>
              <a:gd name="T92" fmla="*/ 66 w 361"/>
              <a:gd name="T93" fmla="*/ 483 h 925"/>
              <a:gd name="T94" fmla="*/ 61 w 361"/>
              <a:gd name="T95" fmla="*/ 437 h 925"/>
              <a:gd name="T96" fmla="*/ 31 w 361"/>
              <a:gd name="T97" fmla="*/ 387 h 925"/>
              <a:gd name="T98" fmla="*/ 25 w 361"/>
              <a:gd name="T99" fmla="*/ 356 h 925"/>
              <a:gd name="T100" fmla="*/ 25 w 361"/>
              <a:gd name="T101" fmla="*/ 317 h 925"/>
              <a:gd name="T102" fmla="*/ 20 w 361"/>
              <a:gd name="T103" fmla="*/ 280 h 925"/>
              <a:gd name="T104" fmla="*/ 28 w 361"/>
              <a:gd name="T105" fmla="*/ 227 h 925"/>
              <a:gd name="T106" fmla="*/ 43 w 361"/>
              <a:gd name="T107" fmla="*/ 219 h 925"/>
              <a:gd name="T108" fmla="*/ 74 w 361"/>
              <a:gd name="T109" fmla="*/ 214 h 925"/>
              <a:gd name="T110" fmla="*/ 105 w 361"/>
              <a:gd name="T111" fmla="*/ 185 h 925"/>
              <a:gd name="T112" fmla="*/ 122 w 361"/>
              <a:gd name="T113" fmla="*/ 152 h 925"/>
              <a:gd name="T114" fmla="*/ 153 w 361"/>
              <a:gd name="T115" fmla="*/ 122 h 9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1" h="925">
                <a:moveTo>
                  <a:pt x="173" y="102"/>
                </a:moveTo>
                <a:lnTo>
                  <a:pt x="173" y="87"/>
                </a:lnTo>
                <a:lnTo>
                  <a:pt x="173" y="87"/>
                </a:lnTo>
                <a:lnTo>
                  <a:pt x="168" y="82"/>
                </a:lnTo>
                <a:lnTo>
                  <a:pt x="165" y="77"/>
                </a:lnTo>
                <a:lnTo>
                  <a:pt x="163" y="72"/>
                </a:lnTo>
                <a:lnTo>
                  <a:pt x="163" y="72"/>
                </a:lnTo>
                <a:lnTo>
                  <a:pt x="163" y="67"/>
                </a:lnTo>
                <a:lnTo>
                  <a:pt x="163" y="59"/>
                </a:lnTo>
                <a:lnTo>
                  <a:pt x="164" y="51"/>
                </a:lnTo>
                <a:lnTo>
                  <a:pt x="163" y="46"/>
                </a:lnTo>
                <a:lnTo>
                  <a:pt x="163" y="46"/>
                </a:lnTo>
                <a:lnTo>
                  <a:pt x="164" y="42"/>
                </a:lnTo>
                <a:lnTo>
                  <a:pt x="168" y="36"/>
                </a:lnTo>
                <a:lnTo>
                  <a:pt x="183" y="21"/>
                </a:lnTo>
                <a:lnTo>
                  <a:pt x="201" y="7"/>
                </a:lnTo>
                <a:lnTo>
                  <a:pt x="208" y="3"/>
                </a:lnTo>
                <a:lnTo>
                  <a:pt x="214" y="0"/>
                </a:lnTo>
                <a:lnTo>
                  <a:pt x="214" y="0"/>
                </a:lnTo>
                <a:lnTo>
                  <a:pt x="225" y="2"/>
                </a:lnTo>
                <a:lnTo>
                  <a:pt x="238" y="4"/>
                </a:lnTo>
                <a:lnTo>
                  <a:pt x="259" y="11"/>
                </a:lnTo>
                <a:lnTo>
                  <a:pt x="259" y="11"/>
                </a:lnTo>
                <a:lnTo>
                  <a:pt x="266" y="12"/>
                </a:lnTo>
                <a:lnTo>
                  <a:pt x="272" y="12"/>
                </a:lnTo>
                <a:lnTo>
                  <a:pt x="273" y="12"/>
                </a:lnTo>
                <a:lnTo>
                  <a:pt x="276" y="13"/>
                </a:lnTo>
                <a:lnTo>
                  <a:pt x="278" y="16"/>
                </a:lnTo>
                <a:lnTo>
                  <a:pt x="280" y="21"/>
                </a:lnTo>
                <a:lnTo>
                  <a:pt x="280" y="21"/>
                </a:lnTo>
                <a:lnTo>
                  <a:pt x="283" y="36"/>
                </a:lnTo>
                <a:lnTo>
                  <a:pt x="285" y="41"/>
                </a:lnTo>
                <a:lnTo>
                  <a:pt x="285" y="41"/>
                </a:lnTo>
                <a:lnTo>
                  <a:pt x="291" y="41"/>
                </a:lnTo>
                <a:lnTo>
                  <a:pt x="305" y="42"/>
                </a:lnTo>
                <a:lnTo>
                  <a:pt x="319" y="46"/>
                </a:lnTo>
                <a:lnTo>
                  <a:pt x="324" y="49"/>
                </a:lnTo>
                <a:lnTo>
                  <a:pt x="325" y="50"/>
                </a:lnTo>
                <a:lnTo>
                  <a:pt x="325" y="51"/>
                </a:lnTo>
                <a:lnTo>
                  <a:pt x="325" y="51"/>
                </a:lnTo>
                <a:lnTo>
                  <a:pt x="324" y="54"/>
                </a:lnTo>
                <a:lnTo>
                  <a:pt x="323" y="58"/>
                </a:lnTo>
                <a:lnTo>
                  <a:pt x="318" y="63"/>
                </a:lnTo>
                <a:lnTo>
                  <a:pt x="310" y="67"/>
                </a:lnTo>
                <a:lnTo>
                  <a:pt x="285" y="72"/>
                </a:lnTo>
                <a:lnTo>
                  <a:pt x="275" y="72"/>
                </a:lnTo>
                <a:lnTo>
                  <a:pt x="275" y="72"/>
                </a:lnTo>
                <a:lnTo>
                  <a:pt x="276" y="80"/>
                </a:lnTo>
                <a:lnTo>
                  <a:pt x="278" y="87"/>
                </a:lnTo>
                <a:lnTo>
                  <a:pt x="280" y="92"/>
                </a:lnTo>
                <a:lnTo>
                  <a:pt x="280" y="92"/>
                </a:lnTo>
                <a:lnTo>
                  <a:pt x="286" y="98"/>
                </a:lnTo>
                <a:lnTo>
                  <a:pt x="290" y="102"/>
                </a:lnTo>
                <a:lnTo>
                  <a:pt x="290" y="102"/>
                </a:lnTo>
                <a:lnTo>
                  <a:pt x="290" y="103"/>
                </a:lnTo>
                <a:lnTo>
                  <a:pt x="290" y="107"/>
                </a:lnTo>
                <a:lnTo>
                  <a:pt x="290" y="107"/>
                </a:lnTo>
                <a:lnTo>
                  <a:pt x="289" y="108"/>
                </a:lnTo>
                <a:lnTo>
                  <a:pt x="287" y="111"/>
                </a:lnTo>
                <a:lnTo>
                  <a:pt x="285" y="112"/>
                </a:lnTo>
                <a:lnTo>
                  <a:pt x="285" y="112"/>
                </a:lnTo>
                <a:lnTo>
                  <a:pt x="286" y="121"/>
                </a:lnTo>
                <a:lnTo>
                  <a:pt x="286" y="129"/>
                </a:lnTo>
                <a:lnTo>
                  <a:pt x="286" y="131"/>
                </a:lnTo>
                <a:lnTo>
                  <a:pt x="285" y="133"/>
                </a:lnTo>
                <a:lnTo>
                  <a:pt x="285" y="133"/>
                </a:lnTo>
                <a:lnTo>
                  <a:pt x="278" y="139"/>
                </a:lnTo>
                <a:lnTo>
                  <a:pt x="275" y="143"/>
                </a:lnTo>
                <a:lnTo>
                  <a:pt x="275" y="143"/>
                </a:lnTo>
                <a:lnTo>
                  <a:pt x="273" y="147"/>
                </a:lnTo>
                <a:lnTo>
                  <a:pt x="269" y="153"/>
                </a:lnTo>
                <a:lnTo>
                  <a:pt x="269" y="153"/>
                </a:lnTo>
                <a:lnTo>
                  <a:pt x="268" y="154"/>
                </a:lnTo>
                <a:lnTo>
                  <a:pt x="264" y="154"/>
                </a:lnTo>
                <a:lnTo>
                  <a:pt x="258" y="154"/>
                </a:lnTo>
                <a:lnTo>
                  <a:pt x="249" y="153"/>
                </a:lnTo>
                <a:lnTo>
                  <a:pt x="239" y="178"/>
                </a:lnTo>
                <a:lnTo>
                  <a:pt x="239" y="178"/>
                </a:lnTo>
                <a:lnTo>
                  <a:pt x="245" y="183"/>
                </a:lnTo>
                <a:lnTo>
                  <a:pt x="250" y="187"/>
                </a:lnTo>
                <a:lnTo>
                  <a:pt x="254" y="194"/>
                </a:lnTo>
                <a:lnTo>
                  <a:pt x="254" y="194"/>
                </a:lnTo>
                <a:lnTo>
                  <a:pt x="261" y="208"/>
                </a:lnTo>
                <a:lnTo>
                  <a:pt x="263" y="214"/>
                </a:lnTo>
                <a:lnTo>
                  <a:pt x="264" y="219"/>
                </a:lnTo>
                <a:lnTo>
                  <a:pt x="264" y="219"/>
                </a:lnTo>
                <a:lnTo>
                  <a:pt x="267" y="228"/>
                </a:lnTo>
                <a:lnTo>
                  <a:pt x="272" y="241"/>
                </a:lnTo>
                <a:lnTo>
                  <a:pt x="277" y="256"/>
                </a:lnTo>
                <a:lnTo>
                  <a:pt x="280" y="265"/>
                </a:lnTo>
                <a:lnTo>
                  <a:pt x="280" y="265"/>
                </a:lnTo>
                <a:lnTo>
                  <a:pt x="292" y="371"/>
                </a:lnTo>
                <a:lnTo>
                  <a:pt x="300" y="441"/>
                </a:lnTo>
                <a:lnTo>
                  <a:pt x="305" y="473"/>
                </a:lnTo>
                <a:lnTo>
                  <a:pt x="305" y="473"/>
                </a:lnTo>
                <a:lnTo>
                  <a:pt x="308" y="487"/>
                </a:lnTo>
                <a:lnTo>
                  <a:pt x="310" y="516"/>
                </a:lnTo>
                <a:lnTo>
                  <a:pt x="315" y="559"/>
                </a:lnTo>
                <a:lnTo>
                  <a:pt x="315" y="559"/>
                </a:lnTo>
                <a:lnTo>
                  <a:pt x="305" y="557"/>
                </a:lnTo>
                <a:lnTo>
                  <a:pt x="295" y="554"/>
                </a:lnTo>
                <a:lnTo>
                  <a:pt x="295" y="554"/>
                </a:lnTo>
                <a:lnTo>
                  <a:pt x="295" y="592"/>
                </a:lnTo>
                <a:lnTo>
                  <a:pt x="295" y="641"/>
                </a:lnTo>
                <a:lnTo>
                  <a:pt x="295" y="641"/>
                </a:lnTo>
                <a:lnTo>
                  <a:pt x="295" y="647"/>
                </a:lnTo>
                <a:lnTo>
                  <a:pt x="296" y="656"/>
                </a:lnTo>
                <a:lnTo>
                  <a:pt x="300" y="676"/>
                </a:lnTo>
                <a:lnTo>
                  <a:pt x="304" y="698"/>
                </a:lnTo>
                <a:lnTo>
                  <a:pt x="305" y="708"/>
                </a:lnTo>
                <a:lnTo>
                  <a:pt x="305" y="717"/>
                </a:lnTo>
                <a:lnTo>
                  <a:pt x="305" y="717"/>
                </a:lnTo>
                <a:lnTo>
                  <a:pt x="294" y="793"/>
                </a:lnTo>
                <a:lnTo>
                  <a:pt x="285" y="854"/>
                </a:lnTo>
                <a:lnTo>
                  <a:pt x="275" y="854"/>
                </a:lnTo>
                <a:lnTo>
                  <a:pt x="275" y="869"/>
                </a:lnTo>
                <a:lnTo>
                  <a:pt x="275" y="869"/>
                </a:lnTo>
                <a:lnTo>
                  <a:pt x="292" y="881"/>
                </a:lnTo>
                <a:lnTo>
                  <a:pt x="310" y="890"/>
                </a:lnTo>
                <a:lnTo>
                  <a:pt x="318" y="892"/>
                </a:lnTo>
                <a:lnTo>
                  <a:pt x="325" y="895"/>
                </a:lnTo>
                <a:lnTo>
                  <a:pt x="325" y="895"/>
                </a:lnTo>
                <a:lnTo>
                  <a:pt x="339" y="897"/>
                </a:lnTo>
                <a:lnTo>
                  <a:pt x="351" y="902"/>
                </a:lnTo>
                <a:lnTo>
                  <a:pt x="358" y="906"/>
                </a:lnTo>
                <a:lnTo>
                  <a:pt x="360" y="907"/>
                </a:lnTo>
                <a:lnTo>
                  <a:pt x="361" y="910"/>
                </a:lnTo>
                <a:lnTo>
                  <a:pt x="361" y="910"/>
                </a:lnTo>
                <a:lnTo>
                  <a:pt x="360" y="912"/>
                </a:lnTo>
                <a:lnTo>
                  <a:pt x="357" y="915"/>
                </a:lnTo>
                <a:lnTo>
                  <a:pt x="347" y="920"/>
                </a:lnTo>
                <a:lnTo>
                  <a:pt x="341" y="923"/>
                </a:lnTo>
                <a:lnTo>
                  <a:pt x="333" y="924"/>
                </a:lnTo>
                <a:lnTo>
                  <a:pt x="324" y="925"/>
                </a:lnTo>
                <a:lnTo>
                  <a:pt x="315" y="925"/>
                </a:lnTo>
                <a:lnTo>
                  <a:pt x="315" y="925"/>
                </a:lnTo>
                <a:lnTo>
                  <a:pt x="289" y="924"/>
                </a:lnTo>
                <a:lnTo>
                  <a:pt x="253" y="925"/>
                </a:lnTo>
                <a:lnTo>
                  <a:pt x="208" y="925"/>
                </a:lnTo>
                <a:lnTo>
                  <a:pt x="208" y="925"/>
                </a:lnTo>
                <a:lnTo>
                  <a:pt x="201" y="919"/>
                </a:lnTo>
                <a:lnTo>
                  <a:pt x="196" y="915"/>
                </a:lnTo>
                <a:lnTo>
                  <a:pt x="194" y="912"/>
                </a:lnTo>
                <a:lnTo>
                  <a:pt x="193" y="910"/>
                </a:lnTo>
                <a:lnTo>
                  <a:pt x="193" y="910"/>
                </a:lnTo>
                <a:lnTo>
                  <a:pt x="194" y="904"/>
                </a:lnTo>
                <a:lnTo>
                  <a:pt x="198" y="895"/>
                </a:lnTo>
                <a:lnTo>
                  <a:pt x="203" y="885"/>
                </a:lnTo>
                <a:lnTo>
                  <a:pt x="208" y="758"/>
                </a:lnTo>
                <a:lnTo>
                  <a:pt x="127" y="813"/>
                </a:lnTo>
                <a:lnTo>
                  <a:pt x="112" y="818"/>
                </a:lnTo>
                <a:lnTo>
                  <a:pt x="112" y="818"/>
                </a:lnTo>
                <a:lnTo>
                  <a:pt x="112" y="820"/>
                </a:lnTo>
                <a:lnTo>
                  <a:pt x="113" y="824"/>
                </a:lnTo>
                <a:lnTo>
                  <a:pt x="111" y="827"/>
                </a:lnTo>
                <a:lnTo>
                  <a:pt x="109" y="829"/>
                </a:lnTo>
                <a:lnTo>
                  <a:pt x="107" y="829"/>
                </a:lnTo>
                <a:lnTo>
                  <a:pt x="107" y="829"/>
                </a:lnTo>
                <a:lnTo>
                  <a:pt x="90" y="829"/>
                </a:lnTo>
                <a:lnTo>
                  <a:pt x="81" y="829"/>
                </a:lnTo>
                <a:lnTo>
                  <a:pt x="86" y="890"/>
                </a:lnTo>
                <a:lnTo>
                  <a:pt x="86" y="890"/>
                </a:lnTo>
                <a:lnTo>
                  <a:pt x="88" y="895"/>
                </a:lnTo>
                <a:lnTo>
                  <a:pt x="90" y="905"/>
                </a:lnTo>
                <a:lnTo>
                  <a:pt x="90" y="910"/>
                </a:lnTo>
                <a:lnTo>
                  <a:pt x="90" y="915"/>
                </a:lnTo>
                <a:lnTo>
                  <a:pt x="89" y="919"/>
                </a:lnTo>
                <a:lnTo>
                  <a:pt x="88" y="920"/>
                </a:lnTo>
                <a:lnTo>
                  <a:pt x="86" y="920"/>
                </a:lnTo>
                <a:lnTo>
                  <a:pt x="86" y="920"/>
                </a:lnTo>
                <a:lnTo>
                  <a:pt x="78" y="919"/>
                </a:lnTo>
                <a:lnTo>
                  <a:pt x="66" y="914"/>
                </a:lnTo>
                <a:lnTo>
                  <a:pt x="55" y="907"/>
                </a:lnTo>
                <a:lnTo>
                  <a:pt x="50" y="904"/>
                </a:lnTo>
                <a:lnTo>
                  <a:pt x="46" y="900"/>
                </a:lnTo>
                <a:lnTo>
                  <a:pt x="46" y="900"/>
                </a:lnTo>
                <a:lnTo>
                  <a:pt x="39" y="892"/>
                </a:lnTo>
                <a:lnTo>
                  <a:pt x="33" y="886"/>
                </a:lnTo>
                <a:lnTo>
                  <a:pt x="28" y="881"/>
                </a:lnTo>
                <a:lnTo>
                  <a:pt x="27" y="878"/>
                </a:lnTo>
                <a:lnTo>
                  <a:pt x="25" y="874"/>
                </a:lnTo>
                <a:lnTo>
                  <a:pt x="25" y="874"/>
                </a:lnTo>
                <a:lnTo>
                  <a:pt x="20" y="858"/>
                </a:lnTo>
                <a:lnTo>
                  <a:pt x="11" y="829"/>
                </a:lnTo>
                <a:lnTo>
                  <a:pt x="3" y="799"/>
                </a:lnTo>
                <a:lnTo>
                  <a:pt x="0" y="789"/>
                </a:lnTo>
                <a:lnTo>
                  <a:pt x="0" y="783"/>
                </a:lnTo>
                <a:lnTo>
                  <a:pt x="0" y="783"/>
                </a:lnTo>
                <a:lnTo>
                  <a:pt x="3" y="777"/>
                </a:lnTo>
                <a:lnTo>
                  <a:pt x="5" y="771"/>
                </a:lnTo>
                <a:lnTo>
                  <a:pt x="8" y="769"/>
                </a:lnTo>
                <a:lnTo>
                  <a:pt x="10" y="768"/>
                </a:lnTo>
                <a:lnTo>
                  <a:pt x="10" y="768"/>
                </a:lnTo>
                <a:lnTo>
                  <a:pt x="17" y="768"/>
                </a:lnTo>
                <a:lnTo>
                  <a:pt x="27" y="765"/>
                </a:lnTo>
                <a:lnTo>
                  <a:pt x="41" y="763"/>
                </a:lnTo>
                <a:lnTo>
                  <a:pt x="61" y="758"/>
                </a:lnTo>
                <a:lnTo>
                  <a:pt x="61" y="758"/>
                </a:lnTo>
                <a:lnTo>
                  <a:pt x="88" y="738"/>
                </a:lnTo>
                <a:lnTo>
                  <a:pt x="117" y="717"/>
                </a:lnTo>
                <a:lnTo>
                  <a:pt x="117" y="717"/>
                </a:lnTo>
                <a:lnTo>
                  <a:pt x="128" y="709"/>
                </a:lnTo>
                <a:lnTo>
                  <a:pt x="150" y="698"/>
                </a:lnTo>
                <a:lnTo>
                  <a:pt x="170" y="686"/>
                </a:lnTo>
                <a:lnTo>
                  <a:pt x="175" y="683"/>
                </a:lnTo>
                <a:lnTo>
                  <a:pt x="178" y="681"/>
                </a:lnTo>
                <a:lnTo>
                  <a:pt x="178" y="681"/>
                </a:lnTo>
                <a:lnTo>
                  <a:pt x="178" y="679"/>
                </a:lnTo>
                <a:lnTo>
                  <a:pt x="180" y="676"/>
                </a:lnTo>
                <a:lnTo>
                  <a:pt x="183" y="671"/>
                </a:lnTo>
                <a:lnTo>
                  <a:pt x="183" y="671"/>
                </a:lnTo>
                <a:lnTo>
                  <a:pt x="175" y="661"/>
                </a:lnTo>
                <a:lnTo>
                  <a:pt x="170" y="652"/>
                </a:lnTo>
                <a:lnTo>
                  <a:pt x="168" y="646"/>
                </a:lnTo>
                <a:lnTo>
                  <a:pt x="168" y="646"/>
                </a:lnTo>
                <a:lnTo>
                  <a:pt x="166" y="617"/>
                </a:lnTo>
                <a:lnTo>
                  <a:pt x="165" y="599"/>
                </a:lnTo>
                <a:lnTo>
                  <a:pt x="164" y="592"/>
                </a:lnTo>
                <a:lnTo>
                  <a:pt x="163" y="590"/>
                </a:lnTo>
                <a:lnTo>
                  <a:pt x="163" y="590"/>
                </a:lnTo>
                <a:lnTo>
                  <a:pt x="158" y="582"/>
                </a:lnTo>
                <a:lnTo>
                  <a:pt x="149" y="566"/>
                </a:lnTo>
                <a:lnTo>
                  <a:pt x="137" y="544"/>
                </a:lnTo>
                <a:lnTo>
                  <a:pt x="122" y="534"/>
                </a:lnTo>
                <a:lnTo>
                  <a:pt x="112" y="529"/>
                </a:lnTo>
                <a:lnTo>
                  <a:pt x="117" y="488"/>
                </a:lnTo>
                <a:lnTo>
                  <a:pt x="117" y="488"/>
                </a:lnTo>
                <a:lnTo>
                  <a:pt x="109" y="489"/>
                </a:lnTo>
                <a:lnTo>
                  <a:pt x="94" y="489"/>
                </a:lnTo>
                <a:lnTo>
                  <a:pt x="85" y="489"/>
                </a:lnTo>
                <a:lnTo>
                  <a:pt x="76" y="489"/>
                </a:lnTo>
                <a:lnTo>
                  <a:pt x="70" y="487"/>
                </a:lnTo>
                <a:lnTo>
                  <a:pt x="67" y="486"/>
                </a:lnTo>
                <a:lnTo>
                  <a:pt x="66" y="483"/>
                </a:lnTo>
                <a:lnTo>
                  <a:pt x="66" y="483"/>
                </a:lnTo>
                <a:lnTo>
                  <a:pt x="64" y="478"/>
                </a:lnTo>
                <a:lnTo>
                  <a:pt x="62" y="470"/>
                </a:lnTo>
                <a:lnTo>
                  <a:pt x="61" y="456"/>
                </a:lnTo>
                <a:lnTo>
                  <a:pt x="61" y="437"/>
                </a:lnTo>
                <a:lnTo>
                  <a:pt x="61" y="437"/>
                </a:lnTo>
                <a:lnTo>
                  <a:pt x="51" y="423"/>
                </a:lnTo>
                <a:lnTo>
                  <a:pt x="42" y="411"/>
                </a:lnTo>
                <a:lnTo>
                  <a:pt x="36" y="397"/>
                </a:lnTo>
                <a:lnTo>
                  <a:pt x="36" y="397"/>
                </a:lnTo>
                <a:lnTo>
                  <a:pt x="31" y="387"/>
                </a:lnTo>
                <a:lnTo>
                  <a:pt x="28" y="379"/>
                </a:lnTo>
                <a:lnTo>
                  <a:pt x="25" y="374"/>
                </a:lnTo>
                <a:lnTo>
                  <a:pt x="25" y="366"/>
                </a:lnTo>
                <a:lnTo>
                  <a:pt x="25" y="366"/>
                </a:lnTo>
                <a:lnTo>
                  <a:pt x="25" y="356"/>
                </a:lnTo>
                <a:lnTo>
                  <a:pt x="25" y="343"/>
                </a:lnTo>
                <a:lnTo>
                  <a:pt x="25" y="331"/>
                </a:lnTo>
                <a:lnTo>
                  <a:pt x="25" y="321"/>
                </a:lnTo>
                <a:lnTo>
                  <a:pt x="25" y="321"/>
                </a:lnTo>
                <a:lnTo>
                  <a:pt x="25" y="317"/>
                </a:lnTo>
                <a:lnTo>
                  <a:pt x="25" y="312"/>
                </a:lnTo>
                <a:lnTo>
                  <a:pt x="23" y="302"/>
                </a:lnTo>
                <a:lnTo>
                  <a:pt x="20" y="290"/>
                </a:lnTo>
                <a:lnTo>
                  <a:pt x="20" y="285"/>
                </a:lnTo>
                <a:lnTo>
                  <a:pt x="20" y="280"/>
                </a:lnTo>
                <a:lnTo>
                  <a:pt x="20" y="280"/>
                </a:lnTo>
                <a:lnTo>
                  <a:pt x="22" y="265"/>
                </a:lnTo>
                <a:lnTo>
                  <a:pt x="23" y="246"/>
                </a:lnTo>
                <a:lnTo>
                  <a:pt x="25" y="235"/>
                </a:lnTo>
                <a:lnTo>
                  <a:pt x="28" y="227"/>
                </a:lnTo>
                <a:lnTo>
                  <a:pt x="31" y="221"/>
                </a:lnTo>
                <a:lnTo>
                  <a:pt x="33" y="220"/>
                </a:lnTo>
                <a:lnTo>
                  <a:pt x="36" y="219"/>
                </a:lnTo>
                <a:lnTo>
                  <a:pt x="36" y="219"/>
                </a:lnTo>
                <a:lnTo>
                  <a:pt x="43" y="219"/>
                </a:lnTo>
                <a:lnTo>
                  <a:pt x="48" y="220"/>
                </a:lnTo>
                <a:lnTo>
                  <a:pt x="53" y="220"/>
                </a:lnTo>
                <a:lnTo>
                  <a:pt x="61" y="219"/>
                </a:lnTo>
                <a:lnTo>
                  <a:pt x="61" y="219"/>
                </a:lnTo>
                <a:lnTo>
                  <a:pt x="74" y="214"/>
                </a:lnTo>
                <a:lnTo>
                  <a:pt x="89" y="208"/>
                </a:lnTo>
                <a:lnTo>
                  <a:pt x="107" y="199"/>
                </a:lnTo>
                <a:lnTo>
                  <a:pt x="107" y="199"/>
                </a:lnTo>
                <a:lnTo>
                  <a:pt x="107" y="195"/>
                </a:lnTo>
                <a:lnTo>
                  <a:pt x="105" y="185"/>
                </a:lnTo>
                <a:lnTo>
                  <a:pt x="107" y="173"/>
                </a:lnTo>
                <a:lnTo>
                  <a:pt x="109" y="168"/>
                </a:lnTo>
                <a:lnTo>
                  <a:pt x="112" y="163"/>
                </a:lnTo>
                <a:lnTo>
                  <a:pt x="112" y="163"/>
                </a:lnTo>
                <a:lnTo>
                  <a:pt x="122" y="152"/>
                </a:lnTo>
                <a:lnTo>
                  <a:pt x="127" y="148"/>
                </a:lnTo>
                <a:lnTo>
                  <a:pt x="127" y="148"/>
                </a:lnTo>
                <a:lnTo>
                  <a:pt x="132" y="144"/>
                </a:lnTo>
                <a:lnTo>
                  <a:pt x="139" y="136"/>
                </a:lnTo>
                <a:lnTo>
                  <a:pt x="153" y="122"/>
                </a:lnTo>
                <a:lnTo>
                  <a:pt x="153" y="122"/>
                </a:lnTo>
                <a:lnTo>
                  <a:pt x="165" y="112"/>
                </a:lnTo>
                <a:lnTo>
                  <a:pt x="173" y="107"/>
                </a:lnTo>
                <a:lnTo>
                  <a:pt x="173" y="10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9"/>
          <p:cNvSpPr>
            <a:spLocks/>
          </p:cNvSpPr>
          <p:nvPr/>
        </p:nvSpPr>
        <p:spPr bwMode="auto">
          <a:xfrm>
            <a:off x="857545" y="818225"/>
            <a:ext cx="720080" cy="1639141"/>
          </a:xfrm>
          <a:custGeom>
            <a:avLst/>
            <a:gdLst>
              <a:gd name="T0" fmla="*/ 482 w 731"/>
              <a:gd name="T1" fmla="*/ 24 h 1664"/>
              <a:gd name="T2" fmla="*/ 433 w 731"/>
              <a:gd name="T3" fmla="*/ 80 h 1664"/>
              <a:gd name="T4" fmla="*/ 443 w 731"/>
              <a:gd name="T5" fmla="*/ 124 h 1664"/>
              <a:gd name="T6" fmla="*/ 433 w 731"/>
              <a:gd name="T7" fmla="*/ 159 h 1664"/>
              <a:gd name="T8" fmla="*/ 431 w 731"/>
              <a:gd name="T9" fmla="*/ 182 h 1664"/>
              <a:gd name="T10" fmla="*/ 443 w 731"/>
              <a:gd name="T11" fmla="*/ 188 h 1664"/>
              <a:gd name="T12" fmla="*/ 405 w 731"/>
              <a:gd name="T13" fmla="*/ 221 h 1664"/>
              <a:gd name="T14" fmla="*/ 383 w 731"/>
              <a:gd name="T15" fmla="*/ 263 h 1664"/>
              <a:gd name="T16" fmla="*/ 325 w 731"/>
              <a:gd name="T17" fmla="*/ 296 h 1664"/>
              <a:gd name="T18" fmla="*/ 264 w 731"/>
              <a:gd name="T19" fmla="*/ 417 h 1664"/>
              <a:gd name="T20" fmla="*/ 222 w 731"/>
              <a:gd name="T21" fmla="*/ 546 h 1664"/>
              <a:gd name="T22" fmla="*/ 177 w 731"/>
              <a:gd name="T23" fmla="*/ 672 h 1664"/>
              <a:gd name="T24" fmla="*/ 199 w 731"/>
              <a:gd name="T25" fmla="*/ 740 h 1664"/>
              <a:gd name="T26" fmla="*/ 209 w 731"/>
              <a:gd name="T27" fmla="*/ 795 h 1664"/>
              <a:gd name="T28" fmla="*/ 246 w 731"/>
              <a:gd name="T29" fmla="*/ 812 h 1664"/>
              <a:gd name="T30" fmla="*/ 239 w 731"/>
              <a:gd name="T31" fmla="*/ 889 h 1664"/>
              <a:gd name="T32" fmla="*/ 249 w 731"/>
              <a:gd name="T33" fmla="*/ 904 h 1664"/>
              <a:gd name="T34" fmla="*/ 277 w 731"/>
              <a:gd name="T35" fmla="*/ 902 h 1664"/>
              <a:gd name="T36" fmla="*/ 302 w 731"/>
              <a:gd name="T37" fmla="*/ 905 h 1664"/>
              <a:gd name="T38" fmla="*/ 294 w 731"/>
              <a:gd name="T39" fmla="*/ 1167 h 1664"/>
              <a:gd name="T40" fmla="*/ 122 w 731"/>
              <a:gd name="T41" fmla="*/ 1367 h 1664"/>
              <a:gd name="T42" fmla="*/ 110 w 731"/>
              <a:gd name="T43" fmla="*/ 1406 h 1664"/>
              <a:gd name="T44" fmla="*/ 79 w 731"/>
              <a:gd name="T45" fmla="*/ 1407 h 1664"/>
              <a:gd name="T46" fmla="*/ 115 w 731"/>
              <a:gd name="T47" fmla="*/ 1650 h 1664"/>
              <a:gd name="T48" fmla="*/ 213 w 731"/>
              <a:gd name="T49" fmla="*/ 1640 h 1664"/>
              <a:gd name="T50" fmla="*/ 202 w 731"/>
              <a:gd name="T51" fmla="*/ 1620 h 1664"/>
              <a:gd name="T52" fmla="*/ 163 w 731"/>
              <a:gd name="T53" fmla="*/ 1564 h 1664"/>
              <a:gd name="T54" fmla="*/ 174 w 731"/>
              <a:gd name="T55" fmla="*/ 1525 h 1664"/>
              <a:gd name="T56" fmla="*/ 209 w 731"/>
              <a:gd name="T57" fmla="*/ 1535 h 1664"/>
              <a:gd name="T58" fmla="*/ 229 w 731"/>
              <a:gd name="T59" fmla="*/ 1510 h 1664"/>
              <a:gd name="T60" fmla="*/ 261 w 731"/>
              <a:gd name="T61" fmla="*/ 1426 h 1664"/>
              <a:gd name="T62" fmla="*/ 290 w 731"/>
              <a:gd name="T63" fmla="*/ 1392 h 1664"/>
              <a:gd name="T64" fmla="*/ 326 w 731"/>
              <a:gd name="T65" fmla="*/ 1364 h 1664"/>
              <a:gd name="T66" fmla="*/ 390 w 731"/>
              <a:gd name="T67" fmla="*/ 1298 h 1664"/>
              <a:gd name="T68" fmla="*/ 418 w 731"/>
              <a:gd name="T69" fmla="*/ 1411 h 1664"/>
              <a:gd name="T70" fmla="*/ 607 w 731"/>
              <a:gd name="T71" fmla="*/ 1625 h 1664"/>
              <a:gd name="T72" fmla="*/ 712 w 731"/>
              <a:gd name="T73" fmla="*/ 1592 h 1664"/>
              <a:gd name="T74" fmla="*/ 696 w 731"/>
              <a:gd name="T75" fmla="*/ 1570 h 1664"/>
              <a:gd name="T76" fmla="*/ 634 w 731"/>
              <a:gd name="T77" fmla="*/ 1513 h 1664"/>
              <a:gd name="T78" fmla="*/ 607 w 731"/>
              <a:gd name="T79" fmla="*/ 1471 h 1664"/>
              <a:gd name="T80" fmla="*/ 592 w 731"/>
              <a:gd name="T81" fmla="*/ 1426 h 1664"/>
              <a:gd name="T82" fmla="*/ 572 w 731"/>
              <a:gd name="T83" fmla="*/ 1331 h 1664"/>
              <a:gd name="T84" fmla="*/ 552 w 731"/>
              <a:gd name="T85" fmla="*/ 1033 h 1664"/>
              <a:gd name="T86" fmla="*/ 567 w 731"/>
              <a:gd name="T87" fmla="*/ 944 h 1664"/>
              <a:gd name="T88" fmla="*/ 621 w 731"/>
              <a:gd name="T89" fmla="*/ 293 h 1664"/>
              <a:gd name="T90" fmla="*/ 626 w 731"/>
              <a:gd name="T91" fmla="*/ 263 h 1664"/>
              <a:gd name="T92" fmla="*/ 626 w 731"/>
              <a:gd name="T93" fmla="*/ 183 h 1664"/>
              <a:gd name="T94" fmla="*/ 629 w 731"/>
              <a:gd name="T95" fmla="*/ 155 h 1664"/>
              <a:gd name="T96" fmla="*/ 686 w 731"/>
              <a:gd name="T97" fmla="*/ 124 h 1664"/>
              <a:gd name="T98" fmla="*/ 728 w 731"/>
              <a:gd name="T99" fmla="*/ 108 h 1664"/>
              <a:gd name="T100" fmla="*/ 730 w 731"/>
              <a:gd name="T101" fmla="*/ 90 h 1664"/>
              <a:gd name="T102" fmla="*/ 686 w 731"/>
              <a:gd name="T103" fmla="*/ 74 h 1664"/>
              <a:gd name="T104" fmla="*/ 653 w 731"/>
              <a:gd name="T105" fmla="*/ 64 h 1664"/>
              <a:gd name="T106" fmla="*/ 597 w 731"/>
              <a:gd name="T107" fmla="*/ 19 h 1664"/>
              <a:gd name="T108" fmla="*/ 577 w 731"/>
              <a:gd name="T109" fmla="*/ 2 h 1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31" h="1664">
                <a:moveTo>
                  <a:pt x="567" y="0"/>
                </a:moveTo>
                <a:lnTo>
                  <a:pt x="567" y="0"/>
                </a:lnTo>
                <a:lnTo>
                  <a:pt x="548" y="5"/>
                </a:lnTo>
                <a:lnTo>
                  <a:pt x="520" y="12"/>
                </a:lnTo>
                <a:lnTo>
                  <a:pt x="482" y="24"/>
                </a:lnTo>
                <a:lnTo>
                  <a:pt x="482" y="24"/>
                </a:lnTo>
                <a:lnTo>
                  <a:pt x="475" y="32"/>
                </a:lnTo>
                <a:lnTo>
                  <a:pt x="458" y="48"/>
                </a:lnTo>
                <a:lnTo>
                  <a:pt x="448" y="58"/>
                </a:lnTo>
                <a:lnTo>
                  <a:pt x="440" y="68"/>
                </a:lnTo>
                <a:lnTo>
                  <a:pt x="434" y="77"/>
                </a:lnTo>
                <a:lnTo>
                  <a:pt x="433" y="80"/>
                </a:lnTo>
                <a:lnTo>
                  <a:pt x="433" y="84"/>
                </a:lnTo>
                <a:lnTo>
                  <a:pt x="433" y="84"/>
                </a:lnTo>
                <a:lnTo>
                  <a:pt x="435" y="96"/>
                </a:lnTo>
                <a:lnTo>
                  <a:pt x="438" y="108"/>
                </a:lnTo>
                <a:lnTo>
                  <a:pt x="443" y="124"/>
                </a:lnTo>
                <a:lnTo>
                  <a:pt x="443" y="124"/>
                </a:lnTo>
                <a:lnTo>
                  <a:pt x="443" y="126"/>
                </a:lnTo>
                <a:lnTo>
                  <a:pt x="441" y="130"/>
                </a:lnTo>
                <a:lnTo>
                  <a:pt x="436" y="139"/>
                </a:lnTo>
                <a:lnTo>
                  <a:pt x="433" y="149"/>
                </a:lnTo>
                <a:lnTo>
                  <a:pt x="433" y="154"/>
                </a:lnTo>
                <a:lnTo>
                  <a:pt x="433" y="159"/>
                </a:lnTo>
                <a:lnTo>
                  <a:pt x="433" y="159"/>
                </a:lnTo>
                <a:lnTo>
                  <a:pt x="434" y="162"/>
                </a:lnTo>
                <a:lnTo>
                  <a:pt x="434" y="167"/>
                </a:lnTo>
                <a:lnTo>
                  <a:pt x="433" y="173"/>
                </a:lnTo>
                <a:lnTo>
                  <a:pt x="431" y="180"/>
                </a:lnTo>
                <a:lnTo>
                  <a:pt x="431" y="182"/>
                </a:lnTo>
                <a:lnTo>
                  <a:pt x="433" y="183"/>
                </a:lnTo>
                <a:lnTo>
                  <a:pt x="433" y="183"/>
                </a:lnTo>
                <a:lnTo>
                  <a:pt x="435" y="185"/>
                </a:lnTo>
                <a:lnTo>
                  <a:pt x="438" y="186"/>
                </a:lnTo>
                <a:lnTo>
                  <a:pt x="440" y="186"/>
                </a:lnTo>
                <a:lnTo>
                  <a:pt x="443" y="188"/>
                </a:lnTo>
                <a:lnTo>
                  <a:pt x="443" y="188"/>
                </a:lnTo>
                <a:lnTo>
                  <a:pt x="443" y="190"/>
                </a:lnTo>
                <a:lnTo>
                  <a:pt x="443" y="191"/>
                </a:lnTo>
                <a:lnTo>
                  <a:pt x="438" y="196"/>
                </a:lnTo>
                <a:lnTo>
                  <a:pt x="423" y="208"/>
                </a:lnTo>
                <a:lnTo>
                  <a:pt x="405" y="221"/>
                </a:lnTo>
                <a:lnTo>
                  <a:pt x="400" y="226"/>
                </a:lnTo>
                <a:lnTo>
                  <a:pt x="398" y="228"/>
                </a:lnTo>
                <a:lnTo>
                  <a:pt x="398" y="228"/>
                </a:lnTo>
                <a:lnTo>
                  <a:pt x="395" y="236"/>
                </a:lnTo>
                <a:lnTo>
                  <a:pt x="390" y="247"/>
                </a:lnTo>
                <a:lnTo>
                  <a:pt x="383" y="263"/>
                </a:lnTo>
                <a:lnTo>
                  <a:pt x="383" y="263"/>
                </a:lnTo>
                <a:lnTo>
                  <a:pt x="373" y="267"/>
                </a:lnTo>
                <a:lnTo>
                  <a:pt x="363" y="272"/>
                </a:lnTo>
                <a:lnTo>
                  <a:pt x="351" y="278"/>
                </a:lnTo>
                <a:lnTo>
                  <a:pt x="337" y="287"/>
                </a:lnTo>
                <a:lnTo>
                  <a:pt x="325" y="296"/>
                </a:lnTo>
                <a:lnTo>
                  <a:pt x="312" y="309"/>
                </a:lnTo>
                <a:lnTo>
                  <a:pt x="307" y="315"/>
                </a:lnTo>
                <a:lnTo>
                  <a:pt x="303" y="323"/>
                </a:lnTo>
                <a:lnTo>
                  <a:pt x="303" y="323"/>
                </a:lnTo>
                <a:lnTo>
                  <a:pt x="285" y="364"/>
                </a:lnTo>
                <a:lnTo>
                  <a:pt x="264" y="417"/>
                </a:lnTo>
                <a:lnTo>
                  <a:pt x="245" y="469"/>
                </a:lnTo>
                <a:lnTo>
                  <a:pt x="238" y="490"/>
                </a:lnTo>
                <a:lnTo>
                  <a:pt x="234" y="506"/>
                </a:lnTo>
                <a:lnTo>
                  <a:pt x="234" y="506"/>
                </a:lnTo>
                <a:lnTo>
                  <a:pt x="229" y="523"/>
                </a:lnTo>
                <a:lnTo>
                  <a:pt x="222" y="546"/>
                </a:lnTo>
                <a:lnTo>
                  <a:pt x="200" y="601"/>
                </a:lnTo>
                <a:lnTo>
                  <a:pt x="182" y="651"/>
                </a:lnTo>
                <a:lnTo>
                  <a:pt x="176" y="665"/>
                </a:lnTo>
                <a:lnTo>
                  <a:pt x="174" y="670"/>
                </a:lnTo>
                <a:lnTo>
                  <a:pt x="174" y="670"/>
                </a:lnTo>
                <a:lnTo>
                  <a:pt x="177" y="672"/>
                </a:lnTo>
                <a:lnTo>
                  <a:pt x="179" y="678"/>
                </a:lnTo>
                <a:lnTo>
                  <a:pt x="184" y="687"/>
                </a:lnTo>
                <a:lnTo>
                  <a:pt x="189" y="698"/>
                </a:lnTo>
                <a:lnTo>
                  <a:pt x="193" y="711"/>
                </a:lnTo>
                <a:lnTo>
                  <a:pt x="197" y="725"/>
                </a:lnTo>
                <a:lnTo>
                  <a:pt x="199" y="740"/>
                </a:lnTo>
                <a:lnTo>
                  <a:pt x="199" y="755"/>
                </a:lnTo>
                <a:lnTo>
                  <a:pt x="199" y="755"/>
                </a:lnTo>
                <a:lnTo>
                  <a:pt x="199" y="769"/>
                </a:lnTo>
                <a:lnTo>
                  <a:pt x="202" y="779"/>
                </a:lnTo>
                <a:lnTo>
                  <a:pt x="204" y="788"/>
                </a:lnTo>
                <a:lnTo>
                  <a:pt x="209" y="795"/>
                </a:lnTo>
                <a:lnTo>
                  <a:pt x="214" y="801"/>
                </a:lnTo>
                <a:lnTo>
                  <a:pt x="220" y="805"/>
                </a:lnTo>
                <a:lnTo>
                  <a:pt x="228" y="808"/>
                </a:lnTo>
                <a:lnTo>
                  <a:pt x="234" y="810"/>
                </a:lnTo>
                <a:lnTo>
                  <a:pt x="234" y="810"/>
                </a:lnTo>
                <a:lnTo>
                  <a:pt x="246" y="812"/>
                </a:lnTo>
                <a:lnTo>
                  <a:pt x="256" y="816"/>
                </a:lnTo>
                <a:lnTo>
                  <a:pt x="264" y="820"/>
                </a:lnTo>
                <a:lnTo>
                  <a:pt x="264" y="829"/>
                </a:lnTo>
                <a:lnTo>
                  <a:pt x="229" y="884"/>
                </a:lnTo>
                <a:lnTo>
                  <a:pt x="239" y="889"/>
                </a:lnTo>
                <a:lnTo>
                  <a:pt x="239" y="889"/>
                </a:lnTo>
                <a:lnTo>
                  <a:pt x="239" y="892"/>
                </a:lnTo>
                <a:lnTo>
                  <a:pt x="240" y="897"/>
                </a:lnTo>
                <a:lnTo>
                  <a:pt x="240" y="900"/>
                </a:lnTo>
                <a:lnTo>
                  <a:pt x="243" y="903"/>
                </a:lnTo>
                <a:lnTo>
                  <a:pt x="245" y="904"/>
                </a:lnTo>
                <a:lnTo>
                  <a:pt x="249" y="904"/>
                </a:lnTo>
                <a:lnTo>
                  <a:pt x="249" y="904"/>
                </a:lnTo>
                <a:lnTo>
                  <a:pt x="258" y="903"/>
                </a:lnTo>
                <a:lnTo>
                  <a:pt x="265" y="904"/>
                </a:lnTo>
                <a:lnTo>
                  <a:pt x="274" y="904"/>
                </a:lnTo>
                <a:lnTo>
                  <a:pt x="274" y="904"/>
                </a:lnTo>
                <a:lnTo>
                  <a:pt x="277" y="902"/>
                </a:lnTo>
                <a:lnTo>
                  <a:pt x="282" y="902"/>
                </a:lnTo>
                <a:lnTo>
                  <a:pt x="289" y="904"/>
                </a:lnTo>
                <a:lnTo>
                  <a:pt x="289" y="904"/>
                </a:lnTo>
                <a:lnTo>
                  <a:pt x="292" y="905"/>
                </a:lnTo>
                <a:lnTo>
                  <a:pt x="295" y="907"/>
                </a:lnTo>
                <a:lnTo>
                  <a:pt x="302" y="905"/>
                </a:lnTo>
                <a:lnTo>
                  <a:pt x="308" y="904"/>
                </a:lnTo>
                <a:lnTo>
                  <a:pt x="303" y="954"/>
                </a:lnTo>
                <a:lnTo>
                  <a:pt x="333" y="1013"/>
                </a:lnTo>
                <a:lnTo>
                  <a:pt x="318" y="1098"/>
                </a:lnTo>
                <a:lnTo>
                  <a:pt x="299" y="1148"/>
                </a:lnTo>
                <a:lnTo>
                  <a:pt x="294" y="1167"/>
                </a:lnTo>
                <a:lnTo>
                  <a:pt x="209" y="1277"/>
                </a:lnTo>
                <a:lnTo>
                  <a:pt x="154" y="1336"/>
                </a:lnTo>
                <a:lnTo>
                  <a:pt x="154" y="1336"/>
                </a:lnTo>
                <a:lnTo>
                  <a:pt x="137" y="1351"/>
                </a:lnTo>
                <a:lnTo>
                  <a:pt x="126" y="1363"/>
                </a:lnTo>
                <a:lnTo>
                  <a:pt x="122" y="1367"/>
                </a:lnTo>
                <a:lnTo>
                  <a:pt x="120" y="1371"/>
                </a:lnTo>
                <a:lnTo>
                  <a:pt x="120" y="1371"/>
                </a:lnTo>
                <a:lnTo>
                  <a:pt x="118" y="1387"/>
                </a:lnTo>
                <a:lnTo>
                  <a:pt x="115" y="1399"/>
                </a:lnTo>
                <a:lnTo>
                  <a:pt x="113" y="1402"/>
                </a:lnTo>
                <a:lnTo>
                  <a:pt x="110" y="1406"/>
                </a:lnTo>
                <a:lnTo>
                  <a:pt x="110" y="1406"/>
                </a:lnTo>
                <a:lnTo>
                  <a:pt x="106" y="1408"/>
                </a:lnTo>
                <a:lnTo>
                  <a:pt x="100" y="1410"/>
                </a:lnTo>
                <a:lnTo>
                  <a:pt x="95" y="1410"/>
                </a:lnTo>
                <a:lnTo>
                  <a:pt x="89" y="1410"/>
                </a:lnTo>
                <a:lnTo>
                  <a:pt x="79" y="1407"/>
                </a:lnTo>
                <a:lnTo>
                  <a:pt x="75" y="1406"/>
                </a:lnTo>
                <a:lnTo>
                  <a:pt x="45" y="1471"/>
                </a:lnTo>
                <a:lnTo>
                  <a:pt x="15" y="1481"/>
                </a:lnTo>
                <a:lnTo>
                  <a:pt x="0" y="1510"/>
                </a:lnTo>
                <a:lnTo>
                  <a:pt x="0" y="1525"/>
                </a:lnTo>
                <a:lnTo>
                  <a:pt x="115" y="1650"/>
                </a:lnTo>
                <a:lnTo>
                  <a:pt x="149" y="1664"/>
                </a:lnTo>
                <a:lnTo>
                  <a:pt x="199" y="1664"/>
                </a:lnTo>
                <a:lnTo>
                  <a:pt x="199" y="1664"/>
                </a:lnTo>
                <a:lnTo>
                  <a:pt x="207" y="1653"/>
                </a:lnTo>
                <a:lnTo>
                  <a:pt x="212" y="1645"/>
                </a:lnTo>
                <a:lnTo>
                  <a:pt x="213" y="1640"/>
                </a:lnTo>
                <a:lnTo>
                  <a:pt x="214" y="1635"/>
                </a:lnTo>
                <a:lnTo>
                  <a:pt x="214" y="1635"/>
                </a:lnTo>
                <a:lnTo>
                  <a:pt x="214" y="1632"/>
                </a:lnTo>
                <a:lnTo>
                  <a:pt x="213" y="1630"/>
                </a:lnTo>
                <a:lnTo>
                  <a:pt x="208" y="1625"/>
                </a:lnTo>
                <a:lnTo>
                  <a:pt x="202" y="1620"/>
                </a:lnTo>
                <a:lnTo>
                  <a:pt x="194" y="1616"/>
                </a:lnTo>
                <a:lnTo>
                  <a:pt x="181" y="1607"/>
                </a:lnTo>
                <a:lnTo>
                  <a:pt x="174" y="1605"/>
                </a:lnTo>
                <a:lnTo>
                  <a:pt x="159" y="1565"/>
                </a:lnTo>
                <a:lnTo>
                  <a:pt x="159" y="1565"/>
                </a:lnTo>
                <a:lnTo>
                  <a:pt x="163" y="1564"/>
                </a:lnTo>
                <a:lnTo>
                  <a:pt x="167" y="1560"/>
                </a:lnTo>
                <a:lnTo>
                  <a:pt x="169" y="1555"/>
                </a:lnTo>
                <a:lnTo>
                  <a:pt x="169" y="1555"/>
                </a:lnTo>
                <a:lnTo>
                  <a:pt x="172" y="1546"/>
                </a:lnTo>
                <a:lnTo>
                  <a:pt x="173" y="1536"/>
                </a:lnTo>
                <a:lnTo>
                  <a:pt x="174" y="1525"/>
                </a:lnTo>
                <a:lnTo>
                  <a:pt x="174" y="1525"/>
                </a:lnTo>
                <a:lnTo>
                  <a:pt x="185" y="1528"/>
                </a:lnTo>
                <a:lnTo>
                  <a:pt x="204" y="1535"/>
                </a:lnTo>
                <a:lnTo>
                  <a:pt x="204" y="1535"/>
                </a:lnTo>
                <a:lnTo>
                  <a:pt x="207" y="1535"/>
                </a:lnTo>
                <a:lnTo>
                  <a:pt x="209" y="1535"/>
                </a:lnTo>
                <a:lnTo>
                  <a:pt x="213" y="1534"/>
                </a:lnTo>
                <a:lnTo>
                  <a:pt x="217" y="1529"/>
                </a:lnTo>
                <a:lnTo>
                  <a:pt x="220" y="1524"/>
                </a:lnTo>
                <a:lnTo>
                  <a:pt x="226" y="1515"/>
                </a:lnTo>
                <a:lnTo>
                  <a:pt x="229" y="1510"/>
                </a:lnTo>
                <a:lnTo>
                  <a:pt x="229" y="1510"/>
                </a:lnTo>
                <a:lnTo>
                  <a:pt x="241" y="1482"/>
                </a:lnTo>
                <a:lnTo>
                  <a:pt x="250" y="1462"/>
                </a:lnTo>
                <a:lnTo>
                  <a:pt x="254" y="1451"/>
                </a:lnTo>
                <a:lnTo>
                  <a:pt x="254" y="1451"/>
                </a:lnTo>
                <a:lnTo>
                  <a:pt x="256" y="1442"/>
                </a:lnTo>
                <a:lnTo>
                  <a:pt x="261" y="1426"/>
                </a:lnTo>
                <a:lnTo>
                  <a:pt x="264" y="1412"/>
                </a:lnTo>
                <a:lnTo>
                  <a:pt x="265" y="1407"/>
                </a:lnTo>
                <a:lnTo>
                  <a:pt x="265" y="1406"/>
                </a:lnTo>
                <a:lnTo>
                  <a:pt x="264" y="1406"/>
                </a:lnTo>
                <a:lnTo>
                  <a:pt x="264" y="1406"/>
                </a:lnTo>
                <a:lnTo>
                  <a:pt x="290" y="1392"/>
                </a:lnTo>
                <a:lnTo>
                  <a:pt x="312" y="1381"/>
                </a:lnTo>
                <a:lnTo>
                  <a:pt x="320" y="1376"/>
                </a:lnTo>
                <a:lnTo>
                  <a:pt x="323" y="1371"/>
                </a:lnTo>
                <a:lnTo>
                  <a:pt x="323" y="1371"/>
                </a:lnTo>
                <a:lnTo>
                  <a:pt x="325" y="1366"/>
                </a:lnTo>
                <a:lnTo>
                  <a:pt x="326" y="1364"/>
                </a:lnTo>
                <a:lnTo>
                  <a:pt x="338" y="1356"/>
                </a:lnTo>
                <a:lnTo>
                  <a:pt x="338" y="1356"/>
                </a:lnTo>
                <a:lnTo>
                  <a:pt x="346" y="1350"/>
                </a:lnTo>
                <a:lnTo>
                  <a:pt x="354" y="1340"/>
                </a:lnTo>
                <a:lnTo>
                  <a:pt x="374" y="1318"/>
                </a:lnTo>
                <a:lnTo>
                  <a:pt x="390" y="1298"/>
                </a:lnTo>
                <a:lnTo>
                  <a:pt x="395" y="1293"/>
                </a:lnTo>
                <a:lnTo>
                  <a:pt x="398" y="1292"/>
                </a:lnTo>
                <a:lnTo>
                  <a:pt x="398" y="1292"/>
                </a:lnTo>
                <a:lnTo>
                  <a:pt x="398" y="1292"/>
                </a:lnTo>
                <a:lnTo>
                  <a:pt x="408" y="1353"/>
                </a:lnTo>
                <a:lnTo>
                  <a:pt x="418" y="1411"/>
                </a:lnTo>
                <a:lnTo>
                  <a:pt x="467" y="1520"/>
                </a:lnTo>
                <a:lnTo>
                  <a:pt x="492" y="1545"/>
                </a:lnTo>
                <a:lnTo>
                  <a:pt x="482" y="1580"/>
                </a:lnTo>
                <a:lnTo>
                  <a:pt x="497" y="1580"/>
                </a:lnTo>
                <a:lnTo>
                  <a:pt x="497" y="1625"/>
                </a:lnTo>
                <a:lnTo>
                  <a:pt x="607" y="1625"/>
                </a:lnTo>
                <a:lnTo>
                  <a:pt x="706" y="1625"/>
                </a:lnTo>
                <a:lnTo>
                  <a:pt x="706" y="1625"/>
                </a:lnTo>
                <a:lnTo>
                  <a:pt x="708" y="1617"/>
                </a:lnTo>
                <a:lnTo>
                  <a:pt x="711" y="1611"/>
                </a:lnTo>
                <a:lnTo>
                  <a:pt x="712" y="1601"/>
                </a:lnTo>
                <a:lnTo>
                  <a:pt x="712" y="1592"/>
                </a:lnTo>
                <a:lnTo>
                  <a:pt x="710" y="1584"/>
                </a:lnTo>
                <a:lnTo>
                  <a:pt x="708" y="1580"/>
                </a:lnTo>
                <a:lnTo>
                  <a:pt x="705" y="1576"/>
                </a:lnTo>
                <a:lnTo>
                  <a:pt x="701" y="1572"/>
                </a:lnTo>
                <a:lnTo>
                  <a:pt x="696" y="1570"/>
                </a:lnTo>
                <a:lnTo>
                  <a:pt x="696" y="1570"/>
                </a:lnTo>
                <a:lnTo>
                  <a:pt x="674" y="1560"/>
                </a:lnTo>
                <a:lnTo>
                  <a:pt x="655" y="1551"/>
                </a:lnTo>
                <a:lnTo>
                  <a:pt x="636" y="1540"/>
                </a:lnTo>
                <a:lnTo>
                  <a:pt x="636" y="1540"/>
                </a:lnTo>
                <a:lnTo>
                  <a:pt x="636" y="1524"/>
                </a:lnTo>
                <a:lnTo>
                  <a:pt x="634" y="1513"/>
                </a:lnTo>
                <a:lnTo>
                  <a:pt x="633" y="1508"/>
                </a:lnTo>
                <a:lnTo>
                  <a:pt x="631" y="1505"/>
                </a:lnTo>
                <a:lnTo>
                  <a:pt x="631" y="1505"/>
                </a:lnTo>
                <a:lnTo>
                  <a:pt x="626" y="1499"/>
                </a:lnTo>
                <a:lnTo>
                  <a:pt x="619" y="1488"/>
                </a:lnTo>
                <a:lnTo>
                  <a:pt x="607" y="1471"/>
                </a:lnTo>
                <a:lnTo>
                  <a:pt x="607" y="1471"/>
                </a:lnTo>
                <a:lnTo>
                  <a:pt x="603" y="1462"/>
                </a:lnTo>
                <a:lnTo>
                  <a:pt x="599" y="1448"/>
                </a:lnTo>
                <a:lnTo>
                  <a:pt x="595" y="1435"/>
                </a:lnTo>
                <a:lnTo>
                  <a:pt x="592" y="1426"/>
                </a:lnTo>
                <a:lnTo>
                  <a:pt x="592" y="1426"/>
                </a:lnTo>
                <a:lnTo>
                  <a:pt x="589" y="1413"/>
                </a:lnTo>
                <a:lnTo>
                  <a:pt x="585" y="1391"/>
                </a:lnTo>
                <a:lnTo>
                  <a:pt x="582" y="1356"/>
                </a:lnTo>
                <a:lnTo>
                  <a:pt x="582" y="1356"/>
                </a:lnTo>
                <a:lnTo>
                  <a:pt x="579" y="1348"/>
                </a:lnTo>
                <a:lnTo>
                  <a:pt x="572" y="1331"/>
                </a:lnTo>
                <a:lnTo>
                  <a:pt x="562" y="1312"/>
                </a:lnTo>
                <a:lnTo>
                  <a:pt x="562" y="1312"/>
                </a:lnTo>
                <a:lnTo>
                  <a:pt x="556" y="1180"/>
                </a:lnTo>
                <a:lnTo>
                  <a:pt x="552" y="1084"/>
                </a:lnTo>
                <a:lnTo>
                  <a:pt x="552" y="1051"/>
                </a:lnTo>
                <a:lnTo>
                  <a:pt x="552" y="1033"/>
                </a:lnTo>
                <a:lnTo>
                  <a:pt x="552" y="1033"/>
                </a:lnTo>
                <a:lnTo>
                  <a:pt x="556" y="1017"/>
                </a:lnTo>
                <a:lnTo>
                  <a:pt x="561" y="1001"/>
                </a:lnTo>
                <a:lnTo>
                  <a:pt x="566" y="986"/>
                </a:lnTo>
                <a:lnTo>
                  <a:pt x="567" y="979"/>
                </a:lnTo>
                <a:lnTo>
                  <a:pt x="567" y="944"/>
                </a:lnTo>
                <a:lnTo>
                  <a:pt x="621" y="904"/>
                </a:lnTo>
                <a:lnTo>
                  <a:pt x="631" y="735"/>
                </a:lnTo>
                <a:lnTo>
                  <a:pt x="641" y="576"/>
                </a:lnTo>
                <a:lnTo>
                  <a:pt x="621" y="397"/>
                </a:lnTo>
                <a:lnTo>
                  <a:pt x="621" y="323"/>
                </a:lnTo>
                <a:lnTo>
                  <a:pt x="621" y="293"/>
                </a:lnTo>
                <a:lnTo>
                  <a:pt x="607" y="273"/>
                </a:lnTo>
                <a:lnTo>
                  <a:pt x="607" y="273"/>
                </a:lnTo>
                <a:lnTo>
                  <a:pt x="615" y="270"/>
                </a:lnTo>
                <a:lnTo>
                  <a:pt x="621" y="268"/>
                </a:lnTo>
                <a:lnTo>
                  <a:pt x="624" y="265"/>
                </a:lnTo>
                <a:lnTo>
                  <a:pt x="626" y="263"/>
                </a:lnTo>
                <a:lnTo>
                  <a:pt x="626" y="263"/>
                </a:lnTo>
                <a:lnTo>
                  <a:pt x="628" y="259"/>
                </a:lnTo>
                <a:lnTo>
                  <a:pt x="628" y="252"/>
                </a:lnTo>
                <a:lnTo>
                  <a:pt x="628" y="236"/>
                </a:lnTo>
                <a:lnTo>
                  <a:pt x="626" y="213"/>
                </a:lnTo>
                <a:lnTo>
                  <a:pt x="626" y="183"/>
                </a:lnTo>
                <a:lnTo>
                  <a:pt x="626" y="183"/>
                </a:lnTo>
                <a:lnTo>
                  <a:pt x="631" y="177"/>
                </a:lnTo>
                <a:lnTo>
                  <a:pt x="635" y="172"/>
                </a:lnTo>
                <a:lnTo>
                  <a:pt x="636" y="169"/>
                </a:lnTo>
                <a:lnTo>
                  <a:pt x="636" y="169"/>
                </a:lnTo>
                <a:lnTo>
                  <a:pt x="629" y="155"/>
                </a:lnTo>
                <a:lnTo>
                  <a:pt x="621" y="144"/>
                </a:lnTo>
                <a:lnTo>
                  <a:pt x="621" y="114"/>
                </a:lnTo>
                <a:lnTo>
                  <a:pt x="621" y="114"/>
                </a:lnTo>
                <a:lnTo>
                  <a:pt x="649" y="119"/>
                </a:lnTo>
                <a:lnTo>
                  <a:pt x="671" y="123"/>
                </a:lnTo>
                <a:lnTo>
                  <a:pt x="686" y="124"/>
                </a:lnTo>
                <a:lnTo>
                  <a:pt x="686" y="124"/>
                </a:lnTo>
                <a:lnTo>
                  <a:pt x="700" y="121"/>
                </a:lnTo>
                <a:lnTo>
                  <a:pt x="707" y="120"/>
                </a:lnTo>
                <a:lnTo>
                  <a:pt x="716" y="116"/>
                </a:lnTo>
                <a:lnTo>
                  <a:pt x="722" y="113"/>
                </a:lnTo>
                <a:lnTo>
                  <a:pt x="728" y="108"/>
                </a:lnTo>
                <a:lnTo>
                  <a:pt x="730" y="105"/>
                </a:lnTo>
                <a:lnTo>
                  <a:pt x="731" y="101"/>
                </a:lnTo>
                <a:lnTo>
                  <a:pt x="731" y="98"/>
                </a:lnTo>
                <a:lnTo>
                  <a:pt x="731" y="94"/>
                </a:lnTo>
                <a:lnTo>
                  <a:pt x="731" y="94"/>
                </a:lnTo>
                <a:lnTo>
                  <a:pt x="730" y="90"/>
                </a:lnTo>
                <a:lnTo>
                  <a:pt x="727" y="87"/>
                </a:lnTo>
                <a:lnTo>
                  <a:pt x="723" y="84"/>
                </a:lnTo>
                <a:lnTo>
                  <a:pt x="718" y="82"/>
                </a:lnTo>
                <a:lnTo>
                  <a:pt x="708" y="78"/>
                </a:lnTo>
                <a:lnTo>
                  <a:pt x="697" y="75"/>
                </a:lnTo>
                <a:lnTo>
                  <a:pt x="686" y="74"/>
                </a:lnTo>
                <a:lnTo>
                  <a:pt x="677" y="73"/>
                </a:lnTo>
                <a:lnTo>
                  <a:pt x="666" y="74"/>
                </a:lnTo>
                <a:lnTo>
                  <a:pt x="666" y="74"/>
                </a:lnTo>
                <a:lnTo>
                  <a:pt x="664" y="74"/>
                </a:lnTo>
                <a:lnTo>
                  <a:pt x="661" y="72"/>
                </a:lnTo>
                <a:lnTo>
                  <a:pt x="653" y="64"/>
                </a:lnTo>
                <a:lnTo>
                  <a:pt x="641" y="54"/>
                </a:lnTo>
                <a:lnTo>
                  <a:pt x="641" y="54"/>
                </a:lnTo>
                <a:lnTo>
                  <a:pt x="619" y="37"/>
                </a:lnTo>
                <a:lnTo>
                  <a:pt x="603" y="26"/>
                </a:lnTo>
                <a:lnTo>
                  <a:pt x="598" y="22"/>
                </a:lnTo>
                <a:lnTo>
                  <a:pt x="597" y="19"/>
                </a:lnTo>
                <a:lnTo>
                  <a:pt x="597" y="19"/>
                </a:lnTo>
                <a:lnTo>
                  <a:pt x="597" y="18"/>
                </a:lnTo>
                <a:lnTo>
                  <a:pt x="594" y="16"/>
                </a:lnTo>
                <a:lnTo>
                  <a:pt x="588" y="8"/>
                </a:lnTo>
                <a:lnTo>
                  <a:pt x="583" y="5"/>
                </a:lnTo>
                <a:lnTo>
                  <a:pt x="577" y="2"/>
                </a:lnTo>
                <a:lnTo>
                  <a:pt x="572" y="0"/>
                </a:lnTo>
                <a:lnTo>
                  <a:pt x="567" y="0"/>
                </a:lnTo>
                <a:lnTo>
                  <a:pt x="567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0"/>
          <p:cNvSpPr>
            <a:spLocks/>
          </p:cNvSpPr>
          <p:nvPr/>
        </p:nvSpPr>
        <p:spPr bwMode="auto">
          <a:xfrm>
            <a:off x="2654814" y="738807"/>
            <a:ext cx="799585" cy="1713396"/>
          </a:xfrm>
          <a:custGeom>
            <a:avLst/>
            <a:gdLst>
              <a:gd name="T0" fmla="*/ 124 w 413"/>
              <a:gd name="T1" fmla="*/ 69 h 885"/>
              <a:gd name="T2" fmla="*/ 124 w 413"/>
              <a:gd name="T3" fmla="*/ 84 h 885"/>
              <a:gd name="T4" fmla="*/ 122 w 413"/>
              <a:gd name="T5" fmla="*/ 121 h 885"/>
              <a:gd name="T6" fmla="*/ 138 w 413"/>
              <a:gd name="T7" fmla="*/ 134 h 885"/>
              <a:gd name="T8" fmla="*/ 124 w 413"/>
              <a:gd name="T9" fmla="*/ 167 h 885"/>
              <a:gd name="T10" fmla="*/ 119 w 413"/>
              <a:gd name="T11" fmla="*/ 183 h 885"/>
              <a:gd name="T12" fmla="*/ 139 w 413"/>
              <a:gd name="T13" fmla="*/ 198 h 885"/>
              <a:gd name="T14" fmla="*/ 129 w 413"/>
              <a:gd name="T15" fmla="*/ 280 h 885"/>
              <a:gd name="T16" fmla="*/ 119 w 413"/>
              <a:gd name="T17" fmla="*/ 382 h 885"/>
              <a:gd name="T18" fmla="*/ 119 w 413"/>
              <a:gd name="T19" fmla="*/ 501 h 885"/>
              <a:gd name="T20" fmla="*/ 132 w 413"/>
              <a:gd name="T21" fmla="*/ 501 h 885"/>
              <a:gd name="T22" fmla="*/ 129 w 413"/>
              <a:gd name="T23" fmla="*/ 531 h 885"/>
              <a:gd name="T24" fmla="*/ 114 w 413"/>
              <a:gd name="T25" fmla="*/ 660 h 885"/>
              <a:gd name="T26" fmla="*/ 114 w 413"/>
              <a:gd name="T27" fmla="*/ 695 h 885"/>
              <a:gd name="T28" fmla="*/ 116 w 413"/>
              <a:gd name="T29" fmla="*/ 720 h 885"/>
              <a:gd name="T30" fmla="*/ 93 w 413"/>
              <a:gd name="T31" fmla="*/ 744 h 885"/>
              <a:gd name="T32" fmla="*/ 83 w 413"/>
              <a:gd name="T33" fmla="*/ 762 h 885"/>
              <a:gd name="T34" fmla="*/ 76 w 413"/>
              <a:gd name="T35" fmla="*/ 779 h 885"/>
              <a:gd name="T36" fmla="*/ 55 w 413"/>
              <a:gd name="T37" fmla="*/ 803 h 885"/>
              <a:gd name="T38" fmla="*/ 49 w 413"/>
              <a:gd name="T39" fmla="*/ 832 h 885"/>
              <a:gd name="T40" fmla="*/ 52 w 413"/>
              <a:gd name="T41" fmla="*/ 838 h 885"/>
              <a:gd name="T42" fmla="*/ 31 w 413"/>
              <a:gd name="T43" fmla="*/ 846 h 885"/>
              <a:gd name="T44" fmla="*/ 1 w 413"/>
              <a:gd name="T45" fmla="*/ 842 h 885"/>
              <a:gd name="T46" fmla="*/ 9 w 413"/>
              <a:gd name="T47" fmla="*/ 858 h 885"/>
              <a:gd name="T48" fmla="*/ 26 w 413"/>
              <a:gd name="T49" fmla="*/ 873 h 885"/>
              <a:gd name="T50" fmla="*/ 85 w 413"/>
              <a:gd name="T51" fmla="*/ 874 h 885"/>
              <a:gd name="T52" fmla="*/ 113 w 413"/>
              <a:gd name="T53" fmla="*/ 885 h 885"/>
              <a:gd name="T54" fmla="*/ 119 w 413"/>
              <a:gd name="T55" fmla="*/ 864 h 885"/>
              <a:gd name="T56" fmla="*/ 148 w 413"/>
              <a:gd name="T57" fmla="*/ 764 h 885"/>
              <a:gd name="T58" fmla="*/ 177 w 413"/>
              <a:gd name="T59" fmla="*/ 705 h 885"/>
              <a:gd name="T60" fmla="*/ 209 w 413"/>
              <a:gd name="T61" fmla="*/ 631 h 885"/>
              <a:gd name="T62" fmla="*/ 298 w 413"/>
              <a:gd name="T63" fmla="*/ 760 h 885"/>
              <a:gd name="T64" fmla="*/ 312 w 413"/>
              <a:gd name="T65" fmla="*/ 792 h 885"/>
              <a:gd name="T66" fmla="*/ 329 w 413"/>
              <a:gd name="T67" fmla="*/ 812 h 885"/>
              <a:gd name="T68" fmla="*/ 334 w 413"/>
              <a:gd name="T69" fmla="*/ 847 h 885"/>
              <a:gd name="T70" fmla="*/ 308 w 413"/>
              <a:gd name="T71" fmla="*/ 856 h 885"/>
              <a:gd name="T72" fmla="*/ 288 w 413"/>
              <a:gd name="T73" fmla="*/ 869 h 885"/>
              <a:gd name="T74" fmla="*/ 311 w 413"/>
              <a:gd name="T75" fmla="*/ 874 h 885"/>
              <a:gd name="T76" fmla="*/ 367 w 413"/>
              <a:gd name="T77" fmla="*/ 867 h 885"/>
              <a:gd name="T78" fmla="*/ 403 w 413"/>
              <a:gd name="T79" fmla="*/ 834 h 885"/>
              <a:gd name="T80" fmla="*/ 411 w 413"/>
              <a:gd name="T81" fmla="*/ 812 h 885"/>
              <a:gd name="T82" fmla="*/ 378 w 413"/>
              <a:gd name="T83" fmla="*/ 775 h 885"/>
              <a:gd name="T84" fmla="*/ 353 w 413"/>
              <a:gd name="T85" fmla="*/ 735 h 885"/>
              <a:gd name="T86" fmla="*/ 324 w 413"/>
              <a:gd name="T87" fmla="*/ 673 h 885"/>
              <a:gd name="T88" fmla="*/ 303 w 413"/>
              <a:gd name="T89" fmla="*/ 616 h 885"/>
              <a:gd name="T90" fmla="*/ 309 w 413"/>
              <a:gd name="T91" fmla="*/ 485 h 885"/>
              <a:gd name="T92" fmla="*/ 322 w 413"/>
              <a:gd name="T93" fmla="*/ 474 h 885"/>
              <a:gd name="T94" fmla="*/ 301 w 413"/>
              <a:gd name="T95" fmla="*/ 381 h 885"/>
              <a:gd name="T96" fmla="*/ 283 w 413"/>
              <a:gd name="T97" fmla="*/ 293 h 885"/>
              <a:gd name="T98" fmla="*/ 255 w 413"/>
              <a:gd name="T99" fmla="*/ 170 h 885"/>
              <a:gd name="T100" fmla="*/ 214 w 413"/>
              <a:gd name="T101" fmla="*/ 119 h 885"/>
              <a:gd name="T102" fmla="*/ 219 w 413"/>
              <a:gd name="T103" fmla="*/ 94 h 885"/>
              <a:gd name="T104" fmla="*/ 224 w 413"/>
              <a:gd name="T105" fmla="*/ 69 h 885"/>
              <a:gd name="T106" fmla="*/ 220 w 413"/>
              <a:gd name="T107" fmla="*/ 32 h 885"/>
              <a:gd name="T108" fmla="*/ 199 w 413"/>
              <a:gd name="T109" fmla="*/ 9 h 885"/>
              <a:gd name="T110" fmla="*/ 164 w 413"/>
              <a:gd name="T111" fmla="*/ 0 h 885"/>
              <a:gd name="T112" fmla="*/ 131 w 413"/>
              <a:gd name="T113" fmla="*/ 3 h 885"/>
              <a:gd name="T114" fmla="*/ 129 w 413"/>
              <a:gd name="T115" fmla="*/ 13 h 885"/>
              <a:gd name="T116" fmla="*/ 124 w 413"/>
              <a:gd name="T117" fmla="*/ 29 h 885"/>
              <a:gd name="T118" fmla="*/ 129 w 413"/>
              <a:gd name="T119" fmla="*/ 44 h 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3" h="885">
                <a:moveTo>
                  <a:pt x="129" y="44"/>
                </a:moveTo>
                <a:lnTo>
                  <a:pt x="129" y="44"/>
                </a:lnTo>
                <a:lnTo>
                  <a:pt x="127" y="54"/>
                </a:lnTo>
                <a:lnTo>
                  <a:pt x="124" y="62"/>
                </a:lnTo>
                <a:lnTo>
                  <a:pt x="124" y="69"/>
                </a:lnTo>
                <a:lnTo>
                  <a:pt x="124" y="69"/>
                </a:lnTo>
                <a:lnTo>
                  <a:pt x="126" y="78"/>
                </a:lnTo>
                <a:lnTo>
                  <a:pt x="126" y="80"/>
                </a:lnTo>
                <a:lnTo>
                  <a:pt x="124" y="84"/>
                </a:lnTo>
                <a:lnTo>
                  <a:pt x="124" y="84"/>
                </a:lnTo>
                <a:lnTo>
                  <a:pt x="121" y="91"/>
                </a:lnTo>
                <a:lnTo>
                  <a:pt x="119" y="99"/>
                </a:lnTo>
                <a:lnTo>
                  <a:pt x="119" y="99"/>
                </a:lnTo>
                <a:lnTo>
                  <a:pt x="121" y="113"/>
                </a:lnTo>
                <a:lnTo>
                  <a:pt x="122" y="121"/>
                </a:lnTo>
                <a:lnTo>
                  <a:pt x="124" y="129"/>
                </a:lnTo>
                <a:lnTo>
                  <a:pt x="124" y="129"/>
                </a:lnTo>
                <a:lnTo>
                  <a:pt x="127" y="131"/>
                </a:lnTo>
                <a:lnTo>
                  <a:pt x="131" y="132"/>
                </a:lnTo>
                <a:lnTo>
                  <a:pt x="138" y="134"/>
                </a:lnTo>
                <a:lnTo>
                  <a:pt x="149" y="134"/>
                </a:lnTo>
                <a:lnTo>
                  <a:pt x="149" y="154"/>
                </a:lnTo>
                <a:lnTo>
                  <a:pt x="149" y="154"/>
                </a:lnTo>
                <a:lnTo>
                  <a:pt x="134" y="161"/>
                </a:lnTo>
                <a:lnTo>
                  <a:pt x="124" y="167"/>
                </a:lnTo>
                <a:lnTo>
                  <a:pt x="121" y="171"/>
                </a:lnTo>
                <a:lnTo>
                  <a:pt x="119" y="173"/>
                </a:lnTo>
                <a:lnTo>
                  <a:pt x="119" y="173"/>
                </a:lnTo>
                <a:lnTo>
                  <a:pt x="119" y="181"/>
                </a:lnTo>
                <a:lnTo>
                  <a:pt x="119" y="183"/>
                </a:lnTo>
                <a:lnTo>
                  <a:pt x="119" y="183"/>
                </a:lnTo>
                <a:lnTo>
                  <a:pt x="128" y="190"/>
                </a:lnTo>
                <a:lnTo>
                  <a:pt x="136" y="195"/>
                </a:lnTo>
                <a:lnTo>
                  <a:pt x="139" y="198"/>
                </a:lnTo>
                <a:lnTo>
                  <a:pt x="139" y="198"/>
                </a:lnTo>
                <a:lnTo>
                  <a:pt x="141" y="202"/>
                </a:lnTo>
                <a:lnTo>
                  <a:pt x="141" y="208"/>
                </a:lnTo>
                <a:lnTo>
                  <a:pt x="139" y="218"/>
                </a:lnTo>
                <a:lnTo>
                  <a:pt x="139" y="218"/>
                </a:lnTo>
                <a:lnTo>
                  <a:pt x="129" y="280"/>
                </a:lnTo>
                <a:lnTo>
                  <a:pt x="122" y="323"/>
                </a:lnTo>
                <a:lnTo>
                  <a:pt x="119" y="347"/>
                </a:lnTo>
                <a:lnTo>
                  <a:pt x="119" y="347"/>
                </a:lnTo>
                <a:lnTo>
                  <a:pt x="119" y="370"/>
                </a:lnTo>
                <a:lnTo>
                  <a:pt x="119" y="382"/>
                </a:lnTo>
                <a:lnTo>
                  <a:pt x="119" y="382"/>
                </a:lnTo>
                <a:lnTo>
                  <a:pt x="118" y="441"/>
                </a:lnTo>
                <a:lnTo>
                  <a:pt x="118" y="482"/>
                </a:lnTo>
                <a:lnTo>
                  <a:pt x="118" y="495"/>
                </a:lnTo>
                <a:lnTo>
                  <a:pt x="119" y="501"/>
                </a:lnTo>
                <a:lnTo>
                  <a:pt x="119" y="501"/>
                </a:lnTo>
                <a:lnTo>
                  <a:pt x="121" y="503"/>
                </a:lnTo>
                <a:lnTo>
                  <a:pt x="123" y="503"/>
                </a:lnTo>
                <a:lnTo>
                  <a:pt x="128" y="503"/>
                </a:lnTo>
                <a:lnTo>
                  <a:pt x="132" y="501"/>
                </a:lnTo>
                <a:lnTo>
                  <a:pt x="134" y="501"/>
                </a:lnTo>
                <a:lnTo>
                  <a:pt x="134" y="501"/>
                </a:lnTo>
                <a:lnTo>
                  <a:pt x="134" y="505"/>
                </a:lnTo>
                <a:lnTo>
                  <a:pt x="133" y="514"/>
                </a:lnTo>
                <a:lnTo>
                  <a:pt x="129" y="531"/>
                </a:lnTo>
                <a:lnTo>
                  <a:pt x="129" y="531"/>
                </a:lnTo>
                <a:lnTo>
                  <a:pt x="126" y="554"/>
                </a:lnTo>
                <a:lnTo>
                  <a:pt x="122" y="593"/>
                </a:lnTo>
                <a:lnTo>
                  <a:pt x="114" y="660"/>
                </a:lnTo>
                <a:lnTo>
                  <a:pt x="114" y="660"/>
                </a:lnTo>
                <a:lnTo>
                  <a:pt x="114" y="670"/>
                </a:lnTo>
                <a:lnTo>
                  <a:pt x="114" y="679"/>
                </a:lnTo>
                <a:lnTo>
                  <a:pt x="116" y="687"/>
                </a:lnTo>
                <a:lnTo>
                  <a:pt x="114" y="695"/>
                </a:lnTo>
                <a:lnTo>
                  <a:pt x="114" y="695"/>
                </a:lnTo>
                <a:lnTo>
                  <a:pt x="114" y="700"/>
                </a:lnTo>
                <a:lnTo>
                  <a:pt x="114" y="704"/>
                </a:lnTo>
                <a:lnTo>
                  <a:pt x="116" y="713"/>
                </a:lnTo>
                <a:lnTo>
                  <a:pt x="116" y="716"/>
                </a:lnTo>
                <a:lnTo>
                  <a:pt x="116" y="720"/>
                </a:lnTo>
                <a:lnTo>
                  <a:pt x="113" y="725"/>
                </a:lnTo>
                <a:lnTo>
                  <a:pt x="109" y="730"/>
                </a:lnTo>
                <a:lnTo>
                  <a:pt x="109" y="730"/>
                </a:lnTo>
                <a:lnTo>
                  <a:pt x="101" y="738"/>
                </a:lnTo>
                <a:lnTo>
                  <a:pt x="93" y="744"/>
                </a:lnTo>
                <a:lnTo>
                  <a:pt x="88" y="749"/>
                </a:lnTo>
                <a:lnTo>
                  <a:pt x="86" y="751"/>
                </a:lnTo>
                <a:lnTo>
                  <a:pt x="85" y="755"/>
                </a:lnTo>
                <a:lnTo>
                  <a:pt x="85" y="755"/>
                </a:lnTo>
                <a:lnTo>
                  <a:pt x="83" y="762"/>
                </a:lnTo>
                <a:lnTo>
                  <a:pt x="83" y="766"/>
                </a:lnTo>
                <a:lnTo>
                  <a:pt x="82" y="771"/>
                </a:lnTo>
                <a:lnTo>
                  <a:pt x="80" y="775"/>
                </a:lnTo>
                <a:lnTo>
                  <a:pt x="80" y="775"/>
                </a:lnTo>
                <a:lnTo>
                  <a:pt x="76" y="779"/>
                </a:lnTo>
                <a:lnTo>
                  <a:pt x="71" y="782"/>
                </a:lnTo>
                <a:lnTo>
                  <a:pt x="66" y="787"/>
                </a:lnTo>
                <a:lnTo>
                  <a:pt x="60" y="795"/>
                </a:lnTo>
                <a:lnTo>
                  <a:pt x="60" y="795"/>
                </a:lnTo>
                <a:lnTo>
                  <a:pt x="55" y="803"/>
                </a:lnTo>
                <a:lnTo>
                  <a:pt x="52" y="810"/>
                </a:lnTo>
                <a:lnTo>
                  <a:pt x="50" y="820"/>
                </a:lnTo>
                <a:lnTo>
                  <a:pt x="50" y="820"/>
                </a:lnTo>
                <a:lnTo>
                  <a:pt x="49" y="828"/>
                </a:lnTo>
                <a:lnTo>
                  <a:pt x="49" y="832"/>
                </a:lnTo>
                <a:lnTo>
                  <a:pt x="49" y="833"/>
                </a:lnTo>
                <a:lnTo>
                  <a:pt x="50" y="834"/>
                </a:lnTo>
                <a:lnTo>
                  <a:pt x="50" y="834"/>
                </a:lnTo>
                <a:lnTo>
                  <a:pt x="51" y="836"/>
                </a:lnTo>
                <a:lnTo>
                  <a:pt x="52" y="838"/>
                </a:lnTo>
                <a:lnTo>
                  <a:pt x="50" y="844"/>
                </a:lnTo>
                <a:lnTo>
                  <a:pt x="50" y="844"/>
                </a:lnTo>
                <a:lnTo>
                  <a:pt x="47" y="846"/>
                </a:lnTo>
                <a:lnTo>
                  <a:pt x="44" y="846"/>
                </a:lnTo>
                <a:lnTo>
                  <a:pt x="31" y="846"/>
                </a:lnTo>
                <a:lnTo>
                  <a:pt x="15" y="844"/>
                </a:lnTo>
                <a:lnTo>
                  <a:pt x="15" y="844"/>
                </a:lnTo>
                <a:lnTo>
                  <a:pt x="9" y="842"/>
                </a:lnTo>
                <a:lnTo>
                  <a:pt x="4" y="842"/>
                </a:lnTo>
                <a:lnTo>
                  <a:pt x="1" y="842"/>
                </a:lnTo>
                <a:lnTo>
                  <a:pt x="0" y="844"/>
                </a:lnTo>
                <a:lnTo>
                  <a:pt x="0" y="844"/>
                </a:lnTo>
                <a:lnTo>
                  <a:pt x="0" y="847"/>
                </a:lnTo>
                <a:lnTo>
                  <a:pt x="3" y="851"/>
                </a:lnTo>
                <a:lnTo>
                  <a:pt x="9" y="858"/>
                </a:lnTo>
                <a:lnTo>
                  <a:pt x="16" y="865"/>
                </a:lnTo>
                <a:lnTo>
                  <a:pt x="20" y="869"/>
                </a:lnTo>
                <a:lnTo>
                  <a:pt x="20" y="869"/>
                </a:lnTo>
                <a:lnTo>
                  <a:pt x="21" y="872"/>
                </a:lnTo>
                <a:lnTo>
                  <a:pt x="26" y="873"/>
                </a:lnTo>
                <a:lnTo>
                  <a:pt x="40" y="874"/>
                </a:lnTo>
                <a:lnTo>
                  <a:pt x="40" y="874"/>
                </a:lnTo>
                <a:lnTo>
                  <a:pt x="52" y="874"/>
                </a:lnTo>
                <a:lnTo>
                  <a:pt x="66" y="874"/>
                </a:lnTo>
                <a:lnTo>
                  <a:pt x="85" y="874"/>
                </a:lnTo>
                <a:lnTo>
                  <a:pt x="85" y="884"/>
                </a:lnTo>
                <a:lnTo>
                  <a:pt x="85" y="884"/>
                </a:lnTo>
                <a:lnTo>
                  <a:pt x="100" y="885"/>
                </a:lnTo>
                <a:lnTo>
                  <a:pt x="109" y="885"/>
                </a:lnTo>
                <a:lnTo>
                  <a:pt x="113" y="885"/>
                </a:lnTo>
                <a:lnTo>
                  <a:pt x="114" y="884"/>
                </a:lnTo>
                <a:lnTo>
                  <a:pt x="114" y="884"/>
                </a:lnTo>
                <a:lnTo>
                  <a:pt x="117" y="873"/>
                </a:lnTo>
                <a:lnTo>
                  <a:pt x="119" y="864"/>
                </a:lnTo>
                <a:lnTo>
                  <a:pt x="119" y="864"/>
                </a:lnTo>
                <a:lnTo>
                  <a:pt x="123" y="848"/>
                </a:lnTo>
                <a:lnTo>
                  <a:pt x="129" y="824"/>
                </a:lnTo>
                <a:lnTo>
                  <a:pt x="129" y="824"/>
                </a:lnTo>
                <a:lnTo>
                  <a:pt x="141" y="787"/>
                </a:lnTo>
                <a:lnTo>
                  <a:pt x="148" y="764"/>
                </a:lnTo>
                <a:lnTo>
                  <a:pt x="154" y="745"/>
                </a:lnTo>
                <a:lnTo>
                  <a:pt x="154" y="745"/>
                </a:lnTo>
                <a:lnTo>
                  <a:pt x="162" y="730"/>
                </a:lnTo>
                <a:lnTo>
                  <a:pt x="170" y="716"/>
                </a:lnTo>
                <a:lnTo>
                  <a:pt x="177" y="705"/>
                </a:lnTo>
                <a:lnTo>
                  <a:pt x="179" y="700"/>
                </a:lnTo>
                <a:lnTo>
                  <a:pt x="179" y="700"/>
                </a:lnTo>
                <a:lnTo>
                  <a:pt x="194" y="665"/>
                </a:lnTo>
                <a:lnTo>
                  <a:pt x="209" y="631"/>
                </a:lnTo>
                <a:lnTo>
                  <a:pt x="209" y="631"/>
                </a:lnTo>
                <a:lnTo>
                  <a:pt x="268" y="715"/>
                </a:lnTo>
                <a:lnTo>
                  <a:pt x="268" y="715"/>
                </a:lnTo>
                <a:lnTo>
                  <a:pt x="282" y="736"/>
                </a:lnTo>
                <a:lnTo>
                  <a:pt x="290" y="747"/>
                </a:lnTo>
                <a:lnTo>
                  <a:pt x="298" y="760"/>
                </a:lnTo>
                <a:lnTo>
                  <a:pt x="298" y="760"/>
                </a:lnTo>
                <a:lnTo>
                  <a:pt x="302" y="766"/>
                </a:lnTo>
                <a:lnTo>
                  <a:pt x="304" y="771"/>
                </a:lnTo>
                <a:lnTo>
                  <a:pt x="308" y="782"/>
                </a:lnTo>
                <a:lnTo>
                  <a:pt x="312" y="792"/>
                </a:lnTo>
                <a:lnTo>
                  <a:pt x="314" y="796"/>
                </a:lnTo>
                <a:lnTo>
                  <a:pt x="318" y="800"/>
                </a:lnTo>
                <a:lnTo>
                  <a:pt x="318" y="800"/>
                </a:lnTo>
                <a:lnTo>
                  <a:pt x="326" y="806"/>
                </a:lnTo>
                <a:lnTo>
                  <a:pt x="329" y="812"/>
                </a:lnTo>
                <a:lnTo>
                  <a:pt x="332" y="818"/>
                </a:lnTo>
                <a:lnTo>
                  <a:pt x="333" y="824"/>
                </a:lnTo>
                <a:lnTo>
                  <a:pt x="333" y="824"/>
                </a:lnTo>
                <a:lnTo>
                  <a:pt x="334" y="841"/>
                </a:lnTo>
                <a:lnTo>
                  <a:pt x="334" y="847"/>
                </a:lnTo>
                <a:lnTo>
                  <a:pt x="334" y="849"/>
                </a:lnTo>
                <a:lnTo>
                  <a:pt x="333" y="849"/>
                </a:lnTo>
                <a:lnTo>
                  <a:pt x="333" y="849"/>
                </a:lnTo>
                <a:lnTo>
                  <a:pt x="324" y="851"/>
                </a:lnTo>
                <a:lnTo>
                  <a:pt x="308" y="856"/>
                </a:lnTo>
                <a:lnTo>
                  <a:pt x="301" y="858"/>
                </a:lnTo>
                <a:lnTo>
                  <a:pt x="293" y="862"/>
                </a:lnTo>
                <a:lnTo>
                  <a:pt x="290" y="865"/>
                </a:lnTo>
                <a:lnTo>
                  <a:pt x="288" y="867"/>
                </a:lnTo>
                <a:lnTo>
                  <a:pt x="288" y="869"/>
                </a:lnTo>
                <a:lnTo>
                  <a:pt x="288" y="869"/>
                </a:lnTo>
                <a:lnTo>
                  <a:pt x="290" y="870"/>
                </a:lnTo>
                <a:lnTo>
                  <a:pt x="292" y="872"/>
                </a:lnTo>
                <a:lnTo>
                  <a:pt x="301" y="874"/>
                </a:lnTo>
                <a:lnTo>
                  <a:pt x="311" y="874"/>
                </a:lnTo>
                <a:lnTo>
                  <a:pt x="323" y="874"/>
                </a:lnTo>
                <a:lnTo>
                  <a:pt x="348" y="872"/>
                </a:lnTo>
                <a:lnTo>
                  <a:pt x="363" y="869"/>
                </a:lnTo>
                <a:lnTo>
                  <a:pt x="363" y="869"/>
                </a:lnTo>
                <a:lnTo>
                  <a:pt x="367" y="867"/>
                </a:lnTo>
                <a:lnTo>
                  <a:pt x="373" y="863"/>
                </a:lnTo>
                <a:lnTo>
                  <a:pt x="385" y="853"/>
                </a:lnTo>
                <a:lnTo>
                  <a:pt x="396" y="842"/>
                </a:lnTo>
                <a:lnTo>
                  <a:pt x="403" y="834"/>
                </a:lnTo>
                <a:lnTo>
                  <a:pt x="403" y="834"/>
                </a:lnTo>
                <a:lnTo>
                  <a:pt x="410" y="824"/>
                </a:lnTo>
                <a:lnTo>
                  <a:pt x="413" y="820"/>
                </a:lnTo>
                <a:lnTo>
                  <a:pt x="413" y="815"/>
                </a:lnTo>
                <a:lnTo>
                  <a:pt x="413" y="815"/>
                </a:lnTo>
                <a:lnTo>
                  <a:pt x="411" y="812"/>
                </a:lnTo>
                <a:lnTo>
                  <a:pt x="406" y="807"/>
                </a:lnTo>
                <a:lnTo>
                  <a:pt x="395" y="796"/>
                </a:lnTo>
                <a:lnTo>
                  <a:pt x="384" y="785"/>
                </a:lnTo>
                <a:lnTo>
                  <a:pt x="380" y="779"/>
                </a:lnTo>
                <a:lnTo>
                  <a:pt x="378" y="775"/>
                </a:lnTo>
                <a:lnTo>
                  <a:pt x="378" y="775"/>
                </a:lnTo>
                <a:lnTo>
                  <a:pt x="373" y="765"/>
                </a:lnTo>
                <a:lnTo>
                  <a:pt x="364" y="751"/>
                </a:lnTo>
                <a:lnTo>
                  <a:pt x="353" y="735"/>
                </a:lnTo>
                <a:lnTo>
                  <a:pt x="353" y="735"/>
                </a:lnTo>
                <a:lnTo>
                  <a:pt x="344" y="714"/>
                </a:lnTo>
                <a:lnTo>
                  <a:pt x="337" y="697"/>
                </a:lnTo>
                <a:lnTo>
                  <a:pt x="328" y="680"/>
                </a:lnTo>
                <a:lnTo>
                  <a:pt x="328" y="680"/>
                </a:lnTo>
                <a:lnTo>
                  <a:pt x="324" y="673"/>
                </a:lnTo>
                <a:lnTo>
                  <a:pt x="319" y="664"/>
                </a:lnTo>
                <a:lnTo>
                  <a:pt x="312" y="646"/>
                </a:lnTo>
                <a:lnTo>
                  <a:pt x="307" y="627"/>
                </a:lnTo>
                <a:lnTo>
                  <a:pt x="303" y="616"/>
                </a:lnTo>
                <a:lnTo>
                  <a:pt x="303" y="616"/>
                </a:lnTo>
                <a:lnTo>
                  <a:pt x="302" y="591"/>
                </a:lnTo>
                <a:lnTo>
                  <a:pt x="300" y="547"/>
                </a:lnTo>
                <a:lnTo>
                  <a:pt x="298" y="487"/>
                </a:lnTo>
                <a:lnTo>
                  <a:pt x="298" y="487"/>
                </a:lnTo>
                <a:lnTo>
                  <a:pt x="309" y="485"/>
                </a:lnTo>
                <a:lnTo>
                  <a:pt x="318" y="483"/>
                </a:lnTo>
                <a:lnTo>
                  <a:pt x="323" y="482"/>
                </a:lnTo>
                <a:lnTo>
                  <a:pt x="323" y="482"/>
                </a:lnTo>
                <a:lnTo>
                  <a:pt x="323" y="479"/>
                </a:lnTo>
                <a:lnTo>
                  <a:pt x="322" y="474"/>
                </a:lnTo>
                <a:lnTo>
                  <a:pt x="317" y="460"/>
                </a:lnTo>
                <a:lnTo>
                  <a:pt x="308" y="442"/>
                </a:lnTo>
                <a:lnTo>
                  <a:pt x="308" y="442"/>
                </a:lnTo>
                <a:lnTo>
                  <a:pt x="304" y="406"/>
                </a:lnTo>
                <a:lnTo>
                  <a:pt x="301" y="381"/>
                </a:lnTo>
                <a:lnTo>
                  <a:pt x="298" y="367"/>
                </a:lnTo>
                <a:lnTo>
                  <a:pt x="298" y="367"/>
                </a:lnTo>
                <a:lnTo>
                  <a:pt x="296" y="355"/>
                </a:lnTo>
                <a:lnTo>
                  <a:pt x="291" y="329"/>
                </a:lnTo>
                <a:lnTo>
                  <a:pt x="283" y="293"/>
                </a:lnTo>
                <a:lnTo>
                  <a:pt x="283" y="293"/>
                </a:lnTo>
                <a:lnTo>
                  <a:pt x="273" y="241"/>
                </a:lnTo>
                <a:lnTo>
                  <a:pt x="263" y="188"/>
                </a:lnTo>
                <a:lnTo>
                  <a:pt x="263" y="188"/>
                </a:lnTo>
                <a:lnTo>
                  <a:pt x="255" y="170"/>
                </a:lnTo>
                <a:lnTo>
                  <a:pt x="247" y="155"/>
                </a:lnTo>
                <a:lnTo>
                  <a:pt x="242" y="149"/>
                </a:lnTo>
                <a:lnTo>
                  <a:pt x="239" y="144"/>
                </a:lnTo>
                <a:lnTo>
                  <a:pt x="239" y="144"/>
                </a:lnTo>
                <a:lnTo>
                  <a:pt x="214" y="119"/>
                </a:lnTo>
                <a:lnTo>
                  <a:pt x="209" y="109"/>
                </a:lnTo>
                <a:lnTo>
                  <a:pt x="209" y="109"/>
                </a:lnTo>
                <a:lnTo>
                  <a:pt x="214" y="104"/>
                </a:lnTo>
                <a:lnTo>
                  <a:pt x="218" y="100"/>
                </a:lnTo>
                <a:lnTo>
                  <a:pt x="219" y="94"/>
                </a:lnTo>
                <a:lnTo>
                  <a:pt x="219" y="94"/>
                </a:lnTo>
                <a:lnTo>
                  <a:pt x="220" y="88"/>
                </a:lnTo>
                <a:lnTo>
                  <a:pt x="221" y="82"/>
                </a:lnTo>
                <a:lnTo>
                  <a:pt x="222" y="75"/>
                </a:lnTo>
                <a:lnTo>
                  <a:pt x="224" y="69"/>
                </a:lnTo>
                <a:lnTo>
                  <a:pt x="224" y="69"/>
                </a:lnTo>
                <a:lnTo>
                  <a:pt x="224" y="59"/>
                </a:lnTo>
                <a:lnTo>
                  <a:pt x="222" y="47"/>
                </a:lnTo>
                <a:lnTo>
                  <a:pt x="221" y="36"/>
                </a:lnTo>
                <a:lnTo>
                  <a:pt x="220" y="32"/>
                </a:lnTo>
                <a:lnTo>
                  <a:pt x="219" y="29"/>
                </a:lnTo>
                <a:lnTo>
                  <a:pt x="219" y="29"/>
                </a:lnTo>
                <a:lnTo>
                  <a:pt x="209" y="19"/>
                </a:lnTo>
                <a:lnTo>
                  <a:pt x="203" y="13"/>
                </a:lnTo>
                <a:lnTo>
                  <a:pt x="199" y="9"/>
                </a:lnTo>
                <a:lnTo>
                  <a:pt x="199" y="9"/>
                </a:lnTo>
                <a:lnTo>
                  <a:pt x="182" y="4"/>
                </a:lnTo>
                <a:lnTo>
                  <a:pt x="172" y="1"/>
                </a:lnTo>
                <a:lnTo>
                  <a:pt x="164" y="0"/>
                </a:lnTo>
                <a:lnTo>
                  <a:pt x="164" y="0"/>
                </a:lnTo>
                <a:lnTo>
                  <a:pt x="152" y="2"/>
                </a:lnTo>
                <a:lnTo>
                  <a:pt x="144" y="4"/>
                </a:lnTo>
                <a:lnTo>
                  <a:pt x="144" y="4"/>
                </a:lnTo>
                <a:lnTo>
                  <a:pt x="137" y="3"/>
                </a:lnTo>
                <a:lnTo>
                  <a:pt x="131" y="3"/>
                </a:lnTo>
                <a:lnTo>
                  <a:pt x="129" y="3"/>
                </a:lnTo>
                <a:lnTo>
                  <a:pt x="129" y="4"/>
                </a:lnTo>
                <a:lnTo>
                  <a:pt x="129" y="4"/>
                </a:lnTo>
                <a:lnTo>
                  <a:pt x="129" y="8"/>
                </a:lnTo>
                <a:lnTo>
                  <a:pt x="129" y="13"/>
                </a:lnTo>
                <a:lnTo>
                  <a:pt x="129" y="19"/>
                </a:lnTo>
                <a:lnTo>
                  <a:pt x="129" y="19"/>
                </a:lnTo>
                <a:lnTo>
                  <a:pt x="128" y="24"/>
                </a:lnTo>
                <a:lnTo>
                  <a:pt x="127" y="28"/>
                </a:lnTo>
                <a:lnTo>
                  <a:pt x="124" y="29"/>
                </a:lnTo>
                <a:lnTo>
                  <a:pt x="124" y="29"/>
                </a:lnTo>
                <a:lnTo>
                  <a:pt x="124" y="29"/>
                </a:lnTo>
                <a:lnTo>
                  <a:pt x="124" y="32"/>
                </a:lnTo>
                <a:lnTo>
                  <a:pt x="126" y="37"/>
                </a:lnTo>
                <a:lnTo>
                  <a:pt x="129" y="44"/>
                </a:lnTo>
                <a:lnTo>
                  <a:pt x="129" y="4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41"/>
          <p:cNvSpPr>
            <a:spLocks/>
          </p:cNvSpPr>
          <p:nvPr/>
        </p:nvSpPr>
        <p:spPr bwMode="auto">
          <a:xfrm>
            <a:off x="4473616" y="842937"/>
            <a:ext cx="865722" cy="1618049"/>
          </a:xfrm>
          <a:custGeom>
            <a:avLst/>
            <a:gdLst>
              <a:gd name="T0" fmla="*/ 169 w 397"/>
              <a:gd name="T1" fmla="*/ 40 h 742"/>
              <a:gd name="T2" fmla="*/ 161 w 397"/>
              <a:gd name="T3" fmla="*/ 71 h 742"/>
              <a:gd name="T4" fmla="*/ 148 w 397"/>
              <a:gd name="T5" fmla="*/ 84 h 742"/>
              <a:gd name="T6" fmla="*/ 123 w 397"/>
              <a:gd name="T7" fmla="*/ 101 h 742"/>
              <a:gd name="T8" fmla="*/ 114 w 397"/>
              <a:gd name="T9" fmla="*/ 120 h 742"/>
              <a:gd name="T10" fmla="*/ 79 w 397"/>
              <a:gd name="T11" fmla="*/ 135 h 742"/>
              <a:gd name="T12" fmla="*/ 55 w 397"/>
              <a:gd name="T13" fmla="*/ 165 h 742"/>
              <a:gd name="T14" fmla="*/ 50 w 397"/>
              <a:gd name="T15" fmla="*/ 229 h 742"/>
              <a:gd name="T16" fmla="*/ 31 w 397"/>
              <a:gd name="T17" fmla="*/ 278 h 742"/>
              <a:gd name="T18" fmla="*/ 21 w 397"/>
              <a:gd name="T19" fmla="*/ 296 h 742"/>
              <a:gd name="T20" fmla="*/ 5 w 397"/>
              <a:gd name="T21" fmla="*/ 397 h 742"/>
              <a:gd name="T22" fmla="*/ 4 w 397"/>
              <a:gd name="T23" fmla="*/ 411 h 742"/>
              <a:gd name="T24" fmla="*/ 30 w 397"/>
              <a:gd name="T25" fmla="*/ 418 h 742"/>
              <a:gd name="T26" fmla="*/ 94 w 397"/>
              <a:gd name="T27" fmla="*/ 438 h 742"/>
              <a:gd name="T28" fmla="*/ 89 w 397"/>
              <a:gd name="T29" fmla="*/ 547 h 742"/>
              <a:gd name="T30" fmla="*/ 81 w 397"/>
              <a:gd name="T31" fmla="*/ 570 h 742"/>
              <a:gd name="T32" fmla="*/ 84 w 397"/>
              <a:gd name="T33" fmla="*/ 696 h 742"/>
              <a:gd name="T34" fmla="*/ 81 w 397"/>
              <a:gd name="T35" fmla="*/ 726 h 742"/>
              <a:gd name="T36" fmla="*/ 84 w 397"/>
              <a:gd name="T37" fmla="*/ 741 h 742"/>
              <a:gd name="T38" fmla="*/ 127 w 397"/>
              <a:gd name="T39" fmla="*/ 741 h 742"/>
              <a:gd name="T40" fmla="*/ 164 w 397"/>
              <a:gd name="T41" fmla="*/ 736 h 742"/>
              <a:gd name="T42" fmla="*/ 165 w 397"/>
              <a:gd name="T43" fmla="*/ 717 h 742"/>
              <a:gd name="T44" fmla="*/ 129 w 397"/>
              <a:gd name="T45" fmla="*/ 711 h 742"/>
              <a:gd name="T46" fmla="*/ 184 w 397"/>
              <a:gd name="T47" fmla="*/ 473 h 742"/>
              <a:gd name="T48" fmla="*/ 258 w 397"/>
              <a:gd name="T49" fmla="*/ 632 h 742"/>
              <a:gd name="T50" fmla="*/ 278 w 397"/>
              <a:gd name="T51" fmla="*/ 681 h 742"/>
              <a:gd name="T52" fmla="*/ 283 w 397"/>
              <a:gd name="T53" fmla="*/ 721 h 742"/>
              <a:gd name="T54" fmla="*/ 299 w 397"/>
              <a:gd name="T55" fmla="*/ 727 h 742"/>
              <a:gd name="T56" fmla="*/ 315 w 397"/>
              <a:gd name="T57" fmla="*/ 724 h 742"/>
              <a:gd name="T58" fmla="*/ 328 w 397"/>
              <a:gd name="T59" fmla="*/ 711 h 742"/>
              <a:gd name="T60" fmla="*/ 358 w 397"/>
              <a:gd name="T61" fmla="*/ 709 h 742"/>
              <a:gd name="T62" fmla="*/ 387 w 397"/>
              <a:gd name="T63" fmla="*/ 690 h 742"/>
              <a:gd name="T64" fmla="*/ 397 w 397"/>
              <a:gd name="T65" fmla="*/ 671 h 742"/>
              <a:gd name="T66" fmla="*/ 382 w 397"/>
              <a:gd name="T67" fmla="*/ 668 h 742"/>
              <a:gd name="T68" fmla="*/ 353 w 397"/>
              <a:gd name="T69" fmla="*/ 671 h 742"/>
              <a:gd name="T70" fmla="*/ 328 w 397"/>
              <a:gd name="T71" fmla="*/ 666 h 742"/>
              <a:gd name="T72" fmla="*/ 328 w 397"/>
              <a:gd name="T73" fmla="*/ 652 h 742"/>
              <a:gd name="T74" fmla="*/ 308 w 397"/>
              <a:gd name="T75" fmla="*/ 617 h 742"/>
              <a:gd name="T76" fmla="*/ 288 w 397"/>
              <a:gd name="T77" fmla="*/ 493 h 742"/>
              <a:gd name="T78" fmla="*/ 268 w 397"/>
              <a:gd name="T79" fmla="*/ 393 h 742"/>
              <a:gd name="T80" fmla="*/ 252 w 397"/>
              <a:gd name="T81" fmla="*/ 311 h 742"/>
              <a:gd name="T82" fmla="*/ 253 w 397"/>
              <a:gd name="T83" fmla="*/ 174 h 742"/>
              <a:gd name="T84" fmla="*/ 259 w 397"/>
              <a:gd name="T85" fmla="*/ 146 h 742"/>
              <a:gd name="T86" fmla="*/ 257 w 397"/>
              <a:gd name="T87" fmla="*/ 142 h 742"/>
              <a:gd name="T88" fmla="*/ 233 w 397"/>
              <a:gd name="T89" fmla="*/ 130 h 742"/>
              <a:gd name="T90" fmla="*/ 233 w 397"/>
              <a:gd name="T91" fmla="*/ 115 h 742"/>
              <a:gd name="T92" fmla="*/ 228 w 397"/>
              <a:gd name="T93" fmla="*/ 95 h 742"/>
              <a:gd name="T94" fmla="*/ 243 w 397"/>
              <a:gd name="T95" fmla="*/ 85 h 742"/>
              <a:gd name="T96" fmla="*/ 256 w 397"/>
              <a:gd name="T97" fmla="*/ 61 h 742"/>
              <a:gd name="T98" fmla="*/ 268 w 397"/>
              <a:gd name="T99" fmla="*/ 51 h 742"/>
              <a:gd name="T100" fmla="*/ 258 w 397"/>
              <a:gd name="T101" fmla="*/ 30 h 742"/>
              <a:gd name="T102" fmla="*/ 263 w 397"/>
              <a:gd name="T103" fmla="*/ 20 h 742"/>
              <a:gd name="T104" fmla="*/ 243 w 397"/>
              <a:gd name="T105" fmla="*/ 1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97" h="742">
                <a:moveTo>
                  <a:pt x="243" y="10"/>
                </a:moveTo>
                <a:lnTo>
                  <a:pt x="213" y="0"/>
                </a:lnTo>
                <a:lnTo>
                  <a:pt x="179" y="10"/>
                </a:lnTo>
                <a:lnTo>
                  <a:pt x="169" y="40"/>
                </a:lnTo>
                <a:lnTo>
                  <a:pt x="164" y="65"/>
                </a:lnTo>
                <a:lnTo>
                  <a:pt x="164" y="65"/>
                </a:lnTo>
                <a:lnTo>
                  <a:pt x="163" y="68"/>
                </a:lnTo>
                <a:lnTo>
                  <a:pt x="161" y="71"/>
                </a:lnTo>
                <a:lnTo>
                  <a:pt x="159" y="75"/>
                </a:lnTo>
                <a:lnTo>
                  <a:pt x="159" y="75"/>
                </a:lnTo>
                <a:lnTo>
                  <a:pt x="154" y="80"/>
                </a:lnTo>
                <a:lnTo>
                  <a:pt x="148" y="84"/>
                </a:lnTo>
                <a:lnTo>
                  <a:pt x="139" y="90"/>
                </a:lnTo>
                <a:lnTo>
                  <a:pt x="139" y="90"/>
                </a:lnTo>
                <a:lnTo>
                  <a:pt x="129" y="96"/>
                </a:lnTo>
                <a:lnTo>
                  <a:pt x="123" y="101"/>
                </a:lnTo>
                <a:lnTo>
                  <a:pt x="119" y="105"/>
                </a:lnTo>
                <a:lnTo>
                  <a:pt x="119" y="105"/>
                </a:lnTo>
                <a:lnTo>
                  <a:pt x="114" y="120"/>
                </a:lnTo>
                <a:lnTo>
                  <a:pt x="114" y="120"/>
                </a:lnTo>
                <a:lnTo>
                  <a:pt x="113" y="121"/>
                </a:lnTo>
                <a:lnTo>
                  <a:pt x="108" y="123"/>
                </a:lnTo>
                <a:lnTo>
                  <a:pt x="97" y="128"/>
                </a:lnTo>
                <a:lnTo>
                  <a:pt x="79" y="135"/>
                </a:lnTo>
                <a:lnTo>
                  <a:pt x="79" y="135"/>
                </a:lnTo>
                <a:lnTo>
                  <a:pt x="68" y="147"/>
                </a:lnTo>
                <a:lnTo>
                  <a:pt x="59" y="157"/>
                </a:lnTo>
                <a:lnTo>
                  <a:pt x="55" y="165"/>
                </a:lnTo>
                <a:lnTo>
                  <a:pt x="55" y="165"/>
                </a:lnTo>
                <a:lnTo>
                  <a:pt x="53" y="177"/>
                </a:lnTo>
                <a:lnTo>
                  <a:pt x="51" y="199"/>
                </a:lnTo>
                <a:lnTo>
                  <a:pt x="50" y="229"/>
                </a:lnTo>
                <a:lnTo>
                  <a:pt x="55" y="274"/>
                </a:lnTo>
                <a:lnTo>
                  <a:pt x="55" y="274"/>
                </a:lnTo>
                <a:lnTo>
                  <a:pt x="41" y="276"/>
                </a:lnTo>
                <a:lnTo>
                  <a:pt x="31" y="278"/>
                </a:lnTo>
                <a:lnTo>
                  <a:pt x="25" y="279"/>
                </a:lnTo>
                <a:lnTo>
                  <a:pt x="25" y="279"/>
                </a:lnTo>
                <a:lnTo>
                  <a:pt x="23" y="284"/>
                </a:lnTo>
                <a:lnTo>
                  <a:pt x="21" y="296"/>
                </a:lnTo>
                <a:lnTo>
                  <a:pt x="16" y="333"/>
                </a:lnTo>
                <a:lnTo>
                  <a:pt x="10" y="388"/>
                </a:lnTo>
                <a:lnTo>
                  <a:pt x="10" y="388"/>
                </a:lnTo>
                <a:lnTo>
                  <a:pt x="5" y="397"/>
                </a:lnTo>
                <a:lnTo>
                  <a:pt x="1" y="404"/>
                </a:lnTo>
                <a:lnTo>
                  <a:pt x="0" y="408"/>
                </a:lnTo>
                <a:lnTo>
                  <a:pt x="0" y="408"/>
                </a:lnTo>
                <a:lnTo>
                  <a:pt x="4" y="411"/>
                </a:lnTo>
                <a:lnTo>
                  <a:pt x="14" y="414"/>
                </a:lnTo>
                <a:lnTo>
                  <a:pt x="22" y="417"/>
                </a:lnTo>
                <a:lnTo>
                  <a:pt x="30" y="418"/>
                </a:lnTo>
                <a:lnTo>
                  <a:pt x="30" y="418"/>
                </a:lnTo>
                <a:lnTo>
                  <a:pt x="55" y="420"/>
                </a:lnTo>
                <a:lnTo>
                  <a:pt x="74" y="423"/>
                </a:lnTo>
                <a:lnTo>
                  <a:pt x="94" y="438"/>
                </a:lnTo>
                <a:lnTo>
                  <a:pt x="94" y="438"/>
                </a:lnTo>
                <a:lnTo>
                  <a:pt x="93" y="491"/>
                </a:lnTo>
                <a:lnTo>
                  <a:pt x="92" y="529"/>
                </a:lnTo>
                <a:lnTo>
                  <a:pt x="91" y="542"/>
                </a:lnTo>
                <a:lnTo>
                  <a:pt x="89" y="547"/>
                </a:lnTo>
                <a:lnTo>
                  <a:pt x="89" y="547"/>
                </a:lnTo>
                <a:lnTo>
                  <a:pt x="87" y="551"/>
                </a:lnTo>
                <a:lnTo>
                  <a:pt x="83" y="560"/>
                </a:lnTo>
                <a:lnTo>
                  <a:pt x="81" y="570"/>
                </a:lnTo>
                <a:lnTo>
                  <a:pt x="79" y="582"/>
                </a:lnTo>
                <a:lnTo>
                  <a:pt x="79" y="582"/>
                </a:lnTo>
                <a:lnTo>
                  <a:pt x="69" y="691"/>
                </a:lnTo>
                <a:lnTo>
                  <a:pt x="84" y="696"/>
                </a:lnTo>
                <a:lnTo>
                  <a:pt x="84" y="696"/>
                </a:lnTo>
                <a:lnTo>
                  <a:pt x="83" y="702"/>
                </a:lnTo>
                <a:lnTo>
                  <a:pt x="81" y="717"/>
                </a:lnTo>
                <a:lnTo>
                  <a:pt x="81" y="726"/>
                </a:lnTo>
                <a:lnTo>
                  <a:pt x="81" y="734"/>
                </a:lnTo>
                <a:lnTo>
                  <a:pt x="82" y="739"/>
                </a:lnTo>
                <a:lnTo>
                  <a:pt x="83" y="740"/>
                </a:lnTo>
                <a:lnTo>
                  <a:pt x="84" y="741"/>
                </a:lnTo>
                <a:lnTo>
                  <a:pt x="84" y="741"/>
                </a:lnTo>
                <a:lnTo>
                  <a:pt x="91" y="742"/>
                </a:lnTo>
                <a:lnTo>
                  <a:pt x="100" y="742"/>
                </a:lnTo>
                <a:lnTo>
                  <a:pt x="127" y="741"/>
                </a:lnTo>
                <a:lnTo>
                  <a:pt x="151" y="739"/>
                </a:lnTo>
                <a:lnTo>
                  <a:pt x="160" y="737"/>
                </a:lnTo>
                <a:lnTo>
                  <a:pt x="164" y="736"/>
                </a:lnTo>
                <a:lnTo>
                  <a:pt x="164" y="736"/>
                </a:lnTo>
                <a:lnTo>
                  <a:pt x="166" y="732"/>
                </a:lnTo>
                <a:lnTo>
                  <a:pt x="168" y="725"/>
                </a:lnTo>
                <a:lnTo>
                  <a:pt x="166" y="720"/>
                </a:lnTo>
                <a:lnTo>
                  <a:pt x="165" y="717"/>
                </a:lnTo>
                <a:lnTo>
                  <a:pt x="164" y="716"/>
                </a:lnTo>
                <a:lnTo>
                  <a:pt x="164" y="716"/>
                </a:lnTo>
                <a:lnTo>
                  <a:pt x="144" y="714"/>
                </a:lnTo>
                <a:lnTo>
                  <a:pt x="129" y="711"/>
                </a:lnTo>
                <a:lnTo>
                  <a:pt x="124" y="686"/>
                </a:lnTo>
                <a:lnTo>
                  <a:pt x="129" y="671"/>
                </a:lnTo>
                <a:lnTo>
                  <a:pt x="134" y="597"/>
                </a:lnTo>
                <a:lnTo>
                  <a:pt x="184" y="473"/>
                </a:lnTo>
                <a:lnTo>
                  <a:pt x="238" y="567"/>
                </a:lnTo>
                <a:lnTo>
                  <a:pt x="238" y="567"/>
                </a:lnTo>
                <a:lnTo>
                  <a:pt x="258" y="632"/>
                </a:lnTo>
                <a:lnTo>
                  <a:pt x="258" y="632"/>
                </a:lnTo>
                <a:lnTo>
                  <a:pt x="263" y="658"/>
                </a:lnTo>
                <a:lnTo>
                  <a:pt x="268" y="681"/>
                </a:lnTo>
                <a:lnTo>
                  <a:pt x="278" y="681"/>
                </a:lnTo>
                <a:lnTo>
                  <a:pt x="278" y="681"/>
                </a:lnTo>
                <a:lnTo>
                  <a:pt x="278" y="698"/>
                </a:lnTo>
                <a:lnTo>
                  <a:pt x="279" y="711"/>
                </a:lnTo>
                <a:lnTo>
                  <a:pt x="281" y="717"/>
                </a:lnTo>
                <a:lnTo>
                  <a:pt x="283" y="721"/>
                </a:lnTo>
                <a:lnTo>
                  <a:pt x="283" y="721"/>
                </a:lnTo>
                <a:lnTo>
                  <a:pt x="286" y="724"/>
                </a:lnTo>
                <a:lnTo>
                  <a:pt x="291" y="726"/>
                </a:lnTo>
                <a:lnTo>
                  <a:pt x="299" y="727"/>
                </a:lnTo>
                <a:lnTo>
                  <a:pt x="308" y="726"/>
                </a:lnTo>
                <a:lnTo>
                  <a:pt x="313" y="726"/>
                </a:lnTo>
                <a:lnTo>
                  <a:pt x="313" y="726"/>
                </a:lnTo>
                <a:lnTo>
                  <a:pt x="315" y="724"/>
                </a:lnTo>
                <a:lnTo>
                  <a:pt x="320" y="719"/>
                </a:lnTo>
                <a:lnTo>
                  <a:pt x="325" y="712"/>
                </a:lnTo>
                <a:lnTo>
                  <a:pt x="327" y="711"/>
                </a:lnTo>
                <a:lnTo>
                  <a:pt x="328" y="711"/>
                </a:lnTo>
                <a:lnTo>
                  <a:pt x="328" y="711"/>
                </a:lnTo>
                <a:lnTo>
                  <a:pt x="334" y="711"/>
                </a:lnTo>
                <a:lnTo>
                  <a:pt x="345" y="710"/>
                </a:lnTo>
                <a:lnTo>
                  <a:pt x="358" y="709"/>
                </a:lnTo>
                <a:lnTo>
                  <a:pt x="368" y="706"/>
                </a:lnTo>
                <a:lnTo>
                  <a:pt x="368" y="706"/>
                </a:lnTo>
                <a:lnTo>
                  <a:pt x="376" y="700"/>
                </a:lnTo>
                <a:lnTo>
                  <a:pt x="387" y="690"/>
                </a:lnTo>
                <a:lnTo>
                  <a:pt x="392" y="685"/>
                </a:lnTo>
                <a:lnTo>
                  <a:pt x="396" y="680"/>
                </a:lnTo>
                <a:lnTo>
                  <a:pt x="397" y="675"/>
                </a:lnTo>
                <a:lnTo>
                  <a:pt x="397" y="671"/>
                </a:lnTo>
                <a:lnTo>
                  <a:pt x="397" y="671"/>
                </a:lnTo>
                <a:lnTo>
                  <a:pt x="394" y="669"/>
                </a:lnTo>
                <a:lnTo>
                  <a:pt x="389" y="668"/>
                </a:lnTo>
                <a:lnTo>
                  <a:pt x="382" y="668"/>
                </a:lnTo>
                <a:lnTo>
                  <a:pt x="375" y="668"/>
                </a:lnTo>
                <a:lnTo>
                  <a:pt x="360" y="670"/>
                </a:lnTo>
                <a:lnTo>
                  <a:pt x="353" y="671"/>
                </a:lnTo>
                <a:lnTo>
                  <a:pt x="353" y="671"/>
                </a:lnTo>
                <a:lnTo>
                  <a:pt x="346" y="671"/>
                </a:lnTo>
                <a:lnTo>
                  <a:pt x="339" y="669"/>
                </a:lnTo>
                <a:lnTo>
                  <a:pt x="328" y="666"/>
                </a:lnTo>
                <a:lnTo>
                  <a:pt x="328" y="666"/>
                </a:lnTo>
                <a:lnTo>
                  <a:pt x="328" y="659"/>
                </a:lnTo>
                <a:lnTo>
                  <a:pt x="327" y="654"/>
                </a:lnTo>
                <a:lnTo>
                  <a:pt x="328" y="652"/>
                </a:lnTo>
                <a:lnTo>
                  <a:pt x="328" y="652"/>
                </a:lnTo>
                <a:lnTo>
                  <a:pt x="325" y="648"/>
                </a:lnTo>
                <a:lnTo>
                  <a:pt x="320" y="638"/>
                </a:lnTo>
                <a:lnTo>
                  <a:pt x="313" y="627"/>
                </a:lnTo>
                <a:lnTo>
                  <a:pt x="308" y="617"/>
                </a:lnTo>
                <a:lnTo>
                  <a:pt x="308" y="617"/>
                </a:lnTo>
                <a:lnTo>
                  <a:pt x="303" y="592"/>
                </a:lnTo>
                <a:lnTo>
                  <a:pt x="297" y="551"/>
                </a:lnTo>
                <a:lnTo>
                  <a:pt x="288" y="493"/>
                </a:lnTo>
                <a:lnTo>
                  <a:pt x="288" y="493"/>
                </a:lnTo>
                <a:lnTo>
                  <a:pt x="278" y="444"/>
                </a:lnTo>
                <a:lnTo>
                  <a:pt x="268" y="393"/>
                </a:lnTo>
                <a:lnTo>
                  <a:pt x="268" y="393"/>
                </a:lnTo>
                <a:lnTo>
                  <a:pt x="261" y="366"/>
                </a:lnTo>
                <a:lnTo>
                  <a:pt x="253" y="338"/>
                </a:lnTo>
                <a:lnTo>
                  <a:pt x="253" y="338"/>
                </a:lnTo>
                <a:lnTo>
                  <a:pt x="252" y="311"/>
                </a:lnTo>
                <a:lnTo>
                  <a:pt x="252" y="256"/>
                </a:lnTo>
                <a:lnTo>
                  <a:pt x="252" y="201"/>
                </a:lnTo>
                <a:lnTo>
                  <a:pt x="253" y="174"/>
                </a:lnTo>
                <a:lnTo>
                  <a:pt x="253" y="174"/>
                </a:lnTo>
                <a:lnTo>
                  <a:pt x="256" y="168"/>
                </a:lnTo>
                <a:lnTo>
                  <a:pt x="258" y="158"/>
                </a:lnTo>
                <a:lnTo>
                  <a:pt x="259" y="148"/>
                </a:lnTo>
                <a:lnTo>
                  <a:pt x="259" y="146"/>
                </a:lnTo>
                <a:lnTo>
                  <a:pt x="258" y="145"/>
                </a:lnTo>
                <a:lnTo>
                  <a:pt x="258" y="145"/>
                </a:lnTo>
                <a:lnTo>
                  <a:pt x="257" y="143"/>
                </a:lnTo>
                <a:lnTo>
                  <a:pt x="257" y="142"/>
                </a:lnTo>
                <a:lnTo>
                  <a:pt x="259" y="137"/>
                </a:lnTo>
                <a:lnTo>
                  <a:pt x="263" y="130"/>
                </a:lnTo>
                <a:lnTo>
                  <a:pt x="243" y="130"/>
                </a:lnTo>
                <a:lnTo>
                  <a:pt x="233" y="130"/>
                </a:lnTo>
                <a:lnTo>
                  <a:pt x="233" y="130"/>
                </a:lnTo>
                <a:lnTo>
                  <a:pt x="235" y="123"/>
                </a:lnTo>
                <a:lnTo>
                  <a:pt x="235" y="119"/>
                </a:lnTo>
                <a:lnTo>
                  <a:pt x="233" y="115"/>
                </a:lnTo>
                <a:lnTo>
                  <a:pt x="233" y="115"/>
                </a:lnTo>
                <a:lnTo>
                  <a:pt x="232" y="110"/>
                </a:lnTo>
                <a:lnTo>
                  <a:pt x="230" y="104"/>
                </a:lnTo>
                <a:lnTo>
                  <a:pt x="228" y="95"/>
                </a:lnTo>
                <a:lnTo>
                  <a:pt x="233" y="90"/>
                </a:lnTo>
                <a:lnTo>
                  <a:pt x="233" y="90"/>
                </a:lnTo>
                <a:lnTo>
                  <a:pt x="238" y="89"/>
                </a:lnTo>
                <a:lnTo>
                  <a:pt x="243" y="85"/>
                </a:lnTo>
                <a:lnTo>
                  <a:pt x="248" y="80"/>
                </a:lnTo>
                <a:lnTo>
                  <a:pt x="248" y="80"/>
                </a:lnTo>
                <a:lnTo>
                  <a:pt x="252" y="71"/>
                </a:lnTo>
                <a:lnTo>
                  <a:pt x="256" y="61"/>
                </a:lnTo>
                <a:lnTo>
                  <a:pt x="258" y="50"/>
                </a:lnTo>
                <a:lnTo>
                  <a:pt x="258" y="50"/>
                </a:lnTo>
                <a:lnTo>
                  <a:pt x="264" y="51"/>
                </a:lnTo>
                <a:lnTo>
                  <a:pt x="268" y="51"/>
                </a:lnTo>
                <a:lnTo>
                  <a:pt x="268" y="51"/>
                </a:lnTo>
                <a:lnTo>
                  <a:pt x="268" y="50"/>
                </a:lnTo>
                <a:lnTo>
                  <a:pt x="268" y="50"/>
                </a:lnTo>
                <a:lnTo>
                  <a:pt x="258" y="30"/>
                </a:lnTo>
                <a:lnTo>
                  <a:pt x="258" y="30"/>
                </a:lnTo>
                <a:lnTo>
                  <a:pt x="261" y="27"/>
                </a:lnTo>
                <a:lnTo>
                  <a:pt x="263" y="20"/>
                </a:lnTo>
                <a:lnTo>
                  <a:pt x="263" y="20"/>
                </a:lnTo>
                <a:lnTo>
                  <a:pt x="263" y="19"/>
                </a:lnTo>
                <a:lnTo>
                  <a:pt x="261" y="18"/>
                </a:lnTo>
                <a:lnTo>
                  <a:pt x="253" y="14"/>
                </a:lnTo>
                <a:lnTo>
                  <a:pt x="243" y="10"/>
                </a:lnTo>
                <a:lnTo>
                  <a:pt x="243" y="1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Freeform 26"/>
          <p:cNvSpPr>
            <a:spLocks/>
          </p:cNvSpPr>
          <p:nvPr/>
        </p:nvSpPr>
        <p:spPr bwMode="auto">
          <a:xfrm>
            <a:off x="1090201" y="4734144"/>
            <a:ext cx="643883" cy="1655375"/>
          </a:xfrm>
          <a:custGeom>
            <a:avLst/>
            <a:gdLst>
              <a:gd name="T0" fmla="*/ 373 w 1143"/>
              <a:gd name="T1" fmla="*/ 70 h 2936"/>
              <a:gd name="T2" fmla="*/ 332 w 1143"/>
              <a:gd name="T3" fmla="*/ 111 h 2936"/>
              <a:gd name="T4" fmla="*/ 345 w 1143"/>
              <a:gd name="T5" fmla="*/ 164 h 2936"/>
              <a:gd name="T6" fmla="*/ 350 w 1143"/>
              <a:gd name="T7" fmla="*/ 315 h 2936"/>
              <a:gd name="T8" fmla="*/ 392 w 1143"/>
              <a:gd name="T9" fmla="*/ 408 h 2936"/>
              <a:gd name="T10" fmla="*/ 373 w 1143"/>
              <a:gd name="T11" fmla="*/ 581 h 2936"/>
              <a:gd name="T12" fmla="*/ 257 w 1143"/>
              <a:gd name="T13" fmla="*/ 785 h 2936"/>
              <a:gd name="T14" fmla="*/ 144 w 1143"/>
              <a:gd name="T15" fmla="*/ 1073 h 2936"/>
              <a:gd name="T16" fmla="*/ 0 w 1143"/>
              <a:gd name="T17" fmla="*/ 1417 h 2936"/>
              <a:gd name="T18" fmla="*/ 33 w 1143"/>
              <a:gd name="T19" fmla="*/ 1538 h 2936"/>
              <a:gd name="T20" fmla="*/ 45 w 1143"/>
              <a:gd name="T21" fmla="*/ 1519 h 2936"/>
              <a:gd name="T22" fmla="*/ 59 w 1143"/>
              <a:gd name="T23" fmla="*/ 1546 h 2936"/>
              <a:gd name="T24" fmla="*/ 74 w 1143"/>
              <a:gd name="T25" fmla="*/ 1543 h 2936"/>
              <a:gd name="T26" fmla="*/ 79 w 1143"/>
              <a:gd name="T27" fmla="*/ 1455 h 2936"/>
              <a:gd name="T28" fmla="*/ 113 w 1143"/>
              <a:gd name="T29" fmla="*/ 1315 h 2936"/>
              <a:gd name="T30" fmla="*/ 257 w 1143"/>
              <a:gd name="T31" fmla="*/ 1152 h 2936"/>
              <a:gd name="T32" fmla="*/ 438 w 1143"/>
              <a:gd name="T33" fmla="*/ 1229 h 2936"/>
              <a:gd name="T34" fmla="*/ 397 w 1143"/>
              <a:gd name="T35" fmla="*/ 1310 h 2936"/>
              <a:gd name="T36" fmla="*/ 433 w 1143"/>
              <a:gd name="T37" fmla="*/ 1574 h 2936"/>
              <a:gd name="T38" fmla="*/ 387 w 1143"/>
              <a:gd name="T39" fmla="*/ 2235 h 2936"/>
              <a:gd name="T40" fmla="*/ 312 w 1143"/>
              <a:gd name="T41" fmla="*/ 2352 h 2936"/>
              <a:gd name="T42" fmla="*/ 234 w 1143"/>
              <a:gd name="T43" fmla="*/ 2483 h 2936"/>
              <a:gd name="T44" fmla="*/ 207 w 1143"/>
              <a:gd name="T45" fmla="*/ 2592 h 2936"/>
              <a:gd name="T46" fmla="*/ 63 w 1143"/>
              <a:gd name="T47" fmla="*/ 2569 h 2936"/>
              <a:gd name="T48" fmla="*/ 56 w 1143"/>
              <a:gd name="T49" fmla="*/ 2626 h 2936"/>
              <a:gd name="T50" fmla="*/ 128 w 1143"/>
              <a:gd name="T51" fmla="*/ 2719 h 2936"/>
              <a:gd name="T52" fmla="*/ 274 w 1143"/>
              <a:gd name="T53" fmla="*/ 2821 h 2936"/>
              <a:gd name="T54" fmla="*/ 369 w 1143"/>
              <a:gd name="T55" fmla="*/ 2830 h 2936"/>
              <a:gd name="T56" fmla="*/ 402 w 1143"/>
              <a:gd name="T57" fmla="*/ 2719 h 2936"/>
              <a:gd name="T58" fmla="*/ 694 w 1143"/>
              <a:gd name="T59" fmla="*/ 2325 h 2936"/>
              <a:gd name="T60" fmla="*/ 790 w 1143"/>
              <a:gd name="T61" fmla="*/ 2523 h 2936"/>
              <a:gd name="T62" fmla="*/ 869 w 1143"/>
              <a:gd name="T63" fmla="*/ 2662 h 2936"/>
              <a:gd name="T64" fmla="*/ 786 w 1143"/>
              <a:gd name="T65" fmla="*/ 2843 h 2936"/>
              <a:gd name="T66" fmla="*/ 714 w 1143"/>
              <a:gd name="T67" fmla="*/ 2848 h 2936"/>
              <a:gd name="T68" fmla="*/ 704 w 1143"/>
              <a:gd name="T69" fmla="*/ 2880 h 2936"/>
              <a:gd name="T70" fmla="*/ 772 w 1143"/>
              <a:gd name="T71" fmla="*/ 2926 h 2936"/>
              <a:gd name="T72" fmla="*/ 1109 w 1143"/>
              <a:gd name="T73" fmla="*/ 2885 h 2936"/>
              <a:gd name="T74" fmla="*/ 1139 w 1143"/>
              <a:gd name="T75" fmla="*/ 2838 h 2936"/>
              <a:gd name="T76" fmla="*/ 1139 w 1143"/>
              <a:gd name="T77" fmla="*/ 2797 h 2936"/>
              <a:gd name="T78" fmla="*/ 900 w 1143"/>
              <a:gd name="T79" fmla="*/ 2207 h 2936"/>
              <a:gd name="T80" fmla="*/ 859 w 1143"/>
              <a:gd name="T81" fmla="*/ 2081 h 2936"/>
              <a:gd name="T82" fmla="*/ 802 w 1143"/>
              <a:gd name="T83" fmla="*/ 1998 h 2936"/>
              <a:gd name="T84" fmla="*/ 849 w 1143"/>
              <a:gd name="T85" fmla="*/ 1691 h 2936"/>
              <a:gd name="T86" fmla="*/ 918 w 1143"/>
              <a:gd name="T87" fmla="*/ 1599 h 2936"/>
              <a:gd name="T88" fmla="*/ 1003 w 1143"/>
              <a:gd name="T89" fmla="*/ 1566 h 2936"/>
              <a:gd name="T90" fmla="*/ 1038 w 1143"/>
              <a:gd name="T91" fmla="*/ 1644 h 2936"/>
              <a:gd name="T92" fmla="*/ 1080 w 1143"/>
              <a:gd name="T93" fmla="*/ 1636 h 2936"/>
              <a:gd name="T94" fmla="*/ 1043 w 1143"/>
              <a:gd name="T95" fmla="*/ 1588 h 2936"/>
              <a:gd name="T96" fmla="*/ 1055 w 1143"/>
              <a:gd name="T97" fmla="*/ 1490 h 2936"/>
              <a:gd name="T98" fmla="*/ 1036 w 1143"/>
              <a:gd name="T99" fmla="*/ 1383 h 2936"/>
              <a:gd name="T100" fmla="*/ 1060 w 1143"/>
              <a:gd name="T101" fmla="*/ 1329 h 2936"/>
              <a:gd name="T102" fmla="*/ 1050 w 1143"/>
              <a:gd name="T103" fmla="*/ 1245 h 2936"/>
              <a:gd name="T104" fmla="*/ 952 w 1143"/>
              <a:gd name="T105" fmla="*/ 948 h 2936"/>
              <a:gd name="T106" fmla="*/ 869 w 1143"/>
              <a:gd name="T107" fmla="*/ 613 h 2936"/>
              <a:gd name="T108" fmla="*/ 756 w 1143"/>
              <a:gd name="T109" fmla="*/ 511 h 2936"/>
              <a:gd name="T110" fmla="*/ 639 w 1143"/>
              <a:gd name="T111" fmla="*/ 473 h 2936"/>
              <a:gd name="T112" fmla="*/ 681 w 1143"/>
              <a:gd name="T113" fmla="*/ 403 h 2936"/>
              <a:gd name="T114" fmla="*/ 731 w 1143"/>
              <a:gd name="T115" fmla="*/ 294 h 2936"/>
              <a:gd name="T116" fmla="*/ 719 w 1143"/>
              <a:gd name="T117" fmla="*/ 100 h 2936"/>
              <a:gd name="T118" fmla="*/ 628 w 1143"/>
              <a:gd name="T119" fmla="*/ 0 h 2936"/>
              <a:gd name="T120" fmla="*/ 523 w 1143"/>
              <a:gd name="T121" fmla="*/ 0 h 2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3" h="2936">
                <a:moveTo>
                  <a:pt x="430" y="13"/>
                </a:moveTo>
                <a:lnTo>
                  <a:pt x="430" y="13"/>
                </a:lnTo>
                <a:lnTo>
                  <a:pt x="423" y="22"/>
                </a:lnTo>
                <a:lnTo>
                  <a:pt x="408" y="41"/>
                </a:lnTo>
                <a:lnTo>
                  <a:pt x="388" y="60"/>
                </a:lnTo>
                <a:lnTo>
                  <a:pt x="380" y="66"/>
                </a:lnTo>
                <a:lnTo>
                  <a:pt x="373" y="70"/>
                </a:lnTo>
                <a:lnTo>
                  <a:pt x="373" y="70"/>
                </a:lnTo>
                <a:lnTo>
                  <a:pt x="367" y="71"/>
                </a:lnTo>
                <a:lnTo>
                  <a:pt x="360" y="75"/>
                </a:lnTo>
                <a:lnTo>
                  <a:pt x="349" y="85"/>
                </a:lnTo>
                <a:lnTo>
                  <a:pt x="339" y="98"/>
                </a:lnTo>
                <a:lnTo>
                  <a:pt x="332" y="111"/>
                </a:lnTo>
                <a:lnTo>
                  <a:pt x="332" y="111"/>
                </a:lnTo>
                <a:lnTo>
                  <a:pt x="329" y="126"/>
                </a:lnTo>
                <a:lnTo>
                  <a:pt x="327" y="141"/>
                </a:lnTo>
                <a:lnTo>
                  <a:pt x="327" y="158"/>
                </a:lnTo>
                <a:lnTo>
                  <a:pt x="327" y="158"/>
                </a:lnTo>
                <a:lnTo>
                  <a:pt x="337" y="159"/>
                </a:lnTo>
                <a:lnTo>
                  <a:pt x="344" y="163"/>
                </a:lnTo>
                <a:lnTo>
                  <a:pt x="345" y="164"/>
                </a:lnTo>
                <a:lnTo>
                  <a:pt x="345" y="168"/>
                </a:lnTo>
                <a:lnTo>
                  <a:pt x="345" y="168"/>
                </a:lnTo>
                <a:lnTo>
                  <a:pt x="345" y="184"/>
                </a:lnTo>
                <a:lnTo>
                  <a:pt x="347" y="213"/>
                </a:lnTo>
                <a:lnTo>
                  <a:pt x="350" y="251"/>
                </a:lnTo>
                <a:lnTo>
                  <a:pt x="335" y="292"/>
                </a:lnTo>
                <a:lnTo>
                  <a:pt x="350" y="315"/>
                </a:lnTo>
                <a:lnTo>
                  <a:pt x="350" y="315"/>
                </a:lnTo>
                <a:lnTo>
                  <a:pt x="347" y="357"/>
                </a:lnTo>
                <a:lnTo>
                  <a:pt x="345" y="389"/>
                </a:lnTo>
                <a:lnTo>
                  <a:pt x="347" y="399"/>
                </a:lnTo>
                <a:lnTo>
                  <a:pt x="349" y="402"/>
                </a:lnTo>
                <a:lnTo>
                  <a:pt x="350" y="403"/>
                </a:lnTo>
                <a:lnTo>
                  <a:pt x="392" y="408"/>
                </a:lnTo>
                <a:lnTo>
                  <a:pt x="438" y="408"/>
                </a:lnTo>
                <a:lnTo>
                  <a:pt x="457" y="511"/>
                </a:lnTo>
                <a:lnTo>
                  <a:pt x="457" y="511"/>
                </a:lnTo>
                <a:lnTo>
                  <a:pt x="418" y="545"/>
                </a:lnTo>
                <a:lnTo>
                  <a:pt x="390" y="568"/>
                </a:lnTo>
                <a:lnTo>
                  <a:pt x="373" y="581"/>
                </a:lnTo>
                <a:lnTo>
                  <a:pt x="373" y="581"/>
                </a:lnTo>
                <a:lnTo>
                  <a:pt x="369" y="585"/>
                </a:lnTo>
                <a:lnTo>
                  <a:pt x="364" y="594"/>
                </a:lnTo>
                <a:lnTo>
                  <a:pt x="349" y="621"/>
                </a:lnTo>
                <a:lnTo>
                  <a:pt x="332" y="659"/>
                </a:lnTo>
                <a:lnTo>
                  <a:pt x="332" y="659"/>
                </a:lnTo>
                <a:lnTo>
                  <a:pt x="287" y="732"/>
                </a:lnTo>
                <a:lnTo>
                  <a:pt x="257" y="785"/>
                </a:lnTo>
                <a:lnTo>
                  <a:pt x="247" y="804"/>
                </a:lnTo>
                <a:lnTo>
                  <a:pt x="242" y="814"/>
                </a:lnTo>
                <a:lnTo>
                  <a:pt x="242" y="814"/>
                </a:lnTo>
                <a:lnTo>
                  <a:pt x="242" y="832"/>
                </a:lnTo>
                <a:lnTo>
                  <a:pt x="242" y="864"/>
                </a:lnTo>
                <a:lnTo>
                  <a:pt x="242" y="907"/>
                </a:lnTo>
                <a:lnTo>
                  <a:pt x="144" y="1073"/>
                </a:lnTo>
                <a:lnTo>
                  <a:pt x="38" y="1343"/>
                </a:lnTo>
                <a:lnTo>
                  <a:pt x="38" y="1343"/>
                </a:lnTo>
                <a:lnTo>
                  <a:pt x="20" y="1372"/>
                </a:lnTo>
                <a:lnTo>
                  <a:pt x="6" y="1395"/>
                </a:lnTo>
                <a:lnTo>
                  <a:pt x="3" y="1407"/>
                </a:lnTo>
                <a:lnTo>
                  <a:pt x="0" y="1417"/>
                </a:lnTo>
                <a:lnTo>
                  <a:pt x="0" y="1417"/>
                </a:lnTo>
                <a:lnTo>
                  <a:pt x="0" y="1428"/>
                </a:lnTo>
                <a:lnTo>
                  <a:pt x="1" y="1443"/>
                </a:lnTo>
                <a:lnTo>
                  <a:pt x="8" y="1480"/>
                </a:lnTo>
                <a:lnTo>
                  <a:pt x="18" y="1524"/>
                </a:lnTo>
                <a:lnTo>
                  <a:pt x="18" y="1524"/>
                </a:lnTo>
                <a:lnTo>
                  <a:pt x="25" y="1529"/>
                </a:lnTo>
                <a:lnTo>
                  <a:pt x="33" y="1538"/>
                </a:lnTo>
                <a:lnTo>
                  <a:pt x="33" y="1538"/>
                </a:lnTo>
                <a:lnTo>
                  <a:pt x="35" y="1536"/>
                </a:lnTo>
                <a:lnTo>
                  <a:pt x="36" y="1533"/>
                </a:lnTo>
                <a:lnTo>
                  <a:pt x="40" y="1518"/>
                </a:lnTo>
                <a:lnTo>
                  <a:pt x="41" y="1496"/>
                </a:lnTo>
                <a:lnTo>
                  <a:pt x="41" y="1496"/>
                </a:lnTo>
                <a:lnTo>
                  <a:pt x="45" y="1519"/>
                </a:lnTo>
                <a:lnTo>
                  <a:pt x="48" y="1536"/>
                </a:lnTo>
                <a:lnTo>
                  <a:pt x="50" y="1543"/>
                </a:lnTo>
                <a:lnTo>
                  <a:pt x="51" y="1548"/>
                </a:lnTo>
                <a:lnTo>
                  <a:pt x="51" y="1548"/>
                </a:lnTo>
                <a:lnTo>
                  <a:pt x="55" y="1549"/>
                </a:lnTo>
                <a:lnTo>
                  <a:pt x="58" y="1549"/>
                </a:lnTo>
                <a:lnTo>
                  <a:pt x="59" y="1546"/>
                </a:lnTo>
                <a:lnTo>
                  <a:pt x="61" y="1543"/>
                </a:lnTo>
                <a:lnTo>
                  <a:pt x="61" y="1543"/>
                </a:lnTo>
                <a:lnTo>
                  <a:pt x="61" y="1541"/>
                </a:lnTo>
                <a:lnTo>
                  <a:pt x="63" y="1539"/>
                </a:lnTo>
                <a:lnTo>
                  <a:pt x="68" y="1539"/>
                </a:lnTo>
                <a:lnTo>
                  <a:pt x="74" y="1543"/>
                </a:lnTo>
                <a:lnTo>
                  <a:pt x="74" y="1543"/>
                </a:lnTo>
                <a:lnTo>
                  <a:pt x="78" y="1534"/>
                </a:lnTo>
                <a:lnTo>
                  <a:pt x="79" y="1526"/>
                </a:lnTo>
                <a:lnTo>
                  <a:pt x="79" y="1515"/>
                </a:lnTo>
                <a:lnTo>
                  <a:pt x="79" y="1515"/>
                </a:lnTo>
                <a:lnTo>
                  <a:pt x="78" y="1486"/>
                </a:lnTo>
                <a:lnTo>
                  <a:pt x="78" y="1470"/>
                </a:lnTo>
                <a:lnTo>
                  <a:pt x="79" y="1455"/>
                </a:lnTo>
                <a:lnTo>
                  <a:pt x="79" y="1455"/>
                </a:lnTo>
                <a:lnTo>
                  <a:pt x="86" y="1433"/>
                </a:lnTo>
                <a:lnTo>
                  <a:pt x="98" y="1405"/>
                </a:lnTo>
                <a:lnTo>
                  <a:pt x="108" y="1377"/>
                </a:lnTo>
                <a:lnTo>
                  <a:pt x="111" y="1365"/>
                </a:lnTo>
                <a:lnTo>
                  <a:pt x="113" y="1357"/>
                </a:lnTo>
                <a:lnTo>
                  <a:pt x="113" y="1315"/>
                </a:lnTo>
                <a:lnTo>
                  <a:pt x="113" y="1315"/>
                </a:lnTo>
                <a:lnTo>
                  <a:pt x="133" y="1295"/>
                </a:lnTo>
                <a:lnTo>
                  <a:pt x="177" y="1247"/>
                </a:lnTo>
                <a:lnTo>
                  <a:pt x="226" y="1194"/>
                </a:lnTo>
                <a:lnTo>
                  <a:pt x="246" y="1169"/>
                </a:lnTo>
                <a:lnTo>
                  <a:pt x="257" y="1152"/>
                </a:lnTo>
                <a:lnTo>
                  <a:pt x="257" y="1152"/>
                </a:lnTo>
                <a:lnTo>
                  <a:pt x="312" y="1045"/>
                </a:lnTo>
                <a:lnTo>
                  <a:pt x="355" y="966"/>
                </a:lnTo>
                <a:lnTo>
                  <a:pt x="392" y="943"/>
                </a:lnTo>
                <a:lnTo>
                  <a:pt x="425" y="1152"/>
                </a:lnTo>
                <a:lnTo>
                  <a:pt x="425" y="1152"/>
                </a:lnTo>
                <a:lnTo>
                  <a:pt x="433" y="1197"/>
                </a:lnTo>
                <a:lnTo>
                  <a:pt x="438" y="1229"/>
                </a:lnTo>
                <a:lnTo>
                  <a:pt x="438" y="1240"/>
                </a:lnTo>
                <a:lnTo>
                  <a:pt x="438" y="1245"/>
                </a:lnTo>
                <a:lnTo>
                  <a:pt x="438" y="1245"/>
                </a:lnTo>
                <a:lnTo>
                  <a:pt x="418" y="1277"/>
                </a:lnTo>
                <a:lnTo>
                  <a:pt x="403" y="1297"/>
                </a:lnTo>
                <a:lnTo>
                  <a:pt x="397" y="1310"/>
                </a:lnTo>
                <a:lnTo>
                  <a:pt x="397" y="1310"/>
                </a:lnTo>
                <a:lnTo>
                  <a:pt x="397" y="1314"/>
                </a:lnTo>
                <a:lnTo>
                  <a:pt x="397" y="1319"/>
                </a:lnTo>
                <a:lnTo>
                  <a:pt x="402" y="1327"/>
                </a:lnTo>
                <a:lnTo>
                  <a:pt x="410" y="1338"/>
                </a:lnTo>
                <a:lnTo>
                  <a:pt x="407" y="1450"/>
                </a:lnTo>
                <a:lnTo>
                  <a:pt x="407" y="1556"/>
                </a:lnTo>
                <a:lnTo>
                  <a:pt x="433" y="1574"/>
                </a:lnTo>
                <a:lnTo>
                  <a:pt x="472" y="1770"/>
                </a:lnTo>
                <a:lnTo>
                  <a:pt x="472" y="1825"/>
                </a:lnTo>
                <a:lnTo>
                  <a:pt x="410" y="2026"/>
                </a:lnTo>
                <a:lnTo>
                  <a:pt x="410" y="2026"/>
                </a:lnTo>
                <a:lnTo>
                  <a:pt x="400" y="2129"/>
                </a:lnTo>
                <a:lnTo>
                  <a:pt x="392" y="2200"/>
                </a:lnTo>
                <a:lnTo>
                  <a:pt x="387" y="2235"/>
                </a:lnTo>
                <a:lnTo>
                  <a:pt x="387" y="2235"/>
                </a:lnTo>
                <a:lnTo>
                  <a:pt x="365" y="2273"/>
                </a:lnTo>
                <a:lnTo>
                  <a:pt x="345" y="2313"/>
                </a:lnTo>
                <a:lnTo>
                  <a:pt x="345" y="2313"/>
                </a:lnTo>
                <a:lnTo>
                  <a:pt x="340" y="2320"/>
                </a:lnTo>
                <a:lnTo>
                  <a:pt x="330" y="2332"/>
                </a:lnTo>
                <a:lnTo>
                  <a:pt x="312" y="2352"/>
                </a:lnTo>
                <a:lnTo>
                  <a:pt x="312" y="2352"/>
                </a:lnTo>
                <a:lnTo>
                  <a:pt x="302" y="2365"/>
                </a:lnTo>
                <a:lnTo>
                  <a:pt x="287" y="2391"/>
                </a:lnTo>
                <a:lnTo>
                  <a:pt x="261" y="2435"/>
                </a:lnTo>
                <a:lnTo>
                  <a:pt x="261" y="2435"/>
                </a:lnTo>
                <a:lnTo>
                  <a:pt x="244" y="2464"/>
                </a:lnTo>
                <a:lnTo>
                  <a:pt x="234" y="2483"/>
                </a:lnTo>
                <a:lnTo>
                  <a:pt x="229" y="2494"/>
                </a:lnTo>
                <a:lnTo>
                  <a:pt x="229" y="2494"/>
                </a:lnTo>
                <a:lnTo>
                  <a:pt x="226" y="2534"/>
                </a:lnTo>
                <a:lnTo>
                  <a:pt x="224" y="2569"/>
                </a:lnTo>
                <a:lnTo>
                  <a:pt x="224" y="2569"/>
                </a:lnTo>
                <a:lnTo>
                  <a:pt x="219" y="2577"/>
                </a:lnTo>
                <a:lnTo>
                  <a:pt x="207" y="2592"/>
                </a:lnTo>
                <a:lnTo>
                  <a:pt x="191" y="2611"/>
                </a:lnTo>
                <a:lnTo>
                  <a:pt x="89" y="2556"/>
                </a:lnTo>
                <a:lnTo>
                  <a:pt x="89" y="2556"/>
                </a:lnTo>
                <a:lnTo>
                  <a:pt x="83" y="2556"/>
                </a:lnTo>
                <a:lnTo>
                  <a:pt x="76" y="2557"/>
                </a:lnTo>
                <a:lnTo>
                  <a:pt x="69" y="2561"/>
                </a:lnTo>
                <a:lnTo>
                  <a:pt x="63" y="2569"/>
                </a:lnTo>
                <a:lnTo>
                  <a:pt x="59" y="2576"/>
                </a:lnTo>
                <a:lnTo>
                  <a:pt x="58" y="2582"/>
                </a:lnTo>
                <a:lnTo>
                  <a:pt x="56" y="2591"/>
                </a:lnTo>
                <a:lnTo>
                  <a:pt x="55" y="2601"/>
                </a:lnTo>
                <a:lnTo>
                  <a:pt x="55" y="2612"/>
                </a:lnTo>
                <a:lnTo>
                  <a:pt x="56" y="2626"/>
                </a:lnTo>
                <a:lnTo>
                  <a:pt x="56" y="2626"/>
                </a:lnTo>
                <a:lnTo>
                  <a:pt x="59" y="2639"/>
                </a:lnTo>
                <a:lnTo>
                  <a:pt x="64" y="2652"/>
                </a:lnTo>
                <a:lnTo>
                  <a:pt x="71" y="2665"/>
                </a:lnTo>
                <a:lnTo>
                  <a:pt x="81" y="2677"/>
                </a:lnTo>
                <a:lnTo>
                  <a:pt x="91" y="2689"/>
                </a:lnTo>
                <a:lnTo>
                  <a:pt x="103" y="2699"/>
                </a:lnTo>
                <a:lnTo>
                  <a:pt x="128" y="2719"/>
                </a:lnTo>
                <a:lnTo>
                  <a:pt x="151" y="2733"/>
                </a:lnTo>
                <a:lnTo>
                  <a:pt x="171" y="2745"/>
                </a:lnTo>
                <a:lnTo>
                  <a:pt x="191" y="2755"/>
                </a:lnTo>
                <a:lnTo>
                  <a:pt x="191" y="2755"/>
                </a:lnTo>
                <a:lnTo>
                  <a:pt x="232" y="2790"/>
                </a:lnTo>
                <a:lnTo>
                  <a:pt x="262" y="2813"/>
                </a:lnTo>
                <a:lnTo>
                  <a:pt x="274" y="2821"/>
                </a:lnTo>
                <a:lnTo>
                  <a:pt x="280" y="2825"/>
                </a:lnTo>
                <a:lnTo>
                  <a:pt x="280" y="2825"/>
                </a:lnTo>
                <a:lnTo>
                  <a:pt x="319" y="2830"/>
                </a:lnTo>
                <a:lnTo>
                  <a:pt x="347" y="2833"/>
                </a:lnTo>
                <a:lnTo>
                  <a:pt x="359" y="2831"/>
                </a:lnTo>
                <a:lnTo>
                  <a:pt x="369" y="2830"/>
                </a:lnTo>
                <a:lnTo>
                  <a:pt x="369" y="2830"/>
                </a:lnTo>
                <a:lnTo>
                  <a:pt x="372" y="2826"/>
                </a:lnTo>
                <a:lnTo>
                  <a:pt x="377" y="2821"/>
                </a:lnTo>
                <a:lnTo>
                  <a:pt x="383" y="2808"/>
                </a:lnTo>
                <a:lnTo>
                  <a:pt x="388" y="2790"/>
                </a:lnTo>
                <a:lnTo>
                  <a:pt x="393" y="2770"/>
                </a:lnTo>
                <a:lnTo>
                  <a:pt x="398" y="2733"/>
                </a:lnTo>
                <a:lnTo>
                  <a:pt x="402" y="2719"/>
                </a:lnTo>
                <a:lnTo>
                  <a:pt x="467" y="2621"/>
                </a:lnTo>
                <a:lnTo>
                  <a:pt x="485" y="2551"/>
                </a:lnTo>
                <a:lnTo>
                  <a:pt x="546" y="2352"/>
                </a:lnTo>
                <a:lnTo>
                  <a:pt x="626" y="2189"/>
                </a:lnTo>
                <a:lnTo>
                  <a:pt x="686" y="2282"/>
                </a:lnTo>
                <a:lnTo>
                  <a:pt x="686" y="2282"/>
                </a:lnTo>
                <a:lnTo>
                  <a:pt x="694" y="2325"/>
                </a:lnTo>
                <a:lnTo>
                  <a:pt x="702" y="2363"/>
                </a:lnTo>
                <a:lnTo>
                  <a:pt x="709" y="2393"/>
                </a:lnTo>
                <a:lnTo>
                  <a:pt x="709" y="2393"/>
                </a:lnTo>
                <a:lnTo>
                  <a:pt x="716" y="2408"/>
                </a:lnTo>
                <a:lnTo>
                  <a:pt x="727" y="2428"/>
                </a:lnTo>
                <a:lnTo>
                  <a:pt x="761" y="2478"/>
                </a:lnTo>
                <a:lnTo>
                  <a:pt x="790" y="2523"/>
                </a:lnTo>
                <a:lnTo>
                  <a:pt x="802" y="2536"/>
                </a:lnTo>
                <a:lnTo>
                  <a:pt x="807" y="2541"/>
                </a:lnTo>
                <a:lnTo>
                  <a:pt x="807" y="2541"/>
                </a:lnTo>
                <a:lnTo>
                  <a:pt x="810" y="2546"/>
                </a:lnTo>
                <a:lnTo>
                  <a:pt x="819" y="2561"/>
                </a:lnTo>
                <a:lnTo>
                  <a:pt x="839" y="2602"/>
                </a:lnTo>
                <a:lnTo>
                  <a:pt x="869" y="2662"/>
                </a:lnTo>
                <a:lnTo>
                  <a:pt x="895" y="2699"/>
                </a:lnTo>
                <a:lnTo>
                  <a:pt x="952" y="2722"/>
                </a:lnTo>
                <a:lnTo>
                  <a:pt x="895" y="2745"/>
                </a:lnTo>
                <a:lnTo>
                  <a:pt x="872" y="2807"/>
                </a:lnTo>
                <a:lnTo>
                  <a:pt x="807" y="2838"/>
                </a:lnTo>
                <a:lnTo>
                  <a:pt x="807" y="2838"/>
                </a:lnTo>
                <a:lnTo>
                  <a:pt x="786" y="2843"/>
                </a:lnTo>
                <a:lnTo>
                  <a:pt x="771" y="2846"/>
                </a:lnTo>
                <a:lnTo>
                  <a:pt x="756" y="2848"/>
                </a:lnTo>
                <a:lnTo>
                  <a:pt x="756" y="2848"/>
                </a:lnTo>
                <a:lnTo>
                  <a:pt x="741" y="2846"/>
                </a:lnTo>
                <a:lnTo>
                  <a:pt x="732" y="2845"/>
                </a:lnTo>
                <a:lnTo>
                  <a:pt x="722" y="2845"/>
                </a:lnTo>
                <a:lnTo>
                  <a:pt x="714" y="2848"/>
                </a:lnTo>
                <a:lnTo>
                  <a:pt x="711" y="2851"/>
                </a:lnTo>
                <a:lnTo>
                  <a:pt x="709" y="2855"/>
                </a:lnTo>
                <a:lnTo>
                  <a:pt x="706" y="2860"/>
                </a:lnTo>
                <a:lnTo>
                  <a:pt x="704" y="2865"/>
                </a:lnTo>
                <a:lnTo>
                  <a:pt x="704" y="2871"/>
                </a:lnTo>
                <a:lnTo>
                  <a:pt x="704" y="2880"/>
                </a:lnTo>
                <a:lnTo>
                  <a:pt x="704" y="2880"/>
                </a:lnTo>
                <a:lnTo>
                  <a:pt x="707" y="2890"/>
                </a:lnTo>
                <a:lnTo>
                  <a:pt x="711" y="2896"/>
                </a:lnTo>
                <a:lnTo>
                  <a:pt x="719" y="2905"/>
                </a:lnTo>
                <a:lnTo>
                  <a:pt x="727" y="2910"/>
                </a:lnTo>
                <a:lnTo>
                  <a:pt x="737" y="2914"/>
                </a:lnTo>
                <a:lnTo>
                  <a:pt x="747" y="2919"/>
                </a:lnTo>
                <a:lnTo>
                  <a:pt x="772" y="2926"/>
                </a:lnTo>
                <a:lnTo>
                  <a:pt x="795" y="2931"/>
                </a:lnTo>
                <a:lnTo>
                  <a:pt x="815" y="2934"/>
                </a:lnTo>
                <a:lnTo>
                  <a:pt x="835" y="2936"/>
                </a:lnTo>
                <a:lnTo>
                  <a:pt x="975" y="2908"/>
                </a:lnTo>
                <a:lnTo>
                  <a:pt x="975" y="2908"/>
                </a:lnTo>
                <a:lnTo>
                  <a:pt x="1055" y="2895"/>
                </a:lnTo>
                <a:lnTo>
                  <a:pt x="1109" y="2885"/>
                </a:lnTo>
                <a:lnTo>
                  <a:pt x="1129" y="2880"/>
                </a:lnTo>
                <a:lnTo>
                  <a:pt x="1139" y="2876"/>
                </a:lnTo>
                <a:lnTo>
                  <a:pt x="1139" y="2876"/>
                </a:lnTo>
                <a:lnTo>
                  <a:pt x="1141" y="2871"/>
                </a:lnTo>
                <a:lnTo>
                  <a:pt x="1141" y="2866"/>
                </a:lnTo>
                <a:lnTo>
                  <a:pt x="1141" y="2855"/>
                </a:lnTo>
                <a:lnTo>
                  <a:pt x="1139" y="2838"/>
                </a:lnTo>
                <a:lnTo>
                  <a:pt x="1139" y="2838"/>
                </a:lnTo>
                <a:lnTo>
                  <a:pt x="1139" y="2835"/>
                </a:lnTo>
                <a:lnTo>
                  <a:pt x="1143" y="2826"/>
                </a:lnTo>
                <a:lnTo>
                  <a:pt x="1143" y="2813"/>
                </a:lnTo>
                <a:lnTo>
                  <a:pt x="1141" y="2805"/>
                </a:lnTo>
                <a:lnTo>
                  <a:pt x="1139" y="2797"/>
                </a:lnTo>
                <a:lnTo>
                  <a:pt x="1139" y="2797"/>
                </a:lnTo>
                <a:lnTo>
                  <a:pt x="1119" y="2738"/>
                </a:lnTo>
                <a:lnTo>
                  <a:pt x="1106" y="2699"/>
                </a:lnTo>
                <a:lnTo>
                  <a:pt x="1083" y="2649"/>
                </a:lnTo>
                <a:lnTo>
                  <a:pt x="1021" y="2476"/>
                </a:lnTo>
                <a:lnTo>
                  <a:pt x="1021" y="2476"/>
                </a:lnTo>
                <a:lnTo>
                  <a:pt x="900" y="2207"/>
                </a:lnTo>
                <a:lnTo>
                  <a:pt x="900" y="2207"/>
                </a:lnTo>
                <a:lnTo>
                  <a:pt x="898" y="2177"/>
                </a:lnTo>
                <a:lnTo>
                  <a:pt x="897" y="2157"/>
                </a:lnTo>
                <a:lnTo>
                  <a:pt x="893" y="2149"/>
                </a:lnTo>
                <a:lnTo>
                  <a:pt x="892" y="2142"/>
                </a:lnTo>
                <a:lnTo>
                  <a:pt x="892" y="2142"/>
                </a:lnTo>
                <a:lnTo>
                  <a:pt x="874" y="2109"/>
                </a:lnTo>
                <a:lnTo>
                  <a:pt x="859" y="2081"/>
                </a:lnTo>
                <a:lnTo>
                  <a:pt x="859" y="2081"/>
                </a:lnTo>
                <a:lnTo>
                  <a:pt x="857" y="2073"/>
                </a:lnTo>
                <a:lnTo>
                  <a:pt x="855" y="2063"/>
                </a:lnTo>
                <a:lnTo>
                  <a:pt x="854" y="2053"/>
                </a:lnTo>
                <a:lnTo>
                  <a:pt x="852" y="2048"/>
                </a:lnTo>
                <a:lnTo>
                  <a:pt x="849" y="2044"/>
                </a:lnTo>
                <a:lnTo>
                  <a:pt x="802" y="1998"/>
                </a:lnTo>
                <a:lnTo>
                  <a:pt x="789" y="1760"/>
                </a:lnTo>
                <a:lnTo>
                  <a:pt x="830" y="1737"/>
                </a:lnTo>
                <a:lnTo>
                  <a:pt x="830" y="1737"/>
                </a:lnTo>
                <a:lnTo>
                  <a:pt x="837" y="1725"/>
                </a:lnTo>
                <a:lnTo>
                  <a:pt x="844" y="1710"/>
                </a:lnTo>
                <a:lnTo>
                  <a:pt x="849" y="1691"/>
                </a:lnTo>
                <a:lnTo>
                  <a:pt x="849" y="1691"/>
                </a:lnTo>
                <a:lnTo>
                  <a:pt x="855" y="1667"/>
                </a:lnTo>
                <a:lnTo>
                  <a:pt x="860" y="1641"/>
                </a:lnTo>
                <a:lnTo>
                  <a:pt x="865" y="1617"/>
                </a:lnTo>
                <a:lnTo>
                  <a:pt x="869" y="1611"/>
                </a:lnTo>
                <a:lnTo>
                  <a:pt x="872" y="1608"/>
                </a:lnTo>
                <a:lnTo>
                  <a:pt x="872" y="1608"/>
                </a:lnTo>
                <a:lnTo>
                  <a:pt x="918" y="1599"/>
                </a:lnTo>
                <a:lnTo>
                  <a:pt x="957" y="1594"/>
                </a:lnTo>
                <a:lnTo>
                  <a:pt x="957" y="1594"/>
                </a:lnTo>
                <a:lnTo>
                  <a:pt x="978" y="1576"/>
                </a:lnTo>
                <a:lnTo>
                  <a:pt x="995" y="1566"/>
                </a:lnTo>
                <a:lnTo>
                  <a:pt x="1000" y="1564"/>
                </a:lnTo>
                <a:lnTo>
                  <a:pt x="1001" y="1564"/>
                </a:lnTo>
                <a:lnTo>
                  <a:pt x="1003" y="1566"/>
                </a:lnTo>
                <a:lnTo>
                  <a:pt x="1003" y="1566"/>
                </a:lnTo>
                <a:lnTo>
                  <a:pt x="1011" y="1593"/>
                </a:lnTo>
                <a:lnTo>
                  <a:pt x="1018" y="1612"/>
                </a:lnTo>
                <a:lnTo>
                  <a:pt x="1026" y="1631"/>
                </a:lnTo>
                <a:lnTo>
                  <a:pt x="1026" y="1631"/>
                </a:lnTo>
                <a:lnTo>
                  <a:pt x="1031" y="1639"/>
                </a:lnTo>
                <a:lnTo>
                  <a:pt x="1038" y="1644"/>
                </a:lnTo>
                <a:lnTo>
                  <a:pt x="1043" y="1649"/>
                </a:lnTo>
                <a:lnTo>
                  <a:pt x="1050" y="1654"/>
                </a:lnTo>
                <a:lnTo>
                  <a:pt x="1060" y="1657"/>
                </a:lnTo>
                <a:lnTo>
                  <a:pt x="1065" y="1659"/>
                </a:lnTo>
                <a:lnTo>
                  <a:pt x="1083" y="1636"/>
                </a:lnTo>
                <a:lnTo>
                  <a:pt x="1083" y="1636"/>
                </a:lnTo>
                <a:lnTo>
                  <a:pt x="1080" y="1636"/>
                </a:lnTo>
                <a:lnTo>
                  <a:pt x="1070" y="1634"/>
                </a:lnTo>
                <a:lnTo>
                  <a:pt x="1065" y="1631"/>
                </a:lnTo>
                <a:lnTo>
                  <a:pt x="1060" y="1627"/>
                </a:lnTo>
                <a:lnTo>
                  <a:pt x="1055" y="1621"/>
                </a:lnTo>
                <a:lnTo>
                  <a:pt x="1050" y="1612"/>
                </a:lnTo>
                <a:lnTo>
                  <a:pt x="1050" y="1612"/>
                </a:lnTo>
                <a:lnTo>
                  <a:pt x="1043" y="1588"/>
                </a:lnTo>
                <a:lnTo>
                  <a:pt x="1036" y="1558"/>
                </a:lnTo>
                <a:lnTo>
                  <a:pt x="1031" y="1524"/>
                </a:lnTo>
                <a:lnTo>
                  <a:pt x="1031" y="1524"/>
                </a:lnTo>
                <a:lnTo>
                  <a:pt x="1036" y="1519"/>
                </a:lnTo>
                <a:lnTo>
                  <a:pt x="1045" y="1506"/>
                </a:lnTo>
                <a:lnTo>
                  <a:pt x="1050" y="1498"/>
                </a:lnTo>
                <a:lnTo>
                  <a:pt x="1055" y="1490"/>
                </a:lnTo>
                <a:lnTo>
                  <a:pt x="1058" y="1480"/>
                </a:lnTo>
                <a:lnTo>
                  <a:pt x="1060" y="1468"/>
                </a:lnTo>
                <a:lnTo>
                  <a:pt x="1060" y="1468"/>
                </a:lnTo>
                <a:lnTo>
                  <a:pt x="1058" y="1456"/>
                </a:lnTo>
                <a:lnTo>
                  <a:pt x="1055" y="1441"/>
                </a:lnTo>
                <a:lnTo>
                  <a:pt x="1045" y="1410"/>
                </a:lnTo>
                <a:lnTo>
                  <a:pt x="1036" y="1383"/>
                </a:lnTo>
                <a:lnTo>
                  <a:pt x="1031" y="1370"/>
                </a:lnTo>
                <a:lnTo>
                  <a:pt x="1031" y="1329"/>
                </a:lnTo>
                <a:lnTo>
                  <a:pt x="1031" y="1329"/>
                </a:lnTo>
                <a:lnTo>
                  <a:pt x="1036" y="1330"/>
                </a:lnTo>
                <a:lnTo>
                  <a:pt x="1048" y="1330"/>
                </a:lnTo>
                <a:lnTo>
                  <a:pt x="1055" y="1330"/>
                </a:lnTo>
                <a:lnTo>
                  <a:pt x="1060" y="1329"/>
                </a:lnTo>
                <a:lnTo>
                  <a:pt x="1063" y="1325"/>
                </a:lnTo>
                <a:lnTo>
                  <a:pt x="1065" y="1320"/>
                </a:lnTo>
                <a:lnTo>
                  <a:pt x="1065" y="1320"/>
                </a:lnTo>
                <a:lnTo>
                  <a:pt x="1060" y="1279"/>
                </a:lnTo>
                <a:lnTo>
                  <a:pt x="1055" y="1257"/>
                </a:lnTo>
                <a:lnTo>
                  <a:pt x="1053" y="1250"/>
                </a:lnTo>
                <a:lnTo>
                  <a:pt x="1050" y="1245"/>
                </a:lnTo>
                <a:lnTo>
                  <a:pt x="1050" y="1245"/>
                </a:lnTo>
                <a:lnTo>
                  <a:pt x="1035" y="1222"/>
                </a:lnTo>
                <a:lnTo>
                  <a:pt x="1010" y="1177"/>
                </a:lnTo>
                <a:lnTo>
                  <a:pt x="975" y="1114"/>
                </a:lnTo>
                <a:lnTo>
                  <a:pt x="975" y="1050"/>
                </a:lnTo>
                <a:lnTo>
                  <a:pt x="947" y="966"/>
                </a:lnTo>
                <a:lnTo>
                  <a:pt x="952" y="948"/>
                </a:lnTo>
                <a:lnTo>
                  <a:pt x="928" y="868"/>
                </a:lnTo>
                <a:lnTo>
                  <a:pt x="905" y="747"/>
                </a:lnTo>
                <a:lnTo>
                  <a:pt x="905" y="747"/>
                </a:lnTo>
                <a:lnTo>
                  <a:pt x="889" y="694"/>
                </a:lnTo>
                <a:lnTo>
                  <a:pt x="877" y="649"/>
                </a:lnTo>
                <a:lnTo>
                  <a:pt x="869" y="613"/>
                </a:lnTo>
                <a:lnTo>
                  <a:pt x="869" y="613"/>
                </a:lnTo>
                <a:lnTo>
                  <a:pt x="865" y="606"/>
                </a:lnTo>
                <a:lnTo>
                  <a:pt x="862" y="599"/>
                </a:lnTo>
                <a:lnTo>
                  <a:pt x="847" y="583"/>
                </a:lnTo>
                <a:lnTo>
                  <a:pt x="830" y="566"/>
                </a:lnTo>
                <a:lnTo>
                  <a:pt x="809" y="550"/>
                </a:lnTo>
                <a:lnTo>
                  <a:pt x="772" y="523"/>
                </a:lnTo>
                <a:lnTo>
                  <a:pt x="756" y="511"/>
                </a:lnTo>
                <a:lnTo>
                  <a:pt x="756" y="511"/>
                </a:lnTo>
                <a:lnTo>
                  <a:pt x="729" y="487"/>
                </a:lnTo>
                <a:lnTo>
                  <a:pt x="699" y="460"/>
                </a:lnTo>
                <a:lnTo>
                  <a:pt x="699" y="460"/>
                </a:lnTo>
                <a:lnTo>
                  <a:pt x="689" y="462"/>
                </a:lnTo>
                <a:lnTo>
                  <a:pt x="669" y="467"/>
                </a:lnTo>
                <a:lnTo>
                  <a:pt x="639" y="473"/>
                </a:lnTo>
                <a:lnTo>
                  <a:pt x="634" y="455"/>
                </a:lnTo>
                <a:lnTo>
                  <a:pt x="634" y="455"/>
                </a:lnTo>
                <a:lnTo>
                  <a:pt x="656" y="437"/>
                </a:lnTo>
                <a:lnTo>
                  <a:pt x="671" y="420"/>
                </a:lnTo>
                <a:lnTo>
                  <a:pt x="678" y="412"/>
                </a:lnTo>
                <a:lnTo>
                  <a:pt x="681" y="403"/>
                </a:lnTo>
                <a:lnTo>
                  <a:pt x="681" y="403"/>
                </a:lnTo>
                <a:lnTo>
                  <a:pt x="689" y="385"/>
                </a:lnTo>
                <a:lnTo>
                  <a:pt x="699" y="362"/>
                </a:lnTo>
                <a:lnTo>
                  <a:pt x="712" y="339"/>
                </a:lnTo>
                <a:lnTo>
                  <a:pt x="724" y="320"/>
                </a:lnTo>
                <a:lnTo>
                  <a:pt x="724" y="320"/>
                </a:lnTo>
                <a:lnTo>
                  <a:pt x="727" y="310"/>
                </a:lnTo>
                <a:lnTo>
                  <a:pt x="731" y="294"/>
                </a:lnTo>
                <a:lnTo>
                  <a:pt x="737" y="254"/>
                </a:lnTo>
                <a:lnTo>
                  <a:pt x="741" y="216"/>
                </a:lnTo>
                <a:lnTo>
                  <a:pt x="742" y="199"/>
                </a:lnTo>
                <a:lnTo>
                  <a:pt x="742" y="199"/>
                </a:lnTo>
                <a:lnTo>
                  <a:pt x="732" y="151"/>
                </a:lnTo>
                <a:lnTo>
                  <a:pt x="722" y="115"/>
                </a:lnTo>
                <a:lnTo>
                  <a:pt x="719" y="100"/>
                </a:lnTo>
                <a:lnTo>
                  <a:pt x="714" y="88"/>
                </a:lnTo>
                <a:lnTo>
                  <a:pt x="714" y="88"/>
                </a:lnTo>
                <a:lnTo>
                  <a:pt x="699" y="66"/>
                </a:lnTo>
                <a:lnTo>
                  <a:pt x="678" y="36"/>
                </a:lnTo>
                <a:lnTo>
                  <a:pt x="649" y="0"/>
                </a:lnTo>
                <a:lnTo>
                  <a:pt x="649" y="0"/>
                </a:lnTo>
                <a:lnTo>
                  <a:pt x="628" y="0"/>
                </a:lnTo>
                <a:lnTo>
                  <a:pt x="611" y="0"/>
                </a:lnTo>
                <a:lnTo>
                  <a:pt x="603" y="0"/>
                </a:lnTo>
                <a:lnTo>
                  <a:pt x="603" y="0"/>
                </a:lnTo>
                <a:lnTo>
                  <a:pt x="593" y="2"/>
                </a:lnTo>
                <a:lnTo>
                  <a:pt x="578" y="5"/>
                </a:lnTo>
                <a:lnTo>
                  <a:pt x="560" y="10"/>
                </a:lnTo>
                <a:lnTo>
                  <a:pt x="523" y="0"/>
                </a:lnTo>
                <a:lnTo>
                  <a:pt x="505" y="13"/>
                </a:lnTo>
                <a:lnTo>
                  <a:pt x="476" y="13"/>
                </a:lnTo>
                <a:lnTo>
                  <a:pt x="430" y="1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58"/>
          <p:cNvSpPr>
            <a:spLocks/>
          </p:cNvSpPr>
          <p:nvPr/>
        </p:nvSpPr>
        <p:spPr bwMode="auto">
          <a:xfrm>
            <a:off x="4775199" y="4613494"/>
            <a:ext cx="471867" cy="1751459"/>
          </a:xfrm>
          <a:custGeom>
            <a:avLst/>
            <a:gdLst>
              <a:gd name="T0" fmla="*/ 82 w 681"/>
              <a:gd name="T1" fmla="*/ 146 h 2524"/>
              <a:gd name="T2" fmla="*/ 61 w 681"/>
              <a:gd name="T3" fmla="*/ 267 h 2524"/>
              <a:gd name="T4" fmla="*/ 64 w 681"/>
              <a:gd name="T5" fmla="*/ 341 h 2524"/>
              <a:gd name="T6" fmla="*/ 167 w 681"/>
              <a:gd name="T7" fmla="*/ 435 h 2524"/>
              <a:gd name="T8" fmla="*/ 152 w 681"/>
              <a:gd name="T9" fmla="*/ 675 h 2524"/>
              <a:gd name="T10" fmla="*/ 187 w 681"/>
              <a:gd name="T11" fmla="*/ 1031 h 2524"/>
              <a:gd name="T12" fmla="*/ 115 w 681"/>
              <a:gd name="T13" fmla="*/ 1195 h 2524"/>
              <a:gd name="T14" fmla="*/ 3 w 681"/>
              <a:gd name="T15" fmla="*/ 1330 h 2524"/>
              <a:gd name="T16" fmla="*/ 5 w 681"/>
              <a:gd name="T17" fmla="*/ 1354 h 2524"/>
              <a:gd name="T18" fmla="*/ 29 w 681"/>
              <a:gd name="T19" fmla="*/ 1341 h 2524"/>
              <a:gd name="T20" fmla="*/ 30 w 681"/>
              <a:gd name="T21" fmla="*/ 1371 h 2524"/>
              <a:gd name="T22" fmla="*/ 43 w 681"/>
              <a:gd name="T23" fmla="*/ 1389 h 2524"/>
              <a:gd name="T24" fmla="*/ 63 w 681"/>
              <a:gd name="T25" fmla="*/ 1336 h 2524"/>
              <a:gd name="T26" fmla="*/ 90 w 681"/>
              <a:gd name="T27" fmla="*/ 1347 h 2524"/>
              <a:gd name="T28" fmla="*/ 108 w 681"/>
              <a:gd name="T29" fmla="*/ 1320 h 2524"/>
              <a:gd name="T30" fmla="*/ 139 w 681"/>
              <a:gd name="T31" fmla="*/ 1348 h 2524"/>
              <a:gd name="T32" fmla="*/ 139 w 681"/>
              <a:gd name="T33" fmla="*/ 1490 h 2524"/>
              <a:gd name="T34" fmla="*/ 103 w 681"/>
              <a:gd name="T35" fmla="*/ 1714 h 2524"/>
              <a:gd name="T36" fmla="*/ 103 w 681"/>
              <a:gd name="T37" fmla="*/ 1765 h 2524"/>
              <a:gd name="T38" fmla="*/ 115 w 681"/>
              <a:gd name="T39" fmla="*/ 1814 h 2524"/>
              <a:gd name="T40" fmla="*/ 269 w 681"/>
              <a:gd name="T41" fmla="*/ 1997 h 2524"/>
              <a:gd name="T42" fmla="*/ 406 w 681"/>
              <a:gd name="T43" fmla="*/ 2294 h 2524"/>
              <a:gd name="T44" fmla="*/ 397 w 681"/>
              <a:gd name="T45" fmla="*/ 2363 h 2524"/>
              <a:gd name="T46" fmla="*/ 360 w 681"/>
              <a:gd name="T47" fmla="*/ 2399 h 2524"/>
              <a:gd name="T48" fmla="*/ 308 w 681"/>
              <a:gd name="T49" fmla="*/ 2437 h 2524"/>
              <a:gd name="T50" fmla="*/ 249 w 681"/>
              <a:gd name="T51" fmla="*/ 2457 h 2524"/>
              <a:gd name="T52" fmla="*/ 194 w 681"/>
              <a:gd name="T53" fmla="*/ 2455 h 2524"/>
              <a:gd name="T54" fmla="*/ 188 w 681"/>
              <a:gd name="T55" fmla="*/ 2481 h 2524"/>
              <a:gd name="T56" fmla="*/ 272 w 681"/>
              <a:gd name="T57" fmla="*/ 2512 h 2524"/>
              <a:gd name="T58" fmla="*/ 540 w 681"/>
              <a:gd name="T59" fmla="*/ 2512 h 2524"/>
              <a:gd name="T60" fmla="*/ 590 w 681"/>
              <a:gd name="T61" fmla="*/ 2488 h 2524"/>
              <a:gd name="T62" fmla="*/ 607 w 681"/>
              <a:gd name="T63" fmla="*/ 2340 h 2524"/>
              <a:gd name="T64" fmla="*/ 679 w 681"/>
              <a:gd name="T65" fmla="*/ 2263 h 2524"/>
              <a:gd name="T66" fmla="*/ 648 w 681"/>
              <a:gd name="T67" fmla="*/ 2231 h 2524"/>
              <a:gd name="T68" fmla="*/ 503 w 681"/>
              <a:gd name="T69" fmla="*/ 1991 h 2524"/>
              <a:gd name="T70" fmla="*/ 463 w 681"/>
              <a:gd name="T71" fmla="*/ 1903 h 2524"/>
              <a:gd name="T72" fmla="*/ 430 w 681"/>
              <a:gd name="T73" fmla="*/ 1811 h 2524"/>
              <a:gd name="T74" fmla="*/ 452 w 681"/>
              <a:gd name="T75" fmla="*/ 1753 h 2524"/>
              <a:gd name="T76" fmla="*/ 493 w 681"/>
              <a:gd name="T77" fmla="*/ 1533 h 2524"/>
              <a:gd name="T78" fmla="*/ 551 w 681"/>
              <a:gd name="T79" fmla="*/ 1380 h 2524"/>
              <a:gd name="T80" fmla="*/ 563 w 681"/>
              <a:gd name="T81" fmla="*/ 1307 h 2524"/>
              <a:gd name="T82" fmla="*/ 572 w 681"/>
              <a:gd name="T83" fmla="*/ 1257 h 2524"/>
              <a:gd name="T84" fmla="*/ 551 w 681"/>
              <a:gd name="T85" fmla="*/ 1151 h 2524"/>
              <a:gd name="T86" fmla="*/ 513 w 681"/>
              <a:gd name="T87" fmla="*/ 1068 h 2524"/>
              <a:gd name="T88" fmla="*/ 500 w 681"/>
              <a:gd name="T89" fmla="*/ 802 h 2524"/>
              <a:gd name="T90" fmla="*/ 464 w 681"/>
              <a:gd name="T91" fmla="*/ 626 h 2524"/>
              <a:gd name="T92" fmla="*/ 372 w 681"/>
              <a:gd name="T93" fmla="*/ 441 h 2524"/>
              <a:gd name="T94" fmla="*/ 331 w 681"/>
              <a:gd name="T95" fmla="*/ 393 h 2524"/>
              <a:gd name="T96" fmla="*/ 302 w 681"/>
              <a:gd name="T97" fmla="*/ 340 h 2524"/>
              <a:gd name="T98" fmla="*/ 318 w 681"/>
              <a:gd name="T99" fmla="*/ 311 h 2524"/>
              <a:gd name="T100" fmla="*/ 343 w 681"/>
              <a:gd name="T101" fmla="*/ 243 h 2524"/>
              <a:gd name="T102" fmla="*/ 352 w 681"/>
              <a:gd name="T103" fmla="*/ 195 h 2524"/>
              <a:gd name="T104" fmla="*/ 352 w 681"/>
              <a:gd name="T105" fmla="*/ 128 h 2524"/>
              <a:gd name="T106" fmla="*/ 311 w 681"/>
              <a:gd name="T107" fmla="*/ 53 h 2524"/>
              <a:gd name="T108" fmla="*/ 272 w 681"/>
              <a:gd name="T109" fmla="*/ 18 h 2524"/>
              <a:gd name="T110" fmla="*/ 188 w 681"/>
              <a:gd name="T111" fmla="*/ 12 h 2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81" h="2524">
                <a:moveTo>
                  <a:pt x="167" y="22"/>
                </a:moveTo>
                <a:lnTo>
                  <a:pt x="88" y="83"/>
                </a:lnTo>
                <a:lnTo>
                  <a:pt x="79" y="116"/>
                </a:lnTo>
                <a:lnTo>
                  <a:pt x="79" y="116"/>
                </a:lnTo>
                <a:lnTo>
                  <a:pt x="81" y="125"/>
                </a:lnTo>
                <a:lnTo>
                  <a:pt x="82" y="146"/>
                </a:lnTo>
                <a:lnTo>
                  <a:pt x="82" y="146"/>
                </a:lnTo>
                <a:lnTo>
                  <a:pt x="81" y="161"/>
                </a:lnTo>
                <a:lnTo>
                  <a:pt x="76" y="180"/>
                </a:lnTo>
                <a:lnTo>
                  <a:pt x="70" y="203"/>
                </a:lnTo>
                <a:lnTo>
                  <a:pt x="49" y="243"/>
                </a:lnTo>
                <a:lnTo>
                  <a:pt x="61" y="267"/>
                </a:lnTo>
                <a:lnTo>
                  <a:pt x="58" y="302"/>
                </a:lnTo>
                <a:lnTo>
                  <a:pt x="58" y="302"/>
                </a:lnTo>
                <a:lnTo>
                  <a:pt x="58" y="319"/>
                </a:lnTo>
                <a:lnTo>
                  <a:pt x="60" y="332"/>
                </a:lnTo>
                <a:lnTo>
                  <a:pt x="61" y="337"/>
                </a:lnTo>
                <a:lnTo>
                  <a:pt x="64" y="341"/>
                </a:lnTo>
                <a:lnTo>
                  <a:pt x="64" y="341"/>
                </a:lnTo>
                <a:lnTo>
                  <a:pt x="69" y="346"/>
                </a:lnTo>
                <a:lnTo>
                  <a:pt x="78" y="352"/>
                </a:lnTo>
                <a:lnTo>
                  <a:pt x="105" y="365"/>
                </a:lnTo>
                <a:lnTo>
                  <a:pt x="140" y="382"/>
                </a:lnTo>
                <a:lnTo>
                  <a:pt x="167" y="435"/>
                </a:lnTo>
                <a:lnTo>
                  <a:pt x="179" y="504"/>
                </a:lnTo>
                <a:lnTo>
                  <a:pt x="179" y="504"/>
                </a:lnTo>
                <a:lnTo>
                  <a:pt x="167" y="580"/>
                </a:lnTo>
                <a:lnTo>
                  <a:pt x="152" y="663"/>
                </a:lnTo>
                <a:lnTo>
                  <a:pt x="152" y="663"/>
                </a:lnTo>
                <a:lnTo>
                  <a:pt x="152" y="675"/>
                </a:lnTo>
                <a:lnTo>
                  <a:pt x="154" y="699"/>
                </a:lnTo>
                <a:lnTo>
                  <a:pt x="160" y="763"/>
                </a:lnTo>
                <a:lnTo>
                  <a:pt x="170" y="854"/>
                </a:lnTo>
                <a:lnTo>
                  <a:pt x="197" y="978"/>
                </a:lnTo>
                <a:lnTo>
                  <a:pt x="197" y="978"/>
                </a:lnTo>
                <a:lnTo>
                  <a:pt x="187" y="1031"/>
                </a:lnTo>
                <a:lnTo>
                  <a:pt x="178" y="1068"/>
                </a:lnTo>
                <a:lnTo>
                  <a:pt x="173" y="1081"/>
                </a:lnTo>
                <a:lnTo>
                  <a:pt x="170" y="1089"/>
                </a:lnTo>
                <a:lnTo>
                  <a:pt x="170" y="1089"/>
                </a:lnTo>
                <a:lnTo>
                  <a:pt x="140" y="1145"/>
                </a:lnTo>
                <a:lnTo>
                  <a:pt x="115" y="1195"/>
                </a:lnTo>
                <a:lnTo>
                  <a:pt x="43" y="1233"/>
                </a:lnTo>
                <a:lnTo>
                  <a:pt x="43" y="1233"/>
                </a:lnTo>
                <a:lnTo>
                  <a:pt x="23" y="1278"/>
                </a:lnTo>
                <a:lnTo>
                  <a:pt x="9" y="1309"/>
                </a:lnTo>
                <a:lnTo>
                  <a:pt x="5" y="1323"/>
                </a:lnTo>
                <a:lnTo>
                  <a:pt x="3" y="1330"/>
                </a:lnTo>
                <a:lnTo>
                  <a:pt x="3" y="1330"/>
                </a:lnTo>
                <a:lnTo>
                  <a:pt x="2" y="1339"/>
                </a:lnTo>
                <a:lnTo>
                  <a:pt x="0" y="1347"/>
                </a:lnTo>
                <a:lnTo>
                  <a:pt x="0" y="1350"/>
                </a:lnTo>
                <a:lnTo>
                  <a:pt x="2" y="1353"/>
                </a:lnTo>
                <a:lnTo>
                  <a:pt x="5" y="1354"/>
                </a:lnTo>
                <a:lnTo>
                  <a:pt x="11" y="1354"/>
                </a:lnTo>
                <a:lnTo>
                  <a:pt x="11" y="1354"/>
                </a:lnTo>
                <a:lnTo>
                  <a:pt x="14" y="1354"/>
                </a:lnTo>
                <a:lnTo>
                  <a:pt x="17" y="1353"/>
                </a:lnTo>
                <a:lnTo>
                  <a:pt x="23" y="1347"/>
                </a:lnTo>
                <a:lnTo>
                  <a:pt x="29" y="1341"/>
                </a:lnTo>
                <a:lnTo>
                  <a:pt x="32" y="1332"/>
                </a:lnTo>
                <a:lnTo>
                  <a:pt x="38" y="1317"/>
                </a:lnTo>
                <a:lnTo>
                  <a:pt x="39" y="1309"/>
                </a:lnTo>
                <a:lnTo>
                  <a:pt x="39" y="1309"/>
                </a:lnTo>
                <a:lnTo>
                  <a:pt x="33" y="1345"/>
                </a:lnTo>
                <a:lnTo>
                  <a:pt x="30" y="1371"/>
                </a:lnTo>
                <a:lnTo>
                  <a:pt x="30" y="1381"/>
                </a:lnTo>
                <a:lnTo>
                  <a:pt x="32" y="1386"/>
                </a:lnTo>
                <a:lnTo>
                  <a:pt x="32" y="1386"/>
                </a:lnTo>
                <a:lnTo>
                  <a:pt x="35" y="1389"/>
                </a:lnTo>
                <a:lnTo>
                  <a:pt x="38" y="1390"/>
                </a:lnTo>
                <a:lnTo>
                  <a:pt x="43" y="1389"/>
                </a:lnTo>
                <a:lnTo>
                  <a:pt x="48" y="1387"/>
                </a:lnTo>
                <a:lnTo>
                  <a:pt x="51" y="1384"/>
                </a:lnTo>
                <a:lnTo>
                  <a:pt x="51" y="1384"/>
                </a:lnTo>
                <a:lnTo>
                  <a:pt x="57" y="1359"/>
                </a:lnTo>
                <a:lnTo>
                  <a:pt x="63" y="1336"/>
                </a:lnTo>
                <a:lnTo>
                  <a:pt x="63" y="1336"/>
                </a:lnTo>
                <a:lnTo>
                  <a:pt x="63" y="1339"/>
                </a:lnTo>
                <a:lnTo>
                  <a:pt x="67" y="1345"/>
                </a:lnTo>
                <a:lnTo>
                  <a:pt x="70" y="1348"/>
                </a:lnTo>
                <a:lnTo>
                  <a:pt x="75" y="1350"/>
                </a:lnTo>
                <a:lnTo>
                  <a:pt x="82" y="1350"/>
                </a:lnTo>
                <a:lnTo>
                  <a:pt x="90" y="1347"/>
                </a:lnTo>
                <a:lnTo>
                  <a:pt x="90" y="1347"/>
                </a:lnTo>
                <a:lnTo>
                  <a:pt x="97" y="1342"/>
                </a:lnTo>
                <a:lnTo>
                  <a:pt x="103" y="1338"/>
                </a:lnTo>
                <a:lnTo>
                  <a:pt x="106" y="1333"/>
                </a:lnTo>
                <a:lnTo>
                  <a:pt x="108" y="1327"/>
                </a:lnTo>
                <a:lnTo>
                  <a:pt x="108" y="1320"/>
                </a:lnTo>
                <a:lnTo>
                  <a:pt x="106" y="1317"/>
                </a:lnTo>
                <a:lnTo>
                  <a:pt x="106" y="1308"/>
                </a:lnTo>
                <a:lnTo>
                  <a:pt x="152" y="1284"/>
                </a:lnTo>
                <a:lnTo>
                  <a:pt x="167" y="1290"/>
                </a:lnTo>
                <a:lnTo>
                  <a:pt x="139" y="1348"/>
                </a:lnTo>
                <a:lnTo>
                  <a:pt x="139" y="1348"/>
                </a:lnTo>
                <a:lnTo>
                  <a:pt x="129" y="1396"/>
                </a:lnTo>
                <a:lnTo>
                  <a:pt x="117" y="1447"/>
                </a:lnTo>
                <a:lnTo>
                  <a:pt x="117" y="1447"/>
                </a:lnTo>
                <a:lnTo>
                  <a:pt x="121" y="1454"/>
                </a:lnTo>
                <a:lnTo>
                  <a:pt x="129" y="1469"/>
                </a:lnTo>
                <a:lnTo>
                  <a:pt x="139" y="1490"/>
                </a:lnTo>
                <a:lnTo>
                  <a:pt x="154" y="1509"/>
                </a:lnTo>
                <a:lnTo>
                  <a:pt x="129" y="1644"/>
                </a:lnTo>
                <a:lnTo>
                  <a:pt x="129" y="1644"/>
                </a:lnTo>
                <a:lnTo>
                  <a:pt x="121" y="1659"/>
                </a:lnTo>
                <a:lnTo>
                  <a:pt x="109" y="1694"/>
                </a:lnTo>
                <a:lnTo>
                  <a:pt x="103" y="1714"/>
                </a:lnTo>
                <a:lnTo>
                  <a:pt x="97" y="1732"/>
                </a:lnTo>
                <a:lnTo>
                  <a:pt x="96" y="1745"/>
                </a:lnTo>
                <a:lnTo>
                  <a:pt x="96" y="1751"/>
                </a:lnTo>
                <a:lnTo>
                  <a:pt x="96" y="1754"/>
                </a:lnTo>
                <a:lnTo>
                  <a:pt x="96" y="1754"/>
                </a:lnTo>
                <a:lnTo>
                  <a:pt x="103" y="1765"/>
                </a:lnTo>
                <a:lnTo>
                  <a:pt x="105" y="1766"/>
                </a:lnTo>
                <a:lnTo>
                  <a:pt x="105" y="1766"/>
                </a:lnTo>
                <a:lnTo>
                  <a:pt x="108" y="1779"/>
                </a:lnTo>
                <a:lnTo>
                  <a:pt x="111" y="1794"/>
                </a:lnTo>
                <a:lnTo>
                  <a:pt x="115" y="1814"/>
                </a:lnTo>
                <a:lnTo>
                  <a:pt x="115" y="1814"/>
                </a:lnTo>
                <a:lnTo>
                  <a:pt x="120" y="1821"/>
                </a:lnTo>
                <a:lnTo>
                  <a:pt x="126" y="1832"/>
                </a:lnTo>
                <a:lnTo>
                  <a:pt x="148" y="1860"/>
                </a:lnTo>
                <a:lnTo>
                  <a:pt x="176" y="1894"/>
                </a:lnTo>
                <a:lnTo>
                  <a:pt x="209" y="1932"/>
                </a:lnTo>
                <a:lnTo>
                  <a:pt x="269" y="1997"/>
                </a:lnTo>
                <a:lnTo>
                  <a:pt x="296" y="2027"/>
                </a:lnTo>
                <a:lnTo>
                  <a:pt x="339" y="2072"/>
                </a:lnTo>
                <a:lnTo>
                  <a:pt x="405" y="2255"/>
                </a:lnTo>
                <a:lnTo>
                  <a:pt x="405" y="2255"/>
                </a:lnTo>
                <a:lnTo>
                  <a:pt x="405" y="2267"/>
                </a:lnTo>
                <a:lnTo>
                  <a:pt x="406" y="2294"/>
                </a:lnTo>
                <a:lnTo>
                  <a:pt x="406" y="2311"/>
                </a:lnTo>
                <a:lnTo>
                  <a:pt x="406" y="2327"/>
                </a:lnTo>
                <a:lnTo>
                  <a:pt x="405" y="2342"/>
                </a:lnTo>
                <a:lnTo>
                  <a:pt x="402" y="2354"/>
                </a:lnTo>
                <a:lnTo>
                  <a:pt x="402" y="2354"/>
                </a:lnTo>
                <a:lnTo>
                  <a:pt x="397" y="2363"/>
                </a:lnTo>
                <a:lnTo>
                  <a:pt x="391" y="2372"/>
                </a:lnTo>
                <a:lnTo>
                  <a:pt x="381" y="2387"/>
                </a:lnTo>
                <a:lnTo>
                  <a:pt x="373" y="2396"/>
                </a:lnTo>
                <a:lnTo>
                  <a:pt x="369" y="2399"/>
                </a:lnTo>
                <a:lnTo>
                  <a:pt x="369" y="2399"/>
                </a:lnTo>
                <a:lnTo>
                  <a:pt x="360" y="2399"/>
                </a:lnTo>
                <a:lnTo>
                  <a:pt x="352" y="2399"/>
                </a:lnTo>
                <a:lnTo>
                  <a:pt x="348" y="2400"/>
                </a:lnTo>
                <a:lnTo>
                  <a:pt x="348" y="2400"/>
                </a:lnTo>
                <a:lnTo>
                  <a:pt x="328" y="2418"/>
                </a:lnTo>
                <a:lnTo>
                  <a:pt x="317" y="2430"/>
                </a:lnTo>
                <a:lnTo>
                  <a:pt x="308" y="2437"/>
                </a:lnTo>
                <a:lnTo>
                  <a:pt x="308" y="2437"/>
                </a:lnTo>
                <a:lnTo>
                  <a:pt x="296" y="2443"/>
                </a:lnTo>
                <a:lnTo>
                  <a:pt x="278" y="2449"/>
                </a:lnTo>
                <a:lnTo>
                  <a:pt x="260" y="2454"/>
                </a:lnTo>
                <a:lnTo>
                  <a:pt x="249" y="2457"/>
                </a:lnTo>
                <a:lnTo>
                  <a:pt x="249" y="2457"/>
                </a:lnTo>
                <a:lnTo>
                  <a:pt x="239" y="2454"/>
                </a:lnTo>
                <a:lnTo>
                  <a:pt x="221" y="2451"/>
                </a:lnTo>
                <a:lnTo>
                  <a:pt x="212" y="2451"/>
                </a:lnTo>
                <a:lnTo>
                  <a:pt x="203" y="2451"/>
                </a:lnTo>
                <a:lnTo>
                  <a:pt x="196" y="2454"/>
                </a:lnTo>
                <a:lnTo>
                  <a:pt x="194" y="2455"/>
                </a:lnTo>
                <a:lnTo>
                  <a:pt x="191" y="2458"/>
                </a:lnTo>
                <a:lnTo>
                  <a:pt x="191" y="2458"/>
                </a:lnTo>
                <a:lnTo>
                  <a:pt x="188" y="2463"/>
                </a:lnTo>
                <a:lnTo>
                  <a:pt x="187" y="2469"/>
                </a:lnTo>
                <a:lnTo>
                  <a:pt x="187" y="2475"/>
                </a:lnTo>
                <a:lnTo>
                  <a:pt x="188" y="2481"/>
                </a:lnTo>
                <a:lnTo>
                  <a:pt x="191" y="2485"/>
                </a:lnTo>
                <a:lnTo>
                  <a:pt x="196" y="2490"/>
                </a:lnTo>
                <a:lnTo>
                  <a:pt x="203" y="2494"/>
                </a:lnTo>
                <a:lnTo>
                  <a:pt x="211" y="2497"/>
                </a:lnTo>
                <a:lnTo>
                  <a:pt x="211" y="2497"/>
                </a:lnTo>
                <a:lnTo>
                  <a:pt x="272" y="2512"/>
                </a:lnTo>
                <a:lnTo>
                  <a:pt x="317" y="2524"/>
                </a:lnTo>
                <a:lnTo>
                  <a:pt x="317" y="2524"/>
                </a:lnTo>
                <a:lnTo>
                  <a:pt x="358" y="2522"/>
                </a:lnTo>
                <a:lnTo>
                  <a:pt x="449" y="2519"/>
                </a:lnTo>
                <a:lnTo>
                  <a:pt x="497" y="2516"/>
                </a:lnTo>
                <a:lnTo>
                  <a:pt x="540" y="2512"/>
                </a:lnTo>
                <a:lnTo>
                  <a:pt x="570" y="2507"/>
                </a:lnTo>
                <a:lnTo>
                  <a:pt x="581" y="2504"/>
                </a:lnTo>
                <a:lnTo>
                  <a:pt x="585" y="2502"/>
                </a:lnTo>
                <a:lnTo>
                  <a:pt x="585" y="2502"/>
                </a:lnTo>
                <a:lnTo>
                  <a:pt x="588" y="2496"/>
                </a:lnTo>
                <a:lnTo>
                  <a:pt x="590" y="2488"/>
                </a:lnTo>
                <a:lnTo>
                  <a:pt x="593" y="2476"/>
                </a:lnTo>
                <a:lnTo>
                  <a:pt x="593" y="2463"/>
                </a:lnTo>
                <a:lnTo>
                  <a:pt x="552" y="2409"/>
                </a:lnTo>
                <a:lnTo>
                  <a:pt x="545" y="2387"/>
                </a:lnTo>
                <a:lnTo>
                  <a:pt x="545" y="2387"/>
                </a:lnTo>
                <a:lnTo>
                  <a:pt x="607" y="2340"/>
                </a:lnTo>
                <a:lnTo>
                  <a:pt x="651" y="2306"/>
                </a:lnTo>
                <a:lnTo>
                  <a:pt x="666" y="2291"/>
                </a:lnTo>
                <a:lnTo>
                  <a:pt x="670" y="2287"/>
                </a:lnTo>
                <a:lnTo>
                  <a:pt x="673" y="2282"/>
                </a:lnTo>
                <a:lnTo>
                  <a:pt x="673" y="2282"/>
                </a:lnTo>
                <a:lnTo>
                  <a:pt x="679" y="2263"/>
                </a:lnTo>
                <a:lnTo>
                  <a:pt x="681" y="2255"/>
                </a:lnTo>
                <a:lnTo>
                  <a:pt x="681" y="2254"/>
                </a:lnTo>
                <a:lnTo>
                  <a:pt x="679" y="2251"/>
                </a:lnTo>
                <a:lnTo>
                  <a:pt x="679" y="2251"/>
                </a:lnTo>
                <a:lnTo>
                  <a:pt x="669" y="2243"/>
                </a:lnTo>
                <a:lnTo>
                  <a:pt x="648" y="2231"/>
                </a:lnTo>
                <a:lnTo>
                  <a:pt x="621" y="2217"/>
                </a:lnTo>
                <a:lnTo>
                  <a:pt x="606" y="2220"/>
                </a:lnTo>
                <a:lnTo>
                  <a:pt x="525" y="2130"/>
                </a:lnTo>
                <a:lnTo>
                  <a:pt x="525" y="2130"/>
                </a:lnTo>
                <a:lnTo>
                  <a:pt x="516" y="2082"/>
                </a:lnTo>
                <a:lnTo>
                  <a:pt x="503" y="1991"/>
                </a:lnTo>
                <a:lnTo>
                  <a:pt x="503" y="1991"/>
                </a:lnTo>
                <a:lnTo>
                  <a:pt x="500" y="1981"/>
                </a:lnTo>
                <a:lnTo>
                  <a:pt x="497" y="1970"/>
                </a:lnTo>
                <a:lnTo>
                  <a:pt x="488" y="1948"/>
                </a:lnTo>
                <a:lnTo>
                  <a:pt x="476" y="1926"/>
                </a:lnTo>
                <a:lnTo>
                  <a:pt x="463" y="1903"/>
                </a:lnTo>
                <a:lnTo>
                  <a:pt x="439" y="1867"/>
                </a:lnTo>
                <a:lnTo>
                  <a:pt x="431" y="1856"/>
                </a:lnTo>
                <a:lnTo>
                  <a:pt x="428" y="1848"/>
                </a:lnTo>
                <a:lnTo>
                  <a:pt x="428" y="1848"/>
                </a:lnTo>
                <a:lnTo>
                  <a:pt x="430" y="1811"/>
                </a:lnTo>
                <a:lnTo>
                  <a:pt x="430" y="1811"/>
                </a:lnTo>
                <a:lnTo>
                  <a:pt x="431" y="1809"/>
                </a:lnTo>
                <a:lnTo>
                  <a:pt x="436" y="1803"/>
                </a:lnTo>
                <a:lnTo>
                  <a:pt x="440" y="1791"/>
                </a:lnTo>
                <a:lnTo>
                  <a:pt x="445" y="1776"/>
                </a:lnTo>
                <a:lnTo>
                  <a:pt x="445" y="1776"/>
                </a:lnTo>
                <a:lnTo>
                  <a:pt x="452" y="1753"/>
                </a:lnTo>
                <a:lnTo>
                  <a:pt x="461" y="1721"/>
                </a:lnTo>
                <a:lnTo>
                  <a:pt x="475" y="1682"/>
                </a:lnTo>
                <a:lnTo>
                  <a:pt x="475" y="1682"/>
                </a:lnTo>
                <a:lnTo>
                  <a:pt x="476" y="1657"/>
                </a:lnTo>
                <a:lnTo>
                  <a:pt x="482" y="1597"/>
                </a:lnTo>
                <a:lnTo>
                  <a:pt x="493" y="1533"/>
                </a:lnTo>
                <a:lnTo>
                  <a:pt x="497" y="1506"/>
                </a:lnTo>
                <a:lnTo>
                  <a:pt x="503" y="1487"/>
                </a:lnTo>
                <a:lnTo>
                  <a:pt x="503" y="1487"/>
                </a:lnTo>
                <a:lnTo>
                  <a:pt x="518" y="1453"/>
                </a:lnTo>
                <a:lnTo>
                  <a:pt x="536" y="1415"/>
                </a:lnTo>
                <a:lnTo>
                  <a:pt x="551" y="1380"/>
                </a:lnTo>
                <a:lnTo>
                  <a:pt x="555" y="1366"/>
                </a:lnTo>
                <a:lnTo>
                  <a:pt x="558" y="1357"/>
                </a:lnTo>
                <a:lnTo>
                  <a:pt x="558" y="1357"/>
                </a:lnTo>
                <a:lnTo>
                  <a:pt x="558" y="1342"/>
                </a:lnTo>
                <a:lnTo>
                  <a:pt x="560" y="1324"/>
                </a:lnTo>
                <a:lnTo>
                  <a:pt x="563" y="1307"/>
                </a:lnTo>
                <a:lnTo>
                  <a:pt x="563" y="1307"/>
                </a:lnTo>
                <a:lnTo>
                  <a:pt x="569" y="1296"/>
                </a:lnTo>
                <a:lnTo>
                  <a:pt x="573" y="1289"/>
                </a:lnTo>
                <a:lnTo>
                  <a:pt x="576" y="1281"/>
                </a:lnTo>
                <a:lnTo>
                  <a:pt x="576" y="1281"/>
                </a:lnTo>
                <a:lnTo>
                  <a:pt x="572" y="1257"/>
                </a:lnTo>
                <a:lnTo>
                  <a:pt x="563" y="1214"/>
                </a:lnTo>
                <a:lnTo>
                  <a:pt x="548" y="1154"/>
                </a:lnTo>
                <a:lnTo>
                  <a:pt x="548" y="1154"/>
                </a:lnTo>
                <a:lnTo>
                  <a:pt x="549" y="1154"/>
                </a:lnTo>
                <a:lnTo>
                  <a:pt x="549" y="1154"/>
                </a:lnTo>
                <a:lnTo>
                  <a:pt x="551" y="1151"/>
                </a:lnTo>
                <a:lnTo>
                  <a:pt x="548" y="1142"/>
                </a:lnTo>
                <a:lnTo>
                  <a:pt x="540" y="1120"/>
                </a:lnTo>
                <a:lnTo>
                  <a:pt x="540" y="1120"/>
                </a:lnTo>
                <a:lnTo>
                  <a:pt x="530" y="1093"/>
                </a:lnTo>
                <a:lnTo>
                  <a:pt x="519" y="1077"/>
                </a:lnTo>
                <a:lnTo>
                  <a:pt x="513" y="1068"/>
                </a:lnTo>
                <a:lnTo>
                  <a:pt x="510" y="1065"/>
                </a:lnTo>
                <a:lnTo>
                  <a:pt x="510" y="1065"/>
                </a:lnTo>
                <a:lnTo>
                  <a:pt x="510" y="1010"/>
                </a:lnTo>
                <a:lnTo>
                  <a:pt x="509" y="950"/>
                </a:lnTo>
                <a:lnTo>
                  <a:pt x="506" y="878"/>
                </a:lnTo>
                <a:lnTo>
                  <a:pt x="500" y="802"/>
                </a:lnTo>
                <a:lnTo>
                  <a:pt x="497" y="765"/>
                </a:lnTo>
                <a:lnTo>
                  <a:pt x="491" y="729"/>
                </a:lnTo>
                <a:lnTo>
                  <a:pt x="485" y="695"/>
                </a:lnTo>
                <a:lnTo>
                  <a:pt x="478" y="665"/>
                </a:lnTo>
                <a:lnTo>
                  <a:pt x="469" y="638"/>
                </a:lnTo>
                <a:lnTo>
                  <a:pt x="464" y="626"/>
                </a:lnTo>
                <a:lnTo>
                  <a:pt x="458" y="616"/>
                </a:lnTo>
                <a:lnTo>
                  <a:pt x="458" y="616"/>
                </a:lnTo>
                <a:lnTo>
                  <a:pt x="439" y="580"/>
                </a:lnTo>
                <a:lnTo>
                  <a:pt x="422" y="549"/>
                </a:lnTo>
                <a:lnTo>
                  <a:pt x="397" y="496"/>
                </a:lnTo>
                <a:lnTo>
                  <a:pt x="372" y="441"/>
                </a:lnTo>
                <a:lnTo>
                  <a:pt x="372" y="441"/>
                </a:lnTo>
                <a:lnTo>
                  <a:pt x="363" y="428"/>
                </a:lnTo>
                <a:lnTo>
                  <a:pt x="349" y="411"/>
                </a:lnTo>
                <a:lnTo>
                  <a:pt x="337" y="399"/>
                </a:lnTo>
                <a:lnTo>
                  <a:pt x="331" y="393"/>
                </a:lnTo>
                <a:lnTo>
                  <a:pt x="331" y="393"/>
                </a:lnTo>
                <a:lnTo>
                  <a:pt x="318" y="392"/>
                </a:lnTo>
                <a:lnTo>
                  <a:pt x="308" y="392"/>
                </a:lnTo>
                <a:lnTo>
                  <a:pt x="296" y="340"/>
                </a:lnTo>
                <a:lnTo>
                  <a:pt x="296" y="340"/>
                </a:lnTo>
                <a:lnTo>
                  <a:pt x="299" y="340"/>
                </a:lnTo>
                <a:lnTo>
                  <a:pt x="302" y="340"/>
                </a:lnTo>
                <a:lnTo>
                  <a:pt x="305" y="338"/>
                </a:lnTo>
                <a:lnTo>
                  <a:pt x="308" y="335"/>
                </a:lnTo>
                <a:lnTo>
                  <a:pt x="311" y="329"/>
                </a:lnTo>
                <a:lnTo>
                  <a:pt x="315" y="322"/>
                </a:lnTo>
                <a:lnTo>
                  <a:pt x="318" y="311"/>
                </a:lnTo>
                <a:lnTo>
                  <a:pt x="318" y="311"/>
                </a:lnTo>
                <a:lnTo>
                  <a:pt x="325" y="273"/>
                </a:lnTo>
                <a:lnTo>
                  <a:pt x="330" y="261"/>
                </a:lnTo>
                <a:lnTo>
                  <a:pt x="334" y="252"/>
                </a:lnTo>
                <a:lnTo>
                  <a:pt x="334" y="252"/>
                </a:lnTo>
                <a:lnTo>
                  <a:pt x="339" y="246"/>
                </a:lnTo>
                <a:lnTo>
                  <a:pt x="343" y="243"/>
                </a:lnTo>
                <a:lnTo>
                  <a:pt x="346" y="241"/>
                </a:lnTo>
                <a:lnTo>
                  <a:pt x="349" y="240"/>
                </a:lnTo>
                <a:lnTo>
                  <a:pt x="349" y="240"/>
                </a:lnTo>
                <a:lnTo>
                  <a:pt x="351" y="232"/>
                </a:lnTo>
                <a:lnTo>
                  <a:pt x="351" y="222"/>
                </a:lnTo>
                <a:lnTo>
                  <a:pt x="352" y="195"/>
                </a:lnTo>
                <a:lnTo>
                  <a:pt x="352" y="195"/>
                </a:lnTo>
                <a:lnTo>
                  <a:pt x="355" y="176"/>
                </a:lnTo>
                <a:lnTo>
                  <a:pt x="355" y="150"/>
                </a:lnTo>
                <a:lnTo>
                  <a:pt x="355" y="150"/>
                </a:lnTo>
                <a:lnTo>
                  <a:pt x="355" y="140"/>
                </a:lnTo>
                <a:lnTo>
                  <a:pt x="352" y="128"/>
                </a:lnTo>
                <a:lnTo>
                  <a:pt x="348" y="101"/>
                </a:lnTo>
                <a:lnTo>
                  <a:pt x="340" y="71"/>
                </a:lnTo>
                <a:lnTo>
                  <a:pt x="340" y="71"/>
                </a:lnTo>
                <a:lnTo>
                  <a:pt x="336" y="70"/>
                </a:lnTo>
                <a:lnTo>
                  <a:pt x="324" y="62"/>
                </a:lnTo>
                <a:lnTo>
                  <a:pt x="311" y="53"/>
                </a:lnTo>
                <a:lnTo>
                  <a:pt x="305" y="46"/>
                </a:lnTo>
                <a:lnTo>
                  <a:pt x="305" y="46"/>
                </a:lnTo>
                <a:lnTo>
                  <a:pt x="299" y="40"/>
                </a:lnTo>
                <a:lnTo>
                  <a:pt x="288" y="29"/>
                </a:lnTo>
                <a:lnTo>
                  <a:pt x="278" y="20"/>
                </a:lnTo>
                <a:lnTo>
                  <a:pt x="272" y="18"/>
                </a:lnTo>
                <a:lnTo>
                  <a:pt x="267" y="16"/>
                </a:lnTo>
                <a:lnTo>
                  <a:pt x="267" y="16"/>
                </a:lnTo>
                <a:lnTo>
                  <a:pt x="255" y="13"/>
                </a:lnTo>
                <a:lnTo>
                  <a:pt x="239" y="7"/>
                </a:lnTo>
                <a:lnTo>
                  <a:pt x="218" y="0"/>
                </a:lnTo>
                <a:lnTo>
                  <a:pt x="188" y="12"/>
                </a:lnTo>
                <a:lnTo>
                  <a:pt x="167" y="2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/>
          <p:cNvSpPr>
            <a:spLocks/>
          </p:cNvSpPr>
          <p:nvPr/>
        </p:nvSpPr>
        <p:spPr bwMode="auto">
          <a:xfrm>
            <a:off x="6303150" y="4700668"/>
            <a:ext cx="958395" cy="1596176"/>
          </a:xfrm>
          <a:custGeom>
            <a:avLst/>
            <a:gdLst>
              <a:gd name="T0" fmla="*/ 302 w 556"/>
              <a:gd name="T1" fmla="*/ 0 h 926"/>
              <a:gd name="T2" fmla="*/ 267 w 556"/>
              <a:gd name="T3" fmla="*/ 10 h 926"/>
              <a:gd name="T4" fmla="*/ 240 w 556"/>
              <a:gd name="T5" fmla="*/ 36 h 926"/>
              <a:gd name="T6" fmla="*/ 241 w 556"/>
              <a:gd name="T7" fmla="*/ 67 h 926"/>
              <a:gd name="T8" fmla="*/ 251 w 556"/>
              <a:gd name="T9" fmla="*/ 95 h 926"/>
              <a:gd name="T10" fmla="*/ 254 w 556"/>
              <a:gd name="T11" fmla="*/ 118 h 926"/>
              <a:gd name="T12" fmla="*/ 202 w 556"/>
              <a:gd name="T13" fmla="*/ 168 h 926"/>
              <a:gd name="T14" fmla="*/ 153 w 556"/>
              <a:gd name="T15" fmla="*/ 195 h 926"/>
              <a:gd name="T16" fmla="*/ 128 w 556"/>
              <a:gd name="T17" fmla="*/ 236 h 926"/>
              <a:gd name="T18" fmla="*/ 117 w 556"/>
              <a:gd name="T19" fmla="*/ 330 h 926"/>
              <a:gd name="T20" fmla="*/ 130 w 556"/>
              <a:gd name="T21" fmla="*/ 390 h 926"/>
              <a:gd name="T22" fmla="*/ 157 w 556"/>
              <a:gd name="T23" fmla="*/ 405 h 926"/>
              <a:gd name="T24" fmla="*/ 174 w 556"/>
              <a:gd name="T25" fmla="*/ 411 h 926"/>
              <a:gd name="T26" fmla="*/ 169 w 556"/>
              <a:gd name="T27" fmla="*/ 449 h 926"/>
              <a:gd name="T28" fmla="*/ 143 w 556"/>
              <a:gd name="T29" fmla="*/ 492 h 926"/>
              <a:gd name="T30" fmla="*/ 168 w 556"/>
              <a:gd name="T31" fmla="*/ 527 h 926"/>
              <a:gd name="T32" fmla="*/ 192 w 556"/>
              <a:gd name="T33" fmla="*/ 541 h 926"/>
              <a:gd name="T34" fmla="*/ 173 w 556"/>
              <a:gd name="T35" fmla="*/ 660 h 926"/>
              <a:gd name="T36" fmla="*/ 94 w 556"/>
              <a:gd name="T37" fmla="*/ 724 h 926"/>
              <a:gd name="T38" fmla="*/ 54 w 556"/>
              <a:gd name="T39" fmla="*/ 767 h 926"/>
              <a:gd name="T40" fmla="*/ 54 w 556"/>
              <a:gd name="T41" fmla="*/ 783 h 926"/>
              <a:gd name="T42" fmla="*/ 0 w 556"/>
              <a:gd name="T43" fmla="*/ 832 h 926"/>
              <a:gd name="T44" fmla="*/ 14 w 556"/>
              <a:gd name="T45" fmla="*/ 864 h 926"/>
              <a:gd name="T46" fmla="*/ 54 w 556"/>
              <a:gd name="T47" fmla="*/ 915 h 926"/>
              <a:gd name="T48" fmla="*/ 100 w 556"/>
              <a:gd name="T49" fmla="*/ 914 h 926"/>
              <a:gd name="T50" fmla="*/ 105 w 556"/>
              <a:gd name="T51" fmla="*/ 902 h 926"/>
              <a:gd name="T52" fmla="*/ 94 w 556"/>
              <a:gd name="T53" fmla="*/ 886 h 926"/>
              <a:gd name="T54" fmla="*/ 109 w 556"/>
              <a:gd name="T55" fmla="*/ 807 h 926"/>
              <a:gd name="T56" fmla="*/ 194 w 556"/>
              <a:gd name="T57" fmla="*/ 731 h 926"/>
              <a:gd name="T58" fmla="*/ 228 w 556"/>
              <a:gd name="T59" fmla="*/ 698 h 926"/>
              <a:gd name="T60" fmla="*/ 291 w 556"/>
              <a:gd name="T61" fmla="*/ 576 h 926"/>
              <a:gd name="T62" fmla="*/ 350 w 556"/>
              <a:gd name="T63" fmla="*/ 664 h 926"/>
              <a:gd name="T64" fmla="*/ 384 w 556"/>
              <a:gd name="T65" fmla="*/ 817 h 926"/>
              <a:gd name="T66" fmla="*/ 394 w 556"/>
              <a:gd name="T67" fmla="*/ 847 h 926"/>
              <a:gd name="T68" fmla="*/ 409 w 556"/>
              <a:gd name="T69" fmla="*/ 859 h 926"/>
              <a:gd name="T70" fmla="*/ 409 w 556"/>
              <a:gd name="T71" fmla="*/ 920 h 926"/>
              <a:gd name="T72" fmla="*/ 437 w 556"/>
              <a:gd name="T73" fmla="*/ 926 h 926"/>
              <a:gd name="T74" fmla="*/ 523 w 556"/>
              <a:gd name="T75" fmla="*/ 926 h 926"/>
              <a:gd name="T76" fmla="*/ 556 w 556"/>
              <a:gd name="T77" fmla="*/ 920 h 926"/>
              <a:gd name="T78" fmla="*/ 545 w 556"/>
              <a:gd name="T79" fmla="*/ 904 h 926"/>
              <a:gd name="T80" fmla="*/ 504 w 556"/>
              <a:gd name="T81" fmla="*/ 881 h 926"/>
              <a:gd name="T82" fmla="*/ 486 w 556"/>
              <a:gd name="T83" fmla="*/ 869 h 926"/>
              <a:gd name="T84" fmla="*/ 468 w 556"/>
              <a:gd name="T85" fmla="*/ 851 h 926"/>
              <a:gd name="T86" fmla="*/ 465 w 556"/>
              <a:gd name="T87" fmla="*/ 815 h 926"/>
              <a:gd name="T88" fmla="*/ 447 w 556"/>
              <a:gd name="T89" fmla="*/ 803 h 926"/>
              <a:gd name="T90" fmla="*/ 438 w 556"/>
              <a:gd name="T91" fmla="*/ 662 h 926"/>
              <a:gd name="T92" fmla="*/ 404 w 556"/>
              <a:gd name="T93" fmla="*/ 596 h 926"/>
              <a:gd name="T94" fmla="*/ 408 w 556"/>
              <a:gd name="T95" fmla="*/ 575 h 926"/>
              <a:gd name="T96" fmla="*/ 424 w 556"/>
              <a:gd name="T97" fmla="*/ 566 h 926"/>
              <a:gd name="T98" fmla="*/ 384 w 556"/>
              <a:gd name="T99" fmla="*/ 482 h 926"/>
              <a:gd name="T100" fmla="*/ 374 w 556"/>
              <a:gd name="T101" fmla="*/ 350 h 926"/>
              <a:gd name="T102" fmla="*/ 369 w 556"/>
              <a:gd name="T103" fmla="*/ 251 h 926"/>
              <a:gd name="T104" fmla="*/ 363 w 556"/>
              <a:gd name="T105" fmla="*/ 220 h 926"/>
              <a:gd name="T106" fmla="*/ 339 w 556"/>
              <a:gd name="T107" fmla="*/ 165 h 926"/>
              <a:gd name="T108" fmla="*/ 333 w 556"/>
              <a:gd name="T109" fmla="*/ 147 h 926"/>
              <a:gd name="T110" fmla="*/ 358 w 556"/>
              <a:gd name="T111" fmla="*/ 121 h 926"/>
              <a:gd name="T112" fmla="*/ 366 w 556"/>
              <a:gd name="T113" fmla="*/ 110 h 926"/>
              <a:gd name="T114" fmla="*/ 369 w 556"/>
              <a:gd name="T115" fmla="*/ 73 h 926"/>
              <a:gd name="T116" fmla="*/ 350 w 556"/>
              <a:gd name="T117" fmla="*/ 40 h 926"/>
              <a:gd name="T118" fmla="*/ 365 w 556"/>
              <a:gd name="T119" fmla="*/ 35 h 926"/>
              <a:gd name="T120" fmla="*/ 355 w 556"/>
              <a:gd name="T121" fmla="*/ 10 h 926"/>
              <a:gd name="T122" fmla="*/ 342 w 556"/>
              <a:gd name="T123" fmla="*/ 15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6" h="926">
                <a:moveTo>
                  <a:pt x="320" y="5"/>
                </a:moveTo>
                <a:lnTo>
                  <a:pt x="320" y="5"/>
                </a:lnTo>
                <a:lnTo>
                  <a:pt x="317" y="4"/>
                </a:lnTo>
                <a:lnTo>
                  <a:pt x="308" y="1"/>
                </a:lnTo>
                <a:lnTo>
                  <a:pt x="302" y="0"/>
                </a:lnTo>
                <a:lnTo>
                  <a:pt x="293" y="0"/>
                </a:lnTo>
                <a:lnTo>
                  <a:pt x="286" y="1"/>
                </a:lnTo>
                <a:lnTo>
                  <a:pt x="276" y="5"/>
                </a:lnTo>
                <a:lnTo>
                  <a:pt x="276" y="5"/>
                </a:lnTo>
                <a:lnTo>
                  <a:pt x="267" y="10"/>
                </a:lnTo>
                <a:lnTo>
                  <a:pt x="259" y="15"/>
                </a:lnTo>
                <a:lnTo>
                  <a:pt x="253" y="20"/>
                </a:lnTo>
                <a:lnTo>
                  <a:pt x="248" y="25"/>
                </a:lnTo>
                <a:lnTo>
                  <a:pt x="243" y="31"/>
                </a:lnTo>
                <a:lnTo>
                  <a:pt x="240" y="36"/>
                </a:lnTo>
                <a:lnTo>
                  <a:pt x="237" y="45"/>
                </a:lnTo>
                <a:lnTo>
                  <a:pt x="237" y="45"/>
                </a:lnTo>
                <a:lnTo>
                  <a:pt x="237" y="49"/>
                </a:lnTo>
                <a:lnTo>
                  <a:pt x="238" y="54"/>
                </a:lnTo>
                <a:lnTo>
                  <a:pt x="241" y="67"/>
                </a:lnTo>
                <a:lnTo>
                  <a:pt x="245" y="75"/>
                </a:lnTo>
                <a:lnTo>
                  <a:pt x="246" y="79"/>
                </a:lnTo>
                <a:lnTo>
                  <a:pt x="246" y="79"/>
                </a:lnTo>
                <a:lnTo>
                  <a:pt x="248" y="84"/>
                </a:lnTo>
                <a:lnTo>
                  <a:pt x="251" y="95"/>
                </a:lnTo>
                <a:lnTo>
                  <a:pt x="255" y="107"/>
                </a:lnTo>
                <a:lnTo>
                  <a:pt x="256" y="111"/>
                </a:lnTo>
                <a:lnTo>
                  <a:pt x="256" y="113"/>
                </a:lnTo>
                <a:lnTo>
                  <a:pt x="256" y="113"/>
                </a:lnTo>
                <a:lnTo>
                  <a:pt x="254" y="118"/>
                </a:lnTo>
                <a:lnTo>
                  <a:pt x="250" y="129"/>
                </a:lnTo>
                <a:lnTo>
                  <a:pt x="246" y="143"/>
                </a:lnTo>
                <a:lnTo>
                  <a:pt x="246" y="143"/>
                </a:lnTo>
                <a:lnTo>
                  <a:pt x="202" y="168"/>
                </a:lnTo>
                <a:lnTo>
                  <a:pt x="202" y="168"/>
                </a:lnTo>
                <a:lnTo>
                  <a:pt x="192" y="170"/>
                </a:lnTo>
                <a:lnTo>
                  <a:pt x="182" y="175"/>
                </a:lnTo>
                <a:lnTo>
                  <a:pt x="171" y="181"/>
                </a:lnTo>
                <a:lnTo>
                  <a:pt x="159" y="190"/>
                </a:lnTo>
                <a:lnTo>
                  <a:pt x="153" y="195"/>
                </a:lnTo>
                <a:lnTo>
                  <a:pt x="147" y="202"/>
                </a:lnTo>
                <a:lnTo>
                  <a:pt x="142" y="209"/>
                </a:lnTo>
                <a:lnTo>
                  <a:pt x="137" y="217"/>
                </a:lnTo>
                <a:lnTo>
                  <a:pt x="132" y="227"/>
                </a:lnTo>
                <a:lnTo>
                  <a:pt x="128" y="236"/>
                </a:lnTo>
                <a:lnTo>
                  <a:pt x="128" y="236"/>
                </a:lnTo>
                <a:lnTo>
                  <a:pt x="122" y="259"/>
                </a:lnTo>
                <a:lnTo>
                  <a:pt x="118" y="283"/>
                </a:lnTo>
                <a:lnTo>
                  <a:pt x="117" y="307"/>
                </a:lnTo>
                <a:lnTo>
                  <a:pt x="117" y="330"/>
                </a:lnTo>
                <a:lnTo>
                  <a:pt x="118" y="352"/>
                </a:lnTo>
                <a:lnTo>
                  <a:pt x="121" y="371"/>
                </a:lnTo>
                <a:lnTo>
                  <a:pt x="123" y="378"/>
                </a:lnTo>
                <a:lnTo>
                  <a:pt x="127" y="384"/>
                </a:lnTo>
                <a:lnTo>
                  <a:pt x="130" y="390"/>
                </a:lnTo>
                <a:lnTo>
                  <a:pt x="133" y="394"/>
                </a:lnTo>
                <a:lnTo>
                  <a:pt x="133" y="394"/>
                </a:lnTo>
                <a:lnTo>
                  <a:pt x="141" y="399"/>
                </a:lnTo>
                <a:lnTo>
                  <a:pt x="149" y="402"/>
                </a:lnTo>
                <a:lnTo>
                  <a:pt x="157" y="405"/>
                </a:lnTo>
                <a:lnTo>
                  <a:pt x="163" y="405"/>
                </a:lnTo>
                <a:lnTo>
                  <a:pt x="174" y="405"/>
                </a:lnTo>
                <a:lnTo>
                  <a:pt x="178" y="404"/>
                </a:lnTo>
                <a:lnTo>
                  <a:pt x="178" y="404"/>
                </a:lnTo>
                <a:lnTo>
                  <a:pt x="174" y="411"/>
                </a:lnTo>
                <a:lnTo>
                  <a:pt x="168" y="423"/>
                </a:lnTo>
                <a:lnTo>
                  <a:pt x="168" y="423"/>
                </a:lnTo>
                <a:lnTo>
                  <a:pt x="166" y="427"/>
                </a:lnTo>
                <a:lnTo>
                  <a:pt x="168" y="433"/>
                </a:lnTo>
                <a:lnTo>
                  <a:pt x="169" y="449"/>
                </a:lnTo>
                <a:lnTo>
                  <a:pt x="169" y="464"/>
                </a:lnTo>
                <a:lnTo>
                  <a:pt x="169" y="470"/>
                </a:lnTo>
                <a:lnTo>
                  <a:pt x="168" y="473"/>
                </a:lnTo>
                <a:lnTo>
                  <a:pt x="168" y="473"/>
                </a:lnTo>
                <a:lnTo>
                  <a:pt x="143" y="492"/>
                </a:lnTo>
                <a:lnTo>
                  <a:pt x="163" y="497"/>
                </a:lnTo>
                <a:lnTo>
                  <a:pt x="163" y="497"/>
                </a:lnTo>
                <a:lnTo>
                  <a:pt x="164" y="510"/>
                </a:lnTo>
                <a:lnTo>
                  <a:pt x="165" y="519"/>
                </a:lnTo>
                <a:lnTo>
                  <a:pt x="168" y="527"/>
                </a:lnTo>
                <a:lnTo>
                  <a:pt x="168" y="527"/>
                </a:lnTo>
                <a:lnTo>
                  <a:pt x="170" y="529"/>
                </a:lnTo>
                <a:lnTo>
                  <a:pt x="173" y="532"/>
                </a:lnTo>
                <a:lnTo>
                  <a:pt x="181" y="537"/>
                </a:lnTo>
                <a:lnTo>
                  <a:pt x="192" y="541"/>
                </a:lnTo>
                <a:lnTo>
                  <a:pt x="192" y="541"/>
                </a:lnTo>
                <a:lnTo>
                  <a:pt x="185" y="598"/>
                </a:lnTo>
                <a:lnTo>
                  <a:pt x="178" y="637"/>
                </a:lnTo>
                <a:lnTo>
                  <a:pt x="175" y="652"/>
                </a:lnTo>
                <a:lnTo>
                  <a:pt x="173" y="660"/>
                </a:lnTo>
                <a:lnTo>
                  <a:pt x="173" y="660"/>
                </a:lnTo>
                <a:lnTo>
                  <a:pt x="163" y="668"/>
                </a:lnTo>
                <a:lnTo>
                  <a:pt x="143" y="683"/>
                </a:lnTo>
                <a:lnTo>
                  <a:pt x="120" y="701"/>
                </a:lnTo>
                <a:lnTo>
                  <a:pt x="94" y="724"/>
                </a:lnTo>
                <a:lnTo>
                  <a:pt x="94" y="724"/>
                </a:lnTo>
                <a:lnTo>
                  <a:pt x="74" y="743"/>
                </a:lnTo>
                <a:lnTo>
                  <a:pt x="62" y="757"/>
                </a:lnTo>
                <a:lnTo>
                  <a:pt x="56" y="765"/>
                </a:lnTo>
                <a:lnTo>
                  <a:pt x="54" y="767"/>
                </a:lnTo>
                <a:lnTo>
                  <a:pt x="54" y="768"/>
                </a:lnTo>
                <a:lnTo>
                  <a:pt x="54" y="768"/>
                </a:lnTo>
                <a:lnTo>
                  <a:pt x="56" y="770"/>
                </a:lnTo>
                <a:lnTo>
                  <a:pt x="56" y="775"/>
                </a:lnTo>
                <a:lnTo>
                  <a:pt x="54" y="783"/>
                </a:lnTo>
                <a:lnTo>
                  <a:pt x="54" y="783"/>
                </a:lnTo>
                <a:lnTo>
                  <a:pt x="29" y="802"/>
                </a:lnTo>
                <a:lnTo>
                  <a:pt x="10" y="819"/>
                </a:lnTo>
                <a:lnTo>
                  <a:pt x="4" y="827"/>
                </a:lnTo>
                <a:lnTo>
                  <a:pt x="0" y="832"/>
                </a:lnTo>
                <a:lnTo>
                  <a:pt x="0" y="832"/>
                </a:lnTo>
                <a:lnTo>
                  <a:pt x="0" y="834"/>
                </a:lnTo>
                <a:lnTo>
                  <a:pt x="2" y="839"/>
                </a:lnTo>
                <a:lnTo>
                  <a:pt x="7" y="850"/>
                </a:lnTo>
                <a:lnTo>
                  <a:pt x="14" y="864"/>
                </a:lnTo>
                <a:lnTo>
                  <a:pt x="24" y="879"/>
                </a:lnTo>
                <a:lnTo>
                  <a:pt x="43" y="904"/>
                </a:lnTo>
                <a:lnTo>
                  <a:pt x="51" y="912"/>
                </a:lnTo>
                <a:lnTo>
                  <a:pt x="54" y="915"/>
                </a:lnTo>
                <a:lnTo>
                  <a:pt x="54" y="915"/>
                </a:lnTo>
                <a:lnTo>
                  <a:pt x="63" y="917"/>
                </a:lnTo>
                <a:lnTo>
                  <a:pt x="79" y="918"/>
                </a:lnTo>
                <a:lnTo>
                  <a:pt x="86" y="917"/>
                </a:lnTo>
                <a:lnTo>
                  <a:pt x="94" y="917"/>
                </a:lnTo>
                <a:lnTo>
                  <a:pt x="100" y="914"/>
                </a:lnTo>
                <a:lnTo>
                  <a:pt x="102" y="913"/>
                </a:lnTo>
                <a:lnTo>
                  <a:pt x="104" y="911"/>
                </a:lnTo>
                <a:lnTo>
                  <a:pt x="104" y="911"/>
                </a:lnTo>
                <a:lnTo>
                  <a:pt x="105" y="906"/>
                </a:lnTo>
                <a:lnTo>
                  <a:pt x="105" y="902"/>
                </a:lnTo>
                <a:lnTo>
                  <a:pt x="102" y="897"/>
                </a:lnTo>
                <a:lnTo>
                  <a:pt x="101" y="893"/>
                </a:lnTo>
                <a:lnTo>
                  <a:pt x="96" y="888"/>
                </a:lnTo>
                <a:lnTo>
                  <a:pt x="94" y="886"/>
                </a:lnTo>
                <a:lnTo>
                  <a:pt x="94" y="886"/>
                </a:lnTo>
                <a:lnTo>
                  <a:pt x="90" y="863"/>
                </a:lnTo>
                <a:lnTo>
                  <a:pt x="89" y="847"/>
                </a:lnTo>
                <a:lnTo>
                  <a:pt x="89" y="837"/>
                </a:lnTo>
                <a:lnTo>
                  <a:pt x="89" y="837"/>
                </a:lnTo>
                <a:lnTo>
                  <a:pt x="109" y="807"/>
                </a:lnTo>
                <a:lnTo>
                  <a:pt x="118" y="797"/>
                </a:lnTo>
                <a:lnTo>
                  <a:pt x="128" y="778"/>
                </a:lnTo>
                <a:lnTo>
                  <a:pt x="128" y="778"/>
                </a:lnTo>
                <a:lnTo>
                  <a:pt x="165" y="751"/>
                </a:lnTo>
                <a:lnTo>
                  <a:pt x="194" y="731"/>
                </a:lnTo>
                <a:lnTo>
                  <a:pt x="212" y="719"/>
                </a:lnTo>
                <a:lnTo>
                  <a:pt x="212" y="719"/>
                </a:lnTo>
                <a:lnTo>
                  <a:pt x="217" y="715"/>
                </a:lnTo>
                <a:lnTo>
                  <a:pt x="221" y="710"/>
                </a:lnTo>
                <a:lnTo>
                  <a:pt x="228" y="698"/>
                </a:lnTo>
                <a:lnTo>
                  <a:pt x="237" y="679"/>
                </a:lnTo>
                <a:lnTo>
                  <a:pt x="237" y="679"/>
                </a:lnTo>
                <a:lnTo>
                  <a:pt x="264" y="626"/>
                </a:lnTo>
                <a:lnTo>
                  <a:pt x="291" y="576"/>
                </a:lnTo>
                <a:lnTo>
                  <a:pt x="291" y="576"/>
                </a:lnTo>
                <a:lnTo>
                  <a:pt x="301" y="588"/>
                </a:lnTo>
                <a:lnTo>
                  <a:pt x="319" y="617"/>
                </a:lnTo>
                <a:lnTo>
                  <a:pt x="340" y="646"/>
                </a:lnTo>
                <a:lnTo>
                  <a:pt x="346" y="657"/>
                </a:lnTo>
                <a:lnTo>
                  <a:pt x="350" y="664"/>
                </a:lnTo>
                <a:lnTo>
                  <a:pt x="350" y="664"/>
                </a:lnTo>
                <a:lnTo>
                  <a:pt x="365" y="726"/>
                </a:lnTo>
                <a:lnTo>
                  <a:pt x="379" y="788"/>
                </a:lnTo>
                <a:lnTo>
                  <a:pt x="379" y="788"/>
                </a:lnTo>
                <a:lnTo>
                  <a:pt x="384" y="817"/>
                </a:lnTo>
                <a:lnTo>
                  <a:pt x="384" y="817"/>
                </a:lnTo>
                <a:lnTo>
                  <a:pt x="387" y="831"/>
                </a:lnTo>
                <a:lnTo>
                  <a:pt x="390" y="839"/>
                </a:lnTo>
                <a:lnTo>
                  <a:pt x="392" y="844"/>
                </a:lnTo>
                <a:lnTo>
                  <a:pt x="394" y="847"/>
                </a:lnTo>
                <a:lnTo>
                  <a:pt x="394" y="847"/>
                </a:lnTo>
                <a:lnTo>
                  <a:pt x="399" y="850"/>
                </a:lnTo>
                <a:lnTo>
                  <a:pt x="405" y="853"/>
                </a:lnTo>
                <a:lnTo>
                  <a:pt x="409" y="856"/>
                </a:lnTo>
                <a:lnTo>
                  <a:pt x="409" y="859"/>
                </a:lnTo>
                <a:lnTo>
                  <a:pt x="409" y="861"/>
                </a:lnTo>
                <a:lnTo>
                  <a:pt x="409" y="861"/>
                </a:lnTo>
                <a:lnTo>
                  <a:pt x="408" y="874"/>
                </a:lnTo>
                <a:lnTo>
                  <a:pt x="408" y="891"/>
                </a:lnTo>
                <a:lnTo>
                  <a:pt x="409" y="920"/>
                </a:lnTo>
                <a:lnTo>
                  <a:pt x="409" y="920"/>
                </a:lnTo>
                <a:lnTo>
                  <a:pt x="410" y="922"/>
                </a:lnTo>
                <a:lnTo>
                  <a:pt x="411" y="923"/>
                </a:lnTo>
                <a:lnTo>
                  <a:pt x="417" y="924"/>
                </a:lnTo>
                <a:lnTo>
                  <a:pt x="437" y="926"/>
                </a:lnTo>
                <a:lnTo>
                  <a:pt x="459" y="926"/>
                </a:lnTo>
                <a:lnTo>
                  <a:pt x="478" y="925"/>
                </a:lnTo>
                <a:lnTo>
                  <a:pt x="478" y="925"/>
                </a:lnTo>
                <a:lnTo>
                  <a:pt x="497" y="925"/>
                </a:lnTo>
                <a:lnTo>
                  <a:pt x="523" y="926"/>
                </a:lnTo>
                <a:lnTo>
                  <a:pt x="536" y="926"/>
                </a:lnTo>
                <a:lnTo>
                  <a:pt x="545" y="926"/>
                </a:lnTo>
                <a:lnTo>
                  <a:pt x="553" y="924"/>
                </a:lnTo>
                <a:lnTo>
                  <a:pt x="555" y="923"/>
                </a:lnTo>
                <a:lnTo>
                  <a:pt x="556" y="920"/>
                </a:lnTo>
                <a:lnTo>
                  <a:pt x="556" y="920"/>
                </a:lnTo>
                <a:lnTo>
                  <a:pt x="556" y="918"/>
                </a:lnTo>
                <a:lnTo>
                  <a:pt x="555" y="915"/>
                </a:lnTo>
                <a:lnTo>
                  <a:pt x="552" y="909"/>
                </a:lnTo>
                <a:lnTo>
                  <a:pt x="545" y="904"/>
                </a:lnTo>
                <a:lnTo>
                  <a:pt x="538" y="898"/>
                </a:lnTo>
                <a:lnTo>
                  <a:pt x="523" y="890"/>
                </a:lnTo>
                <a:lnTo>
                  <a:pt x="517" y="886"/>
                </a:lnTo>
                <a:lnTo>
                  <a:pt x="517" y="886"/>
                </a:lnTo>
                <a:lnTo>
                  <a:pt x="504" y="881"/>
                </a:lnTo>
                <a:lnTo>
                  <a:pt x="492" y="876"/>
                </a:lnTo>
                <a:lnTo>
                  <a:pt x="489" y="874"/>
                </a:lnTo>
                <a:lnTo>
                  <a:pt x="488" y="871"/>
                </a:lnTo>
                <a:lnTo>
                  <a:pt x="488" y="871"/>
                </a:lnTo>
                <a:lnTo>
                  <a:pt x="486" y="869"/>
                </a:lnTo>
                <a:lnTo>
                  <a:pt x="484" y="866"/>
                </a:lnTo>
                <a:lnTo>
                  <a:pt x="476" y="861"/>
                </a:lnTo>
                <a:lnTo>
                  <a:pt x="468" y="856"/>
                </a:lnTo>
                <a:lnTo>
                  <a:pt x="468" y="856"/>
                </a:lnTo>
                <a:lnTo>
                  <a:pt x="468" y="851"/>
                </a:lnTo>
                <a:lnTo>
                  <a:pt x="468" y="837"/>
                </a:lnTo>
                <a:lnTo>
                  <a:pt x="468" y="837"/>
                </a:lnTo>
                <a:lnTo>
                  <a:pt x="468" y="828"/>
                </a:lnTo>
                <a:lnTo>
                  <a:pt x="467" y="818"/>
                </a:lnTo>
                <a:lnTo>
                  <a:pt x="465" y="815"/>
                </a:lnTo>
                <a:lnTo>
                  <a:pt x="463" y="811"/>
                </a:lnTo>
                <a:lnTo>
                  <a:pt x="460" y="808"/>
                </a:lnTo>
                <a:lnTo>
                  <a:pt x="458" y="807"/>
                </a:lnTo>
                <a:lnTo>
                  <a:pt x="458" y="807"/>
                </a:lnTo>
                <a:lnTo>
                  <a:pt x="447" y="803"/>
                </a:lnTo>
                <a:lnTo>
                  <a:pt x="443" y="802"/>
                </a:lnTo>
                <a:lnTo>
                  <a:pt x="443" y="802"/>
                </a:lnTo>
                <a:lnTo>
                  <a:pt x="438" y="674"/>
                </a:lnTo>
                <a:lnTo>
                  <a:pt x="438" y="674"/>
                </a:lnTo>
                <a:lnTo>
                  <a:pt x="438" y="662"/>
                </a:lnTo>
                <a:lnTo>
                  <a:pt x="437" y="657"/>
                </a:lnTo>
                <a:lnTo>
                  <a:pt x="433" y="650"/>
                </a:lnTo>
                <a:lnTo>
                  <a:pt x="433" y="650"/>
                </a:lnTo>
                <a:lnTo>
                  <a:pt x="416" y="619"/>
                </a:lnTo>
                <a:lnTo>
                  <a:pt x="404" y="596"/>
                </a:lnTo>
                <a:lnTo>
                  <a:pt x="404" y="596"/>
                </a:lnTo>
                <a:lnTo>
                  <a:pt x="404" y="586"/>
                </a:lnTo>
                <a:lnTo>
                  <a:pt x="404" y="576"/>
                </a:lnTo>
                <a:lnTo>
                  <a:pt x="404" y="576"/>
                </a:lnTo>
                <a:lnTo>
                  <a:pt x="408" y="575"/>
                </a:lnTo>
                <a:lnTo>
                  <a:pt x="416" y="575"/>
                </a:lnTo>
                <a:lnTo>
                  <a:pt x="420" y="573"/>
                </a:lnTo>
                <a:lnTo>
                  <a:pt x="422" y="571"/>
                </a:lnTo>
                <a:lnTo>
                  <a:pt x="424" y="570"/>
                </a:lnTo>
                <a:lnTo>
                  <a:pt x="424" y="566"/>
                </a:lnTo>
                <a:lnTo>
                  <a:pt x="424" y="566"/>
                </a:lnTo>
                <a:lnTo>
                  <a:pt x="417" y="555"/>
                </a:lnTo>
                <a:lnTo>
                  <a:pt x="408" y="540"/>
                </a:lnTo>
                <a:lnTo>
                  <a:pt x="394" y="522"/>
                </a:lnTo>
                <a:lnTo>
                  <a:pt x="384" y="482"/>
                </a:lnTo>
                <a:lnTo>
                  <a:pt x="384" y="482"/>
                </a:lnTo>
                <a:lnTo>
                  <a:pt x="381" y="416"/>
                </a:lnTo>
                <a:lnTo>
                  <a:pt x="377" y="371"/>
                </a:lnTo>
                <a:lnTo>
                  <a:pt x="374" y="350"/>
                </a:lnTo>
                <a:lnTo>
                  <a:pt x="374" y="350"/>
                </a:lnTo>
                <a:lnTo>
                  <a:pt x="373" y="335"/>
                </a:lnTo>
                <a:lnTo>
                  <a:pt x="371" y="302"/>
                </a:lnTo>
                <a:lnTo>
                  <a:pt x="369" y="268"/>
                </a:lnTo>
                <a:lnTo>
                  <a:pt x="369" y="251"/>
                </a:lnTo>
                <a:lnTo>
                  <a:pt x="369" y="251"/>
                </a:lnTo>
                <a:lnTo>
                  <a:pt x="369" y="246"/>
                </a:lnTo>
                <a:lnTo>
                  <a:pt x="368" y="239"/>
                </a:lnTo>
                <a:lnTo>
                  <a:pt x="365" y="227"/>
                </a:lnTo>
                <a:lnTo>
                  <a:pt x="365" y="227"/>
                </a:lnTo>
                <a:lnTo>
                  <a:pt x="363" y="220"/>
                </a:lnTo>
                <a:lnTo>
                  <a:pt x="363" y="211"/>
                </a:lnTo>
                <a:lnTo>
                  <a:pt x="365" y="197"/>
                </a:lnTo>
                <a:lnTo>
                  <a:pt x="365" y="197"/>
                </a:lnTo>
                <a:lnTo>
                  <a:pt x="349" y="177"/>
                </a:lnTo>
                <a:lnTo>
                  <a:pt x="339" y="165"/>
                </a:lnTo>
                <a:lnTo>
                  <a:pt x="336" y="160"/>
                </a:lnTo>
                <a:lnTo>
                  <a:pt x="335" y="158"/>
                </a:lnTo>
                <a:lnTo>
                  <a:pt x="335" y="158"/>
                </a:lnTo>
                <a:lnTo>
                  <a:pt x="335" y="153"/>
                </a:lnTo>
                <a:lnTo>
                  <a:pt x="333" y="147"/>
                </a:lnTo>
                <a:lnTo>
                  <a:pt x="330" y="138"/>
                </a:lnTo>
                <a:lnTo>
                  <a:pt x="340" y="123"/>
                </a:lnTo>
                <a:lnTo>
                  <a:pt x="340" y="123"/>
                </a:lnTo>
                <a:lnTo>
                  <a:pt x="351" y="122"/>
                </a:lnTo>
                <a:lnTo>
                  <a:pt x="358" y="121"/>
                </a:lnTo>
                <a:lnTo>
                  <a:pt x="362" y="120"/>
                </a:lnTo>
                <a:lnTo>
                  <a:pt x="365" y="118"/>
                </a:lnTo>
                <a:lnTo>
                  <a:pt x="365" y="118"/>
                </a:lnTo>
                <a:lnTo>
                  <a:pt x="366" y="115"/>
                </a:lnTo>
                <a:lnTo>
                  <a:pt x="366" y="110"/>
                </a:lnTo>
                <a:lnTo>
                  <a:pt x="363" y="96"/>
                </a:lnTo>
                <a:lnTo>
                  <a:pt x="360" y="79"/>
                </a:lnTo>
                <a:lnTo>
                  <a:pt x="360" y="79"/>
                </a:lnTo>
                <a:lnTo>
                  <a:pt x="366" y="75"/>
                </a:lnTo>
                <a:lnTo>
                  <a:pt x="369" y="73"/>
                </a:lnTo>
                <a:lnTo>
                  <a:pt x="371" y="70"/>
                </a:lnTo>
                <a:lnTo>
                  <a:pt x="369" y="69"/>
                </a:lnTo>
                <a:lnTo>
                  <a:pt x="369" y="69"/>
                </a:lnTo>
                <a:lnTo>
                  <a:pt x="355" y="54"/>
                </a:lnTo>
                <a:lnTo>
                  <a:pt x="350" y="40"/>
                </a:lnTo>
                <a:lnTo>
                  <a:pt x="350" y="40"/>
                </a:lnTo>
                <a:lnTo>
                  <a:pt x="357" y="38"/>
                </a:lnTo>
                <a:lnTo>
                  <a:pt x="362" y="36"/>
                </a:lnTo>
                <a:lnTo>
                  <a:pt x="365" y="35"/>
                </a:lnTo>
                <a:lnTo>
                  <a:pt x="365" y="35"/>
                </a:lnTo>
                <a:lnTo>
                  <a:pt x="363" y="32"/>
                </a:lnTo>
                <a:lnTo>
                  <a:pt x="360" y="29"/>
                </a:lnTo>
                <a:lnTo>
                  <a:pt x="355" y="25"/>
                </a:lnTo>
                <a:lnTo>
                  <a:pt x="355" y="10"/>
                </a:lnTo>
                <a:lnTo>
                  <a:pt x="355" y="10"/>
                </a:lnTo>
                <a:lnTo>
                  <a:pt x="352" y="13"/>
                </a:lnTo>
                <a:lnTo>
                  <a:pt x="349" y="14"/>
                </a:lnTo>
                <a:lnTo>
                  <a:pt x="345" y="15"/>
                </a:lnTo>
                <a:lnTo>
                  <a:pt x="345" y="15"/>
                </a:lnTo>
                <a:lnTo>
                  <a:pt x="342" y="15"/>
                </a:lnTo>
                <a:lnTo>
                  <a:pt x="341" y="14"/>
                </a:lnTo>
                <a:lnTo>
                  <a:pt x="337" y="10"/>
                </a:lnTo>
                <a:lnTo>
                  <a:pt x="335" y="5"/>
                </a:lnTo>
                <a:lnTo>
                  <a:pt x="320" y="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2"/>
          <p:cNvSpPr>
            <a:spLocks/>
          </p:cNvSpPr>
          <p:nvPr/>
        </p:nvSpPr>
        <p:spPr bwMode="auto">
          <a:xfrm>
            <a:off x="2669634" y="4668489"/>
            <a:ext cx="828675" cy="1687513"/>
          </a:xfrm>
          <a:custGeom>
            <a:avLst/>
            <a:gdLst>
              <a:gd name="T0" fmla="*/ 270 w 522"/>
              <a:gd name="T1" fmla="*/ 36 h 1063"/>
              <a:gd name="T2" fmla="*/ 265 w 522"/>
              <a:gd name="T3" fmla="*/ 73 h 1063"/>
              <a:gd name="T4" fmla="*/ 271 w 522"/>
              <a:gd name="T5" fmla="*/ 145 h 1063"/>
              <a:gd name="T6" fmla="*/ 213 w 522"/>
              <a:gd name="T7" fmla="*/ 218 h 1063"/>
              <a:gd name="T8" fmla="*/ 176 w 522"/>
              <a:gd name="T9" fmla="*/ 368 h 1063"/>
              <a:gd name="T10" fmla="*/ 183 w 522"/>
              <a:gd name="T11" fmla="*/ 582 h 1063"/>
              <a:gd name="T12" fmla="*/ 220 w 522"/>
              <a:gd name="T13" fmla="*/ 722 h 1063"/>
              <a:gd name="T14" fmla="*/ 48 w 522"/>
              <a:gd name="T15" fmla="*/ 883 h 1063"/>
              <a:gd name="T16" fmla="*/ 12 w 522"/>
              <a:gd name="T17" fmla="*/ 887 h 1063"/>
              <a:gd name="T18" fmla="*/ 2 w 522"/>
              <a:gd name="T19" fmla="*/ 921 h 1063"/>
              <a:gd name="T20" fmla="*/ 1 w 522"/>
              <a:gd name="T21" fmla="*/ 997 h 1063"/>
              <a:gd name="T22" fmla="*/ 28 w 522"/>
              <a:gd name="T23" fmla="*/ 1057 h 1063"/>
              <a:gd name="T24" fmla="*/ 37 w 522"/>
              <a:gd name="T25" fmla="*/ 1055 h 1063"/>
              <a:gd name="T26" fmla="*/ 40 w 522"/>
              <a:gd name="T27" fmla="*/ 1027 h 1063"/>
              <a:gd name="T28" fmla="*/ 51 w 522"/>
              <a:gd name="T29" fmla="*/ 988 h 1063"/>
              <a:gd name="T30" fmla="*/ 86 w 522"/>
              <a:gd name="T31" fmla="*/ 946 h 1063"/>
              <a:gd name="T32" fmla="*/ 128 w 522"/>
              <a:gd name="T33" fmla="*/ 986 h 1063"/>
              <a:gd name="T34" fmla="*/ 243 w 522"/>
              <a:gd name="T35" fmla="*/ 892 h 1063"/>
              <a:gd name="T36" fmla="*/ 272 w 522"/>
              <a:gd name="T37" fmla="*/ 864 h 1063"/>
              <a:gd name="T38" fmla="*/ 301 w 522"/>
              <a:gd name="T39" fmla="*/ 974 h 1063"/>
              <a:gd name="T40" fmla="*/ 306 w 522"/>
              <a:gd name="T41" fmla="*/ 1034 h 1063"/>
              <a:gd name="T42" fmla="*/ 307 w 522"/>
              <a:gd name="T43" fmla="*/ 1060 h 1063"/>
              <a:gd name="T44" fmla="*/ 364 w 522"/>
              <a:gd name="T45" fmla="*/ 1062 h 1063"/>
              <a:gd name="T46" fmla="*/ 467 w 522"/>
              <a:gd name="T47" fmla="*/ 1061 h 1063"/>
              <a:gd name="T48" fmla="*/ 472 w 522"/>
              <a:gd name="T49" fmla="*/ 1046 h 1063"/>
              <a:gd name="T50" fmla="*/ 452 w 522"/>
              <a:gd name="T51" fmla="*/ 1034 h 1063"/>
              <a:gd name="T52" fmla="*/ 428 w 522"/>
              <a:gd name="T53" fmla="*/ 1026 h 1063"/>
              <a:gd name="T54" fmla="*/ 431 w 522"/>
              <a:gd name="T55" fmla="*/ 949 h 1063"/>
              <a:gd name="T56" fmla="*/ 424 w 522"/>
              <a:gd name="T57" fmla="*/ 793 h 1063"/>
              <a:gd name="T58" fmla="*/ 382 w 522"/>
              <a:gd name="T59" fmla="*/ 613 h 1063"/>
              <a:gd name="T60" fmla="*/ 387 w 522"/>
              <a:gd name="T61" fmla="*/ 613 h 1063"/>
              <a:gd name="T62" fmla="*/ 380 w 522"/>
              <a:gd name="T63" fmla="*/ 548 h 1063"/>
              <a:gd name="T64" fmla="*/ 382 w 522"/>
              <a:gd name="T65" fmla="*/ 469 h 1063"/>
              <a:gd name="T66" fmla="*/ 387 w 522"/>
              <a:gd name="T67" fmla="*/ 444 h 1063"/>
              <a:gd name="T68" fmla="*/ 386 w 522"/>
              <a:gd name="T69" fmla="*/ 402 h 1063"/>
              <a:gd name="T70" fmla="*/ 448 w 522"/>
              <a:gd name="T71" fmla="*/ 382 h 1063"/>
              <a:gd name="T72" fmla="*/ 468 w 522"/>
              <a:gd name="T73" fmla="*/ 366 h 1063"/>
              <a:gd name="T74" fmla="*/ 493 w 522"/>
              <a:gd name="T75" fmla="*/ 354 h 1063"/>
              <a:gd name="T76" fmla="*/ 512 w 522"/>
              <a:gd name="T77" fmla="*/ 347 h 1063"/>
              <a:gd name="T78" fmla="*/ 521 w 522"/>
              <a:gd name="T79" fmla="*/ 339 h 1063"/>
              <a:gd name="T80" fmla="*/ 520 w 522"/>
              <a:gd name="T81" fmla="*/ 329 h 1063"/>
              <a:gd name="T82" fmla="*/ 517 w 522"/>
              <a:gd name="T83" fmla="*/ 316 h 1063"/>
              <a:gd name="T84" fmla="*/ 512 w 522"/>
              <a:gd name="T85" fmla="*/ 304 h 1063"/>
              <a:gd name="T86" fmla="*/ 508 w 522"/>
              <a:gd name="T87" fmla="*/ 299 h 1063"/>
              <a:gd name="T88" fmla="*/ 448 w 522"/>
              <a:gd name="T89" fmla="*/ 326 h 1063"/>
              <a:gd name="T90" fmla="*/ 412 w 522"/>
              <a:gd name="T91" fmla="*/ 312 h 1063"/>
              <a:gd name="T92" fmla="*/ 400 w 522"/>
              <a:gd name="T93" fmla="*/ 272 h 1063"/>
              <a:gd name="T94" fmla="*/ 359 w 522"/>
              <a:gd name="T95" fmla="*/ 195 h 1063"/>
              <a:gd name="T96" fmla="*/ 382 w 522"/>
              <a:gd name="T97" fmla="*/ 175 h 1063"/>
              <a:gd name="T98" fmla="*/ 395 w 522"/>
              <a:gd name="T99" fmla="*/ 159 h 1063"/>
              <a:gd name="T100" fmla="*/ 404 w 522"/>
              <a:gd name="T101" fmla="*/ 137 h 1063"/>
              <a:gd name="T102" fmla="*/ 411 w 522"/>
              <a:gd name="T103" fmla="*/ 120 h 1063"/>
              <a:gd name="T104" fmla="*/ 406 w 522"/>
              <a:gd name="T105" fmla="*/ 107 h 1063"/>
              <a:gd name="T106" fmla="*/ 405 w 522"/>
              <a:gd name="T107" fmla="*/ 66 h 1063"/>
              <a:gd name="T108" fmla="*/ 406 w 522"/>
              <a:gd name="T109" fmla="*/ 54 h 1063"/>
              <a:gd name="T110" fmla="*/ 395 w 522"/>
              <a:gd name="T111" fmla="*/ 27 h 1063"/>
              <a:gd name="T112" fmla="*/ 363 w 522"/>
              <a:gd name="T113" fmla="*/ 9 h 1063"/>
              <a:gd name="T114" fmla="*/ 314 w 522"/>
              <a:gd name="T115" fmla="*/ 0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22" h="1063">
                <a:moveTo>
                  <a:pt x="281" y="20"/>
                </a:moveTo>
                <a:lnTo>
                  <a:pt x="281" y="20"/>
                </a:lnTo>
                <a:lnTo>
                  <a:pt x="280" y="22"/>
                </a:lnTo>
                <a:lnTo>
                  <a:pt x="276" y="27"/>
                </a:lnTo>
                <a:lnTo>
                  <a:pt x="270" y="36"/>
                </a:lnTo>
                <a:lnTo>
                  <a:pt x="266" y="48"/>
                </a:lnTo>
                <a:lnTo>
                  <a:pt x="266" y="48"/>
                </a:lnTo>
                <a:lnTo>
                  <a:pt x="263" y="56"/>
                </a:lnTo>
                <a:lnTo>
                  <a:pt x="263" y="65"/>
                </a:lnTo>
                <a:lnTo>
                  <a:pt x="265" y="73"/>
                </a:lnTo>
                <a:lnTo>
                  <a:pt x="267" y="81"/>
                </a:lnTo>
                <a:lnTo>
                  <a:pt x="272" y="96"/>
                </a:lnTo>
                <a:lnTo>
                  <a:pt x="276" y="105"/>
                </a:lnTo>
                <a:lnTo>
                  <a:pt x="281" y="123"/>
                </a:lnTo>
                <a:lnTo>
                  <a:pt x="271" y="145"/>
                </a:lnTo>
                <a:lnTo>
                  <a:pt x="271" y="145"/>
                </a:lnTo>
                <a:lnTo>
                  <a:pt x="246" y="173"/>
                </a:lnTo>
                <a:lnTo>
                  <a:pt x="225" y="197"/>
                </a:lnTo>
                <a:lnTo>
                  <a:pt x="218" y="209"/>
                </a:lnTo>
                <a:lnTo>
                  <a:pt x="213" y="218"/>
                </a:lnTo>
                <a:lnTo>
                  <a:pt x="213" y="218"/>
                </a:lnTo>
                <a:lnTo>
                  <a:pt x="205" y="237"/>
                </a:lnTo>
                <a:lnTo>
                  <a:pt x="199" y="261"/>
                </a:lnTo>
                <a:lnTo>
                  <a:pt x="191" y="289"/>
                </a:lnTo>
                <a:lnTo>
                  <a:pt x="176" y="368"/>
                </a:lnTo>
                <a:lnTo>
                  <a:pt x="173" y="429"/>
                </a:lnTo>
                <a:lnTo>
                  <a:pt x="163" y="492"/>
                </a:lnTo>
                <a:lnTo>
                  <a:pt x="175" y="509"/>
                </a:lnTo>
                <a:lnTo>
                  <a:pt x="169" y="575"/>
                </a:lnTo>
                <a:lnTo>
                  <a:pt x="183" y="582"/>
                </a:lnTo>
                <a:lnTo>
                  <a:pt x="183" y="582"/>
                </a:lnTo>
                <a:lnTo>
                  <a:pt x="221" y="700"/>
                </a:lnTo>
                <a:lnTo>
                  <a:pt x="221" y="700"/>
                </a:lnTo>
                <a:lnTo>
                  <a:pt x="221" y="708"/>
                </a:lnTo>
                <a:lnTo>
                  <a:pt x="220" y="722"/>
                </a:lnTo>
                <a:lnTo>
                  <a:pt x="219" y="742"/>
                </a:lnTo>
                <a:lnTo>
                  <a:pt x="215" y="776"/>
                </a:lnTo>
                <a:lnTo>
                  <a:pt x="58" y="869"/>
                </a:lnTo>
                <a:lnTo>
                  <a:pt x="48" y="883"/>
                </a:lnTo>
                <a:lnTo>
                  <a:pt x="48" y="883"/>
                </a:lnTo>
                <a:lnTo>
                  <a:pt x="31" y="883"/>
                </a:lnTo>
                <a:lnTo>
                  <a:pt x="19" y="884"/>
                </a:lnTo>
                <a:lnTo>
                  <a:pt x="14" y="885"/>
                </a:lnTo>
                <a:lnTo>
                  <a:pt x="12" y="887"/>
                </a:lnTo>
                <a:lnTo>
                  <a:pt x="12" y="887"/>
                </a:lnTo>
                <a:lnTo>
                  <a:pt x="9" y="891"/>
                </a:lnTo>
                <a:lnTo>
                  <a:pt x="5" y="897"/>
                </a:lnTo>
                <a:lnTo>
                  <a:pt x="3" y="907"/>
                </a:lnTo>
                <a:lnTo>
                  <a:pt x="2" y="913"/>
                </a:lnTo>
                <a:lnTo>
                  <a:pt x="2" y="921"/>
                </a:lnTo>
                <a:lnTo>
                  <a:pt x="2" y="921"/>
                </a:lnTo>
                <a:lnTo>
                  <a:pt x="1" y="962"/>
                </a:lnTo>
                <a:lnTo>
                  <a:pt x="0" y="992"/>
                </a:lnTo>
                <a:lnTo>
                  <a:pt x="0" y="992"/>
                </a:lnTo>
                <a:lnTo>
                  <a:pt x="1" y="997"/>
                </a:lnTo>
                <a:lnTo>
                  <a:pt x="3" y="1006"/>
                </a:lnTo>
                <a:lnTo>
                  <a:pt x="13" y="1030"/>
                </a:lnTo>
                <a:lnTo>
                  <a:pt x="19" y="1041"/>
                </a:lnTo>
                <a:lnTo>
                  <a:pt x="23" y="1051"/>
                </a:lnTo>
                <a:lnTo>
                  <a:pt x="28" y="1057"/>
                </a:lnTo>
                <a:lnTo>
                  <a:pt x="30" y="1060"/>
                </a:lnTo>
                <a:lnTo>
                  <a:pt x="32" y="1060"/>
                </a:lnTo>
                <a:lnTo>
                  <a:pt x="32" y="1060"/>
                </a:lnTo>
                <a:lnTo>
                  <a:pt x="35" y="1059"/>
                </a:lnTo>
                <a:lnTo>
                  <a:pt x="37" y="1055"/>
                </a:lnTo>
                <a:lnTo>
                  <a:pt x="38" y="1051"/>
                </a:lnTo>
                <a:lnTo>
                  <a:pt x="39" y="1046"/>
                </a:lnTo>
                <a:lnTo>
                  <a:pt x="40" y="1036"/>
                </a:lnTo>
                <a:lnTo>
                  <a:pt x="40" y="1027"/>
                </a:lnTo>
                <a:lnTo>
                  <a:pt x="40" y="1027"/>
                </a:lnTo>
                <a:lnTo>
                  <a:pt x="41" y="1013"/>
                </a:lnTo>
                <a:lnTo>
                  <a:pt x="42" y="1005"/>
                </a:lnTo>
                <a:lnTo>
                  <a:pt x="45" y="999"/>
                </a:lnTo>
                <a:lnTo>
                  <a:pt x="45" y="999"/>
                </a:lnTo>
                <a:lnTo>
                  <a:pt x="51" y="988"/>
                </a:lnTo>
                <a:lnTo>
                  <a:pt x="65" y="970"/>
                </a:lnTo>
                <a:lnTo>
                  <a:pt x="78" y="954"/>
                </a:lnTo>
                <a:lnTo>
                  <a:pt x="85" y="946"/>
                </a:lnTo>
                <a:lnTo>
                  <a:pt x="85" y="946"/>
                </a:lnTo>
                <a:lnTo>
                  <a:pt x="86" y="946"/>
                </a:lnTo>
                <a:lnTo>
                  <a:pt x="88" y="948"/>
                </a:lnTo>
                <a:lnTo>
                  <a:pt x="96" y="954"/>
                </a:lnTo>
                <a:lnTo>
                  <a:pt x="106" y="964"/>
                </a:lnTo>
                <a:lnTo>
                  <a:pt x="128" y="986"/>
                </a:lnTo>
                <a:lnTo>
                  <a:pt x="128" y="986"/>
                </a:lnTo>
                <a:lnTo>
                  <a:pt x="172" y="954"/>
                </a:lnTo>
                <a:lnTo>
                  <a:pt x="203" y="930"/>
                </a:lnTo>
                <a:lnTo>
                  <a:pt x="219" y="917"/>
                </a:lnTo>
                <a:lnTo>
                  <a:pt x="219" y="917"/>
                </a:lnTo>
                <a:lnTo>
                  <a:pt x="243" y="892"/>
                </a:lnTo>
                <a:lnTo>
                  <a:pt x="258" y="876"/>
                </a:lnTo>
                <a:lnTo>
                  <a:pt x="266" y="869"/>
                </a:lnTo>
                <a:lnTo>
                  <a:pt x="266" y="869"/>
                </a:lnTo>
                <a:lnTo>
                  <a:pt x="267" y="866"/>
                </a:lnTo>
                <a:lnTo>
                  <a:pt x="272" y="864"/>
                </a:lnTo>
                <a:lnTo>
                  <a:pt x="286" y="855"/>
                </a:lnTo>
                <a:lnTo>
                  <a:pt x="306" y="845"/>
                </a:lnTo>
                <a:lnTo>
                  <a:pt x="306" y="845"/>
                </a:lnTo>
                <a:lnTo>
                  <a:pt x="301" y="974"/>
                </a:lnTo>
                <a:lnTo>
                  <a:pt x="301" y="974"/>
                </a:lnTo>
                <a:lnTo>
                  <a:pt x="301" y="992"/>
                </a:lnTo>
                <a:lnTo>
                  <a:pt x="302" y="1005"/>
                </a:lnTo>
                <a:lnTo>
                  <a:pt x="304" y="1016"/>
                </a:lnTo>
                <a:lnTo>
                  <a:pt x="306" y="1034"/>
                </a:lnTo>
                <a:lnTo>
                  <a:pt x="306" y="1034"/>
                </a:lnTo>
                <a:lnTo>
                  <a:pt x="305" y="1046"/>
                </a:lnTo>
                <a:lnTo>
                  <a:pt x="305" y="1054"/>
                </a:lnTo>
                <a:lnTo>
                  <a:pt x="306" y="1059"/>
                </a:lnTo>
                <a:lnTo>
                  <a:pt x="307" y="1060"/>
                </a:lnTo>
                <a:lnTo>
                  <a:pt x="307" y="1060"/>
                </a:lnTo>
                <a:lnTo>
                  <a:pt x="310" y="1061"/>
                </a:lnTo>
                <a:lnTo>
                  <a:pt x="316" y="1062"/>
                </a:lnTo>
                <a:lnTo>
                  <a:pt x="333" y="1063"/>
                </a:lnTo>
                <a:lnTo>
                  <a:pt x="364" y="1062"/>
                </a:lnTo>
                <a:lnTo>
                  <a:pt x="364" y="1062"/>
                </a:lnTo>
                <a:lnTo>
                  <a:pt x="385" y="1062"/>
                </a:lnTo>
                <a:lnTo>
                  <a:pt x="419" y="1063"/>
                </a:lnTo>
                <a:lnTo>
                  <a:pt x="451" y="1063"/>
                </a:lnTo>
                <a:lnTo>
                  <a:pt x="462" y="1062"/>
                </a:lnTo>
                <a:lnTo>
                  <a:pt x="467" y="1061"/>
                </a:lnTo>
                <a:lnTo>
                  <a:pt x="468" y="1060"/>
                </a:lnTo>
                <a:lnTo>
                  <a:pt x="468" y="1060"/>
                </a:lnTo>
                <a:lnTo>
                  <a:pt x="470" y="1057"/>
                </a:lnTo>
                <a:lnTo>
                  <a:pt x="471" y="1054"/>
                </a:lnTo>
                <a:lnTo>
                  <a:pt x="472" y="1046"/>
                </a:lnTo>
                <a:lnTo>
                  <a:pt x="472" y="1036"/>
                </a:lnTo>
                <a:lnTo>
                  <a:pt x="472" y="1036"/>
                </a:lnTo>
                <a:lnTo>
                  <a:pt x="471" y="1035"/>
                </a:lnTo>
                <a:lnTo>
                  <a:pt x="467" y="1034"/>
                </a:lnTo>
                <a:lnTo>
                  <a:pt x="452" y="1034"/>
                </a:lnTo>
                <a:lnTo>
                  <a:pt x="452" y="1034"/>
                </a:lnTo>
                <a:lnTo>
                  <a:pt x="434" y="1033"/>
                </a:lnTo>
                <a:lnTo>
                  <a:pt x="426" y="1032"/>
                </a:lnTo>
                <a:lnTo>
                  <a:pt x="426" y="1032"/>
                </a:lnTo>
                <a:lnTo>
                  <a:pt x="428" y="1026"/>
                </a:lnTo>
                <a:lnTo>
                  <a:pt x="430" y="1021"/>
                </a:lnTo>
                <a:lnTo>
                  <a:pt x="430" y="1016"/>
                </a:lnTo>
                <a:lnTo>
                  <a:pt x="430" y="1016"/>
                </a:lnTo>
                <a:lnTo>
                  <a:pt x="430" y="975"/>
                </a:lnTo>
                <a:lnTo>
                  <a:pt x="431" y="949"/>
                </a:lnTo>
                <a:lnTo>
                  <a:pt x="430" y="937"/>
                </a:lnTo>
                <a:lnTo>
                  <a:pt x="430" y="937"/>
                </a:lnTo>
                <a:lnTo>
                  <a:pt x="429" y="911"/>
                </a:lnTo>
                <a:lnTo>
                  <a:pt x="428" y="854"/>
                </a:lnTo>
                <a:lnTo>
                  <a:pt x="424" y="793"/>
                </a:lnTo>
                <a:lnTo>
                  <a:pt x="423" y="768"/>
                </a:lnTo>
                <a:lnTo>
                  <a:pt x="420" y="753"/>
                </a:lnTo>
                <a:lnTo>
                  <a:pt x="420" y="753"/>
                </a:lnTo>
                <a:lnTo>
                  <a:pt x="397" y="672"/>
                </a:lnTo>
                <a:lnTo>
                  <a:pt x="382" y="613"/>
                </a:lnTo>
                <a:lnTo>
                  <a:pt x="382" y="613"/>
                </a:lnTo>
                <a:lnTo>
                  <a:pt x="383" y="614"/>
                </a:lnTo>
                <a:lnTo>
                  <a:pt x="385" y="615"/>
                </a:lnTo>
                <a:lnTo>
                  <a:pt x="386" y="614"/>
                </a:lnTo>
                <a:lnTo>
                  <a:pt x="387" y="613"/>
                </a:lnTo>
                <a:lnTo>
                  <a:pt x="387" y="610"/>
                </a:lnTo>
                <a:lnTo>
                  <a:pt x="387" y="605"/>
                </a:lnTo>
                <a:lnTo>
                  <a:pt x="387" y="605"/>
                </a:lnTo>
                <a:lnTo>
                  <a:pt x="385" y="583"/>
                </a:lnTo>
                <a:lnTo>
                  <a:pt x="380" y="548"/>
                </a:lnTo>
                <a:lnTo>
                  <a:pt x="372" y="502"/>
                </a:lnTo>
                <a:lnTo>
                  <a:pt x="372" y="502"/>
                </a:lnTo>
                <a:lnTo>
                  <a:pt x="376" y="488"/>
                </a:lnTo>
                <a:lnTo>
                  <a:pt x="382" y="469"/>
                </a:lnTo>
                <a:lnTo>
                  <a:pt x="382" y="469"/>
                </a:lnTo>
                <a:lnTo>
                  <a:pt x="384" y="464"/>
                </a:lnTo>
                <a:lnTo>
                  <a:pt x="386" y="459"/>
                </a:lnTo>
                <a:lnTo>
                  <a:pt x="388" y="452"/>
                </a:lnTo>
                <a:lnTo>
                  <a:pt x="388" y="449"/>
                </a:lnTo>
                <a:lnTo>
                  <a:pt x="387" y="444"/>
                </a:lnTo>
                <a:lnTo>
                  <a:pt x="387" y="444"/>
                </a:lnTo>
                <a:lnTo>
                  <a:pt x="384" y="423"/>
                </a:lnTo>
                <a:lnTo>
                  <a:pt x="382" y="411"/>
                </a:lnTo>
                <a:lnTo>
                  <a:pt x="382" y="411"/>
                </a:lnTo>
                <a:lnTo>
                  <a:pt x="386" y="402"/>
                </a:lnTo>
                <a:lnTo>
                  <a:pt x="390" y="394"/>
                </a:lnTo>
                <a:lnTo>
                  <a:pt x="390" y="394"/>
                </a:lnTo>
                <a:lnTo>
                  <a:pt x="416" y="390"/>
                </a:lnTo>
                <a:lnTo>
                  <a:pt x="435" y="386"/>
                </a:lnTo>
                <a:lnTo>
                  <a:pt x="448" y="382"/>
                </a:lnTo>
                <a:lnTo>
                  <a:pt x="448" y="382"/>
                </a:lnTo>
                <a:lnTo>
                  <a:pt x="454" y="378"/>
                </a:lnTo>
                <a:lnTo>
                  <a:pt x="461" y="373"/>
                </a:lnTo>
                <a:lnTo>
                  <a:pt x="468" y="366"/>
                </a:lnTo>
                <a:lnTo>
                  <a:pt x="468" y="366"/>
                </a:lnTo>
                <a:lnTo>
                  <a:pt x="477" y="364"/>
                </a:lnTo>
                <a:lnTo>
                  <a:pt x="488" y="361"/>
                </a:lnTo>
                <a:lnTo>
                  <a:pt x="488" y="361"/>
                </a:lnTo>
                <a:lnTo>
                  <a:pt x="491" y="357"/>
                </a:lnTo>
                <a:lnTo>
                  <a:pt x="493" y="354"/>
                </a:lnTo>
                <a:lnTo>
                  <a:pt x="497" y="350"/>
                </a:lnTo>
                <a:lnTo>
                  <a:pt x="500" y="349"/>
                </a:lnTo>
                <a:lnTo>
                  <a:pt x="505" y="348"/>
                </a:lnTo>
                <a:lnTo>
                  <a:pt x="505" y="348"/>
                </a:lnTo>
                <a:lnTo>
                  <a:pt x="512" y="347"/>
                </a:lnTo>
                <a:lnTo>
                  <a:pt x="518" y="347"/>
                </a:lnTo>
                <a:lnTo>
                  <a:pt x="521" y="347"/>
                </a:lnTo>
                <a:lnTo>
                  <a:pt x="522" y="344"/>
                </a:lnTo>
                <a:lnTo>
                  <a:pt x="522" y="344"/>
                </a:lnTo>
                <a:lnTo>
                  <a:pt x="521" y="339"/>
                </a:lnTo>
                <a:lnTo>
                  <a:pt x="520" y="336"/>
                </a:lnTo>
                <a:lnTo>
                  <a:pt x="517" y="331"/>
                </a:lnTo>
                <a:lnTo>
                  <a:pt x="517" y="331"/>
                </a:lnTo>
                <a:lnTo>
                  <a:pt x="519" y="331"/>
                </a:lnTo>
                <a:lnTo>
                  <a:pt x="520" y="329"/>
                </a:lnTo>
                <a:lnTo>
                  <a:pt x="520" y="326"/>
                </a:lnTo>
                <a:lnTo>
                  <a:pt x="520" y="326"/>
                </a:lnTo>
                <a:lnTo>
                  <a:pt x="518" y="318"/>
                </a:lnTo>
                <a:lnTo>
                  <a:pt x="517" y="316"/>
                </a:lnTo>
                <a:lnTo>
                  <a:pt x="517" y="316"/>
                </a:lnTo>
                <a:lnTo>
                  <a:pt x="518" y="312"/>
                </a:lnTo>
                <a:lnTo>
                  <a:pt x="518" y="310"/>
                </a:lnTo>
                <a:lnTo>
                  <a:pt x="517" y="308"/>
                </a:lnTo>
                <a:lnTo>
                  <a:pt x="517" y="308"/>
                </a:lnTo>
                <a:lnTo>
                  <a:pt x="512" y="304"/>
                </a:lnTo>
                <a:lnTo>
                  <a:pt x="510" y="301"/>
                </a:lnTo>
                <a:lnTo>
                  <a:pt x="510" y="301"/>
                </a:lnTo>
                <a:lnTo>
                  <a:pt x="510" y="301"/>
                </a:lnTo>
                <a:lnTo>
                  <a:pt x="510" y="300"/>
                </a:lnTo>
                <a:lnTo>
                  <a:pt x="508" y="299"/>
                </a:lnTo>
                <a:lnTo>
                  <a:pt x="502" y="298"/>
                </a:lnTo>
                <a:lnTo>
                  <a:pt x="502" y="298"/>
                </a:lnTo>
                <a:lnTo>
                  <a:pt x="486" y="296"/>
                </a:lnTo>
                <a:lnTo>
                  <a:pt x="477" y="296"/>
                </a:lnTo>
                <a:lnTo>
                  <a:pt x="448" y="326"/>
                </a:lnTo>
                <a:lnTo>
                  <a:pt x="448" y="326"/>
                </a:lnTo>
                <a:lnTo>
                  <a:pt x="414" y="328"/>
                </a:lnTo>
                <a:lnTo>
                  <a:pt x="414" y="328"/>
                </a:lnTo>
                <a:lnTo>
                  <a:pt x="413" y="324"/>
                </a:lnTo>
                <a:lnTo>
                  <a:pt x="412" y="312"/>
                </a:lnTo>
                <a:lnTo>
                  <a:pt x="412" y="293"/>
                </a:lnTo>
                <a:lnTo>
                  <a:pt x="412" y="293"/>
                </a:lnTo>
                <a:lnTo>
                  <a:pt x="411" y="290"/>
                </a:lnTo>
                <a:lnTo>
                  <a:pt x="409" y="286"/>
                </a:lnTo>
                <a:lnTo>
                  <a:pt x="400" y="272"/>
                </a:lnTo>
                <a:lnTo>
                  <a:pt x="386" y="251"/>
                </a:lnTo>
                <a:lnTo>
                  <a:pt x="386" y="251"/>
                </a:lnTo>
                <a:lnTo>
                  <a:pt x="377" y="242"/>
                </a:lnTo>
                <a:lnTo>
                  <a:pt x="372" y="235"/>
                </a:lnTo>
                <a:lnTo>
                  <a:pt x="359" y="195"/>
                </a:lnTo>
                <a:lnTo>
                  <a:pt x="352" y="181"/>
                </a:lnTo>
                <a:lnTo>
                  <a:pt x="356" y="173"/>
                </a:lnTo>
                <a:lnTo>
                  <a:pt x="356" y="173"/>
                </a:lnTo>
                <a:lnTo>
                  <a:pt x="371" y="175"/>
                </a:lnTo>
                <a:lnTo>
                  <a:pt x="382" y="175"/>
                </a:lnTo>
                <a:lnTo>
                  <a:pt x="385" y="174"/>
                </a:lnTo>
                <a:lnTo>
                  <a:pt x="387" y="173"/>
                </a:lnTo>
                <a:lnTo>
                  <a:pt x="387" y="173"/>
                </a:lnTo>
                <a:lnTo>
                  <a:pt x="393" y="164"/>
                </a:lnTo>
                <a:lnTo>
                  <a:pt x="395" y="159"/>
                </a:lnTo>
                <a:lnTo>
                  <a:pt x="396" y="157"/>
                </a:lnTo>
                <a:lnTo>
                  <a:pt x="396" y="157"/>
                </a:lnTo>
                <a:lnTo>
                  <a:pt x="396" y="153"/>
                </a:lnTo>
                <a:lnTo>
                  <a:pt x="400" y="146"/>
                </a:lnTo>
                <a:lnTo>
                  <a:pt x="404" y="137"/>
                </a:lnTo>
                <a:lnTo>
                  <a:pt x="406" y="128"/>
                </a:lnTo>
                <a:lnTo>
                  <a:pt x="406" y="128"/>
                </a:lnTo>
                <a:lnTo>
                  <a:pt x="409" y="126"/>
                </a:lnTo>
                <a:lnTo>
                  <a:pt x="411" y="123"/>
                </a:lnTo>
                <a:lnTo>
                  <a:pt x="411" y="120"/>
                </a:lnTo>
                <a:lnTo>
                  <a:pt x="410" y="118"/>
                </a:lnTo>
                <a:lnTo>
                  <a:pt x="410" y="118"/>
                </a:lnTo>
                <a:lnTo>
                  <a:pt x="406" y="111"/>
                </a:lnTo>
                <a:lnTo>
                  <a:pt x="406" y="107"/>
                </a:lnTo>
                <a:lnTo>
                  <a:pt x="406" y="107"/>
                </a:lnTo>
                <a:lnTo>
                  <a:pt x="405" y="97"/>
                </a:lnTo>
                <a:lnTo>
                  <a:pt x="406" y="90"/>
                </a:lnTo>
                <a:lnTo>
                  <a:pt x="406" y="90"/>
                </a:lnTo>
                <a:lnTo>
                  <a:pt x="405" y="76"/>
                </a:lnTo>
                <a:lnTo>
                  <a:pt x="405" y="66"/>
                </a:lnTo>
                <a:lnTo>
                  <a:pt x="404" y="60"/>
                </a:lnTo>
                <a:lnTo>
                  <a:pt x="404" y="60"/>
                </a:lnTo>
                <a:lnTo>
                  <a:pt x="404" y="59"/>
                </a:lnTo>
                <a:lnTo>
                  <a:pt x="405" y="58"/>
                </a:lnTo>
                <a:lnTo>
                  <a:pt x="406" y="54"/>
                </a:lnTo>
                <a:lnTo>
                  <a:pt x="406" y="48"/>
                </a:lnTo>
                <a:lnTo>
                  <a:pt x="406" y="48"/>
                </a:lnTo>
                <a:lnTo>
                  <a:pt x="403" y="41"/>
                </a:lnTo>
                <a:lnTo>
                  <a:pt x="400" y="33"/>
                </a:lnTo>
                <a:lnTo>
                  <a:pt x="395" y="27"/>
                </a:lnTo>
                <a:lnTo>
                  <a:pt x="390" y="22"/>
                </a:lnTo>
                <a:lnTo>
                  <a:pt x="390" y="22"/>
                </a:lnTo>
                <a:lnTo>
                  <a:pt x="383" y="18"/>
                </a:lnTo>
                <a:lnTo>
                  <a:pt x="373" y="13"/>
                </a:lnTo>
                <a:lnTo>
                  <a:pt x="363" y="9"/>
                </a:lnTo>
                <a:lnTo>
                  <a:pt x="354" y="6"/>
                </a:lnTo>
                <a:lnTo>
                  <a:pt x="354" y="6"/>
                </a:lnTo>
                <a:lnTo>
                  <a:pt x="332" y="1"/>
                </a:lnTo>
                <a:lnTo>
                  <a:pt x="320" y="0"/>
                </a:lnTo>
                <a:lnTo>
                  <a:pt x="314" y="0"/>
                </a:lnTo>
                <a:lnTo>
                  <a:pt x="314" y="0"/>
                </a:lnTo>
                <a:lnTo>
                  <a:pt x="301" y="4"/>
                </a:lnTo>
                <a:lnTo>
                  <a:pt x="294" y="8"/>
                </a:lnTo>
                <a:lnTo>
                  <a:pt x="281" y="2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0"/>
          <p:cNvSpPr>
            <a:spLocks noEditPoints="1"/>
          </p:cNvSpPr>
          <p:nvPr/>
        </p:nvSpPr>
        <p:spPr bwMode="auto">
          <a:xfrm>
            <a:off x="8262143" y="4749640"/>
            <a:ext cx="981922" cy="1604502"/>
          </a:xfrm>
          <a:custGeom>
            <a:avLst/>
            <a:gdLst>
              <a:gd name="T0" fmla="*/ 386 w 705"/>
              <a:gd name="T1" fmla="*/ 19 h 1152"/>
              <a:gd name="T2" fmla="*/ 378 w 705"/>
              <a:gd name="T3" fmla="*/ 12 h 1152"/>
              <a:gd name="T4" fmla="*/ 369 w 705"/>
              <a:gd name="T5" fmla="*/ 0 h 1152"/>
              <a:gd name="T6" fmla="*/ 351 w 705"/>
              <a:gd name="T7" fmla="*/ 11 h 1152"/>
              <a:gd name="T8" fmla="*/ 297 w 705"/>
              <a:gd name="T9" fmla="*/ 8 h 1152"/>
              <a:gd name="T10" fmla="*/ 269 w 705"/>
              <a:gd name="T11" fmla="*/ 31 h 1152"/>
              <a:gd name="T12" fmla="*/ 246 w 705"/>
              <a:gd name="T13" fmla="*/ 60 h 1152"/>
              <a:gd name="T14" fmla="*/ 251 w 705"/>
              <a:gd name="T15" fmla="*/ 129 h 1152"/>
              <a:gd name="T16" fmla="*/ 269 w 705"/>
              <a:gd name="T17" fmla="*/ 160 h 1152"/>
              <a:gd name="T18" fmla="*/ 191 w 705"/>
              <a:gd name="T19" fmla="*/ 215 h 1152"/>
              <a:gd name="T20" fmla="*/ 167 w 705"/>
              <a:gd name="T21" fmla="*/ 299 h 1152"/>
              <a:gd name="T22" fmla="*/ 148 w 705"/>
              <a:gd name="T23" fmla="*/ 359 h 1152"/>
              <a:gd name="T24" fmla="*/ 135 w 705"/>
              <a:gd name="T25" fmla="*/ 527 h 1152"/>
              <a:gd name="T26" fmla="*/ 109 w 705"/>
              <a:gd name="T27" fmla="*/ 578 h 1152"/>
              <a:gd name="T28" fmla="*/ 59 w 705"/>
              <a:gd name="T29" fmla="*/ 637 h 1152"/>
              <a:gd name="T30" fmla="*/ 86 w 705"/>
              <a:gd name="T31" fmla="*/ 670 h 1152"/>
              <a:gd name="T32" fmla="*/ 96 w 705"/>
              <a:gd name="T33" fmla="*/ 697 h 1152"/>
              <a:gd name="T34" fmla="*/ 150 w 705"/>
              <a:gd name="T35" fmla="*/ 717 h 1152"/>
              <a:gd name="T36" fmla="*/ 220 w 705"/>
              <a:gd name="T37" fmla="*/ 693 h 1152"/>
              <a:gd name="T38" fmla="*/ 130 w 705"/>
              <a:gd name="T39" fmla="*/ 872 h 1152"/>
              <a:gd name="T40" fmla="*/ 18 w 705"/>
              <a:gd name="T41" fmla="*/ 1017 h 1152"/>
              <a:gd name="T42" fmla="*/ 86 w 705"/>
              <a:gd name="T43" fmla="*/ 1111 h 1152"/>
              <a:gd name="T44" fmla="*/ 159 w 705"/>
              <a:gd name="T45" fmla="*/ 1128 h 1152"/>
              <a:gd name="T46" fmla="*/ 171 w 705"/>
              <a:gd name="T47" fmla="*/ 1109 h 1152"/>
              <a:gd name="T48" fmla="*/ 128 w 705"/>
              <a:gd name="T49" fmla="*/ 1097 h 1152"/>
              <a:gd name="T50" fmla="*/ 115 w 705"/>
              <a:gd name="T51" fmla="*/ 1050 h 1152"/>
              <a:gd name="T52" fmla="*/ 344 w 705"/>
              <a:gd name="T53" fmla="*/ 933 h 1152"/>
              <a:gd name="T54" fmla="*/ 386 w 705"/>
              <a:gd name="T55" fmla="*/ 1085 h 1152"/>
              <a:gd name="T56" fmla="*/ 459 w 705"/>
              <a:gd name="T57" fmla="*/ 1146 h 1152"/>
              <a:gd name="T58" fmla="*/ 544 w 705"/>
              <a:gd name="T59" fmla="*/ 1152 h 1152"/>
              <a:gd name="T60" fmla="*/ 570 w 705"/>
              <a:gd name="T61" fmla="*/ 1140 h 1152"/>
              <a:gd name="T62" fmla="*/ 521 w 705"/>
              <a:gd name="T63" fmla="*/ 1109 h 1152"/>
              <a:gd name="T64" fmla="*/ 475 w 705"/>
              <a:gd name="T65" fmla="*/ 1020 h 1152"/>
              <a:gd name="T66" fmla="*/ 450 w 705"/>
              <a:gd name="T67" fmla="*/ 935 h 1152"/>
              <a:gd name="T68" fmla="*/ 432 w 705"/>
              <a:gd name="T69" fmla="*/ 789 h 1152"/>
              <a:gd name="T70" fmla="*/ 380 w 705"/>
              <a:gd name="T71" fmla="*/ 637 h 1152"/>
              <a:gd name="T72" fmla="*/ 404 w 705"/>
              <a:gd name="T73" fmla="*/ 564 h 1152"/>
              <a:gd name="T74" fmla="*/ 429 w 705"/>
              <a:gd name="T75" fmla="*/ 392 h 1152"/>
              <a:gd name="T76" fmla="*/ 557 w 705"/>
              <a:gd name="T77" fmla="*/ 460 h 1152"/>
              <a:gd name="T78" fmla="*/ 613 w 705"/>
              <a:gd name="T79" fmla="*/ 472 h 1152"/>
              <a:gd name="T80" fmla="*/ 637 w 705"/>
              <a:gd name="T81" fmla="*/ 460 h 1152"/>
              <a:gd name="T82" fmla="*/ 674 w 705"/>
              <a:gd name="T83" fmla="*/ 460 h 1152"/>
              <a:gd name="T84" fmla="*/ 671 w 705"/>
              <a:gd name="T85" fmla="*/ 477 h 1152"/>
              <a:gd name="T86" fmla="*/ 692 w 705"/>
              <a:gd name="T87" fmla="*/ 466 h 1152"/>
              <a:gd name="T88" fmla="*/ 705 w 705"/>
              <a:gd name="T89" fmla="*/ 441 h 1152"/>
              <a:gd name="T90" fmla="*/ 685 w 705"/>
              <a:gd name="T91" fmla="*/ 408 h 1152"/>
              <a:gd name="T92" fmla="*/ 620 w 705"/>
              <a:gd name="T93" fmla="*/ 392 h 1152"/>
              <a:gd name="T94" fmla="*/ 613 w 705"/>
              <a:gd name="T95" fmla="*/ 386 h 1152"/>
              <a:gd name="T96" fmla="*/ 545 w 705"/>
              <a:gd name="T97" fmla="*/ 366 h 1152"/>
              <a:gd name="T98" fmla="*/ 490 w 705"/>
              <a:gd name="T99" fmla="*/ 337 h 1152"/>
              <a:gd name="T100" fmla="*/ 453 w 705"/>
              <a:gd name="T101" fmla="*/ 288 h 1152"/>
              <a:gd name="T102" fmla="*/ 435 w 705"/>
              <a:gd name="T103" fmla="*/ 258 h 1152"/>
              <a:gd name="T104" fmla="*/ 361 w 705"/>
              <a:gd name="T105" fmla="*/ 166 h 1152"/>
              <a:gd name="T106" fmla="*/ 380 w 705"/>
              <a:gd name="T107" fmla="*/ 166 h 1152"/>
              <a:gd name="T108" fmla="*/ 386 w 705"/>
              <a:gd name="T109" fmla="*/ 141 h 1152"/>
              <a:gd name="T110" fmla="*/ 392 w 705"/>
              <a:gd name="T111" fmla="*/ 135 h 1152"/>
              <a:gd name="T112" fmla="*/ 398 w 705"/>
              <a:gd name="T113" fmla="*/ 123 h 1152"/>
              <a:gd name="T114" fmla="*/ 403 w 705"/>
              <a:gd name="T115" fmla="*/ 100 h 1152"/>
              <a:gd name="T116" fmla="*/ 380 w 705"/>
              <a:gd name="T117" fmla="*/ 61 h 1152"/>
              <a:gd name="T118" fmla="*/ 165 w 705"/>
              <a:gd name="T119" fmla="*/ 349 h 1152"/>
              <a:gd name="T120" fmla="*/ 151 w 705"/>
              <a:gd name="T121" fmla="*/ 535 h 1152"/>
              <a:gd name="T122" fmla="*/ 153 w 705"/>
              <a:gd name="T123" fmla="*/ 472 h 1152"/>
              <a:gd name="T124" fmla="*/ 390 w 705"/>
              <a:gd name="T125" fmla="*/ 31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05" h="1152">
                <a:moveTo>
                  <a:pt x="380" y="43"/>
                </a:moveTo>
                <a:lnTo>
                  <a:pt x="380" y="43"/>
                </a:lnTo>
                <a:lnTo>
                  <a:pt x="390" y="31"/>
                </a:lnTo>
                <a:lnTo>
                  <a:pt x="390" y="31"/>
                </a:lnTo>
                <a:lnTo>
                  <a:pt x="386" y="31"/>
                </a:lnTo>
                <a:lnTo>
                  <a:pt x="386" y="19"/>
                </a:lnTo>
                <a:lnTo>
                  <a:pt x="386" y="19"/>
                </a:lnTo>
                <a:lnTo>
                  <a:pt x="389" y="16"/>
                </a:lnTo>
                <a:lnTo>
                  <a:pt x="389" y="14"/>
                </a:lnTo>
                <a:lnTo>
                  <a:pt x="386" y="12"/>
                </a:lnTo>
                <a:lnTo>
                  <a:pt x="386" y="12"/>
                </a:lnTo>
                <a:lnTo>
                  <a:pt x="378" y="12"/>
                </a:lnTo>
                <a:lnTo>
                  <a:pt x="374" y="12"/>
                </a:lnTo>
                <a:lnTo>
                  <a:pt x="374" y="12"/>
                </a:lnTo>
                <a:lnTo>
                  <a:pt x="372" y="9"/>
                </a:lnTo>
                <a:lnTo>
                  <a:pt x="371" y="5"/>
                </a:lnTo>
                <a:lnTo>
                  <a:pt x="369" y="0"/>
                </a:lnTo>
                <a:lnTo>
                  <a:pt x="369" y="0"/>
                </a:lnTo>
                <a:lnTo>
                  <a:pt x="367" y="0"/>
                </a:lnTo>
                <a:lnTo>
                  <a:pt x="367" y="0"/>
                </a:lnTo>
                <a:lnTo>
                  <a:pt x="360" y="8"/>
                </a:lnTo>
                <a:lnTo>
                  <a:pt x="355" y="12"/>
                </a:lnTo>
                <a:lnTo>
                  <a:pt x="355" y="12"/>
                </a:lnTo>
                <a:lnTo>
                  <a:pt x="351" y="11"/>
                </a:lnTo>
                <a:lnTo>
                  <a:pt x="340" y="8"/>
                </a:lnTo>
                <a:lnTo>
                  <a:pt x="325" y="5"/>
                </a:lnTo>
                <a:lnTo>
                  <a:pt x="315" y="5"/>
                </a:lnTo>
                <a:lnTo>
                  <a:pt x="306" y="6"/>
                </a:lnTo>
                <a:lnTo>
                  <a:pt x="306" y="6"/>
                </a:lnTo>
                <a:lnTo>
                  <a:pt x="297" y="8"/>
                </a:lnTo>
                <a:lnTo>
                  <a:pt x="291" y="12"/>
                </a:lnTo>
                <a:lnTo>
                  <a:pt x="283" y="16"/>
                </a:lnTo>
                <a:lnTo>
                  <a:pt x="279" y="20"/>
                </a:lnTo>
                <a:lnTo>
                  <a:pt x="272" y="28"/>
                </a:lnTo>
                <a:lnTo>
                  <a:pt x="269" y="31"/>
                </a:lnTo>
                <a:lnTo>
                  <a:pt x="269" y="31"/>
                </a:lnTo>
                <a:lnTo>
                  <a:pt x="266" y="32"/>
                </a:lnTo>
                <a:lnTo>
                  <a:pt x="262" y="34"/>
                </a:lnTo>
                <a:lnTo>
                  <a:pt x="257" y="37"/>
                </a:lnTo>
                <a:lnTo>
                  <a:pt x="253" y="42"/>
                </a:lnTo>
                <a:lnTo>
                  <a:pt x="249" y="49"/>
                </a:lnTo>
                <a:lnTo>
                  <a:pt x="246" y="60"/>
                </a:lnTo>
                <a:lnTo>
                  <a:pt x="245" y="74"/>
                </a:lnTo>
                <a:lnTo>
                  <a:pt x="245" y="74"/>
                </a:lnTo>
                <a:lnTo>
                  <a:pt x="245" y="98"/>
                </a:lnTo>
                <a:lnTo>
                  <a:pt x="246" y="115"/>
                </a:lnTo>
                <a:lnTo>
                  <a:pt x="249" y="123"/>
                </a:lnTo>
                <a:lnTo>
                  <a:pt x="251" y="129"/>
                </a:lnTo>
                <a:lnTo>
                  <a:pt x="251" y="129"/>
                </a:lnTo>
                <a:lnTo>
                  <a:pt x="256" y="133"/>
                </a:lnTo>
                <a:lnTo>
                  <a:pt x="262" y="137"/>
                </a:lnTo>
                <a:lnTo>
                  <a:pt x="269" y="141"/>
                </a:lnTo>
                <a:lnTo>
                  <a:pt x="269" y="160"/>
                </a:lnTo>
                <a:lnTo>
                  <a:pt x="269" y="160"/>
                </a:lnTo>
                <a:lnTo>
                  <a:pt x="245" y="170"/>
                </a:lnTo>
                <a:lnTo>
                  <a:pt x="214" y="184"/>
                </a:lnTo>
                <a:lnTo>
                  <a:pt x="214" y="184"/>
                </a:lnTo>
                <a:lnTo>
                  <a:pt x="211" y="187"/>
                </a:lnTo>
                <a:lnTo>
                  <a:pt x="205" y="195"/>
                </a:lnTo>
                <a:lnTo>
                  <a:pt x="191" y="215"/>
                </a:lnTo>
                <a:lnTo>
                  <a:pt x="179" y="238"/>
                </a:lnTo>
                <a:lnTo>
                  <a:pt x="174" y="248"/>
                </a:lnTo>
                <a:lnTo>
                  <a:pt x="171" y="258"/>
                </a:lnTo>
                <a:lnTo>
                  <a:pt x="171" y="258"/>
                </a:lnTo>
                <a:lnTo>
                  <a:pt x="168" y="274"/>
                </a:lnTo>
                <a:lnTo>
                  <a:pt x="167" y="299"/>
                </a:lnTo>
                <a:lnTo>
                  <a:pt x="167" y="299"/>
                </a:lnTo>
                <a:lnTo>
                  <a:pt x="159" y="319"/>
                </a:lnTo>
                <a:lnTo>
                  <a:pt x="153" y="331"/>
                </a:lnTo>
                <a:lnTo>
                  <a:pt x="153" y="331"/>
                </a:lnTo>
                <a:lnTo>
                  <a:pt x="151" y="340"/>
                </a:lnTo>
                <a:lnTo>
                  <a:pt x="148" y="359"/>
                </a:lnTo>
                <a:lnTo>
                  <a:pt x="145" y="411"/>
                </a:lnTo>
                <a:lnTo>
                  <a:pt x="141" y="490"/>
                </a:lnTo>
                <a:lnTo>
                  <a:pt x="141" y="490"/>
                </a:lnTo>
                <a:lnTo>
                  <a:pt x="139" y="509"/>
                </a:lnTo>
                <a:lnTo>
                  <a:pt x="138" y="520"/>
                </a:lnTo>
                <a:lnTo>
                  <a:pt x="135" y="527"/>
                </a:lnTo>
                <a:lnTo>
                  <a:pt x="135" y="527"/>
                </a:lnTo>
                <a:lnTo>
                  <a:pt x="118" y="547"/>
                </a:lnTo>
                <a:lnTo>
                  <a:pt x="109" y="558"/>
                </a:lnTo>
                <a:lnTo>
                  <a:pt x="104" y="564"/>
                </a:lnTo>
                <a:lnTo>
                  <a:pt x="104" y="564"/>
                </a:lnTo>
                <a:lnTo>
                  <a:pt x="109" y="578"/>
                </a:lnTo>
                <a:lnTo>
                  <a:pt x="109" y="578"/>
                </a:lnTo>
                <a:lnTo>
                  <a:pt x="87" y="599"/>
                </a:lnTo>
                <a:lnTo>
                  <a:pt x="70" y="618"/>
                </a:lnTo>
                <a:lnTo>
                  <a:pt x="64" y="625"/>
                </a:lnTo>
                <a:lnTo>
                  <a:pt x="61" y="631"/>
                </a:lnTo>
                <a:lnTo>
                  <a:pt x="59" y="637"/>
                </a:lnTo>
                <a:lnTo>
                  <a:pt x="61" y="644"/>
                </a:lnTo>
                <a:lnTo>
                  <a:pt x="61" y="644"/>
                </a:lnTo>
                <a:lnTo>
                  <a:pt x="66" y="650"/>
                </a:lnTo>
                <a:lnTo>
                  <a:pt x="70" y="654"/>
                </a:lnTo>
                <a:lnTo>
                  <a:pt x="81" y="665"/>
                </a:lnTo>
                <a:lnTo>
                  <a:pt x="86" y="670"/>
                </a:lnTo>
                <a:lnTo>
                  <a:pt x="89" y="674"/>
                </a:lnTo>
                <a:lnTo>
                  <a:pt x="92" y="680"/>
                </a:lnTo>
                <a:lnTo>
                  <a:pt x="92" y="687"/>
                </a:lnTo>
                <a:lnTo>
                  <a:pt x="92" y="687"/>
                </a:lnTo>
                <a:lnTo>
                  <a:pt x="93" y="693"/>
                </a:lnTo>
                <a:lnTo>
                  <a:pt x="96" y="697"/>
                </a:lnTo>
                <a:lnTo>
                  <a:pt x="101" y="702"/>
                </a:lnTo>
                <a:lnTo>
                  <a:pt x="107" y="706"/>
                </a:lnTo>
                <a:lnTo>
                  <a:pt x="124" y="713"/>
                </a:lnTo>
                <a:lnTo>
                  <a:pt x="141" y="717"/>
                </a:lnTo>
                <a:lnTo>
                  <a:pt x="141" y="717"/>
                </a:lnTo>
                <a:lnTo>
                  <a:pt x="150" y="717"/>
                </a:lnTo>
                <a:lnTo>
                  <a:pt x="162" y="716"/>
                </a:lnTo>
                <a:lnTo>
                  <a:pt x="176" y="713"/>
                </a:lnTo>
                <a:lnTo>
                  <a:pt x="190" y="706"/>
                </a:lnTo>
                <a:lnTo>
                  <a:pt x="211" y="697"/>
                </a:lnTo>
                <a:lnTo>
                  <a:pt x="220" y="693"/>
                </a:lnTo>
                <a:lnTo>
                  <a:pt x="220" y="693"/>
                </a:lnTo>
                <a:lnTo>
                  <a:pt x="211" y="737"/>
                </a:lnTo>
                <a:lnTo>
                  <a:pt x="202" y="771"/>
                </a:lnTo>
                <a:lnTo>
                  <a:pt x="196" y="791"/>
                </a:lnTo>
                <a:lnTo>
                  <a:pt x="196" y="791"/>
                </a:lnTo>
                <a:lnTo>
                  <a:pt x="173" y="820"/>
                </a:lnTo>
                <a:lnTo>
                  <a:pt x="130" y="872"/>
                </a:lnTo>
                <a:lnTo>
                  <a:pt x="87" y="924"/>
                </a:lnTo>
                <a:lnTo>
                  <a:pt x="67" y="950"/>
                </a:lnTo>
                <a:lnTo>
                  <a:pt x="67" y="950"/>
                </a:lnTo>
                <a:lnTo>
                  <a:pt x="58" y="964"/>
                </a:lnTo>
                <a:lnTo>
                  <a:pt x="41" y="987"/>
                </a:lnTo>
                <a:lnTo>
                  <a:pt x="18" y="1017"/>
                </a:lnTo>
                <a:lnTo>
                  <a:pt x="0" y="1054"/>
                </a:lnTo>
                <a:lnTo>
                  <a:pt x="37" y="1079"/>
                </a:lnTo>
                <a:lnTo>
                  <a:pt x="49" y="1073"/>
                </a:lnTo>
                <a:lnTo>
                  <a:pt x="49" y="1073"/>
                </a:lnTo>
                <a:lnTo>
                  <a:pt x="69" y="1094"/>
                </a:lnTo>
                <a:lnTo>
                  <a:pt x="86" y="1111"/>
                </a:lnTo>
                <a:lnTo>
                  <a:pt x="98" y="1122"/>
                </a:lnTo>
                <a:lnTo>
                  <a:pt x="98" y="1122"/>
                </a:lnTo>
                <a:lnTo>
                  <a:pt x="104" y="1125"/>
                </a:lnTo>
                <a:lnTo>
                  <a:pt x="113" y="1126"/>
                </a:lnTo>
                <a:lnTo>
                  <a:pt x="133" y="1128"/>
                </a:lnTo>
                <a:lnTo>
                  <a:pt x="159" y="1128"/>
                </a:lnTo>
                <a:lnTo>
                  <a:pt x="159" y="1128"/>
                </a:lnTo>
                <a:lnTo>
                  <a:pt x="167" y="1122"/>
                </a:lnTo>
                <a:lnTo>
                  <a:pt x="171" y="1115"/>
                </a:lnTo>
                <a:lnTo>
                  <a:pt x="173" y="1112"/>
                </a:lnTo>
                <a:lnTo>
                  <a:pt x="171" y="1109"/>
                </a:lnTo>
                <a:lnTo>
                  <a:pt x="171" y="1109"/>
                </a:lnTo>
                <a:lnTo>
                  <a:pt x="168" y="1108"/>
                </a:lnTo>
                <a:lnTo>
                  <a:pt x="164" y="1105"/>
                </a:lnTo>
                <a:lnTo>
                  <a:pt x="150" y="1103"/>
                </a:lnTo>
                <a:lnTo>
                  <a:pt x="136" y="1102"/>
                </a:lnTo>
                <a:lnTo>
                  <a:pt x="131" y="1099"/>
                </a:lnTo>
                <a:lnTo>
                  <a:pt x="128" y="1097"/>
                </a:lnTo>
                <a:lnTo>
                  <a:pt x="128" y="1097"/>
                </a:lnTo>
                <a:lnTo>
                  <a:pt x="125" y="1089"/>
                </a:lnTo>
                <a:lnTo>
                  <a:pt x="122" y="1079"/>
                </a:lnTo>
                <a:lnTo>
                  <a:pt x="116" y="1060"/>
                </a:lnTo>
                <a:lnTo>
                  <a:pt x="116" y="1060"/>
                </a:lnTo>
                <a:lnTo>
                  <a:pt x="115" y="1050"/>
                </a:lnTo>
                <a:lnTo>
                  <a:pt x="115" y="1033"/>
                </a:lnTo>
                <a:lnTo>
                  <a:pt x="116" y="1011"/>
                </a:lnTo>
                <a:lnTo>
                  <a:pt x="300" y="834"/>
                </a:lnTo>
                <a:lnTo>
                  <a:pt x="300" y="834"/>
                </a:lnTo>
                <a:lnTo>
                  <a:pt x="326" y="890"/>
                </a:lnTo>
                <a:lnTo>
                  <a:pt x="344" y="933"/>
                </a:lnTo>
                <a:lnTo>
                  <a:pt x="352" y="950"/>
                </a:lnTo>
                <a:lnTo>
                  <a:pt x="355" y="962"/>
                </a:lnTo>
                <a:lnTo>
                  <a:pt x="355" y="962"/>
                </a:lnTo>
                <a:lnTo>
                  <a:pt x="369" y="1022"/>
                </a:lnTo>
                <a:lnTo>
                  <a:pt x="378" y="1059"/>
                </a:lnTo>
                <a:lnTo>
                  <a:pt x="386" y="1085"/>
                </a:lnTo>
                <a:lnTo>
                  <a:pt x="386" y="1085"/>
                </a:lnTo>
                <a:lnTo>
                  <a:pt x="392" y="1100"/>
                </a:lnTo>
                <a:lnTo>
                  <a:pt x="398" y="1112"/>
                </a:lnTo>
                <a:lnTo>
                  <a:pt x="404" y="1122"/>
                </a:lnTo>
                <a:lnTo>
                  <a:pt x="404" y="1140"/>
                </a:lnTo>
                <a:lnTo>
                  <a:pt x="459" y="1146"/>
                </a:lnTo>
                <a:lnTo>
                  <a:pt x="459" y="1146"/>
                </a:lnTo>
                <a:lnTo>
                  <a:pt x="476" y="1149"/>
                </a:lnTo>
                <a:lnTo>
                  <a:pt x="495" y="1151"/>
                </a:lnTo>
                <a:lnTo>
                  <a:pt x="521" y="1152"/>
                </a:lnTo>
                <a:lnTo>
                  <a:pt x="521" y="1152"/>
                </a:lnTo>
                <a:lnTo>
                  <a:pt x="544" y="1152"/>
                </a:lnTo>
                <a:lnTo>
                  <a:pt x="559" y="1151"/>
                </a:lnTo>
                <a:lnTo>
                  <a:pt x="564" y="1149"/>
                </a:lnTo>
                <a:lnTo>
                  <a:pt x="567" y="1146"/>
                </a:lnTo>
                <a:lnTo>
                  <a:pt x="568" y="1143"/>
                </a:lnTo>
                <a:lnTo>
                  <a:pt x="570" y="1140"/>
                </a:lnTo>
                <a:lnTo>
                  <a:pt x="570" y="1140"/>
                </a:lnTo>
                <a:lnTo>
                  <a:pt x="568" y="1135"/>
                </a:lnTo>
                <a:lnTo>
                  <a:pt x="565" y="1132"/>
                </a:lnTo>
                <a:lnTo>
                  <a:pt x="550" y="1126"/>
                </a:lnTo>
                <a:lnTo>
                  <a:pt x="533" y="1119"/>
                </a:lnTo>
                <a:lnTo>
                  <a:pt x="527" y="1114"/>
                </a:lnTo>
                <a:lnTo>
                  <a:pt x="521" y="1109"/>
                </a:lnTo>
                <a:lnTo>
                  <a:pt x="521" y="1109"/>
                </a:lnTo>
                <a:lnTo>
                  <a:pt x="507" y="1096"/>
                </a:lnTo>
                <a:lnTo>
                  <a:pt x="502" y="1091"/>
                </a:lnTo>
                <a:lnTo>
                  <a:pt x="496" y="1079"/>
                </a:lnTo>
                <a:lnTo>
                  <a:pt x="496" y="1079"/>
                </a:lnTo>
                <a:lnTo>
                  <a:pt x="475" y="1020"/>
                </a:lnTo>
                <a:lnTo>
                  <a:pt x="461" y="978"/>
                </a:lnTo>
                <a:lnTo>
                  <a:pt x="455" y="961"/>
                </a:lnTo>
                <a:lnTo>
                  <a:pt x="453" y="950"/>
                </a:lnTo>
                <a:lnTo>
                  <a:pt x="453" y="950"/>
                </a:lnTo>
                <a:lnTo>
                  <a:pt x="452" y="942"/>
                </a:lnTo>
                <a:lnTo>
                  <a:pt x="450" y="935"/>
                </a:lnTo>
                <a:lnTo>
                  <a:pt x="444" y="916"/>
                </a:lnTo>
                <a:lnTo>
                  <a:pt x="438" y="901"/>
                </a:lnTo>
                <a:lnTo>
                  <a:pt x="435" y="889"/>
                </a:lnTo>
                <a:lnTo>
                  <a:pt x="435" y="889"/>
                </a:lnTo>
                <a:lnTo>
                  <a:pt x="433" y="827"/>
                </a:lnTo>
                <a:lnTo>
                  <a:pt x="432" y="789"/>
                </a:lnTo>
                <a:lnTo>
                  <a:pt x="430" y="774"/>
                </a:lnTo>
                <a:lnTo>
                  <a:pt x="429" y="766"/>
                </a:lnTo>
                <a:lnTo>
                  <a:pt x="429" y="766"/>
                </a:lnTo>
                <a:lnTo>
                  <a:pt x="403" y="699"/>
                </a:lnTo>
                <a:lnTo>
                  <a:pt x="387" y="657"/>
                </a:lnTo>
                <a:lnTo>
                  <a:pt x="380" y="637"/>
                </a:lnTo>
                <a:lnTo>
                  <a:pt x="380" y="637"/>
                </a:lnTo>
                <a:lnTo>
                  <a:pt x="383" y="625"/>
                </a:lnTo>
                <a:lnTo>
                  <a:pt x="392" y="602"/>
                </a:lnTo>
                <a:lnTo>
                  <a:pt x="400" y="578"/>
                </a:lnTo>
                <a:lnTo>
                  <a:pt x="404" y="564"/>
                </a:lnTo>
                <a:lnTo>
                  <a:pt x="404" y="564"/>
                </a:lnTo>
                <a:lnTo>
                  <a:pt x="410" y="515"/>
                </a:lnTo>
                <a:lnTo>
                  <a:pt x="410" y="515"/>
                </a:lnTo>
                <a:lnTo>
                  <a:pt x="421" y="454"/>
                </a:lnTo>
                <a:lnTo>
                  <a:pt x="427" y="412"/>
                </a:lnTo>
                <a:lnTo>
                  <a:pt x="429" y="399"/>
                </a:lnTo>
                <a:lnTo>
                  <a:pt x="429" y="392"/>
                </a:lnTo>
                <a:lnTo>
                  <a:pt x="429" y="392"/>
                </a:lnTo>
                <a:lnTo>
                  <a:pt x="490" y="423"/>
                </a:lnTo>
                <a:lnTo>
                  <a:pt x="534" y="446"/>
                </a:lnTo>
                <a:lnTo>
                  <a:pt x="550" y="455"/>
                </a:lnTo>
                <a:lnTo>
                  <a:pt x="557" y="460"/>
                </a:lnTo>
                <a:lnTo>
                  <a:pt x="557" y="460"/>
                </a:lnTo>
                <a:lnTo>
                  <a:pt x="561" y="463"/>
                </a:lnTo>
                <a:lnTo>
                  <a:pt x="567" y="464"/>
                </a:lnTo>
                <a:lnTo>
                  <a:pt x="583" y="469"/>
                </a:lnTo>
                <a:lnTo>
                  <a:pt x="600" y="472"/>
                </a:lnTo>
                <a:lnTo>
                  <a:pt x="613" y="472"/>
                </a:lnTo>
                <a:lnTo>
                  <a:pt x="613" y="472"/>
                </a:lnTo>
                <a:lnTo>
                  <a:pt x="616" y="471"/>
                </a:lnTo>
                <a:lnTo>
                  <a:pt x="619" y="469"/>
                </a:lnTo>
                <a:lnTo>
                  <a:pt x="623" y="463"/>
                </a:lnTo>
                <a:lnTo>
                  <a:pt x="625" y="454"/>
                </a:lnTo>
                <a:lnTo>
                  <a:pt x="625" y="454"/>
                </a:lnTo>
                <a:lnTo>
                  <a:pt x="637" y="460"/>
                </a:lnTo>
                <a:lnTo>
                  <a:pt x="648" y="464"/>
                </a:lnTo>
                <a:lnTo>
                  <a:pt x="652" y="466"/>
                </a:lnTo>
                <a:lnTo>
                  <a:pt x="656" y="466"/>
                </a:lnTo>
                <a:lnTo>
                  <a:pt x="656" y="466"/>
                </a:lnTo>
                <a:lnTo>
                  <a:pt x="668" y="463"/>
                </a:lnTo>
                <a:lnTo>
                  <a:pt x="674" y="460"/>
                </a:lnTo>
                <a:lnTo>
                  <a:pt x="674" y="460"/>
                </a:lnTo>
                <a:lnTo>
                  <a:pt x="672" y="463"/>
                </a:lnTo>
                <a:lnTo>
                  <a:pt x="669" y="469"/>
                </a:lnTo>
                <a:lnTo>
                  <a:pt x="669" y="472"/>
                </a:lnTo>
                <a:lnTo>
                  <a:pt x="669" y="475"/>
                </a:lnTo>
                <a:lnTo>
                  <a:pt x="671" y="477"/>
                </a:lnTo>
                <a:lnTo>
                  <a:pt x="674" y="478"/>
                </a:lnTo>
                <a:lnTo>
                  <a:pt x="674" y="478"/>
                </a:lnTo>
                <a:lnTo>
                  <a:pt x="680" y="477"/>
                </a:lnTo>
                <a:lnTo>
                  <a:pt x="686" y="474"/>
                </a:lnTo>
                <a:lnTo>
                  <a:pt x="689" y="469"/>
                </a:lnTo>
                <a:lnTo>
                  <a:pt x="692" y="466"/>
                </a:lnTo>
                <a:lnTo>
                  <a:pt x="692" y="466"/>
                </a:lnTo>
                <a:lnTo>
                  <a:pt x="695" y="463"/>
                </a:lnTo>
                <a:lnTo>
                  <a:pt x="700" y="457"/>
                </a:lnTo>
                <a:lnTo>
                  <a:pt x="705" y="448"/>
                </a:lnTo>
                <a:lnTo>
                  <a:pt x="705" y="448"/>
                </a:lnTo>
                <a:lnTo>
                  <a:pt x="705" y="441"/>
                </a:lnTo>
                <a:lnTo>
                  <a:pt x="705" y="432"/>
                </a:lnTo>
                <a:lnTo>
                  <a:pt x="701" y="423"/>
                </a:lnTo>
                <a:lnTo>
                  <a:pt x="698" y="417"/>
                </a:lnTo>
                <a:lnTo>
                  <a:pt x="698" y="417"/>
                </a:lnTo>
                <a:lnTo>
                  <a:pt x="694" y="412"/>
                </a:lnTo>
                <a:lnTo>
                  <a:pt x="685" y="408"/>
                </a:lnTo>
                <a:lnTo>
                  <a:pt x="674" y="403"/>
                </a:lnTo>
                <a:lnTo>
                  <a:pt x="662" y="399"/>
                </a:lnTo>
                <a:lnTo>
                  <a:pt x="662" y="399"/>
                </a:lnTo>
                <a:lnTo>
                  <a:pt x="649" y="395"/>
                </a:lnTo>
                <a:lnTo>
                  <a:pt x="637" y="394"/>
                </a:lnTo>
                <a:lnTo>
                  <a:pt x="620" y="392"/>
                </a:lnTo>
                <a:lnTo>
                  <a:pt x="620" y="392"/>
                </a:lnTo>
                <a:lnTo>
                  <a:pt x="619" y="392"/>
                </a:lnTo>
                <a:lnTo>
                  <a:pt x="620" y="392"/>
                </a:lnTo>
                <a:lnTo>
                  <a:pt x="620" y="392"/>
                </a:lnTo>
                <a:lnTo>
                  <a:pt x="613" y="386"/>
                </a:lnTo>
                <a:lnTo>
                  <a:pt x="613" y="386"/>
                </a:lnTo>
                <a:lnTo>
                  <a:pt x="606" y="382"/>
                </a:lnTo>
                <a:lnTo>
                  <a:pt x="602" y="380"/>
                </a:lnTo>
                <a:lnTo>
                  <a:pt x="576" y="374"/>
                </a:lnTo>
                <a:lnTo>
                  <a:pt x="576" y="374"/>
                </a:lnTo>
                <a:lnTo>
                  <a:pt x="551" y="368"/>
                </a:lnTo>
                <a:lnTo>
                  <a:pt x="545" y="366"/>
                </a:lnTo>
                <a:lnTo>
                  <a:pt x="539" y="362"/>
                </a:lnTo>
                <a:lnTo>
                  <a:pt x="539" y="362"/>
                </a:lnTo>
                <a:lnTo>
                  <a:pt x="527" y="354"/>
                </a:lnTo>
                <a:lnTo>
                  <a:pt x="511" y="348"/>
                </a:lnTo>
                <a:lnTo>
                  <a:pt x="498" y="342"/>
                </a:lnTo>
                <a:lnTo>
                  <a:pt x="490" y="337"/>
                </a:lnTo>
                <a:lnTo>
                  <a:pt x="490" y="337"/>
                </a:lnTo>
                <a:lnTo>
                  <a:pt x="470" y="314"/>
                </a:lnTo>
                <a:lnTo>
                  <a:pt x="458" y="299"/>
                </a:lnTo>
                <a:lnTo>
                  <a:pt x="455" y="293"/>
                </a:lnTo>
                <a:lnTo>
                  <a:pt x="453" y="288"/>
                </a:lnTo>
                <a:lnTo>
                  <a:pt x="453" y="288"/>
                </a:lnTo>
                <a:lnTo>
                  <a:pt x="453" y="285"/>
                </a:lnTo>
                <a:lnTo>
                  <a:pt x="452" y="281"/>
                </a:lnTo>
                <a:lnTo>
                  <a:pt x="447" y="273"/>
                </a:lnTo>
                <a:lnTo>
                  <a:pt x="441" y="267"/>
                </a:lnTo>
                <a:lnTo>
                  <a:pt x="435" y="258"/>
                </a:lnTo>
                <a:lnTo>
                  <a:pt x="435" y="258"/>
                </a:lnTo>
                <a:lnTo>
                  <a:pt x="429" y="248"/>
                </a:lnTo>
                <a:lnTo>
                  <a:pt x="420" y="241"/>
                </a:lnTo>
                <a:lnTo>
                  <a:pt x="410" y="233"/>
                </a:lnTo>
                <a:lnTo>
                  <a:pt x="374" y="202"/>
                </a:lnTo>
                <a:lnTo>
                  <a:pt x="361" y="184"/>
                </a:lnTo>
                <a:lnTo>
                  <a:pt x="361" y="166"/>
                </a:lnTo>
                <a:lnTo>
                  <a:pt x="361" y="166"/>
                </a:lnTo>
                <a:lnTo>
                  <a:pt x="369" y="167"/>
                </a:lnTo>
                <a:lnTo>
                  <a:pt x="374" y="169"/>
                </a:lnTo>
                <a:lnTo>
                  <a:pt x="377" y="167"/>
                </a:lnTo>
                <a:lnTo>
                  <a:pt x="380" y="166"/>
                </a:lnTo>
                <a:lnTo>
                  <a:pt x="380" y="166"/>
                </a:lnTo>
                <a:lnTo>
                  <a:pt x="381" y="163"/>
                </a:lnTo>
                <a:lnTo>
                  <a:pt x="383" y="160"/>
                </a:lnTo>
                <a:lnTo>
                  <a:pt x="384" y="150"/>
                </a:lnTo>
                <a:lnTo>
                  <a:pt x="384" y="144"/>
                </a:lnTo>
                <a:lnTo>
                  <a:pt x="384" y="141"/>
                </a:lnTo>
                <a:lnTo>
                  <a:pt x="386" y="141"/>
                </a:lnTo>
                <a:lnTo>
                  <a:pt x="386" y="141"/>
                </a:lnTo>
                <a:lnTo>
                  <a:pt x="389" y="140"/>
                </a:lnTo>
                <a:lnTo>
                  <a:pt x="390" y="138"/>
                </a:lnTo>
                <a:lnTo>
                  <a:pt x="390" y="137"/>
                </a:lnTo>
                <a:lnTo>
                  <a:pt x="392" y="135"/>
                </a:lnTo>
                <a:lnTo>
                  <a:pt x="392" y="135"/>
                </a:lnTo>
                <a:lnTo>
                  <a:pt x="392" y="135"/>
                </a:lnTo>
                <a:lnTo>
                  <a:pt x="392" y="132"/>
                </a:lnTo>
                <a:lnTo>
                  <a:pt x="392" y="129"/>
                </a:lnTo>
                <a:lnTo>
                  <a:pt x="392" y="129"/>
                </a:lnTo>
                <a:lnTo>
                  <a:pt x="398" y="123"/>
                </a:lnTo>
                <a:lnTo>
                  <a:pt x="398" y="123"/>
                </a:lnTo>
                <a:lnTo>
                  <a:pt x="398" y="120"/>
                </a:lnTo>
                <a:lnTo>
                  <a:pt x="395" y="114"/>
                </a:lnTo>
                <a:lnTo>
                  <a:pt x="392" y="104"/>
                </a:lnTo>
                <a:lnTo>
                  <a:pt x="392" y="104"/>
                </a:lnTo>
                <a:lnTo>
                  <a:pt x="398" y="103"/>
                </a:lnTo>
                <a:lnTo>
                  <a:pt x="403" y="100"/>
                </a:lnTo>
                <a:lnTo>
                  <a:pt x="404" y="98"/>
                </a:lnTo>
                <a:lnTo>
                  <a:pt x="404" y="98"/>
                </a:lnTo>
                <a:lnTo>
                  <a:pt x="392" y="81"/>
                </a:lnTo>
                <a:lnTo>
                  <a:pt x="383" y="69"/>
                </a:lnTo>
                <a:lnTo>
                  <a:pt x="380" y="61"/>
                </a:lnTo>
                <a:lnTo>
                  <a:pt x="380" y="61"/>
                </a:lnTo>
                <a:lnTo>
                  <a:pt x="380" y="51"/>
                </a:lnTo>
                <a:lnTo>
                  <a:pt x="380" y="43"/>
                </a:lnTo>
                <a:lnTo>
                  <a:pt x="380" y="43"/>
                </a:lnTo>
                <a:close/>
                <a:moveTo>
                  <a:pt x="165" y="339"/>
                </a:moveTo>
                <a:lnTo>
                  <a:pt x="165" y="339"/>
                </a:lnTo>
                <a:lnTo>
                  <a:pt x="165" y="349"/>
                </a:lnTo>
                <a:lnTo>
                  <a:pt x="165" y="349"/>
                </a:lnTo>
                <a:lnTo>
                  <a:pt x="168" y="440"/>
                </a:lnTo>
                <a:lnTo>
                  <a:pt x="171" y="521"/>
                </a:lnTo>
                <a:lnTo>
                  <a:pt x="171" y="521"/>
                </a:lnTo>
                <a:lnTo>
                  <a:pt x="167" y="524"/>
                </a:lnTo>
                <a:lnTo>
                  <a:pt x="151" y="535"/>
                </a:lnTo>
                <a:lnTo>
                  <a:pt x="151" y="535"/>
                </a:lnTo>
                <a:lnTo>
                  <a:pt x="153" y="533"/>
                </a:lnTo>
                <a:lnTo>
                  <a:pt x="153" y="533"/>
                </a:lnTo>
                <a:lnTo>
                  <a:pt x="154" y="526"/>
                </a:lnTo>
                <a:lnTo>
                  <a:pt x="153" y="509"/>
                </a:lnTo>
                <a:lnTo>
                  <a:pt x="153" y="472"/>
                </a:lnTo>
                <a:lnTo>
                  <a:pt x="153" y="472"/>
                </a:lnTo>
                <a:lnTo>
                  <a:pt x="159" y="392"/>
                </a:lnTo>
                <a:lnTo>
                  <a:pt x="165" y="339"/>
                </a:lnTo>
                <a:close/>
                <a:moveTo>
                  <a:pt x="392" y="31"/>
                </a:moveTo>
                <a:lnTo>
                  <a:pt x="392" y="31"/>
                </a:lnTo>
                <a:lnTo>
                  <a:pt x="390" y="31"/>
                </a:lnTo>
                <a:lnTo>
                  <a:pt x="390" y="31"/>
                </a:lnTo>
                <a:lnTo>
                  <a:pt x="392" y="31"/>
                </a:lnTo>
                <a:lnTo>
                  <a:pt x="392" y="3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pptx562_歩いている男性のシルエット3</dc:title>
  <dc:subject>pptx562_歩いている男性のシルエット3</dc:subject>
  <dc:creator>http://www.digipot.net</dc:creator>
  <cp:lastModifiedBy/>
  <cp:revision>1</cp:revision>
  <dcterms:created xsi:type="dcterms:W3CDTF">2014-01-30T05:12:09Z</dcterms:created>
  <dcterms:modified xsi:type="dcterms:W3CDTF">2017-05-23T02:58:33Z</dcterms:modified>
  <cp:category/>
  <cp:version>1</cp:version>
</cp:coreProperties>
</file>