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678" y="8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/>
          <p:cNvSpPr>
            <a:spLocks noEditPoints="1"/>
          </p:cNvSpPr>
          <p:nvPr/>
        </p:nvSpPr>
        <p:spPr bwMode="auto">
          <a:xfrm>
            <a:off x="8482655" y="2753924"/>
            <a:ext cx="479053" cy="1667813"/>
          </a:xfrm>
          <a:custGeom>
            <a:avLst/>
            <a:gdLst>
              <a:gd name="T0" fmla="*/ 186 w 486"/>
              <a:gd name="T1" fmla="*/ 42 h 1692"/>
              <a:gd name="T2" fmla="*/ 183 w 486"/>
              <a:gd name="T3" fmla="*/ 37 h 1692"/>
              <a:gd name="T4" fmla="*/ 160 w 486"/>
              <a:gd name="T5" fmla="*/ 36 h 1692"/>
              <a:gd name="T6" fmla="*/ 138 w 486"/>
              <a:gd name="T7" fmla="*/ 51 h 1692"/>
              <a:gd name="T8" fmla="*/ 126 w 486"/>
              <a:gd name="T9" fmla="*/ 66 h 1692"/>
              <a:gd name="T10" fmla="*/ 115 w 486"/>
              <a:gd name="T11" fmla="*/ 82 h 1692"/>
              <a:gd name="T12" fmla="*/ 108 w 486"/>
              <a:gd name="T13" fmla="*/ 134 h 1692"/>
              <a:gd name="T14" fmla="*/ 93 w 486"/>
              <a:gd name="T15" fmla="*/ 158 h 1692"/>
              <a:gd name="T16" fmla="*/ 79 w 486"/>
              <a:gd name="T17" fmla="*/ 211 h 1692"/>
              <a:gd name="T18" fmla="*/ 58 w 486"/>
              <a:gd name="T19" fmla="*/ 247 h 1692"/>
              <a:gd name="T20" fmla="*/ 39 w 486"/>
              <a:gd name="T21" fmla="*/ 295 h 1692"/>
              <a:gd name="T22" fmla="*/ 48 w 486"/>
              <a:gd name="T23" fmla="*/ 334 h 1692"/>
              <a:gd name="T24" fmla="*/ 191 w 486"/>
              <a:gd name="T25" fmla="*/ 442 h 1692"/>
              <a:gd name="T26" fmla="*/ 184 w 486"/>
              <a:gd name="T27" fmla="*/ 588 h 1692"/>
              <a:gd name="T28" fmla="*/ 115 w 486"/>
              <a:gd name="T29" fmla="*/ 786 h 1692"/>
              <a:gd name="T30" fmla="*/ 107 w 486"/>
              <a:gd name="T31" fmla="*/ 882 h 1692"/>
              <a:gd name="T32" fmla="*/ 99 w 486"/>
              <a:gd name="T33" fmla="*/ 938 h 1692"/>
              <a:gd name="T34" fmla="*/ 70 w 486"/>
              <a:gd name="T35" fmla="*/ 1316 h 1692"/>
              <a:gd name="T36" fmla="*/ 103 w 486"/>
              <a:gd name="T37" fmla="*/ 1511 h 1692"/>
              <a:gd name="T38" fmla="*/ 90 w 486"/>
              <a:gd name="T39" fmla="*/ 1612 h 1692"/>
              <a:gd name="T40" fmla="*/ 44 w 486"/>
              <a:gd name="T41" fmla="*/ 1636 h 1692"/>
              <a:gd name="T42" fmla="*/ 0 w 486"/>
              <a:gd name="T43" fmla="*/ 1653 h 1692"/>
              <a:gd name="T44" fmla="*/ 26 w 486"/>
              <a:gd name="T45" fmla="*/ 1669 h 1692"/>
              <a:gd name="T46" fmla="*/ 123 w 486"/>
              <a:gd name="T47" fmla="*/ 1681 h 1692"/>
              <a:gd name="T48" fmla="*/ 149 w 486"/>
              <a:gd name="T49" fmla="*/ 1692 h 1692"/>
              <a:gd name="T50" fmla="*/ 338 w 486"/>
              <a:gd name="T51" fmla="*/ 1686 h 1692"/>
              <a:gd name="T52" fmla="*/ 349 w 486"/>
              <a:gd name="T53" fmla="*/ 1613 h 1692"/>
              <a:gd name="T54" fmla="*/ 336 w 486"/>
              <a:gd name="T55" fmla="*/ 1530 h 1692"/>
              <a:gd name="T56" fmla="*/ 306 w 486"/>
              <a:gd name="T57" fmla="*/ 1315 h 1692"/>
              <a:gd name="T58" fmla="*/ 295 w 486"/>
              <a:gd name="T59" fmla="*/ 1135 h 1692"/>
              <a:gd name="T60" fmla="*/ 321 w 486"/>
              <a:gd name="T61" fmla="*/ 1009 h 1692"/>
              <a:gd name="T62" fmla="*/ 332 w 486"/>
              <a:gd name="T63" fmla="*/ 918 h 1692"/>
              <a:gd name="T64" fmla="*/ 360 w 486"/>
              <a:gd name="T65" fmla="*/ 911 h 1692"/>
              <a:gd name="T66" fmla="*/ 394 w 486"/>
              <a:gd name="T67" fmla="*/ 828 h 1692"/>
              <a:gd name="T68" fmla="*/ 355 w 486"/>
              <a:gd name="T69" fmla="*/ 753 h 1692"/>
              <a:gd name="T70" fmla="*/ 390 w 486"/>
              <a:gd name="T71" fmla="*/ 660 h 1692"/>
              <a:gd name="T72" fmla="*/ 424 w 486"/>
              <a:gd name="T73" fmla="*/ 499 h 1692"/>
              <a:gd name="T74" fmla="*/ 409 w 486"/>
              <a:gd name="T75" fmla="*/ 409 h 1692"/>
              <a:gd name="T76" fmla="*/ 447 w 486"/>
              <a:gd name="T77" fmla="*/ 376 h 1692"/>
              <a:gd name="T78" fmla="*/ 472 w 486"/>
              <a:gd name="T79" fmla="*/ 368 h 1692"/>
              <a:gd name="T80" fmla="*/ 486 w 486"/>
              <a:gd name="T81" fmla="*/ 284 h 1692"/>
              <a:gd name="T82" fmla="*/ 460 w 486"/>
              <a:gd name="T83" fmla="*/ 228 h 1692"/>
              <a:gd name="T84" fmla="*/ 385 w 486"/>
              <a:gd name="T85" fmla="*/ 190 h 1692"/>
              <a:gd name="T86" fmla="*/ 349 w 486"/>
              <a:gd name="T87" fmla="*/ 147 h 1692"/>
              <a:gd name="T88" fmla="*/ 300 w 486"/>
              <a:gd name="T89" fmla="*/ 180 h 1692"/>
              <a:gd name="T90" fmla="*/ 313 w 486"/>
              <a:gd name="T91" fmla="*/ 228 h 1692"/>
              <a:gd name="T92" fmla="*/ 302 w 486"/>
              <a:gd name="T93" fmla="*/ 255 h 1692"/>
              <a:gd name="T94" fmla="*/ 289 w 486"/>
              <a:gd name="T95" fmla="*/ 284 h 1692"/>
              <a:gd name="T96" fmla="*/ 273 w 486"/>
              <a:gd name="T97" fmla="*/ 307 h 1692"/>
              <a:gd name="T98" fmla="*/ 273 w 486"/>
              <a:gd name="T99" fmla="*/ 333 h 1692"/>
              <a:gd name="T100" fmla="*/ 278 w 486"/>
              <a:gd name="T101" fmla="*/ 351 h 1692"/>
              <a:gd name="T102" fmla="*/ 202 w 486"/>
              <a:gd name="T103" fmla="*/ 278 h 1692"/>
              <a:gd name="T104" fmla="*/ 175 w 486"/>
              <a:gd name="T105" fmla="*/ 213 h 1692"/>
              <a:gd name="T106" fmla="*/ 164 w 486"/>
              <a:gd name="T107" fmla="*/ 93 h 1692"/>
              <a:gd name="T108" fmla="*/ 199 w 486"/>
              <a:gd name="T109" fmla="*/ 79 h 1692"/>
              <a:gd name="T110" fmla="*/ 284 w 486"/>
              <a:gd name="T111" fmla="*/ 6 h 1692"/>
              <a:gd name="T112" fmla="*/ 115 w 486"/>
              <a:gd name="T113" fmla="*/ 306 h 1692"/>
              <a:gd name="T114" fmla="*/ 109 w 486"/>
              <a:gd name="T115" fmla="*/ 278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" h="1692">
                <a:moveTo>
                  <a:pt x="246" y="0"/>
                </a:moveTo>
                <a:lnTo>
                  <a:pt x="246" y="0"/>
                </a:lnTo>
                <a:lnTo>
                  <a:pt x="218" y="19"/>
                </a:lnTo>
                <a:lnTo>
                  <a:pt x="198" y="34"/>
                </a:lnTo>
                <a:lnTo>
                  <a:pt x="186" y="42"/>
                </a:lnTo>
                <a:lnTo>
                  <a:pt x="186" y="42"/>
                </a:lnTo>
                <a:lnTo>
                  <a:pt x="186" y="44"/>
                </a:lnTo>
                <a:lnTo>
                  <a:pt x="186" y="44"/>
                </a:lnTo>
                <a:lnTo>
                  <a:pt x="186" y="42"/>
                </a:lnTo>
                <a:lnTo>
                  <a:pt x="186" y="42"/>
                </a:lnTo>
                <a:lnTo>
                  <a:pt x="186" y="40"/>
                </a:lnTo>
                <a:lnTo>
                  <a:pt x="183" y="37"/>
                </a:lnTo>
                <a:lnTo>
                  <a:pt x="180" y="34"/>
                </a:lnTo>
                <a:lnTo>
                  <a:pt x="178" y="33"/>
                </a:lnTo>
                <a:lnTo>
                  <a:pt x="175" y="33"/>
                </a:lnTo>
                <a:lnTo>
                  <a:pt x="175" y="33"/>
                </a:lnTo>
                <a:lnTo>
                  <a:pt x="163" y="34"/>
                </a:lnTo>
                <a:lnTo>
                  <a:pt x="160" y="36"/>
                </a:lnTo>
                <a:lnTo>
                  <a:pt x="158" y="38"/>
                </a:lnTo>
                <a:lnTo>
                  <a:pt x="158" y="38"/>
                </a:lnTo>
                <a:lnTo>
                  <a:pt x="157" y="40"/>
                </a:lnTo>
                <a:lnTo>
                  <a:pt x="154" y="42"/>
                </a:lnTo>
                <a:lnTo>
                  <a:pt x="146" y="46"/>
                </a:lnTo>
                <a:lnTo>
                  <a:pt x="138" y="51"/>
                </a:lnTo>
                <a:lnTo>
                  <a:pt x="131" y="55"/>
                </a:lnTo>
                <a:lnTo>
                  <a:pt x="131" y="55"/>
                </a:lnTo>
                <a:lnTo>
                  <a:pt x="128" y="59"/>
                </a:lnTo>
                <a:lnTo>
                  <a:pt x="128" y="60"/>
                </a:lnTo>
                <a:lnTo>
                  <a:pt x="127" y="63"/>
                </a:lnTo>
                <a:lnTo>
                  <a:pt x="126" y="66"/>
                </a:lnTo>
                <a:lnTo>
                  <a:pt x="126" y="66"/>
                </a:lnTo>
                <a:lnTo>
                  <a:pt x="123" y="70"/>
                </a:lnTo>
                <a:lnTo>
                  <a:pt x="120" y="75"/>
                </a:lnTo>
                <a:lnTo>
                  <a:pt x="118" y="81"/>
                </a:lnTo>
                <a:lnTo>
                  <a:pt x="116" y="82"/>
                </a:lnTo>
                <a:lnTo>
                  <a:pt x="115" y="82"/>
                </a:lnTo>
                <a:lnTo>
                  <a:pt x="115" y="82"/>
                </a:lnTo>
                <a:lnTo>
                  <a:pt x="113" y="83"/>
                </a:lnTo>
                <a:lnTo>
                  <a:pt x="112" y="90"/>
                </a:lnTo>
                <a:lnTo>
                  <a:pt x="109" y="108"/>
                </a:lnTo>
                <a:lnTo>
                  <a:pt x="108" y="127"/>
                </a:lnTo>
                <a:lnTo>
                  <a:pt x="108" y="134"/>
                </a:lnTo>
                <a:lnTo>
                  <a:pt x="109" y="136"/>
                </a:lnTo>
                <a:lnTo>
                  <a:pt x="109" y="136"/>
                </a:lnTo>
                <a:lnTo>
                  <a:pt x="109" y="138"/>
                </a:lnTo>
                <a:lnTo>
                  <a:pt x="108" y="141"/>
                </a:lnTo>
                <a:lnTo>
                  <a:pt x="104" y="146"/>
                </a:lnTo>
                <a:lnTo>
                  <a:pt x="93" y="158"/>
                </a:lnTo>
                <a:lnTo>
                  <a:pt x="93" y="158"/>
                </a:lnTo>
                <a:lnTo>
                  <a:pt x="90" y="166"/>
                </a:lnTo>
                <a:lnTo>
                  <a:pt x="86" y="180"/>
                </a:lnTo>
                <a:lnTo>
                  <a:pt x="82" y="202"/>
                </a:lnTo>
                <a:lnTo>
                  <a:pt x="82" y="202"/>
                </a:lnTo>
                <a:lnTo>
                  <a:pt x="79" y="211"/>
                </a:lnTo>
                <a:lnTo>
                  <a:pt x="71" y="225"/>
                </a:lnTo>
                <a:lnTo>
                  <a:pt x="60" y="246"/>
                </a:lnTo>
                <a:lnTo>
                  <a:pt x="60" y="246"/>
                </a:lnTo>
                <a:lnTo>
                  <a:pt x="60" y="246"/>
                </a:lnTo>
                <a:lnTo>
                  <a:pt x="59" y="246"/>
                </a:lnTo>
                <a:lnTo>
                  <a:pt x="58" y="247"/>
                </a:lnTo>
                <a:lnTo>
                  <a:pt x="55" y="251"/>
                </a:lnTo>
                <a:lnTo>
                  <a:pt x="55" y="251"/>
                </a:lnTo>
                <a:lnTo>
                  <a:pt x="45" y="271"/>
                </a:lnTo>
                <a:lnTo>
                  <a:pt x="40" y="284"/>
                </a:lnTo>
                <a:lnTo>
                  <a:pt x="39" y="291"/>
                </a:lnTo>
                <a:lnTo>
                  <a:pt x="39" y="295"/>
                </a:lnTo>
                <a:lnTo>
                  <a:pt x="39" y="295"/>
                </a:lnTo>
                <a:lnTo>
                  <a:pt x="39" y="304"/>
                </a:lnTo>
                <a:lnTo>
                  <a:pt x="40" y="316"/>
                </a:lnTo>
                <a:lnTo>
                  <a:pt x="41" y="323"/>
                </a:lnTo>
                <a:lnTo>
                  <a:pt x="44" y="329"/>
                </a:lnTo>
                <a:lnTo>
                  <a:pt x="48" y="334"/>
                </a:lnTo>
                <a:lnTo>
                  <a:pt x="55" y="338"/>
                </a:lnTo>
                <a:lnTo>
                  <a:pt x="55" y="338"/>
                </a:lnTo>
                <a:lnTo>
                  <a:pt x="108" y="370"/>
                </a:lnTo>
                <a:lnTo>
                  <a:pt x="148" y="393"/>
                </a:lnTo>
                <a:lnTo>
                  <a:pt x="148" y="393"/>
                </a:lnTo>
                <a:lnTo>
                  <a:pt x="191" y="442"/>
                </a:lnTo>
                <a:lnTo>
                  <a:pt x="191" y="442"/>
                </a:lnTo>
                <a:lnTo>
                  <a:pt x="209" y="454"/>
                </a:lnTo>
                <a:lnTo>
                  <a:pt x="224" y="464"/>
                </a:lnTo>
                <a:lnTo>
                  <a:pt x="224" y="464"/>
                </a:lnTo>
                <a:lnTo>
                  <a:pt x="202" y="536"/>
                </a:lnTo>
                <a:lnTo>
                  <a:pt x="184" y="588"/>
                </a:lnTo>
                <a:lnTo>
                  <a:pt x="175" y="616"/>
                </a:lnTo>
                <a:lnTo>
                  <a:pt x="175" y="616"/>
                </a:lnTo>
                <a:lnTo>
                  <a:pt x="146" y="694"/>
                </a:lnTo>
                <a:lnTo>
                  <a:pt x="127" y="747"/>
                </a:lnTo>
                <a:lnTo>
                  <a:pt x="115" y="786"/>
                </a:lnTo>
                <a:lnTo>
                  <a:pt x="115" y="786"/>
                </a:lnTo>
                <a:lnTo>
                  <a:pt x="108" y="814"/>
                </a:lnTo>
                <a:lnTo>
                  <a:pt x="104" y="844"/>
                </a:lnTo>
                <a:lnTo>
                  <a:pt x="103" y="859"/>
                </a:lnTo>
                <a:lnTo>
                  <a:pt x="104" y="870"/>
                </a:lnTo>
                <a:lnTo>
                  <a:pt x="105" y="880"/>
                </a:lnTo>
                <a:lnTo>
                  <a:pt x="107" y="882"/>
                </a:lnTo>
                <a:lnTo>
                  <a:pt x="109" y="884"/>
                </a:lnTo>
                <a:lnTo>
                  <a:pt x="109" y="884"/>
                </a:lnTo>
                <a:lnTo>
                  <a:pt x="119" y="888"/>
                </a:lnTo>
                <a:lnTo>
                  <a:pt x="120" y="889"/>
                </a:lnTo>
                <a:lnTo>
                  <a:pt x="120" y="889"/>
                </a:lnTo>
                <a:lnTo>
                  <a:pt x="99" y="938"/>
                </a:lnTo>
                <a:lnTo>
                  <a:pt x="84" y="976"/>
                </a:lnTo>
                <a:lnTo>
                  <a:pt x="79" y="993"/>
                </a:lnTo>
                <a:lnTo>
                  <a:pt x="77" y="1004"/>
                </a:lnTo>
                <a:lnTo>
                  <a:pt x="77" y="1004"/>
                </a:lnTo>
                <a:lnTo>
                  <a:pt x="73" y="1192"/>
                </a:lnTo>
                <a:lnTo>
                  <a:pt x="70" y="1316"/>
                </a:lnTo>
                <a:lnTo>
                  <a:pt x="70" y="1358"/>
                </a:lnTo>
                <a:lnTo>
                  <a:pt x="71" y="1380"/>
                </a:lnTo>
                <a:lnTo>
                  <a:pt x="71" y="1380"/>
                </a:lnTo>
                <a:lnTo>
                  <a:pt x="99" y="1495"/>
                </a:lnTo>
                <a:lnTo>
                  <a:pt x="99" y="1495"/>
                </a:lnTo>
                <a:lnTo>
                  <a:pt x="103" y="1511"/>
                </a:lnTo>
                <a:lnTo>
                  <a:pt x="108" y="1527"/>
                </a:lnTo>
                <a:lnTo>
                  <a:pt x="115" y="1544"/>
                </a:lnTo>
                <a:lnTo>
                  <a:pt x="115" y="1544"/>
                </a:lnTo>
                <a:lnTo>
                  <a:pt x="103" y="1579"/>
                </a:lnTo>
                <a:lnTo>
                  <a:pt x="93" y="1604"/>
                </a:lnTo>
                <a:lnTo>
                  <a:pt x="90" y="1612"/>
                </a:lnTo>
                <a:lnTo>
                  <a:pt x="88" y="1615"/>
                </a:lnTo>
                <a:lnTo>
                  <a:pt x="88" y="1615"/>
                </a:lnTo>
                <a:lnTo>
                  <a:pt x="79" y="1617"/>
                </a:lnTo>
                <a:lnTo>
                  <a:pt x="64" y="1626"/>
                </a:lnTo>
                <a:lnTo>
                  <a:pt x="44" y="1636"/>
                </a:lnTo>
                <a:lnTo>
                  <a:pt x="44" y="1636"/>
                </a:lnTo>
                <a:lnTo>
                  <a:pt x="39" y="1636"/>
                </a:lnTo>
                <a:lnTo>
                  <a:pt x="25" y="1638"/>
                </a:lnTo>
                <a:lnTo>
                  <a:pt x="17" y="1641"/>
                </a:lnTo>
                <a:lnTo>
                  <a:pt x="10" y="1643"/>
                </a:lnTo>
                <a:lnTo>
                  <a:pt x="4" y="1647"/>
                </a:lnTo>
                <a:lnTo>
                  <a:pt x="0" y="1653"/>
                </a:lnTo>
                <a:lnTo>
                  <a:pt x="0" y="1653"/>
                </a:lnTo>
                <a:lnTo>
                  <a:pt x="0" y="1658"/>
                </a:lnTo>
                <a:lnTo>
                  <a:pt x="2" y="1662"/>
                </a:lnTo>
                <a:lnTo>
                  <a:pt x="7" y="1665"/>
                </a:lnTo>
                <a:lnTo>
                  <a:pt x="13" y="1666"/>
                </a:lnTo>
                <a:lnTo>
                  <a:pt x="26" y="1669"/>
                </a:lnTo>
                <a:lnTo>
                  <a:pt x="39" y="1669"/>
                </a:lnTo>
                <a:lnTo>
                  <a:pt x="39" y="1669"/>
                </a:lnTo>
                <a:lnTo>
                  <a:pt x="126" y="1675"/>
                </a:lnTo>
                <a:lnTo>
                  <a:pt x="126" y="1675"/>
                </a:lnTo>
                <a:lnTo>
                  <a:pt x="124" y="1676"/>
                </a:lnTo>
                <a:lnTo>
                  <a:pt x="123" y="1681"/>
                </a:lnTo>
                <a:lnTo>
                  <a:pt x="124" y="1684"/>
                </a:lnTo>
                <a:lnTo>
                  <a:pt x="127" y="1687"/>
                </a:lnTo>
                <a:lnTo>
                  <a:pt x="130" y="1690"/>
                </a:lnTo>
                <a:lnTo>
                  <a:pt x="137" y="1691"/>
                </a:lnTo>
                <a:lnTo>
                  <a:pt x="137" y="1691"/>
                </a:lnTo>
                <a:lnTo>
                  <a:pt x="149" y="1692"/>
                </a:lnTo>
                <a:lnTo>
                  <a:pt x="167" y="1692"/>
                </a:lnTo>
                <a:lnTo>
                  <a:pt x="214" y="1692"/>
                </a:lnTo>
                <a:lnTo>
                  <a:pt x="289" y="1691"/>
                </a:lnTo>
                <a:lnTo>
                  <a:pt x="289" y="1691"/>
                </a:lnTo>
                <a:lnTo>
                  <a:pt x="321" y="1688"/>
                </a:lnTo>
                <a:lnTo>
                  <a:pt x="338" y="1686"/>
                </a:lnTo>
                <a:lnTo>
                  <a:pt x="338" y="1647"/>
                </a:lnTo>
                <a:lnTo>
                  <a:pt x="338" y="1647"/>
                </a:lnTo>
                <a:lnTo>
                  <a:pt x="338" y="1642"/>
                </a:lnTo>
                <a:lnTo>
                  <a:pt x="341" y="1636"/>
                </a:lnTo>
                <a:lnTo>
                  <a:pt x="345" y="1624"/>
                </a:lnTo>
                <a:lnTo>
                  <a:pt x="349" y="1613"/>
                </a:lnTo>
                <a:lnTo>
                  <a:pt x="349" y="1608"/>
                </a:lnTo>
                <a:lnTo>
                  <a:pt x="349" y="1604"/>
                </a:lnTo>
                <a:lnTo>
                  <a:pt x="349" y="1604"/>
                </a:lnTo>
                <a:lnTo>
                  <a:pt x="342" y="1564"/>
                </a:lnTo>
                <a:lnTo>
                  <a:pt x="338" y="1540"/>
                </a:lnTo>
                <a:lnTo>
                  <a:pt x="336" y="1530"/>
                </a:lnTo>
                <a:lnTo>
                  <a:pt x="333" y="1522"/>
                </a:lnTo>
                <a:lnTo>
                  <a:pt x="333" y="1522"/>
                </a:lnTo>
                <a:lnTo>
                  <a:pt x="329" y="1507"/>
                </a:lnTo>
                <a:lnTo>
                  <a:pt x="325" y="1477"/>
                </a:lnTo>
                <a:lnTo>
                  <a:pt x="315" y="1395"/>
                </a:lnTo>
                <a:lnTo>
                  <a:pt x="306" y="1315"/>
                </a:lnTo>
                <a:lnTo>
                  <a:pt x="300" y="1276"/>
                </a:lnTo>
                <a:lnTo>
                  <a:pt x="300" y="1276"/>
                </a:lnTo>
                <a:lnTo>
                  <a:pt x="299" y="1253"/>
                </a:lnTo>
                <a:lnTo>
                  <a:pt x="296" y="1207"/>
                </a:lnTo>
                <a:lnTo>
                  <a:pt x="295" y="1161"/>
                </a:lnTo>
                <a:lnTo>
                  <a:pt x="295" y="1135"/>
                </a:lnTo>
                <a:lnTo>
                  <a:pt x="295" y="1135"/>
                </a:lnTo>
                <a:lnTo>
                  <a:pt x="302" y="1099"/>
                </a:lnTo>
                <a:lnTo>
                  <a:pt x="311" y="1064"/>
                </a:lnTo>
                <a:lnTo>
                  <a:pt x="311" y="1064"/>
                </a:lnTo>
                <a:lnTo>
                  <a:pt x="315" y="1043"/>
                </a:lnTo>
                <a:lnTo>
                  <a:pt x="321" y="1009"/>
                </a:lnTo>
                <a:lnTo>
                  <a:pt x="327" y="960"/>
                </a:lnTo>
                <a:lnTo>
                  <a:pt x="327" y="960"/>
                </a:lnTo>
                <a:lnTo>
                  <a:pt x="327" y="937"/>
                </a:lnTo>
                <a:lnTo>
                  <a:pt x="327" y="916"/>
                </a:lnTo>
                <a:lnTo>
                  <a:pt x="327" y="916"/>
                </a:lnTo>
                <a:lnTo>
                  <a:pt x="332" y="918"/>
                </a:lnTo>
                <a:lnTo>
                  <a:pt x="340" y="922"/>
                </a:lnTo>
                <a:lnTo>
                  <a:pt x="345" y="922"/>
                </a:lnTo>
                <a:lnTo>
                  <a:pt x="351" y="921"/>
                </a:lnTo>
                <a:lnTo>
                  <a:pt x="356" y="916"/>
                </a:lnTo>
                <a:lnTo>
                  <a:pt x="360" y="911"/>
                </a:lnTo>
                <a:lnTo>
                  <a:pt x="360" y="911"/>
                </a:lnTo>
                <a:lnTo>
                  <a:pt x="371" y="892"/>
                </a:lnTo>
                <a:lnTo>
                  <a:pt x="385" y="867"/>
                </a:lnTo>
                <a:lnTo>
                  <a:pt x="390" y="855"/>
                </a:lnTo>
                <a:lnTo>
                  <a:pt x="394" y="843"/>
                </a:lnTo>
                <a:lnTo>
                  <a:pt x="396" y="833"/>
                </a:lnTo>
                <a:lnTo>
                  <a:pt x="394" y="828"/>
                </a:lnTo>
                <a:lnTo>
                  <a:pt x="393" y="824"/>
                </a:lnTo>
                <a:lnTo>
                  <a:pt x="393" y="824"/>
                </a:lnTo>
                <a:lnTo>
                  <a:pt x="370" y="781"/>
                </a:lnTo>
                <a:lnTo>
                  <a:pt x="359" y="762"/>
                </a:lnTo>
                <a:lnTo>
                  <a:pt x="355" y="753"/>
                </a:lnTo>
                <a:lnTo>
                  <a:pt x="355" y="753"/>
                </a:lnTo>
                <a:lnTo>
                  <a:pt x="355" y="750"/>
                </a:lnTo>
                <a:lnTo>
                  <a:pt x="356" y="747"/>
                </a:lnTo>
                <a:lnTo>
                  <a:pt x="366" y="720"/>
                </a:lnTo>
                <a:lnTo>
                  <a:pt x="366" y="720"/>
                </a:lnTo>
                <a:lnTo>
                  <a:pt x="377" y="691"/>
                </a:lnTo>
                <a:lnTo>
                  <a:pt x="390" y="660"/>
                </a:lnTo>
                <a:lnTo>
                  <a:pt x="402" y="627"/>
                </a:lnTo>
                <a:lnTo>
                  <a:pt x="407" y="612"/>
                </a:lnTo>
                <a:lnTo>
                  <a:pt x="409" y="600"/>
                </a:lnTo>
                <a:lnTo>
                  <a:pt x="409" y="600"/>
                </a:lnTo>
                <a:lnTo>
                  <a:pt x="419" y="535"/>
                </a:lnTo>
                <a:lnTo>
                  <a:pt x="424" y="499"/>
                </a:lnTo>
                <a:lnTo>
                  <a:pt x="426" y="475"/>
                </a:lnTo>
                <a:lnTo>
                  <a:pt x="426" y="475"/>
                </a:lnTo>
                <a:lnTo>
                  <a:pt x="424" y="465"/>
                </a:lnTo>
                <a:lnTo>
                  <a:pt x="423" y="454"/>
                </a:lnTo>
                <a:lnTo>
                  <a:pt x="417" y="434"/>
                </a:lnTo>
                <a:lnTo>
                  <a:pt x="409" y="409"/>
                </a:lnTo>
                <a:lnTo>
                  <a:pt x="409" y="409"/>
                </a:lnTo>
                <a:lnTo>
                  <a:pt x="437" y="393"/>
                </a:lnTo>
                <a:lnTo>
                  <a:pt x="437" y="393"/>
                </a:lnTo>
                <a:lnTo>
                  <a:pt x="441" y="389"/>
                </a:lnTo>
                <a:lnTo>
                  <a:pt x="445" y="383"/>
                </a:lnTo>
                <a:lnTo>
                  <a:pt x="447" y="376"/>
                </a:lnTo>
                <a:lnTo>
                  <a:pt x="447" y="376"/>
                </a:lnTo>
                <a:lnTo>
                  <a:pt x="457" y="375"/>
                </a:lnTo>
                <a:lnTo>
                  <a:pt x="464" y="374"/>
                </a:lnTo>
                <a:lnTo>
                  <a:pt x="469" y="371"/>
                </a:lnTo>
                <a:lnTo>
                  <a:pt x="469" y="371"/>
                </a:lnTo>
                <a:lnTo>
                  <a:pt x="472" y="368"/>
                </a:lnTo>
                <a:lnTo>
                  <a:pt x="473" y="361"/>
                </a:lnTo>
                <a:lnTo>
                  <a:pt x="480" y="341"/>
                </a:lnTo>
                <a:lnTo>
                  <a:pt x="483" y="329"/>
                </a:lnTo>
                <a:lnTo>
                  <a:pt x="484" y="315"/>
                </a:lnTo>
                <a:lnTo>
                  <a:pt x="486" y="299"/>
                </a:lnTo>
                <a:lnTo>
                  <a:pt x="486" y="284"/>
                </a:lnTo>
                <a:lnTo>
                  <a:pt x="486" y="284"/>
                </a:lnTo>
                <a:lnTo>
                  <a:pt x="483" y="269"/>
                </a:lnTo>
                <a:lnTo>
                  <a:pt x="479" y="256"/>
                </a:lnTo>
                <a:lnTo>
                  <a:pt x="473" y="244"/>
                </a:lnTo>
                <a:lnTo>
                  <a:pt x="467" y="235"/>
                </a:lnTo>
                <a:lnTo>
                  <a:pt x="460" y="228"/>
                </a:lnTo>
                <a:lnTo>
                  <a:pt x="453" y="222"/>
                </a:lnTo>
                <a:lnTo>
                  <a:pt x="447" y="218"/>
                </a:lnTo>
                <a:lnTo>
                  <a:pt x="415" y="196"/>
                </a:lnTo>
                <a:lnTo>
                  <a:pt x="387" y="196"/>
                </a:lnTo>
                <a:lnTo>
                  <a:pt x="387" y="196"/>
                </a:lnTo>
                <a:lnTo>
                  <a:pt x="385" y="190"/>
                </a:lnTo>
                <a:lnTo>
                  <a:pt x="375" y="173"/>
                </a:lnTo>
                <a:lnTo>
                  <a:pt x="366" y="157"/>
                </a:lnTo>
                <a:lnTo>
                  <a:pt x="360" y="150"/>
                </a:lnTo>
                <a:lnTo>
                  <a:pt x="355" y="147"/>
                </a:lnTo>
                <a:lnTo>
                  <a:pt x="355" y="147"/>
                </a:lnTo>
                <a:lnTo>
                  <a:pt x="349" y="147"/>
                </a:lnTo>
                <a:lnTo>
                  <a:pt x="342" y="149"/>
                </a:lnTo>
                <a:lnTo>
                  <a:pt x="336" y="151"/>
                </a:lnTo>
                <a:lnTo>
                  <a:pt x="327" y="157"/>
                </a:lnTo>
                <a:lnTo>
                  <a:pt x="313" y="168"/>
                </a:lnTo>
                <a:lnTo>
                  <a:pt x="300" y="180"/>
                </a:lnTo>
                <a:lnTo>
                  <a:pt x="300" y="180"/>
                </a:lnTo>
                <a:lnTo>
                  <a:pt x="298" y="183"/>
                </a:lnTo>
                <a:lnTo>
                  <a:pt x="298" y="187"/>
                </a:lnTo>
                <a:lnTo>
                  <a:pt x="298" y="195"/>
                </a:lnTo>
                <a:lnTo>
                  <a:pt x="299" y="205"/>
                </a:lnTo>
                <a:lnTo>
                  <a:pt x="303" y="213"/>
                </a:lnTo>
                <a:lnTo>
                  <a:pt x="313" y="228"/>
                </a:lnTo>
                <a:lnTo>
                  <a:pt x="317" y="235"/>
                </a:lnTo>
                <a:lnTo>
                  <a:pt x="322" y="246"/>
                </a:lnTo>
                <a:lnTo>
                  <a:pt x="322" y="246"/>
                </a:lnTo>
                <a:lnTo>
                  <a:pt x="311" y="248"/>
                </a:lnTo>
                <a:lnTo>
                  <a:pt x="304" y="252"/>
                </a:lnTo>
                <a:lnTo>
                  <a:pt x="302" y="255"/>
                </a:lnTo>
                <a:lnTo>
                  <a:pt x="300" y="256"/>
                </a:lnTo>
                <a:lnTo>
                  <a:pt x="300" y="273"/>
                </a:lnTo>
                <a:lnTo>
                  <a:pt x="300" y="273"/>
                </a:lnTo>
                <a:lnTo>
                  <a:pt x="295" y="277"/>
                </a:lnTo>
                <a:lnTo>
                  <a:pt x="292" y="281"/>
                </a:lnTo>
                <a:lnTo>
                  <a:pt x="289" y="284"/>
                </a:lnTo>
                <a:lnTo>
                  <a:pt x="289" y="284"/>
                </a:lnTo>
                <a:lnTo>
                  <a:pt x="284" y="295"/>
                </a:lnTo>
                <a:lnTo>
                  <a:pt x="284" y="295"/>
                </a:lnTo>
                <a:lnTo>
                  <a:pt x="278" y="299"/>
                </a:lnTo>
                <a:lnTo>
                  <a:pt x="274" y="304"/>
                </a:lnTo>
                <a:lnTo>
                  <a:pt x="273" y="307"/>
                </a:lnTo>
                <a:lnTo>
                  <a:pt x="273" y="311"/>
                </a:lnTo>
                <a:lnTo>
                  <a:pt x="273" y="311"/>
                </a:lnTo>
                <a:lnTo>
                  <a:pt x="273" y="318"/>
                </a:lnTo>
                <a:lnTo>
                  <a:pt x="272" y="323"/>
                </a:lnTo>
                <a:lnTo>
                  <a:pt x="272" y="329"/>
                </a:lnTo>
                <a:lnTo>
                  <a:pt x="273" y="333"/>
                </a:lnTo>
                <a:lnTo>
                  <a:pt x="273" y="333"/>
                </a:lnTo>
                <a:lnTo>
                  <a:pt x="278" y="340"/>
                </a:lnTo>
                <a:lnTo>
                  <a:pt x="278" y="341"/>
                </a:lnTo>
                <a:lnTo>
                  <a:pt x="278" y="344"/>
                </a:lnTo>
                <a:lnTo>
                  <a:pt x="278" y="344"/>
                </a:lnTo>
                <a:lnTo>
                  <a:pt x="278" y="351"/>
                </a:lnTo>
                <a:lnTo>
                  <a:pt x="278" y="355"/>
                </a:lnTo>
                <a:lnTo>
                  <a:pt x="218" y="311"/>
                </a:lnTo>
                <a:lnTo>
                  <a:pt x="218" y="311"/>
                </a:lnTo>
                <a:lnTo>
                  <a:pt x="213" y="301"/>
                </a:lnTo>
                <a:lnTo>
                  <a:pt x="208" y="292"/>
                </a:lnTo>
                <a:lnTo>
                  <a:pt x="202" y="278"/>
                </a:lnTo>
                <a:lnTo>
                  <a:pt x="202" y="278"/>
                </a:lnTo>
                <a:lnTo>
                  <a:pt x="195" y="261"/>
                </a:lnTo>
                <a:lnTo>
                  <a:pt x="186" y="241"/>
                </a:lnTo>
                <a:lnTo>
                  <a:pt x="178" y="224"/>
                </a:lnTo>
                <a:lnTo>
                  <a:pt x="175" y="217"/>
                </a:lnTo>
                <a:lnTo>
                  <a:pt x="175" y="213"/>
                </a:lnTo>
                <a:lnTo>
                  <a:pt x="175" y="213"/>
                </a:lnTo>
                <a:lnTo>
                  <a:pt x="173" y="202"/>
                </a:lnTo>
                <a:lnTo>
                  <a:pt x="169" y="186"/>
                </a:lnTo>
                <a:lnTo>
                  <a:pt x="164" y="164"/>
                </a:lnTo>
                <a:lnTo>
                  <a:pt x="164" y="93"/>
                </a:lnTo>
                <a:lnTo>
                  <a:pt x="164" y="93"/>
                </a:lnTo>
                <a:lnTo>
                  <a:pt x="173" y="87"/>
                </a:lnTo>
                <a:lnTo>
                  <a:pt x="182" y="83"/>
                </a:lnTo>
                <a:lnTo>
                  <a:pt x="191" y="82"/>
                </a:lnTo>
                <a:lnTo>
                  <a:pt x="191" y="82"/>
                </a:lnTo>
                <a:lnTo>
                  <a:pt x="195" y="81"/>
                </a:lnTo>
                <a:lnTo>
                  <a:pt x="199" y="79"/>
                </a:lnTo>
                <a:lnTo>
                  <a:pt x="203" y="74"/>
                </a:lnTo>
                <a:lnTo>
                  <a:pt x="206" y="68"/>
                </a:lnTo>
                <a:lnTo>
                  <a:pt x="208" y="66"/>
                </a:lnTo>
                <a:lnTo>
                  <a:pt x="218" y="71"/>
                </a:lnTo>
                <a:lnTo>
                  <a:pt x="289" y="11"/>
                </a:lnTo>
                <a:lnTo>
                  <a:pt x="284" y="6"/>
                </a:lnTo>
                <a:lnTo>
                  <a:pt x="246" y="0"/>
                </a:lnTo>
                <a:close/>
                <a:moveTo>
                  <a:pt x="109" y="278"/>
                </a:moveTo>
                <a:lnTo>
                  <a:pt x="115" y="262"/>
                </a:lnTo>
                <a:lnTo>
                  <a:pt x="115" y="262"/>
                </a:lnTo>
                <a:lnTo>
                  <a:pt x="115" y="282"/>
                </a:lnTo>
                <a:lnTo>
                  <a:pt x="115" y="306"/>
                </a:lnTo>
                <a:lnTo>
                  <a:pt x="115" y="306"/>
                </a:lnTo>
                <a:lnTo>
                  <a:pt x="115" y="311"/>
                </a:lnTo>
                <a:lnTo>
                  <a:pt x="118" y="318"/>
                </a:lnTo>
                <a:lnTo>
                  <a:pt x="120" y="327"/>
                </a:lnTo>
                <a:lnTo>
                  <a:pt x="104" y="311"/>
                </a:lnTo>
                <a:lnTo>
                  <a:pt x="109" y="2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/>
          <p:cNvSpPr>
            <a:spLocks/>
          </p:cNvSpPr>
          <p:nvPr/>
        </p:nvSpPr>
        <p:spPr bwMode="auto">
          <a:xfrm>
            <a:off x="4472948" y="3158970"/>
            <a:ext cx="1087921" cy="1220834"/>
          </a:xfrm>
          <a:custGeom>
            <a:avLst/>
            <a:gdLst>
              <a:gd name="T0" fmla="*/ 478 w 884"/>
              <a:gd name="T1" fmla="*/ 210 h 992"/>
              <a:gd name="T2" fmla="*/ 510 w 884"/>
              <a:gd name="T3" fmla="*/ 165 h 992"/>
              <a:gd name="T4" fmla="*/ 540 w 884"/>
              <a:gd name="T5" fmla="*/ 143 h 992"/>
              <a:gd name="T6" fmla="*/ 553 w 884"/>
              <a:gd name="T7" fmla="*/ 137 h 992"/>
              <a:gd name="T8" fmla="*/ 567 w 884"/>
              <a:gd name="T9" fmla="*/ 105 h 992"/>
              <a:gd name="T10" fmla="*/ 559 w 884"/>
              <a:gd name="T11" fmla="*/ 68 h 992"/>
              <a:gd name="T12" fmla="*/ 594 w 884"/>
              <a:gd name="T13" fmla="*/ 23 h 992"/>
              <a:gd name="T14" fmla="*/ 657 w 884"/>
              <a:gd name="T15" fmla="*/ 0 h 992"/>
              <a:gd name="T16" fmla="*/ 681 w 884"/>
              <a:gd name="T17" fmla="*/ 17 h 992"/>
              <a:gd name="T18" fmla="*/ 725 w 884"/>
              <a:gd name="T19" fmla="*/ 17 h 992"/>
              <a:gd name="T20" fmla="*/ 758 w 884"/>
              <a:gd name="T21" fmla="*/ 45 h 992"/>
              <a:gd name="T22" fmla="*/ 763 w 884"/>
              <a:gd name="T23" fmla="*/ 55 h 992"/>
              <a:gd name="T24" fmla="*/ 781 w 884"/>
              <a:gd name="T25" fmla="*/ 91 h 992"/>
              <a:gd name="T26" fmla="*/ 807 w 884"/>
              <a:gd name="T27" fmla="*/ 268 h 992"/>
              <a:gd name="T28" fmla="*/ 822 w 884"/>
              <a:gd name="T29" fmla="*/ 342 h 992"/>
              <a:gd name="T30" fmla="*/ 790 w 884"/>
              <a:gd name="T31" fmla="*/ 399 h 992"/>
              <a:gd name="T32" fmla="*/ 752 w 884"/>
              <a:gd name="T33" fmla="*/ 432 h 992"/>
              <a:gd name="T34" fmla="*/ 735 w 884"/>
              <a:gd name="T35" fmla="*/ 445 h 992"/>
              <a:gd name="T36" fmla="*/ 709 w 884"/>
              <a:gd name="T37" fmla="*/ 541 h 992"/>
              <a:gd name="T38" fmla="*/ 703 w 884"/>
              <a:gd name="T39" fmla="*/ 628 h 992"/>
              <a:gd name="T40" fmla="*/ 709 w 884"/>
              <a:gd name="T41" fmla="*/ 715 h 992"/>
              <a:gd name="T42" fmla="*/ 705 w 884"/>
              <a:gd name="T43" fmla="*/ 850 h 992"/>
              <a:gd name="T44" fmla="*/ 714 w 884"/>
              <a:gd name="T45" fmla="*/ 917 h 992"/>
              <a:gd name="T46" fmla="*/ 730 w 884"/>
              <a:gd name="T47" fmla="*/ 919 h 992"/>
              <a:gd name="T48" fmla="*/ 765 w 884"/>
              <a:gd name="T49" fmla="*/ 905 h 992"/>
              <a:gd name="T50" fmla="*/ 823 w 884"/>
              <a:gd name="T51" fmla="*/ 949 h 992"/>
              <a:gd name="T52" fmla="*/ 869 w 884"/>
              <a:gd name="T53" fmla="*/ 943 h 992"/>
              <a:gd name="T54" fmla="*/ 884 w 884"/>
              <a:gd name="T55" fmla="*/ 961 h 992"/>
              <a:gd name="T56" fmla="*/ 850 w 884"/>
              <a:gd name="T57" fmla="*/ 988 h 992"/>
              <a:gd name="T58" fmla="*/ 717 w 884"/>
              <a:gd name="T59" fmla="*/ 975 h 992"/>
              <a:gd name="T60" fmla="*/ 645 w 884"/>
              <a:gd name="T61" fmla="*/ 990 h 992"/>
              <a:gd name="T62" fmla="*/ 585 w 884"/>
              <a:gd name="T63" fmla="*/ 984 h 992"/>
              <a:gd name="T64" fmla="*/ 376 w 884"/>
              <a:gd name="T65" fmla="*/ 923 h 992"/>
              <a:gd name="T66" fmla="*/ 350 w 884"/>
              <a:gd name="T67" fmla="*/ 938 h 992"/>
              <a:gd name="T68" fmla="*/ 293 w 884"/>
              <a:gd name="T69" fmla="*/ 939 h 992"/>
              <a:gd name="T70" fmla="*/ 296 w 884"/>
              <a:gd name="T71" fmla="*/ 928 h 992"/>
              <a:gd name="T72" fmla="*/ 322 w 884"/>
              <a:gd name="T73" fmla="*/ 902 h 992"/>
              <a:gd name="T74" fmla="*/ 188 w 884"/>
              <a:gd name="T75" fmla="*/ 901 h 992"/>
              <a:gd name="T76" fmla="*/ 120 w 884"/>
              <a:gd name="T77" fmla="*/ 906 h 992"/>
              <a:gd name="T78" fmla="*/ 132 w 884"/>
              <a:gd name="T79" fmla="*/ 876 h 992"/>
              <a:gd name="T80" fmla="*/ 30 w 884"/>
              <a:gd name="T81" fmla="*/ 852 h 992"/>
              <a:gd name="T82" fmla="*/ 0 w 884"/>
              <a:gd name="T83" fmla="*/ 803 h 992"/>
              <a:gd name="T84" fmla="*/ 18 w 884"/>
              <a:gd name="T85" fmla="*/ 739 h 992"/>
              <a:gd name="T86" fmla="*/ 67 w 884"/>
              <a:gd name="T87" fmla="*/ 576 h 992"/>
              <a:gd name="T88" fmla="*/ 136 w 884"/>
              <a:gd name="T89" fmla="*/ 546 h 992"/>
              <a:gd name="T90" fmla="*/ 219 w 884"/>
              <a:gd name="T91" fmla="*/ 417 h 992"/>
              <a:gd name="T92" fmla="*/ 287 w 884"/>
              <a:gd name="T93" fmla="*/ 315 h 992"/>
              <a:gd name="T94" fmla="*/ 267 w 884"/>
              <a:gd name="T95" fmla="*/ 306 h 992"/>
              <a:gd name="T96" fmla="*/ 255 w 884"/>
              <a:gd name="T97" fmla="*/ 263 h 992"/>
              <a:gd name="T98" fmla="*/ 256 w 884"/>
              <a:gd name="T99" fmla="*/ 252 h 992"/>
              <a:gd name="T100" fmla="*/ 260 w 884"/>
              <a:gd name="T101" fmla="*/ 220 h 992"/>
              <a:gd name="T102" fmla="*/ 283 w 884"/>
              <a:gd name="T103" fmla="*/ 203 h 992"/>
              <a:gd name="T104" fmla="*/ 305 w 884"/>
              <a:gd name="T105" fmla="*/ 214 h 992"/>
              <a:gd name="T106" fmla="*/ 360 w 884"/>
              <a:gd name="T107" fmla="*/ 263 h 992"/>
              <a:gd name="T108" fmla="*/ 376 w 884"/>
              <a:gd name="T109" fmla="*/ 339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4" h="992">
                <a:moveTo>
                  <a:pt x="436" y="295"/>
                </a:moveTo>
                <a:lnTo>
                  <a:pt x="436" y="295"/>
                </a:lnTo>
                <a:lnTo>
                  <a:pt x="448" y="271"/>
                </a:lnTo>
                <a:lnTo>
                  <a:pt x="469" y="230"/>
                </a:lnTo>
                <a:lnTo>
                  <a:pt x="469" y="230"/>
                </a:lnTo>
                <a:lnTo>
                  <a:pt x="478" y="210"/>
                </a:lnTo>
                <a:lnTo>
                  <a:pt x="488" y="188"/>
                </a:lnTo>
                <a:lnTo>
                  <a:pt x="496" y="171"/>
                </a:lnTo>
                <a:lnTo>
                  <a:pt x="499" y="166"/>
                </a:lnTo>
                <a:lnTo>
                  <a:pt x="501" y="165"/>
                </a:lnTo>
                <a:lnTo>
                  <a:pt x="501" y="165"/>
                </a:lnTo>
                <a:lnTo>
                  <a:pt x="510" y="165"/>
                </a:lnTo>
                <a:lnTo>
                  <a:pt x="523" y="162"/>
                </a:lnTo>
                <a:lnTo>
                  <a:pt x="540" y="159"/>
                </a:lnTo>
                <a:lnTo>
                  <a:pt x="540" y="159"/>
                </a:lnTo>
                <a:lnTo>
                  <a:pt x="540" y="152"/>
                </a:lnTo>
                <a:lnTo>
                  <a:pt x="540" y="143"/>
                </a:lnTo>
                <a:lnTo>
                  <a:pt x="540" y="143"/>
                </a:lnTo>
                <a:lnTo>
                  <a:pt x="540" y="141"/>
                </a:lnTo>
                <a:lnTo>
                  <a:pt x="541" y="141"/>
                </a:lnTo>
                <a:lnTo>
                  <a:pt x="545" y="141"/>
                </a:lnTo>
                <a:lnTo>
                  <a:pt x="548" y="141"/>
                </a:lnTo>
                <a:lnTo>
                  <a:pt x="551" y="140"/>
                </a:lnTo>
                <a:lnTo>
                  <a:pt x="553" y="137"/>
                </a:lnTo>
                <a:lnTo>
                  <a:pt x="556" y="132"/>
                </a:lnTo>
                <a:lnTo>
                  <a:pt x="556" y="132"/>
                </a:lnTo>
                <a:lnTo>
                  <a:pt x="566" y="113"/>
                </a:lnTo>
                <a:lnTo>
                  <a:pt x="567" y="107"/>
                </a:lnTo>
                <a:lnTo>
                  <a:pt x="567" y="106"/>
                </a:lnTo>
                <a:lnTo>
                  <a:pt x="567" y="105"/>
                </a:lnTo>
                <a:lnTo>
                  <a:pt x="567" y="105"/>
                </a:lnTo>
                <a:lnTo>
                  <a:pt x="564" y="99"/>
                </a:lnTo>
                <a:lnTo>
                  <a:pt x="560" y="88"/>
                </a:lnTo>
                <a:lnTo>
                  <a:pt x="559" y="81"/>
                </a:lnTo>
                <a:lnTo>
                  <a:pt x="559" y="75"/>
                </a:lnTo>
                <a:lnTo>
                  <a:pt x="559" y="68"/>
                </a:lnTo>
                <a:lnTo>
                  <a:pt x="561" y="61"/>
                </a:lnTo>
                <a:lnTo>
                  <a:pt x="561" y="61"/>
                </a:lnTo>
                <a:lnTo>
                  <a:pt x="571" y="47"/>
                </a:lnTo>
                <a:lnTo>
                  <a:pt x="582" y="35"/>
                </a:lnTo>
                <a:lnTo>
                  <a:pt x="594" y="23"/>
                </a:lnTo>
                <a:lnTo>
                  <a:pt x="594" y="23"/>
                </a:lnTo>
                <a:lnTo>
                  <a:pt x="602" y="19"/>
                </a:lnTo>
                <a:lnTo>
                  <a:pt x="621" y="9"/>
                </a:lnTo>
                <a:lnTo>
                  <a:pt x="632" y="5"/>
                </a:lnTo>
                <a:lnTo>
                  <a:pt x="643" y="2"/>
                </a:lnTo>
                <a:lnTo>
                  <a:pt x="653" y="0"/>
                </a:lnTo>
                <a:lnTo>
                  <a:pt x="657" y="0"/>
                </a:lnTo>
                <a:lnTo>
                  <a:pt x="660" y="1"/>
                </a:lnTo>
                <a:lnTo>
                  <a:pt x="660" y="1"/>
                </a:lnTo>
                <a:lnTo>
                  <a:pt x="669" y="6"/>
                </a:lnTo>
                <a:lnTo>
                  <a:pt x="676" y="12"/>
                </a:lnTo>
                <a:lnTo>
                  <a:pt x="681" y="17"/>
                </a:lnTo>
                <a:lnTo>
                  <a:pt x="681" y="17"/>
                </a:lnTo>
                <a:lnTo>
                  <a:pt x="685" y="16"/>
                </a:lnTo>
                <a:lnTo>
                  <a:pt x="696" y="13"/>
                </a:lnTo>
                <a:lnTo>
                  <a:pt x="703" y="13"/>
                </a:lnTo>
                <a:lnTo>
                  <a:pt x="710" y="13"/>
                </a:lnTo>
                <a:lnTo>
                  <a:pt x="718" y="15"/>
                </a:lnTo>
                <a:lnTo>
                  <a:pt x="725" y="17"/>
                </a:lnTo>
                <a:lnTo>
                  <a:pt x="725" y="17"/>
                </a:lnTo>
                <a:lnTo>
                  <a:pt x="739" y="25"/>
                </a:lnTo>
                <a:lnTo>
                  <a:pt x="750" y="34"/>
                </a:lnTo>
                <a:lnTo>
                  <a:pt x="756" y="40"/>
                </a:lnTo>
                <a:lnTo>
                  <a:pt x="758" y="43"/>
                </a:lnTo>
                <a:lnTo>
                  <a:pt x="758" y="45"/>
                </a:lnTo>
                <a:lnTo>
                  <a:pt x="758" y="45"/>
                </a:lnTo>
                <a:lnTo>
                  <a:pt x="756" y="46"/>
                </a:lnTo>
                <a:lnTo>
                  <a:pt x="756" y="49"/>
                </a:lnTo>
                <a:lnTo>
                  <a:pt x="759" y="53"/>
                </a:lnTo>
                <a:lnTo>
                  <a:pt x="763" y="55"/>
                </a:lnTo>
                <a:lnTo>
                  <a:pt x="763" y="55"/>
                </a:lnTo>
                <a:lnTo>
                  <a:pt x="769" y="58"/>
                </a:lnTo>
                <a:lnTo>
                  <a:pt x="773" y="64"/>
                </a:lnTo>
                <a:lnTo>
                  <a:pt x="777" y="69"/>
                </a:lnTo>
                <a:lnTo>
                  <a:pt x="780" y="77"/>
                </a:lnTo>
                <a:lnTo>
                  <a:pt x="780" y="77"/>
                </a:lnTo>
                <a:lnTo>
                  <a:pt x="781" y="91"/>
                </a:lnTo>
                <a:lnTo>
                  <a:pt x="782" y="107"/>
                </a:lnTo>
                <a:lnTo>
                  <a:pt x="785" y="137"/>
                </a:lnTo>
                <a:lnTo>
                  <a:pt x="785" y="137"/>
                </a:lnTo>
                <a:lnTo>
                  <a:pt x="796" y="196"/>
                </a:lnTo>
                <a:lnTo>
                  <a:pt x="803" y="237"/>
                </a:lnTo>
                <a:lnTo>
                  <a:pt x="807" y="268"/>
                </a:lnTo>
                <a:lnTo>
                  <a:pt x="807" y="268"/>
                </a:lnTo>
                <a:lnTo>
                  <a:pt x="808" y="280"/>
                </a:lnTo>
                <a:lnTo>
                  <a:pt x="812" y="291"/>
                </a:lnTo>
                <a:lnTo>
                  <a:pt x="819" y="316"/>
                </a:lnTo>
                <a:lnTo>
                  <a:pt x="820" y="328"/>
                </a:lnTo>
                <a:lnTo>
                  <a:pt x="822" y="342"/>
                </a:lnTo>
                <a:lnTo>
                  <a:pt x="822" y="354"/>
                </a:lnTo>
                <a:lnTo>
                  <a:pt x="818" y="366"/>
                </a:lnTo>
                <a:lnTo>
                  <a:pt x="818" y="366"/>
                </a:lnTo>
                <a:lnTo>
                  <a:pt x="801" y="403"/>
                </a:lnTo>
                <a:lnTo>
                  <a:pt x="796" y="415"/>
                </a:lnTo>
                <a:lnTo>
                  <a:pt x="790" y="399"/>
                </a:lnTo>
                <a:lnTo>
                  <a:pt x="774" y="426"/>
                </a:lnTo>
                <a:lnTo>
                  <a:pt x="774" y="421"/>
                </a:lnTo>
                <a:lnTo>
                  <a:pt x="774" y="421"/>
                </a:lnTo>
                <a:lnTo>
                  <a:pt x="763" y="426"/>
                </a:lnTo>
                <a:lnTo>
                  <a:pt x="756" y="429"/>
                </a:lnTo>
                <a:lnTo>
                  <a:pt x="752" y="432"/>
                </a:lnTo>
                <a:lnTo>
                  <a:pt x="752" y="432"/>
                </a:lnTo>
                <a:lnTo>
                  <a:pt x="750" y="433"/>
                </a:lnTo>
                <a:lnTo>
                  <a:pt x="744" y="435"/>
                </a:lnTo>
                <a:lnTo>
                  <a:pt x="736" y="437"/>
                </a:lnTo>
                <a:lnTo>
                  <a:pt x="736" y="437"/>
                </a:lnTo>
                <a:lnTo>
                  <a:pt x="735" y="445"/>
                </a:lnTo>
                <a:lnTo>
                  <a:pt x="730" y="465"/>
                </a:lnTo>
                <a:lnTo>
                  <a:pt x="730" y="465"/>
                </a:lnTo>
                <a:lnTo>
                  <a:pt x="720" y="503"/>
                </a:lnTo>
                <a:lnTo>
                  <a:pt x="713" y="525"/>
                </a:lnTo>
                <a:lnTo>
                  <a:pt x="709" y="541"/>
                </a:lnTo>
                <a:lnTo>
                  <a:pt x="709" y="541"/>
                </a:lnTo>
                <a:lnTo>
                  <a:pt x="706" y="559"/>
                </a:lnTo>
                <a:lnTo>
                  <a:pt x="703" y="585"/>
                </a:lnTo>
                <a:lnTo>
                  <a:pt x="702" y="610"/>
                </a:lnTo>
                <a:lnTo>
                  <a:pt x="702" y="620"/>
                </a:lnTo>
                <a:lnTo>
                  <a:pt x="703" y="628"/>
                </a:lnTo>
                <a:lnTo>
                  <a:pt x="703" y="628"/>
                </a:lnTo>
                <a:lnTo>
                  <a:pt x="705" y="635"/>
                </a:lnTo>
                <a:lnTo>
                  <a:pt x="706" y="646"/>
                </a:lnTo>
                <a:lnTo>
                  <a:pt x="706" y="670"/>
                </a:lnTo>
                <a:lnTo>
                  <a:pt x="707" y="695"/>
                </a:lnTo>
                <a:lnTo>
                  <a:pt x="709" y="715"/>
                </a:lnTo>
                <a:lnTo>
                  <a:pt x="709" y="715"/>
                </a:lnTo>
                <a:lnTo>
                  <a:pt x="710" y="726"/>
                </a:lnTo>
                <a:lnTo>
                  <a:pt x="710" y="743"/>
                </a:lnTo>
                <a:lnTo>
                  <a:pt x="707" y="782"/>
                </a:lnTo>
                <a:lnTo>
                  <a:pt x="703" y="841"/>
                </a:lnTo>
                <a:lnTo>
                  <a:pt x="703" y="841"/>
                </a:lnTo>
                <a:lnTo>
                  <a:pt x="705" y="850"/>
                </a:lnTo>
                <a:lnTo>
                  <a:pt x="709" y="861"/>
                </a:lnTo>
                <a:lnTo>
                  <a:pt x="711" y="875"/>
                </a:lnTo>
                <a:lnTo>
                  <a:pt x="714" y="890"/>
                </a:lnTo>
                <a:lnTo>
                  <a:pt x="714" y="890"/>
                </a:lnTo>
                <a:lnTo>
                  <a:pt x="714" y="905"/>
                </a:lnTo>
                <a:lnTo>
                  <a:pt x="714" y="917"/>
                </a:lnTo>
                <a:lnTo>
                  <a:pt x="714" y="921"/>
                </a:lnTo>
                <a:lnTo>
                  <a:pt x="717" y="924"/>
                </a:lnTo>
                <a:lnTo>
                  <a:pt x="720" y="924"/>
                </a:lnTo>
                <a:lnTo>
                  <a:pt x="725" y="923"/>
                </a:lnTo>
                <a:lnTo>
                  <a:pt x="725" y="923"/>
                </a:lnTo>
                <a:lnTo>
                  <a:pt x="730" y="919"/>
                </a:lnTo>
                <a:lnTo>
                  <a:pt x="736" y="915"/>
                </a:lnTo>
                <a:lnTo>
                  <a:pt x="741" y="909"/>
                </a:lnTo>
                <a:lnTo>
                  <a:pt x="747" y="905"/>
                </a:lnTo>
                <a:lnTo>
                  <a:pt x="751" y="904"/>
                </a:lnTo>
                <a:lnTo>
                  <a:pt x="758" y="904"/>
                </a:lnTo>
                <a:lnTo>
                  <a:pt x="765" y="905"/>
                </a:lnTo>
                <a:lnTo>
                  <a:pt x="774" y="912"/>
                </a:lnTo>
                <a:lnTo>
                  <a:pt x="774" y="912"/>
                </a:lnTo>
                <a:lnTo>
                  <a:pt x="793" y="927"/>
                </a:lnTo>
                <a:lnTo>
                  <a:pt x="809" y="940"/>
                </a:lnTo>
                <a:lnTo>
                  <a:pt x="816" y="945"/>
                </a:lnTo>
                <a:lnTo>
                  <a:pt x="823" y="949"/>
                </a:lnTo>
                <a:lnTo>
                  <a:pt x="829" y="950"/>
                </a:lnTo>
                <a:lnTo>
                  <a:pt x="834" y="950"/>
                </a:lnTo>
                <a:lnTo>
                  <a:pt x="834" y="950"/>
                </a:lnTo>
                <a:lnTo>
                  <a:pt x="846" y="947"/>
                </a:lnTo>
                <a:lnTo>
                  <a:pt x="863" y="945"/>
                </a:lnTo>
                <a:lnTo>
                  <a:pt x="869" y="943"/>
                </a:lnTo>
                <a:lnTo>
                  <a:pt x="876" y="945"/>
                </a:lnTo>
                <a:lnTo>
                  <a:pt x="880" y="946"/>
                </a:lnTo>
                <a:lnTo>
                  <a:pt x="882" y="947"/>
                </a:lnTo>
                <a:lnTo>
                  <a:pt x="883" y="950"/>
                </a:lnTo>
                <a:lnTo>
                  <a:pt x="883" y="950"/>
                </a:lnTo>
                <a:lnTo>
                  <a:pt x="884" y="961"/>
                </a:lnTo>
                <a:lnTo>
                  <a:pt x="883" y="968"/>
                </a:lnTo>
                <a:lnTo>
                  <a:pt x="882" y="973"/>
                </a:lnTo>
                <a:lnTo>
                  <a:pt x="878" y="980"/>
                </a:lnTo>
                <a:lnTo>
                  <a:pt x="871" y="984"/>
                </a:lnTo>
                <a:lnTo>
                  <a:pt x="863" y="987"/>
                </a:lnTo>
                <a:lnTo>
                  <a:pt x="850" y="988"/>
                </a:lnTo>
                <a:lnTo>
                  <a:pt x="850" y="988"/>
                </a:lnTo>
                <a:lnTo>
                  <a:pt x="834" y="987"/>
                </a:lnTo>
                <a:lnTo>
                  <a:pt x="812" y="985"/>
                </a:lnTo>
                <a:lnTo>
                  <a:pt x="763" y="979"/>
                </a:lnTo>
                <a:lnTo>
                  <a:pt x="739" y="977"/>
                </a:lnTo>
                <a:lnTo>
                  <a:pt x="717" y="975"/>
                </a:lnTo>
                <a:lnTo>
                  <a:pt x="699" y="975"/>
                </a:lnTo>
                <a:lnTo>
                  <a:pt x="692" y="976"/>
                </a:lnTo>
                <a:lnTo>
                  <a:pt x="687" y="977"/>
                </a:lnTo>
                <a:lnTo>
                  <a:pt x="687" y="977"/>
                </a:lnTo>
                <a:lnTo>
                  <a:pt x="668" y="984"/>
                </a:lnTo>
                <a:lnTo>
                  <a:pt x="645" y="990"/>
                </a:lnTo>
                <a:lnTo>
                  <a:pt x="634" y="991"/>
                </a:lnTo>
                <a:lnTo>
                  <a:pt x="621" y="992"/>
                </a:lnTo>
                <a:lnTo>
                  <a:pt x="610" y="991"/>
                </a:lnTo>
                <a:lnTo>
                  <a:pt x="600" y="988"/>
                </a:lnTo>
                <a:lnTo>
                  <a:pt x="600" y="988"/>
                </a:lnTo>
                <a:lnTo>
                  <a:pt x="585" y="984"/>
                </a:lnTo>
                <a:lnTo>
                  <a:pt x="561" y="980"/>
                </a:lnTo>
                <a:lnTo>
                  <a:pt x="506" y="972"/>
                </a:lnTo>
                <a:lnTo>
                  <a:pt x="454" y="965"/>
                </a:lnTo>
                <a:lnTo>
                  <a:pt x="431" y="961"/>
                </a:lnTo>
                <a:lnTo>
                  <a:pt x="431" y="961"/>
                </a:lnTo>
                <a:lnTo>
                  <a:pt x="376" y="923"/>
                </a:lnTo>
                <a:lnTo>
                  <a:pt x="376" y="923"/>
                </a:lnTo>
                <a:lnTo>
                  <a:pt x="375" y="923"/>
                </a:lnTo>
                <a:lnTo>
                  <a:pt x="373" y="924"/>
                </a:lnTo>
                <a:lnTo>
                  <a:pt x="367" y="930"/>
                </a:lnTo>
                <a:lnTo>
                  <a:pt x="357" y="935"/>
                </a:lnTo>
                <a:lnTo>
                  <a:pt x="350" y="938"/>
                </a:lnTo>
                <a:lnTo>
                  <a:pt x="343" y="939"/>
                </a:lnTo>
                <a:lnTo>
                  <a:pt x="343" y="939"/>
                </a:lnTo>
                <a:lnTo>
                  <a:pt x="326" y="940"/>
                </a:lnTo>
                <a:lnTo>
                  <a:pt x="307" y="940"/>
                </a:lnTo>
                <a:lnTo>
                  <a:pt x="298" y="940"/>
                </a:lnTo>
                <a:lnTo>
                  <a:pt x="293" y="939"/>
                </a:lnTo>
                <a:lnTo>
                  <a:pt x="289" y="936"/>
                </a:lnTo>
                <a:lnTo>
                  <a:pt x="289" y="935"/>
                </a:lnTo>
                <a:lnTo>
                  <a:pt x="289" y="934"/>
                </a:lnTo>
                <a:lnTo>
                  <a:pt x="289" y="934"/>
                </a:lnTo>
                <a:lnTo>
                  <a:pt x="292" y="931"/>
                </a:lnTo>
                <a:lnTo>
                  <a:pt x="296" y="928"/>
                </a:lnTo>
                <a:lnTo>
                  <a:pt x="307" y="923"/>
                </a:lnTo>
                <a:lnTo>
                  <a:pt x="316" y="919"/>
                </a:lnTo>
                <a:lnTo>
                  <a:pt x="320" y="916"/>
                </a:lnTo>
                <a:lnTo>
                  <a:pt x="322" y="912"/>
                </a:lnTo>
                <a:lnTo>
                  <a:pt x="322" y="912"/>
                </a:lnTo>
                <a:lnTo>
                  <a:pt x="322" y="902"/>
                </a:lnTo>
                <a:lnTo>
                  <a:pt x="319" y="891"/>
                </a:lnTo>
                <a:lnTo>
                  <a:pt x="316" y="879"/>
                </a:lnTo>
                <a:lnTo>
                  <a:pt x="207" y="879"/>
                </a:lnTo>
                <a:lnTo>
                  <a:pt x="207" y="879"/>
                </a:lnTo>
                <a:lnTo>
                  <a:pt x="196" y="891"/>
                </a:lnTo>
                <a:lnTo>
                  <a:pt x="188" y="901"/>
                </a:lnTo>
                <a:lnTo>
                  <a:pt x="180" y="906"/>
                </a:lnTo>
                <a:lnTo>
                  <a:pt x="180" y="906"/>
                </a:lnTo>
                <a:lnTo>
                  <a:pt x="174" y="908"/>
                </a:lnTo>
                <a:lnTo>
                  <a:pt x="168" y="908"/>
                </a:lnTo>
                <a:lnTo>
                  <a:pt x="147" y="908"/>
                </a:lnTo>
                <a:lnTo>
                  <a:pt x="120" y="906"/>
                </a:lnTo>
                <a:lnTo>
                  <a:pt x="120" y="906"/>
                </a:lnTo>
                <a:lnTo>
                  <a:pt x="124" y="898"/>
                </a:lnTo>
                <a:lnTo>
                  <a:pt x="131" y="885"/>
                </a:lnTo>
                <a:lnTo>
                  <a:pt x="131" y="885"/>
                </a:lnTo>
                <a:lnTo>
                  <a:pt x="132" y="880"/>
                </a:lnTo>
                <a:lnTo>
                  <a:pt x="132" y="876"/>
                </a:lnTo>
                <a:lnTo>
                  <a:pt x="131" y="874"/>
                </a:lnTo>
                <a:lnTo>
                  <a:pt x="60" y="874"/>
                </a:lnTo>
                <a:lnTo>
                  <a:pt x="60" y="874"/>
                </a:lnTo>
                <a:lnTo>
                  <a:pt x="50" y="868"/>
                </a:lnTo>
                <a:lnTo>
                  <a:pt x="41" y="861"/>
                </a:lnTo>
                <a:lnTo>
                  <a:pt x="30" y="852"/>
                </a:lnTo>
                <a:lnTo>
                  <a:pt x="19" y="841"/>
                </a:lnTo>
                <a:lnTo>
                  <a:pt x="9" y="830"/>
                </a:lnTo>
                <a:lnTo>
                  <a:pt x="5" y="823"/>
                </a:lnTo>
                <a:lnTo>
                  <a:pt x="3" y="816"/>
                </a:lnTo>
                <a:lnTo>
                  <a:pt x="0" y="810"/>
                </a:lnTo>
                <a:lnTo>
                  <a:pt x="0" y="803"/>
                </a:lnTo>
                <a:lnTo>
                  <a:pt x="0" y="803"/>
                </a:lnTo>
                <a:lnTo>
                  <a:pt x="1" y="790"/>
                </a:lnTo>
                <a:lnTo>
                  <a:pt x="3" y="780"/>
                </a:lnTo>
                <a:lnTo>
                  <a:pt x="5" y="769"/>
                </a:lnTo>
                <a:lnTo>
                  <a:pt x="9" y="759"/>
                </a:lnTo>
                <a:lnTo>
                  <a:pt x="18" y="739"/>
                </a:lnTo>
                <a:lnTo>
                  <a:pt x="23" y="725"/>
                </a:lnTo>
                <a:lnTo>
                  <a:pt x="27" y="710"/>
                </a:lnTo>
                <a:lnTo>
                  <a:pt x="27" y="710"/>
                </a:lnTo>
                <a:lnTo>
                  <a:pt x="50" y="627"/>
                </a:lnTo>
                <a:lnTo>
                  <a:pt x="61" y="590"/>
                </a:lnTo>
                <a:lnTo>
                  <a:pt x="67" y="576"/>
                </a:lnTo>
                <a:lnTo>
                  <a:pt x="71" y="568"/>
                </a:lnTo>
                <a:lnTo>
                  <a:pt x="71" y="568"/>
                </a:lnTo>
                <a:lnTo>
                  <a:pt x="79" y="559"/>
                </a:lnTo>
                <a:lnTo>
                  <a:pt x="88" y="552"/>
                </a:lnTo>
                <a:lnTo>
                  <a:pt x="98" y="546"/>
                </a:lnTo>
                <a:lnTo>
                  <a:pt x="136" y="546"/>
                </a:lnTo>
                <a:lnTo>
                  <a:pt x="136" y="546"/>
                </a:lnTo>
                <a:lnTo>
                  <a:pt x="170" y="495"/>
                </a:lnTo>
                <a:lnTo>
                  <a:pt x="196" y="454"/>
                </a:lnTo>
                <a:lnTo>
                  <a:pt x="212" y="426"/>
                </a:lnTo>
                <a:lnTo>
                  <a:pt x="212" y="426"/>
                </a:lnTo>
                <a:lnTo>
                  <a:pt x="219" y="417"/>
                </a:lnTo>
                <a:lnTo>
                  <a:pt x="230" y="403"/>
                </a:lnTo>
                <a:lnTo>
                  <a:pt x="257" y="372"/>
                </a:lnTo>
                <a:lnTo>
                  <a:pt x="294" y="334"/>
                </a:lnTo>
                <a:lnTo>
                  <a:pt x="294" y="334"/>
                </a:lnTo>
                <a:lnTo>
                  <a:pt x="290" y="323"/>
                </a:lnTo>
                <a:lnTo>
                  <a:pt x="287" y="315"/>
                </a:lnTo>
                <a:lnTo>
                  <a:pt x="285" y="312"/>
                </a:lnTo>
                <a:lnTo>
                  <a:pt x="283" y="312"/>
                </a:lnTo>
                <a:lnTo>
                  <a:pt x="283" y="312"/>
                </a:lnTo>
                <a:lnTo>
                  <a:pt x="279" y="312"/>
                </a:lnTo>
                <a:lnTo>
                  <a:pt x="274" y="310"/>
                </a:lnTo>
                <a:lnTo>
                  <a:pt x="267" y="306"/>
                </a:lnTo>
                <a:lnTo>
                  <a:pt x="267" y="306"/>
                </a:lnTo>
                <a:lnTo>
                  <a:pt x="251" y="285"/>
                </a:lnTo>
                <a:lnTo>
                  <a:pt x="251" y="285"/>
                </a:lnTo>
                <a:lnTo>
                  <a:pt x="252" y="274"/>
                </a:lnTo>
                <a:lnTo>
                  <a:pt x="255" y="265"/>
                </a:lnTo>
                <a:lnTo>
                  <a:pt x="255" y="263"/>
                </a:lnTo>
                <a:lnTo>
                  <a:pt x="256" y="263"/>
                </a:lnTo>
                <a:lnTo>
                  <a:pt x="256" y="263"/>
                </a:lnTo>
                <a:lnTo>
                  <a:pt x="257" y="263"/>
                </a:lnTo>
                <a:lnTo>
                  <a:pt x="256" y="260"/>
                </a:lnTo>
                <a:lnTo>
                  <a:pt x="256" y="256"/>
                </a:lnTo>
                <a:lnTo>
                  <a:pt x="256" y="252"/>
                </a:lnTo>
                <a:lnTo>
                  <a:pt x="256" y="252"/>
                </a:lnTo>
                <a:lnTo>
                  <a:pt x="262" y="235"/>
                </a:lnTo>
                <a:lnTo>
                  <a:pt x="262" y="235"/>
                </a:lnTo>
                <a:lnTo>
                  <a:pt x="260" y="229"/>
                </a:lnTo>
                <a:lnTo>
                  <a:pt x="260" y="223"/>
                </a:lnTo>
                <a:lnTo>
                  <a:pt x="260" y="220"/>
                </a:lnTo>
                <a:lnTo>
                  <a:pt x="262" y="219"/>
                </a:lnTo>
                <a:lnTo>
                  <a:pt x="262" y="219"/>
                </a:lnTo>
                <a:lnTo>
                  <a:pt x="266" y="215"/>
                </a:lnTo>
                <a:lnTo>
                  <a:pt x="271" y="210"/>
                </a:lnTo>
                <a:lnTo>
                  <a:pt x="278" y="203"/>
                </a:lnTo>
                <a:lnTo>
                  <a:pt x="283" y="203"/>
                </a:lnTo>
                <a:lnTo>
                  <a:pt x="283" y="203"/>
                </a:lnTo>
                <a:lnTo>
                  <a:pt x="297" y="162"/>
                </a:lnTo>
                <a:lnTo>
                  <a:pt x="311" y="121"/>
                </a:lnTo>
                <a:lnTo>
                  <a:pt x="332" y="121"/>
                </a:lnTo>
                <a:lnTo>
                  <a:pt x="305" y="214"/>
                </a:lnTo>
                <a:lnTo>
                  <a:pt x="305" y="214"/>
                </a:lnTo>
                <a:lnTo>
                  <a:pt x="338" y="241"/>
                </a:lnTo>
                <a:lnTo>
                  <a:pt x="338" y="241"/>
                </a:lnTo>
                <a:lnTo>
                  <a:pt x="352" y="252"/>
                </a:lnTo>
                <a:lnTo>
                  <a:pt x="357" y="256"/>
                </a:lnTo>
                <a:lnTo>
                  <a:pt x="358" y="260"/>
                </a:lnTo>
                <a:lnTo>
                  <a:pt x="360" y="263"/>
                </a:lnTo>
                <a:lnTo>
                  <a:pt x="365" y="301"/>
                </a:lnTo>
                <a:lnTo>
                  <a:pt x="365" y="301"/>
                </a:lnTo>
                <a:lnTo>
                  <a:pt x="371" y="320"/>
                </a:lnTo>
                <a:lnTo>
                  <a:pt x="373" y="334"/>
                </a:lnTo>
                <a:lnTo>
                  <a:pt x="376" y="339"/>
                </a:lnTo>
                <a:lnTo>
                  <a:pt x="376" y="339"/>
                </a:lnTo>
                <a:lnTo>
                  <a:pt x="382" y="345"/>
                </a:lnTo>
                <a:lnTo>
                  <a:pt x="387" y="350"/>
                </a:lnTo>
                <a:lnTo>
                  <a:pt x="436" y="2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/>
          <p:cNvSpPr>
            <a:spLocks noEditPoints="1"/>
          </p:cNvSpPr>
          <p:nvPr/>
        </p:nvSpPr>
        <p:spPr bwMode="auto">
          <a:xfrm>
            <a:off x="2588585" y="3078713"/>
            <a:ext cx="1074738" cy="1282700"/>
          </a:xfrm>
          <a:custGeom>
            <a:avLst/>
            <a:gdLst>
              <a:gd name="T0" fmla="*/ 267 w 677"/>
              <a:gd name="T1" fmla="*/ 56 h 808"/>
              <a:gd name="T2" fmla="*/ 267 w 677"/>
              <a:gd name="T3" fmla="*/ 56 h 808"/>
              <a:gd name="T4" fmla="*/ 267 w 677"/>
              <a:gd name="T5" fmla="*/ 83 h 808"/>
              <a:gd name="T6" fmla="*/ 263 w 677"/>
              <a:gd name="T7" fmla="*/ 144 h 808"/>
              <a:gd name="T8" fmla="*/ 267 w 677"/>
              <a:gd name="T9" fmla="*/ 166 h 808"/>
              <a:gd name="T10" fmla="*/ 283 w 677"/>
              <a:gd name="T11" fmla="*/ 180 h 808"/>
              <a:gd name="T12" fmla="*/ 218 w 677"/>
              <a:gd name="T13" fmla="*/ 257 h 808"/>
              <a:gd name="T14" fmla="*/ 196 w 677"/>
              <a:gd name="T15" fmla="*/ 279 h 808"/>
              <a:gd name="T16" fmla="*/ 158 w 677"/>
              <a:gd name="T17" fmla="*/ 257 h 808"/>
              <a:gd name="T18" fmla="*/ 105 w 677"/>
              <a:gd name="T19" fmla="*/ 206 h 808"/>
              <a:gd name="T20" fmla="*/ 93 w 677"/>
              <a:gd name="T21" fmla="*/ 176 h 808"/>
              <a:gd name="T22" fmla="*/ 94 w 677"/>
              <a:gd name="T23" fmla="*/ 158 h 808"/>
              <a:gd name="T24" fmla="*/ 64 w 677"/>
              <a:gd name="T25" fmla="*/ 133 h 808"/>
              <a:gd name="T26" fmla="*/ 16 w 677"/>
              <a:gd name="T27" fmla="*/ 154 h 808"/>
              <a:gd name="T28" fmla="*/ 5 w 677"/>
              <a:gd name="T29" fmla="*/ 176 h 808"/>
              <a:gd name="T30" fmla="*/ 3 w 677"/>
              <a:gd name="T31" fmla="*/ 203 h 808"/>
              <a:gd name="T32" fmla="*/ 27 w 677"/>
              <a:gd name="T33" fmla="*/ 230 h 808"/>
              <a:gd name="T34" fmla="*/ 33 w 677"/>
              <a:gd name="T35" fmla="*/ 257 h 808"/>
              <a:gd name="T36" fmla="*/ 103 w 677"/>
              <a:gd name="T37" fmla="*/ 339 h 808"/>
              <a:gd name="T38" fmla="*/ 147 w 677"/>
              <a:gd name="T39" fmla="*/ 373 h 808"/>
              <a:gd name="T40" fmla="*/ 223 w 677"/>
              <a:gd name="T41" fmla="*/ 372 h 808"/>
              <a:gd name="T42" fmla="*/ 324 w 677"/>
              <a:gd name="T43" fmla="*/ 388 h 808"/>
              <a:gd name="T44" fmla="*/ 360 w 677"/>
              <a:gd name="T45" fmla="*/ 429 h 808"/>
              <a:gd name="T46" fmla="*/ 361 w 677"/>
              <a:gd name="T47" fmla="*/ 469 h 808"/>
              <a:gd name="T48" fmla="*/ 337 w 677"/>
              <a:gd name="T49" fmla="*/ 489 h 808"/>
              <a:gd name="T50" fmla="*/ 251 w 677"/>
              <a:gd name="T51" fmla="*/ 508 h 808"/>
              <a:gd name="T52" fmla="*/ 142 w 677"/>
              <a:gd name="T53" fmla="*/ 537 h 808"/>
              <a:gd name="T54" fmla="*/ 124 w 677"/>
              <a:gd name="T55" fmla="*/ 575 h 808"/>
              <a:gd name="T56" fmla="*/ 120 w 677"/>
              <a:gd name="T57" fmla="*/ 650 h 808"/>
              <a:gd name="T58" fmla="*/ 143 w 677"/>
              <a:gd name="T59" fmla="*/ 684 h 808"/>
              <a:gd name="T60" fmla="*/ 214 w 677"/>
              <a:gd name="T61" fmla="*/ 735 h 808"/>
              <a:gd name="T62" fmla="*/ 266 w 677"/>
              <a:gd name="T63" fmla="*/ 789 h 808"/>
              <a:gd name="T64" fmla="*/ 294 w 677"/>
              <a:gd name="T65" fmla="*/ 808 h 808"/>
              <a:gd name="T66" fmla="*/ 500 w 677"/>
              <a:gd name="T67" fmla="*/ 797 h 808"/>
              <a:gd name="T68" fmla="*/ 624 w 677"/>
              <a:gd name="T69" fmla="*/ 795 h 808"/>
              <a:gd name="T70" fmla="*/ 677 w 677"/>
              <a:gd name="T71" fmla="*/ 784 h 808"/>
              <a:gd name="T72" fmla="*/ 619 w 677"/>
              <a:gd name="T73" fmla="*/ 755 h 808"/>
              <a:gd name="T74" fmla="*/ 567 w 677"/>
              <a:gd name="T75" fmla="*/ 726 h 808"/>
              <a:gd name="T76" fmla="*/ 533 w 677"/>
              <a:gd name="T77" fmla="*/ 563 h 808"/>
              <a:gd name="T78" fmla="*/ 512 w 677"/>
              <a:gd name="T79" fmla="*/ 465 h 808"/>
              <a:gd name="T80" fmla="*/ 503 w 677"/>
              <a:gd name="T81" fmla="*/ 394 h 808"/>
              <a:gd name="T82" fmla="*/ 478 w 677"/>
              <a:gd name="T83" fmla="*/ 312 h 808"/>
              <a:gd name="T84" fmla="*/ 441 w 677"/>
              <a:gd name="T85" fmla="*/ 226 h 808"/>
              <a:gd name="T86" fmla="*/ 424 w 677"/>
              <a:gd name="T87" fmla="*/ 109 h 808"/>
              <a:gd name="T88" fmla="*/ 411 w 677"/>
              <a:gd name="T89" fmla="*/ 54 h 808"/>
              <a:gd name="T90" fmla="*/ 381 w 677"/>
              <a:gd name="T91" fmla="*/ 34 h 808"/>
              <a:gd name="T92" fmla="*/ 311 w 677"/>
              <a:gd name="T93" fmla="*/ 1 h 808"/>
              <a:gd name="T94" fmla="*/ 287 w 677"/>
              <a:gd name="T95" fmla="*/ 4 h 808"/>
              <a:gd name="T96" fmla="*/ 268 w 677"/>
              <a:gd name="T97" fmla="*/ 21 h 808"/>
              <a:gd name="T98" fmla="*/ 251 w 677"/>
              <a:gd name="T99" fmla="*/ 39 h 808"/>
              <a:gd name="T100" fmla="*/ 256 w 677"/>
              <a:gd name="T101" fmla="*/ 56 h 808"/>
              <a:gd name="T102" fmla="*/ 98 w 677"/>
              <a:gd name="T103" fmla="*/ 257 h 808"/>
              <a:gd name="T104" fmla="*/ 125 w 677"/>
              <a:gd name="T105" fmla="*/ 285 h 808"/>
              <a:gd name="T106" fmla="*/ 113 w 677"/>
              <a:gd name="T107" fmla="*/ 293 h 808"/>
              <a:gd name="T108" fmla="*/ 79 w 677"/>
              <a:gd name="T109" fmla="*/ 246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7" h="808">
                <a:moveTo>
                  <a:pt x="256" y="56"/>
                </a:moveTo>
                <a:lnTo>
                  <a:pt x="256" y="56"/>
                </a:lnTo>
                <a:lnTo>
                  <a:pt x="262" y="56"/>
                </a:lnTo>
                <a:lnTo>
                  <a:pt x="266" y="57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70" y="69"/>
                </a:lnTo>
                <a:lnTo>
                  <a:pt x="270" y="77"/>
                </a:lnTo>
                <a:lnTo>
                  <a:pt x="268" y="80"/>
                </a:lnTo>
                <a:lnTo>
                  <a:pt x="267" y="83"/>
                </a:lnTo>
                <a:lnTo>
                  <a:pt x="267" y="83"/>
                </a:lnTo>
                <a:lnTo>
                  <a:pt x="251" y="94"/>
                </a:lnTo>
                <a:lnTo>
                  <a:pt x="262" y="116"/>
                </a:lnTo>
                <a:lnTo>
                  <a:pt x="262" y="116"/>
                </a:lnTo>
                <a:lnTo>
                  <a:pt x="262" y="132"/>
                </a:lnTo>
                <a:lnTo>
                  <a:pt x="263" y="144"/>
                </a:lnTo>
                <a:lnTo>
                  <a:pt x="262" y="148"/>
                </a:lnTo>
                <a:lnTo>
                  <a:pt x="262" y="148"/>
                </a:lnTo>
                <a:lnTo>
                  <a:pt x="262" y="151"/>
                </a:lnTo>
                <a:lnTo>
                  <a:pt x="264" y="158"/>
                </a:lnTo>
                <a:lnTo>
                  <a:pt x="267" y="166"/>
                </a:lnTo>
                <a:lnTo>
                  <a:pt x="270" y="169"/>
                </a:lnTo>
                <a:lnTo>
                  <a:pt x="272" y="170"/>
                </a:lnTo>
                <a:lnTo>
                  <a:pt x="272" y="170"/>
                </a:lnTo>
                <a:lnTo>
                  <a:pt x="278" y="174"/>
                </a:lnTo>
                <a:lnTo>
                  <a:pt x="283" y="180"/>
                </a:lnTo>
                <a:lnTo>
                  <a:pt x="289" y="186"/>
                </a:lnTo>
                <a:lnTo>
                  <a:pt x="289" y="186"/>
                </a:lnTo>
                <a:lnTo>
                  <a:pt x="259" y="215"/>
                </a:lnTo>
                <a:lnTo>
                  <a:pt x="236" y="238"/>
                </a:lnTo>
                <a:lnTo>
                  <a:pt x="218" y="257"/>
                </a:lnTo>
                <a:lnTo>
                  <a:pt x="218" y="257"/>
                </a:lnTo>
                <a:lnTo>
                  <a:pt x="208" y="268"/>
                </a:lnTo>
                <a:lnTo>
                  <a:pt x="202" y="274"/>
                </a:lnTo>
                <a:lnTo>
                  <a:pt x="196" y="279"/>
                </a:lnTo>
                <a:lnTo>
                  <a:pt x="196" y="279"/>
                </a:lnTo>
                <a:lnTo>
                  <a:pt x="191" y="278"/>
                </a:lnTo>
                <a:lnTo>
                  <a:pt x="180" y="272"/>
                </a:lnTo>
                <a:lnTo>
                  <a:pt x="166" y="266"/>
                </a:lnTo>
                <a:lnTo>
                  <a:pt x="162" y="261"/>
                </a:lnTo>
                <a:lnTo>
                  <a:pt x="158" y="257"/>
                </a:lnTo>
                <a:lnTo>
                  <a:pt x="158" y="257"/>
                </a:lnTo>
                <a:lnTo>
                  <a:pt x="146" y="245"/>
                </a:lnTo>
                <a:lnTo>
                  <a:pt x="128" y="227"/>
                </a:lnTo>
                <a:lnTo>
                  <a:pt x="110" y="211"/>
                </a:lnTo>
                <a:lnTo>
                  <a:pt x="105" y="206"/>
                </a:lnTo>
                <a:lnTo>
                  <a:pt x="103" y="203"/>
                </a:lnTo>
                <a:lnTo>
                  <a:pt x="103" y="203"/>
                </a:lnTo>
                <a:lnTo>
                  <a:pt x="102" y="197"/>
                </a:lnTo>
                <a:lnTo>
                  <a:pt x="98" y="188"/>
                </a:lnTo>
                <a:lnTo>
                  <a:pt x="93" y="176"/>
                </a:lnTo>
                <a:lnTo>
                  <a:pt x="93" y="176"/>
                </a:lnTo>
                <a:lnTo>
                  <a:pt x="94" y="173"/>
                </a:lnTo>
                <a:lnTo>
                  <a:pt x="94" y="166"/>
                </a:lnTo>
                <a:lnTo>
                  <a:pt x="94" y="162"/>
                </a:lnTo>
                <a:lnTo>
                  <a:pt x="94" y="158"/>
                </a:lnTo>
                <a:lnTo>
                  <a:pt x="91" y="152"/>
                </a:lnTo>
                <a:lnTo>
                  <a:pt x="87" y="148"/>
                </a:lnTo>
                <a:lnTo>
                  <a:pt x="87" y="148"/>
                </a:lnTo>
                <a:lnTo>
                  <a:pt x="76" y="140"/>
                </a:lnTo>
                <a:lnTo>
                  <a:pt x="64" y="133"/>
                </a:lnTo>
                <a:lnTo>
                  <a:pt x="49" y="126"/>
                </a:lnTo>
                <a:lnTo>
                  <a:pt x="49" y="61"/>
                </a:lnTo>
                <a:lnTo>
                  <a:pt x="16" y="66"/>
                </a:lnTo>
                <a:lnTo>
                  <a:pt x="16" y="154"/>
                </a:lnTo>
                <a:lnTo>
                  <a:pt x="16" y="154"/>
                </a:lnTo>
                <a:lnTo>
                  <a:pt x="13" y="165"/>
                </a:lnTo>
                <a:lnTo>
                  <a:pt x="9" y="171"/>
                </a:lnTo>
                <a:lnTo>
                  <a:pt x="7" y="174"/>
                </a:lnTo>
                <a:lnTo>
                  <a:pt x="5" y="176"/>
                </a:lnTo>
                <a:lnTo>
                  <a:pt x="5" y="176"/>
                </a:lnTo>
                <a:lnTo>
                  <a:pt x="4" y="177"/>
                </a:lnTo>
                <a:lnTo>
                  <a:pt x="1" y="180"/>
                </a:lnTo>
                <a:lnTo>
                  <a:pt x="0" y="188"/>
                </a:lnTo>
                <a:lnTo>
                  <a:pt x="1" y="199"/>
                </a:lnTo>
                <a:lnTo>
                  <a:pt x="3" y="203"/>
                </a:lnTo>
                <a:lnTo>
                  <a:pt x="5" y="208"/>
                </a:lnTo>
                <a:lnTo>
                  <a:pt x="5" y="208"/>
                </a:lnTo>
                <a:lnTo>
                  <a:pt x="12" y="218"/>
                </a:lnTo>
                <a:lnTo>
                  <a:pt x="20" y="225"/>
                </a:lnTo>
                <a:lnTo>
                  <a:pt x="27" y="230"/>
                </a:lnTo>
                <a:lnTo>
                  <a:pt x="27" y="230"/>
                </a:lnTo>
                <a:lnTo>
                  <a:pt x="27" y="231"/>
                </a:lnTo>
                <a:lnTo>
                  <a:pt x="27" y="238"/>
                </a:lnTo>
                <a:lnTo>
                  <a:pt x="30" y="248"/>
                </a:lnTo>
                <a:lnTo>
                  <a:pt x="33" y="257"/>
                </a:lnTo>
                <a:lnTo>
                  <a:pt x="33" y="257"/>
                </a:lnTo>
                <a:lnTo>
                  <a:pt x="38" y="271"/>
                </a:lnTo>
                <a:lnTo>
                  <a:pt x="38" y="274"/>
                </a:lnTo>
                <a:lnTo>
                  <a:pt x="103" y="339"/>
                </a:lnTo>
                <a:lnTo>
                  <a:pt x="103" y="339"/>
                </a:lnTo>
                <a:lnTo>
                  <a:pt x="117" y="353"/>
                </a:lnTo>
                <a:lnTo>
                  <a:pt x="129" y="364"/>
                </a:lnTo>
                <a:lnTo>
                  <a:pt x="142" y="372"/>
                </a:lnTo>
                <a:lnTo>
                  <a:pt x="142" y="372"/>
                </a:lnTo>
                <a:lnTo>
                  <a:pt x="147" y="373"/>
                </a:lnTo>
                <a:lnTo>
                  <a:pt x="155" y="375"/>
                </a:lnTo>
                <a:lnTo>
                  <a:pt x="172" y="375"/>
                </a:lnTo>
                <a:lnTo>
                  <a:pt x="196" y="372"/>
                </a:lnTo>
                <a:lnTo>
                  <a:pt x="223" y="372"/>
                </a:lnTo>
                <a:lnTo>
                  <a:pt x="223" y="372"/>
                </a:lnTo>
                <a:lnTo>
                  <a:pt x="300" y="377"/>
                </a:lnTo>
                <a:lnTo>
                  <a:pt x="300" y="377"/>
                </a:lnTo>
                <a:lnTo>
                  <a:pt x="307" y="379"/>
                </a:lnTo>
                <a:lnTo>
                  <a:pt x="315" y="383"/>
                </a:lnTo>
                <a:lnTo>
                  <a:pt x="324" y="388"/>
                </a:lnTo>
                <a:lnTo>
                  <a:pt x="332" y="394"/>
                </a:lnTo>
                <a:lnTo>
                  <a:pt x="332" y="394"/>
                </a:lnTo>
                <a:lnTo>
                  <a:pt x="360" y="416"/>
                </a:lnTo>
                <a:lnTo>
                  <a:pt x="360" y="416"/>
                </a:lnTo>
                <a:lnTo>
                  <a:pt x="360" y="429"/>
                </a:lnTo>
                <a:lnTo>
                  <a:pt x="360" y="440"/>
                </a:lnTo>
                <a:lnTo>
                  <a:pt x="360" y="448"/>
                </a:lnTo>
                <a:lnTo>
                  <a:pt x="360" y="448"/>
                </a:lnTo>
                <a:lnTo>
                  <a:pt x="362" y="462"/>
                </a:lnTo>
                <a:lnTo>
                  <a:pt x="361" y="469"/>
                </a:lnTo>
                <a:lnTo>
                  <a:pt x="360" y="476"/>
                </a:lnTo>
                <a:lnTo>
                  <a:pt x="360" y="476"/>
                </a:lnTo>
                <a:lnTo>
                  <a:pt x="356" y="480"/>
                </a:lnTo>
                <a:lnTo>
                  <a:pt x="347" y="484"/>
                </a:lnTo>
                <a:lnTo>
                  <a:pt x="337" y="489"/>
                </a:lnTo>
                <a:lnTo>
                  <a:pt x="322" y="493"/>
                </a:lnTo>
                <a:lnTo>
                  <a:pt x="287" y="503"/>
                </a:lnTo>
                <a:lnTo>
                  <a:pt x="268" y="506"/>
                </a:lnTo>
                <a:lnTo>
                  <a:pt x="251" y="508"/>
                </a:lnTo>
                <a:lnTo>
                  <a:pt x="251" y="508"/>
                </a:lnTo>
                <a:lnTo>
                  <a:pt x="214" y="514"/>
                </a:lnTo>
                <a:lnTo>
                  <a:pt x="180" y="522"/>
                </a:lnTo>
                <a:lnTo>
                  <a:pt x="165" y="527"/>
                </a:lnTo>
                <a:lnTo>
                  <a:pt x="153" y="531"/>
                </a:lnTo>
                <a:lnTo>
                  <a:pt x="142" y="537"/>
                </a:lnTo>
                <a:lnTo>
                  <a:pt x="136" y="541"/>
                </a:lnTo>
                <a:lnTo>
                  <a:pt x="136" y="541"/>
                </a:lnTo>
                <a:lnTo>
                  <a:pt x="132" y="548"/>
                </a:lnTo>
                <a:lnTo>
                  <a:pt x="128" y="560"/>
                </a:lnTo>
                <a:lnTo>
                  <a:pt x="124" y="575"/>
                </a:lnTo>
                <a:lnTo>
                  <a:pt x="120" y="591"/>
                </a:lnTo>
                <a:lnTo>
                  <a:pt x="118" y="608"/>
                </a:lnTo>
                <a:lnTo>
                  <a:pt x="117" y="624"/>
                </a:lnTo>
                <a:lnTo>
                  <a:pt x="117" y="639"/>
                </a:lnTo>
                <a:lnTo>
                  <a:pt x="120" y="650"/>
                </a:lnTo>
                <a:lnTo>
                  <a:pt x="120" y="650"/>
                </a:lnTo>
                <a:lnTo>
                  <a:pt x="124" y="660"/>
                </a:lnTo>
                <a:lnTo>
                  <a:pt x="129" y="668"/>
                </a:lnTo>
                <a:lnTo>
                  <a:pt x="136" y="676"/>
                </a:lnTo>
                <a:lnTo>
                  <a:pt x="143" y="684"/>
                </a:lnTo>
                <a:lnTo>
                  <a:pt x="158" y="699"/>
                </a:lnTo>
                <a:lnTo>
                  <a:pt x="174" y="710"/>
                </a:lnTo>
                <a:lnTo>
                  <a:pt x="174" y="710"/>
                </a:lnTo>
                <a:lnTo>
                  <a:pt x="203" y="726"/>
                </a:lnTo>
                <a:lnTo>
                  <a:pt x="214" y="735"/>
                </a:lnTo>
                <a:lnTo>
                  <a:pt x="223" y="743"/>
                </a:lnTo>
                <a:lnTo>
                  <a:pt x="223" y="743"/>
                </a:lnTo>
                <a:lnTo>
                  <a:pt x="237" y="758"/>
                </a:lnTo>
                <a:lnTo>
                  <a:pt x="256" y="780"/>
                </a:lnTo>
                <a:lnTo>
                  <a:pt x="266" y="789"/>
                </a:lnTo>
                <a:lnTo>
                  <a:pt x="277" y="799"/>
                </a:lnTo>
                <a:lnTo>
                  <a:pt x="286" y="806"/>
                </a:lnTo>
                <a:lnTo>
                  <a:pt x="290" y="807"/>
                </a:lnTo>
                <a:lnTo>
                  <a:pt x="294" y="808"/>
                </a:lnTo>
                <a:lnTo>
                  <a:pt x="294" y="808"/>
                </a:lnTo>
                <a:lnTo>
                  <a:pt x="308" y="808"/>
                </a:lnTo>
                <a:lnTo>
                  <a:pt x="332" y="807"/>
                </a:lnTo>
                <a:lnTo>
                  <a:pt x="398" y="803"/>
                </a:lnTo>
                <a:lnTo>
                  <a:pt x="470" y="799"/>
                </a:lnTo>
                <a:lnTo>
                  <a:pt x="500" y="797"/>
                </a:lnTo>
                <a:lnTo>
                  <a:pt x="523" y="797"/>
                </a:lnTo>
                <a:lnTo>
                  <a:pt x="523" y="797"/>
                </a:lnTo>
                <a:lnTo>
                  <a:pt x="545" y="797"/>
                </a:lnTo>
                <a:lnTo>
                  <a:pt x="571" y="797"/>
                </a:lnTo>
                <a:lnTo>
                  <a:pt x="624" y="795"/>
                </a:lnTo>
                <a:lnTo>
                  <a:pt x="649" y="792"/>
                </a:lnTo>
                <a:lnTo>
                  <a:pt x="666" y="789"/>
                </a:lnTo>
                <a:lnTo>
                  <a:pt x="673" y="788"/>
                </a:lnTo>
                <a:lnTo>
                  <a:pt x="676" y="785"/>
                </a:lnTo>
                <a:lnTo>
                  <a:pt x="677" y="784"/>
                </a:lnTo>
                <a:lnTo>
                  <a:pt x="676" y="781"/>
                </a:lnTo>
                <a:lnTo>
                  <a:pt x="676" y="781"/>
                </a:lnTo>
                <a:lnTo>
                  <a:pt x="666" y="776"/>
                </a:lnTo>
                <a:lnTo>
                  <a:pt x="653" y="770"/>
                </a:lnTo>
                <a:lnTo>
                  <a:pt x="619" y="755"/>
                </a:lnTo>
                <a:lnTo>
                  <a:pt x="601" y="748"/>
                </a:lnTo>
                <a:lnTo>
                  <a:pt x="586" y="740"/>
                </a:lnTo>
                <a:lnTo>
                  <a:pt x="574" y="733"/>
                </a:lnTo>
                <a:lnTo>
                  <a:pt x="570" y="729"/>
                </a:lnTo>
                <a:lnTo>
                  <a:pt x="567" y="726"/>
                </a:lnTo>
                <a:lnTo>
                  <a:pt x="567" y="726"/>
                </a:lnTo>
                <a:lnTo>
                  <a:pt x="563" y="714"/>
                </a:lnTo>
                <a:lnTo>
                  <a:pt x="557" y="692"/>
                </a:lnTo>
                <a:lnTo>
                  <a:pt x="545" y="630"/>
                </a:lnTo>
                <a:lnTo>
                  <a:pt x="533" y="563"/>
                </a:lnTo>
                <a:lnTo>
                  <a:pt x="523" y="514"/>
                </a:lnTo>
                <a:lnTo>
                  <a:pt x="523" y="514"/>
                </a:lnTo>
                <a:lnTo>
                  <a:pt x="516" y="474"/>
                </a:lnTo>
                <a:lnTo>
                  <a:pt x="515" y="469"/>
                </a:lnTo>
                <a:lnTo>
                  <a:pt x="512" y="465"/>
                </a:lnTo>
                <a:lnTo>
                  <a:pt x="512" y="465"/>
                </a:lnTo>
                <a:lnTo>
                  <a:pt x="511" y="461"/>
                </a:lnTo>
                <a:lnTo>
                  <a:pt x="510" y="451"/>
                </a:lnTo>
                <a:lnTo>
                  <a:pt x="507" y="425"/>
                </a:lnTo>
                <a:lnTo>
                  <a:pt x="503" y="394"/>
                </a:lnTo>
                <a:lnTo>
                  <a:pt x="500" y="379"/>
                </a:lnTo>
                <a:lnTo>
                  <a:pt x="496" y="366"/>
                </a:lnTo>
                <a:lnTo>
                  <a:pt x="496" y="366"/>
                </a:lnTo>
                <a:lnTo>
                  <a:pt x="488" y="341"/>
                </a:lnTo>
                <a:lnTo>
                  <a:pt x="478" y="312"/>
                </a:lnTo>
                <a:lnTo>
                  <a:pt x="463" y="263"/>
                </a:lnTo>
                <a:lnTo>
                  <a:pt x="463" y="263"/>
                </a:lnTo>
                <a:lnTo>
                  <a:pt x="459" y="253"/>
                </a:lnTo>
                <a:lnTo>
                  <a:pt x="454" y="244"/>
                </a:lnTo>
                <a:lnTo>
                  <a:pt x="441" y="226"/>
                </a:lnTo>
                <a:lnTo>
                  <a:pt x="431" y="214"/>
                </a:lnTo>
                <a:lnTo>
                  <a:pt x="425" y="208"/>
                </a:lnTo>
                <a:lnTo>
                  <a:pt x="425" y="208"/>
                </a:lnTo>
                <a:lnTo>
                  <a:pt x="425" y="152"/>
                </a:lnTo>
                <a:lnTo>
                  <a:pt x="424" y="109"/>
                </a:lnTo>
                <a:lnTo>
                  <a:pt x="422" y="91"/>
                </a:lnTo>
                <a:lnTo>
                  <a:pt x="420" y="77"/>
                </a:lnTo>
                <a:lnTo>
                  <a:pt x="420" y="77"/>
                </a:lnTo>
                <a:lnTo>
                  <a:pt x="414" y="61"/>
                </a:lnTo>
                <a:lnTo>
                  <a:pt x="411" y="54"/>
                </a:lnTo>
                <a:lnTo>
                  <a:pt x="409" y="49"/>
                </a:lnTo>
                <a:lnTo>
                  <a:pt x="405" y="43"/>
                </a:lnTo>
                <a:lnTo>
                  <a:pt x="398" y="39"/>
                </a:lnTo>
                <a:lnTo>
                  <a:pt x="391" y="36"/>
                </a:lnTo>
                <a:lnTo>
                  <a:pt x="381" y="34"/>
                </a:lnTo>
                <a:lnTo>
                  <a:pt x="381" y="34"/>
                </a:lnTo>
                <a:lnTo>
                  <a:pt x="362" y="30"/>
                </a:lnTo>
                <a:lnTo>
                  <a:pt x="346" y="28"/>
                </a:lnTo>
                <a:lnTo>
                  <a:pt x="332" y="28"/>
                </a:lnTo>
                <a:lnTo>
                  <a:pt x="311" y="1"/>
                </a:lnTo>
                <a:lnTo>
                  <a:pt x="311" y="1"/>
                </a:lnTo>
                <a:lnTo>
                  <a:pt x="308" y="1"/>
                </a:lnTo>
                <a:lnTo>
                  <a:pt x="301" y="0"/>
                </a:lnTo>
                <a:lnTo>
                  <a:pt x="293" y="2"/>
                </a:lnTo>
                <a:lnTo>
                  <a:pt x="287" y="4"/>
                </a:lnTo>
                <a:lnTo>
                  <a:pt x="283" y="6"/>
                </a:lnTo>
                <a:lnTo>
                  <a:pt x="283" y="6"/>
                </a:lnTo>
                <a:lnTo>
                  <a:pt x="277" y="12"/>
                </a:lnTo>
                <a:lnTo>
                  <a:pt x="272" y="17"/>
                </a:lnTo>
                <a:lnTo>
                  <a:pt x="268" y="21"/>
                </a:lnTo>
                <a:lnTo>
                  <a:pt x="262" y="28"/>
                </a:lnTo>
                <a:lnTo>
                  <a:pt x="262" y="28"/>
                </a:lnTo>
                <a:lnTo>
                  <a:pt x="251" y="36"/>
                </a:lnTo>
                <a:lnTo>
                  <a:pt x="251" y="38"/>
                </a:lnTo>
                <a:lnTo>
                  <a:pt x="251" y="39"/>
                </a:lnTo>
                <a:lnTo>
                  <a:pt x="251" y="39"/>
                </a:lnTo>
                <a:lnTo>
                  <a:pt x="253" y="41"/>
                </a:lnTo>
                <a:lnTo>
                  <a:pt x="256" y="43"/>
                </a:lnTo>
                <a:lnTo>
                  <a:pt x="262" y="45"/>
                </a:lnTo>
                <a:lnTo>
                  <a:pt x="256" y="56"/>
                </a:lnTo>
                <a:close/>
                <a:moveTo>
                  <a:pt x="65" y="219"/>
                </a:moveTo>
                <a:lnTo>
                  <a:pt x="65" y="219"/>
                </a:lnTo>
                <a:lnTo>
                  <a:pt x="76" y="231"/>
                </a:lnTo>
                <a:lnTo>
                  <a:pt x="87" y="244"/>
                </a:lnTo>
                <a:lnTo>
                  <a:pt x="98" y="257"/>
                </a:lnTo>
                <a:lnTo>
                  <a:pt x="98" y="257"/>
                </a:lnTo>
                <a:lnTo>
                  <a:pt x="108" y="270"/>
                </a:lnTo>
                <a:lnTo>
                  <a:pt x="117" y="278"/>
                </a:lnTo>
                <a:lnTo>
                  <a:pt x="123" y="282"/>
                </a:lnTo>
                <a:lnTo>
                  <a:pt x="125" y="285"/>
                </a:lnTo>
                <a:lnTo>
                  <a:pt x="125" y="285"/>
                </a:lnTo>
                <a:lnTo>
                  <a:pt x="125" y="301"/>
                </a:lnTo>
                <a:lnTo>
                  <a:pt x="125" y="301"/>
                </a:lnTo>
                <a:lnTo>
                  <a:pt x="120" y="298"/>
                </a:lnTo>
                <a:lnTo>
                  <a:pt x="113" y="293"/>
                </a:lnTo>
                <a:lnTo>
                  <a:pt x="103" y="285"/>
                </a:lnTo>
                <a:lnTo>
                  <a:pt x="103" y="285"/>
                </a:lnTo>
                <a:lnTo>
                  <a:pt x="98" y="278"/>
                </a:lnTo>
                <a:lnTo>
                  <a:pt x="91" y="268"/>
                </a:lnTo>
                <a:lnTo>
                  <a:pt x="79" y="246"/>
                </a:lnTo>
                <a:lnTo>
                  <a:pt x="65" y="219"/>
                </a:lnTo>
                <a:lnTo>
                  <a:pt x="65" y="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/>
          <p:cNvSpPr>
            <a:spLocks noEditPoints="1"/>
          </p:cNvSpPr>
          <p:nvPr/>
        </p:nvSpPr>
        <p:spPr bwMode="auto">
          <a:xfrm>
            <a:off x="6441123" y="2831230"/>
            <a:ext cx="776214" cy="1552428"/>
          </a:xfrm>
          <a:custGeom>
            <a:avLst/>
            <a:gdLst>
              <a:gd name="T0" fmla="*/ 227 w 540"/>
              <a:gd name="T1" fmla="*/ 5 h 1080"/>
              <a:gd name="T2" fmla="*/ 212 w 540"/>
              <a:gd name="T3" fmla="*/ 11 h 1080"/>
              <a:gd name="T4" fmla="*/ 191 w 540"/>
              <a:gd name="T5" fmla="*/ 22 h 1080"/>
              <a:gd name="T6" fmla="*/ 178 w 540"/>
              <a:gd name="T7" fmla="*/ 47 h 1080"/>
              <a:gd name="T8" fmla="*/ 184 w 540"/>
              <a:gd name="T9" fmla="*/ 71 h 1080"/>
              <a:gd name="T10" fmla="*/ 191 w 540"/>
              <a:gd name="T11" fmla="*/ 110 h 1080"/>
              <a:gd name="T12" fmla="*/ 191 w 540"/>
              <a:gd name="T13" fmla="*/ 148 h 1080"/>
              <a:gd name="T14" fmla="*/ 169 w 540"/>
              <a:gd name="T15" fmla="*/ 195 h 1080"/>
              <a:gd name="T16" fmla="*/ 109 w 540"/>
              <a:gd name="T17" fmla="*/ 240 h 1080"/>
              <a:gd name="T18" fmla="*/ 56 w 540"/>
              <a:gd name="T19" fmla="*/ 172 h 1080"/>
              <a:gd name="T20" fmla="*/ 45 w 540"/>
              <a:gd name="T21" fmla="*/ 164 h 1080"/>
              <a:gd name="T22" fmla="*/ 11 w 540"/>
              <a:gd name="T23" fmla="*/ 164 h 1080"/>
              <a:gd name="T24" fmla="*/ 5 w 540"/>
              <a:gd name="T25" fmla="*/ 180 h 1080"/>
              <a:gd name="T26" fmla="*/ 5 w 540"/>
              <a:gd name="T27" fmla="*/ 202 h 1080"/>
              <a:gd name="T28" fmla="*/ 0 w 540"/>
              <a:gd name="T29" fmla="*/ 246 h 1080"/>
              <a:gd name="T30" fmla="*/ 47 w 540"/>
              <a:gd name="T31" fmla="*/ 322 h 1080"/>
              <a:gd name="T32" fmla="*/ 101 w 540"/>
              <a:gd name="T33" fmla="*/ 388 h 1080"/>
              <a:gd name="T34" fmla="*/ 184 w 540"/>
              <a:gd name="T35" fmla="*/ 380 h 1080"/>
              <a:gd name="T36" fmla="*/ 278 w 540"/>
              <a:gd name="T37" fmla="*/ 371 h 1080"/>
              <a:gd name="T38" fmla="*/ 305 w 540"/>
              <a:gd name="T39" fmla="*/ 386 h 1080"/>
              <a:gd name="T40" fmla="*/ 301 w 540"/>
              <a:gd name="T41" fmla="*/ 450 h 1080"/>
              <a:gd name="T42" fmla="*/ 223 w 540"/>
              <a:gd name="T43" fmla="*/ 622 h 1080"/>
              <a:gd name="T44" fmla="*/ 189 w 540"/>
              <a:gd name="T45" fmla="*/ 704 h 1080"/>
              <a:gd name="T46" fmla="*/ 163 w 540"/>
              <a:gd name="T47" fmla="*/ 821 h 1080"/>
              <a:gd name="T48" fmla="*/ 206 w 540"/>
              <a:gd name="T49" fmla="*/ 849 h 1080"/>
              <a:gd name="T50" fmla="*/ 278 w 540"/>
              <a:gd name="T51" fmla="*/ 846 h 1080"/>
              <a:gd name="T52" fmla="*/ 256 w 540"/>
              <a:gd name="T53" fmla="*/ 950 h 1080"/>
              <a:gd name="T54" fmla="*/ 234 w 540"/>
              <a:gd name="T55" fmla="*/ 955 h 1080"/>
              <a:gd name="T56" fmla="*/ 201 w 540"/>
              <a:gd name="T57" fmla="*/ 1020 h 1080"/>
              <a:gd name="T58" fmla="*/ 174 w 540"/>
              <a:gd name="T59" fmla="*/ 1048 h 1080"/>
              <a:gd name="T60" fmla="*/ 332 w 540"/>
              <a:gd name="T61" fmla="*/ 1070 h 1080"/>
              <a:gd name="T62" fmla="*/ 452 w 540"/>
              <a:gd name="T63" fmla="*/ 977 h 1080"/>
              <a:gd name="T64" fmla="*/ 447 w 540"/>
              <a:gd name="T65" fmla="*/ 955 h 1080"/>
              <a:gd name="T66" fmla="*/ 418 w 540"/>
              <a:gd name="T67" fmla="*/ 950 h 1080"/>
              <a:gd name="T68" fmla="*/ 376 w 540"/>
              <a:gd name="T69" fmla="*/ 900 h 1080"/>
              <a:gd name="T70" fmla="*/ 392 w 540"/>
              <a:gd name="T71" fmla="*/ 839 h 1080"/>
              <a:gd name="T72" fmla="*/ 504 w 540"/>
              <a:gd name="T73" fmla="*/ 845 h 1080"/>
              <a:gd name="T74" fmla="*/ 526 w 540"/>
              <a:gd name="T75" fmla="*/ 598 h 1080"/>
              <a:gd name="T76" fmla="*/ 496 w 540"/>
              <a:gd name="T77" fmla="*/ 453 h 1080"/>
              <a:gd name="T78" fmla="*/ 463 w 540"/>
              <a:gd name="T79" fmla="*/ 414 h 1080"/>
              <a:gd name="T80" fmla="*/ 467 w 540"/>
              <a:gd name="T81" fmla="*/ 405 h 1080"/>
              <a:gd name="T82" fmla="*/ 451 w 540"/>
              <a:gd name="T83" fmla="*/ 369 h 1080"/>
              <a:gd name="T84" fmla="*/ 430 w 540"/>
              <a:gd name="T85" fmla="*/ 311 h 1080"/>
              <a:gd name="T86" fmla="*/ 392 w 540"/>
              <a:gd name="T87" fmla="*/ 159 h 1080"/>
              <a:gd name="T88" fmla="*/ 349 w 540"/>
              <a:gd name="T89" fmla="*/ 66 h 1080"/>
              <a:gd name="T90" fmla="*/ 317 w 540"/>
              <a:gd name="T91" fmla="*/ 13 h 1080"/>
              <a:gd name="T92" fmla="*/ 272 w 540"/>
              <a:gd name="T93" fmla="*/ 0 h 1080"/>
              <a:gd name="T94" fmla="*/ 256 w 540"/>
              <a:gd name="T95" fmla="*/ 7 h 1080"/>
              <a:gd name="T96" fmla="*/ 77 w 540"/>
              <a:gd name="T97" fmla="*/ 261 h 1080"/>
              <a:gd name="T98" fmla="*/ 95 w 540"/>
              <a:gd name="T99" fmla="*/ 277 h 1080"/>
              <a:gd name="T100" fmla="*/ 60 w 540"/>
              <a:gd name="T101" fmla="*/ 284 h 1080"/>
              <a:gd name="T102" fmla="*/ 54 w 540"/>
              <a:gd name="T103" fmla="*/ 246 h 1080"/>
              <a:gd name="T104" fmla="*/ 343 w 540"/>
              <a:gd name="T105" fmla="*/ 944 h 1080"/>
              <a:gd name="T106" fmla="*/ 327 w 540"/>
              <a:gd name="T107" fmla="*/ 1004 h 1080"/>
              <a:gd name="T108" fmla="*/ 306 w 540"/>
              <a:gd name="T109" fmla="*/ 969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0" h="1080">
                <a:moveTo>
                  <a:pt x="256" y="7"/>
                </a:moveTo>
                <a:lnTo>
                  <a:pt x="256" y="7"/>
                </a:lnTo>
                <a:lnTo>
                  <a:pt x="244" y="5"/>
                </a:lnTo>
                <a:lnTo>
                  <a:pt x="233" y="3"/>
                </a:lnTo>
                <a:lnTo>
                  <a:pt x="227" y="5"/>
                </a:lnTo>
                <a:lnTo>
                  <a:pt x="223" y="6"/>
                </a:lnTo>
                <a:lnTo>
                  <a:pt x="223" y="6"/>
                </a:lnTo>
                <a:lnTo>
                  <a:pt x="214" y="11"/>
                </a:lnTo>
                <a:lnTo>
                  <a:pt x="212" y="11"/>
                </a:lnTo>
                <a:lnTo>
                  <a:pt x="212" y="11"/>
                </a:lnTo>
                <a:lnTo>
                  <a:pt x="210" y="11"/>
                </a:lnTo>
                <a:lnTo>
                  <a:pt x="203" y="13"/>
                </a:lnTo>
                <a:lnTo>
                  <a:pt x="196" y="15"/>
                </a:lnTo>
                <a:lnTo>
                  <a:pt x="193" y="18"/>
                </a:lnTo>
                <a:lnTo>
                  <a:pt x="191" y="22"/>
                </a:lnTo>
                <a:lnTo>
                  <a:pt x="191" y="22"/>
                </a:lnTo>
                <a:lnTo>
                  <a:pt x="186" y="30"/>
                </a:lnTo>
                <a:lnTo>
                  <a:pt x="182" y="37"/>
                </a:lnTo>
                <a:lnTo>
                  <a:pt x="180" y="44"/>
                </a:lnTo>
                <a:lnTo>
                  <a:pt x="178" y="47"/>
                </a:lnTo>
                <a:lnTo>
                  <a:pt x="180" y="50"/>
                </a:lnTo>
                <a:lnTo>
                  <a:pt x="180" y="50"/>
                </a:lnTo>
                <a:lnTo>
                  <a:pt x="182" y="56"/>
                </a:lnTo>
                <a:lnTo>
                  <a:pt x="184" y="65"/>
                </a:lnTo>
                <a:lnTo>
                  <a:pt x="184" y="71"/>
                </a:lnTo>
                <a:lnTo>
                  <a:pt x="185" y="77"/>
                </a:lnTo>
                <a:lnTo>
                  <a:pt x="185" y="77"/>
                </a:lnTo>
                <a:lnTo>
                  <a:pt x="188" y="93"/>
                </a:lnTo>
                <a:lnTo>
                  <a:pt x="191" y="110"/>
                </a:lnTo>
                <a:lnTo>
                  <a:pt x="191" y="110"/>
                </a:lnTo>
                <a:lnTo>
                  <a:pt x="193" y="120"/>
                </a:lnTo>
                <a:lnTo>
                  <a:pt x="196" y="131"/>
                </a:lnTo>
                <a:lnTo>
                  <a:pt x="196" y="131"/>
                </a:lnTo>
                <a:lnTo>
                  <a:pt x="195" y="137"/>
                </a:lnTo>
                <a:lnTo>
                  <a:pt x="191" y="148"/>
                </a:lnTo>
                <a:lnTo>
                  <a:pt x="180" y="170"/>
                </a:lnTo>
                <a:lnTo>
                  <a:pt x="180" y="170"/>
                </a:lnTo>
                <a:lnTo>
                  <a:pt x="174" y="179"/>
                </a:lnTo>
                <a:lnTo>
                  <a:pt x="171" y="187"/>
                </a:lnTo>
                <a:lnTo>
                  <a:pt x="169" y="195"/>
                </a:lnTo>
                <a:lnTo>
                  <a:pt x="169" y="202"/>
                </a:lnTo>
                <a:lnTo>
                  <a:pt x="169" y="202"/>
                </a:lnTo>
                <a:lnTo>
                  <a:pt x="177" y="243"/>
                </a:lnTo>
                <a:lnTo>
                  <a:pt x="185" y="279"/>
                </a:lnTo>
                <a:lnTo>
                  <a:pt x="109" y="240"/>
                </a:lnTo>
                <a:lnTo>
                  <a:pt x="92" y="202"/>
                </a:lnTo>
                <a:lnTo>
                  <a:pt x="76" y="191"/>
                </a:lnTo>
                <a:lnTo>
                  <a:pt x="60" y="180"/>
                </a:lnTo>
                <a:lnTo>
                  <a:pt x="60" y="180"/>
                </a:lnTo>
                <a:lnTo>
                  <a:pt x="56" y="172"/>
                </a:lnTo>
                <a:lnTo>
                  <a:pt x="53" y="167"/>
                </a:lnTo>
                <a:lnTo>
                  <a:pt x="49" y="164"/>
                </a:lnTo>
                <a:lnTo>
                  <a:pt x="49" y="164"/>
                </a:lnTo>
                <a:lnTo>
                  <a:pt x="46" y="163"/>
                </a:lnTo>
                <a:lnTo>
                  <a:pt x="45" y="164"/>
                </a:lnTo>
                <a:lnTo>
                  <a:pt x="43" y="164"/>
                </a:lnTo>
                <a:lnTo>
                  <a:pt x="43" y="126"/>
                </a:lnTo>
                <a:lnTo>
                  <a:pt x="11" y="126"/>
                </a:lnTo>
                <a:lnTo>
                  <a:pt x="11" y="164"/>
                </a:lnTo>
                <a:lnTo>
                  <a:pt x="11" y="164"/>
                </a:lnTo>
                <a:lnTo>
                  <a:pt x="9" y="168"/>
                </a:lnTo>
                <a:lnTo>
                  <a:pt x="5" y="175"/>
                </a:lnTo>
                <a:lnTo>
                  <a:pt x="5" y="175"/>
                </a:lnTo>
                <a:lnTo>
                  <a:pt x="5" y="176"/>
                </a:lnTo>
                <a:lnTo>
                  <a:pt x="5" y="180"/>
                </a:lnTo>
                <a:lnTo>
                  <a:pt x="5" y="189"/>
                </a:lnTo>
                <a:lnTo>
                  <a:pt x="7" y="197"/>
                </a:lnTo>
                <a:lnTo>
                  <a:pt x="7" y="200"/>
                </a:lnTo>
                <a:lnTo>
                  <a:pt x="5" y="202"/>
                </a:lnTo>
                <a:lnTo>
                  <a:pt x="5" y="202"/>
                </a:lnTo>
                <a:lnTo>
                  <a:pt x="2" y="209"/>
                </a:lnTo>
                <a:lnTo>
                  <a:pt x="1" y="223"/>
                </a:lnTo>
                <a:lnTo>
                  <a:pt x="0" y="236"/>
                </a:lnTo>
                <a:lnTo>
                  <a:pt x="0" y="246"/>
                </a:lnTo>
                <a:lnTo>
                  <a:pt x="0" y="246"/>
                </a:lnTo>
                <a:lnTo>
                  <a:pt x="2" y="254"/>
                </a:lnTo>
                <a:lnTo>
                  <a:pt x="8" y="262"/>
                </a:lnTo>
                <a:lnTo>
                  <a:pt x="16" y="273"/>
                </a:lnTo>
                <a:lnTo>
                  <a:pt x="16" y="273"/>
                </a:lnTo>
                <a:lnTo>
                  <a:pt x="47" y="322"/>
                </a:lnTo>
                <a:lnTo>
                  <a:pt x="72" y="358"/>
                </a:lnTo>
                <a:lnTo>
                  <a:pt x="82" y="370"/>
                </a:lnTo>
                <a:lnTo>
                  <a:pt x="87" y="377"/>
                </a:lnTo>
                <a:lnTo>
                  <a:pt x="87" y="377"/>
                </a:lnTo>
                <a:lnTo>
                  <a:pt x="101" y="388"/>
                </a:lnTo>
                <a:lnTo>
                  <a:pt x="107" y="392"/>
                </a:lnTo>
                <a:lnTo>
                  <a:pt x="114" y="393"/>
                </a:lnTo>
                <a:lnTo>
                  <a:pt x="114" y="393"/>
                </a:lnTo>
                <a:lnTo>
                  <a:pt x="139" y="389"/>
                </a:lnTo>
                <a:lnTo>
                  <a:pt x="184" y="380"/>
                </a:lnTo>
                <a:lnTo>
                  <a:pt x="245" y="366"/>
                </a:lnTo>
                <a:lnTo>
                  <a:pt x="245" y="366"/>
                </a:lnTo>
                <a:lnTo>
                  <a:pt x="260" y="369"/>
                </a:lnTo>
                <a:lnTo>
                  <a:pt x="278" y="371"/>
                </a:lnTo>
                <a:lnTo>
                  <a:pt x="278" y="371"/>
                </a:lnTo>
                <a:lnTo>
                  <a:pt x="283" y="370"/>
                </a:lnTo>
                <a:lnTo>
                  <a:pt x="290" y="366"/>
                </a:lnTo>
                <a:lnTo>
                  <a:pt x="300" y="360"/>
                </a:lnTo>
                <a:lnTo>
                  <a:pt x="300" y="360"/>
                </a:lnTo>
                <a:lnTo>
                  <a:pt x="305" y="386"/>
                </a:lnTo>
                <a:lnTo>
                  <a:pt x="309" y="405"/>
                </a:lnTo>
                <a:lnTo>
                  <a:pt x="311" y="420"/>
                </a:lnTo>
                <a:lnTo>
                  <a:pt x="311" y="420"/>
                </a:lnTo>
                <a:lnTo>
                  <a:pt x="308" y="431"/>
                </a:lnTo>
                <a:lnTo>
                  <a:pt x="301" y="450"/>
                </a:lnTo>
                <a:lnTo>
                  <a:pt x="278" y="509"/>
                </a:lnTo>
                <a:lnTo>
                  <a:pt x="264" y="542"/>
                </a:lnTo>
                <a:lnTo>
                  <a:pt x="249" y="573"/>
                </a:lnTo>
                <a:lnTo>
                  <a:pt x="236" y="600"/>
                </a:lnTo>
                <a:lnTo>
                  <a:pt x="223" y="622"/>
                </a:lnTo>
                <a:lnTo>
                  <a:pt x="223" y="622"/>
                </a:lnTo>
                <a:lnTo>
                  <a:pt x="218" y="632"/>
                </a:lnTo>
                <a:lnTo>
                  <a:pt x="211" y="644"/>
                </a:lnTo>
                <a:lnTo>
                  <a:pt x="200" y="673"/>
                </a:lnTo>
                <a:lnTo>
                  <a:pt x="189" y="704"/>
                </a:lnTo>
                <a:lnTo>
                  <a:pt x="180" y="738"/>
                </a:lnTo>
                <a:lnTo>
                  <a:pt x="171" y="770"/>
                </a:lnTo>
                <a:lnTo>
                  <a:pt x="166" y="797"/>
                </a:lnTo>
                <a:lnTo>
                  <a:pt x="163" y="816"/>
                </a:lnTo>
                <a:lnTo>
                  <a:pt x="163" y="821"/>
                </a:lnTo>
                <a:lnTo>
                  <a:pt x="163" y="824"/>
                </a:lnTo>
                <a:lnTo>
                  <a:pt x="163" y="824"/>
                </a:lnTo>
                <a:lnTo>
                  <a:pt x="171" y="831"/>
                </a:lnTo>
                <a:lnTo>
                  <a:pt x="188" y="840"/>
                </a:lnTo>
                <a:lnTo>
                  <a:pt x="206" y="849"/>
                </a:lnTo>
                <a:lnTo>
                  <a:pt x="212" y="850"/>
                </a:lnTo>
                <a:lnTo>
                  <a:pt x="218" y="851"/>
                </a:lnTo>
                <a:lnTo>
                  <a:pt x="218" y="851"/>
                </a:lnTo>
                <a:lnTo>
                  <a:pt x="278" y="846"/>
                </a:lnTo>
                <a:lnTo>
                  <a:pt x="278" y="846"/>
                </a:lnTo>
                <a:lnTo>
                  <a:pt x="268" y="898"/>
                </a:lnTo>
                <a:lnTo>
                  <a:pt x="261" y="933"/>
                </a:lnTo>
                <a:lnTo>
                  <a:pt x="257" y="945"/>
                </a:lnTo>
                <a:lnTo>
                  <a:pt x="256" y="950"/>
                </a:lnTo>
                <a:lnTo>
                  <a:pt x="256" y="950"/>
                </a:lnTo>
                <a:lnTo>
                  <a:pt x="251" y="950"/>
                </a:lnTo>
                <a:lnTo>
                  <a:pt x="244" y="950"/>
                </a:lnTo>
                <a:lnTo>
                  <a:pt x="237" y="951"/>
                </a:lnTo>
                <a:lnTo>
                  <a:pt x="236" y="952"/>
                </a:lnTo>
                <a:lnTo>
                  <a:pt x="234" y="955"/>
                </a:lnTo>
                <a:lnTo>
                  <a:pt x="234" y="955"/>
                </a:lnTo>
                <a:lnTo>
                  <a:pt x="230" y="967"/>
                </a:lnTo>
                <a:lnTo>
                  <a:pt x="219" y="988"/>
                </a:lnTo>
                <a:lnTo>
                  <a:pt x="208" y="1008"/>
                </a:lnTo>
                <a:lnTo>
                  <a:pt x="201" y="1020"/>
                </a:lnTo>
                <a:lnTo>
                  <a:pt x="201" y="1020"/>
                </a:lnTo>
                <a:lnTo>
                  <a:pt x="185" y="1035"/>
                </a:lnTo>
                <a:lnTo>
                  <a:pt x="177" y="1044"/>
                </a:lnTo>
                <a:lnTo>
                  <a:pt x="174" y="1048"/>
                </a:lnTo>
                <a:lnTo>
                  <a:pt x="174" y="1048"/>
                </a:lnTo>
                <a:lnTo>
                  <a:pt x="171" y="1050"/>
                </a:lnTo>
                <a:lnTo>
                  <a:pt x="163" y="1053"/>
                </a:lnTo>
                <a:lnTo>
                  <a:pt x="152" y="1059"/>
                </a:lnTo>
                <a:lnTo>
                  <a:pt x="152" y="1080"/>
                </a:lnTo>
                <a:lnTo>
                  <a:pt x="332" y="1070"/>
                </a:lnTo>
                <a:lnTo>
                  <a:pt x="338" y="1048"/>
                </a:lnTo>
                <a:lnTo>
                  <a:pt x="447" y="1048"/>
                </a:lnTo>
                <a:lnTo>
                  <a:pt x="447" y="1048"/>
                </a:lnTo>
                <a:lnTo>
                  <a:pt x="450" y="1015"/>
                </a:lnTo>
                <a:lnTo>
                  <a:pt x="452" y="977"/>
                </a:lnTo>
                <a:lnTo>
                  <a:pt x="452" y="977"/>
                </a:lnTo>
                <a:lnTo>
                  <a:pt x="452" y="963"/>
                </a:lnTo>
                <a:lnTo>
                  <a:pt x="450" y="958"/>
                </a:lnTo>
                <a:lnTo>
                  <a:pt x="448" y="955"/>
                </a:lnTo>
                <a:lnTo>
                  <a:pt x="447" y="955"/>
                </a:lnTo>
                <a:lnTo>
                  <a:pt x="447" y="955"/>
                </a:lnTo>
                <a:lnTo>
                  <a:pt x="435" y="955"/>
                </a:lnTo>
                <a:lnTo>
                  <a:pt x="425" y="955"/>
                </a:lnTo>
                <a:lnTo>
                  <a:pt x="425" y="955"/>
                </a:lnTo>
                <a:lnTo>
                  <a:pt x="418" y="950"/>
                </a:lnTo>
                <a:lnTo>
                  <a:pt x="403" y="936"/>
                </a:lnTo>
                <a:lnTo>
                  <a:pt x="387" y="918"/>
                </a:lnTo>
                <a:lnTo>
                  <a:pt x="380" y="909"/>
                </a:lnTo>
                <a:lnTo>
                  <a:pt x="376" y="900"/>
                </a:lnTo>
                <a:lnTo>
                  <a:pt x="376" y="900"/>
                </a:lnTo>
                <a:lnTo>
                  <a:pt x="369" y="880"/>
                </a:lnTo>
                <a:lnTo>
                  <a:pt x="364" y="860"/>
                </a:lnTo>
                <a:lnTo>
                  <a:pt x="360" y="835"/>
                </a:lnTo>
                <a:lnTo>
                  <a:pt x="360" y="835"/>
                </a:lnTo>
                <a:lnTo>
                  <a:pt x="392" y="839"/>
                </a:lnTo>
                <a:lnTo>
                  <a:pt x="447" y="846"/>
                </a:lnTo>
                <a:lnTo>
                  <a:pt x="447" y="846"/>
                </a:lnTo>
                <a:lnTo>
                  <a:pt x="459" y="847"/>
                </a:lnTo>
                <a:lnTo>
                  <a:pt x="474" y="847"/>
                </a:lnTo>
                <a:lnTo>
                  <a:pt x="504" y="845"/>
                </a:lnTo>
                <a:lnTo>
                  <a:pt x="540" y="840"/>
                </a:lnTo>
                <a:lnTo>
                  <a:pt x="540" y="840"/>
                </a:lnTo>
                <a:lnTo>
                  <a:pt x="529" y="617"/>
                </a:lnTo>
                <a:lnTo>
                  <a:pt x="529" y="617"/>
                </a:lnTo>
                <a:lnTo>
                  <a:pt x="526" y="598"/>
                </a:lnTo>
                <a:lnTo>
                  <a:pt x="523" y="576"/>
                </a:lnTo>
                <a:lnTo>
                  <a:pt x="512" y="527"/>
                </a:lnTo>
                <a:lnTo>
                  <a:pt x="501" y="482"/>
                </a:lnTo>
                <a:lnTo>
                  <a:pt x="496" y="453"/>
                </a:lnTo>
                <a:lnTo>
                  <a:pt x="496" y="453"/>
                </a:lnTo>
                <a:lnTo>
                  <a:pt x="493" y="445"/>
                </a:lnTo>
                <a:lnTo>
                  <a:pt x="489" y="437"/>
                </a:lnTo>
                <a:lnTo>
                  <a:pt x="482" y="429"/>
                </a:lnTo>
                <a:lnTo>
                  <a:pt x="475" y="423"/>
                </a:lnTo>
                <a:lnTo>
                  <a:pt x="463" y="414"/>
                </a:lnTo>
                <a:lnTo>
                  <a:pt x="458" y="410"/>
                </a:lnTo>
                <a:lnTo>
                  <a:pt x="458" y="410"/>
                </a:lnTo>
                <a:lnTo>
                  <a:pt x="463" y="408"/>
                </a:lnTo>
                <a:lnTo>
                  <a:pt x="466" y="407"/>
                </a:lnTo>
                <a:lnTo>
                  <a:pt x="467" y="405"/>
                </a:lnTo>
                <a:lnTo>
                  <a:pt x="469" y="404"/>
                </a:lnTo>
                <a:lnTo>
                  <a:pt x="469" y="404"/>
                </a:lnTo>
                <a:lnTo>
                  <a:pt x="467" y="400"/>
                </a:lnTo>
                <a:lnTo>
                  <a:pt x="463" y="392"/>
                </a:lnTo>
                <a:lnTo>
                  <a:pt x="451" y="369"/>
                </a:lnTo>
                <a:lnTo>
                  <a:pt x="444" y="354"/>
                </a:lnTo>
                <a:lnTo>
                  <a:pt x="437" y="339"/>
                </a:lnTo>
                <a:lnTo>
                  <a:pt x="433" y="325"/>
                </a:lnTo>
                <a:lnTo>
                  <a:pt x="430" y="311"/>
                </a:lnTo>
                <a:lnTo>
                  <a:pt x="430" y="311"/>
                </a:lnTo>
                <a:lnTo>
                  <a:pt x="426" y="283"/>
                </a:lnTo>
                <a:lnTo>
                  <a:pt x="422" y="254"/>
                </a:lnTo>
                <a:lnTo>
                  <a:pt x="414" y="220"/>
                </a:lnTo>
                <a:lnTo>
                  <a:pt x="414" y="220"/>
                </a:lnTo>
                <a:lnTo>
                  <a:pt x="392" y="159"/>
                </a:lnTo>
                <a:lnTo>
                  <a:pt x="392" y="159"/>
                </a:lnTo>
                <a:lnTo>
                  <a:pt x="383" y="135"/>
                </a:lnTo>
                <a:lnTo>
                  <a:pt x="372" y="111"/>
                </a:lnTo>
                <a:lnTo>
                  <a:pt x="349" y="66"/>
                </a:lnTo>
                <a:lnTo>
                  <a:pt x="349" y="66"/>
                </a:lnTo>
                <a:lnTo>
                  <a:pt x="334" y="35"/>
                </a:lnTo>
                <a:lnTo>
                  <a:pt x="327" y="22"/>
                </a:lnTo>
                <a:lnTo>
                  <a:pt x="323" y="17"/>
                </a:lnTo>
                <a:lnTo>
                  <a:pt x="317" y="13"/>
                </a:lnTo>
                <a:lnTo>
                  <a:pt x="317" y="13"/>
                </a:lnTo>
                <a:lnTo>
                  <a:pt x="312" y="9"/>
                </a:lnTo>
                <a:lnTo>
                  <a:pt x="305" y="5"/>
                </a:lnTo>
                <a:lnTo>
                  <a:pt x="293" y="2"/>
                </a:lnTo>
                <a:lnTo>
                  <a:pt x="281" y="0"/>
                </a:lnTo>
                <a:lnTo>
                  <a:pt x="272" y="0"/>
                </a:lnTo>
                <a:lnTo>
                  <a:pt x="272" y="0"/>
                </a:lnTo>
                <a:lnTo>
                  <a:pt x="267" y="2"/>
                </a:lnTo>
                <a:lnTo>
                  <a:pt x="261" y="3"/>
                </a:lnTo>
                <a:lnTo>
                  <a:pt x="256" y="7"/>
                </a:lnTo>
                <a:lnTo>
                  <a:pt x="256" y="7"/>
                </a:lnTo>
                <a:close/>
                <a:moveTo>
                  <a:pt x="54" y="246"/>
                </a:moveTo>
                <a:lnTo>
                  <a:pt x="76" y="251"/>
                </a:lnTo>
                <a:lnTo>
                  <a:pt x="76" y="251"/>
                </a:lnTo>
                <a:lnTo>
                  <a:pt x="76" y="255"/>
                </a:lnTo>
                <a:lnTo>
                  <a:pt x="77" y="261"/>
                </a:lnTo>
                <a:lnTo>
                  <a:pt x="82" y="268"/>
                </a:lnTo>
                <a:lnTo>
                  <a:pt x="82" y="268"/>
                </a:lnTo>
                <a:lnTo>
                  <a:pt x="84" y="270"/>
                </a:lnTo>
                <a:lnTo>
                  <a:pt x="88" y="273"/>
                </a:lnTo>
                <a:lnTo>
                  <a:pt x="95" y="277"/>
                </a:lnTo>
                <a:lnTo>
                  <a:pt x="103" y="279"/>
                </a:lnTo>
                <a:lnTo>
                  <a:pt x="152" y="322"/>
                </a:lnTo>
                <a:lnTo>
                  <a:pt x="125" y="328"/>
                </a:lnTo>
                <a:lnTo>
                  <a:pt x="109" y="333"/>
                </a:lnTo>
                <a:lnTo>
                  <a:pt x="60" y="284"/>
                </a:lnTo>
                <a:lnTo>
                  <a:pt x="60" y="268"/>
                </a:lnTo>
                <a:lnTo>
                  <a:pt x="60" y="268"/>
                </a:lnTo>
                <a:lnTo>
                  <a:pt x="58" y="261"/>
                </a:lnTo>
                <a:lnTo>
                  <a:pt x="57" y="253"/>
                </a:lnTo>
                <a:lnTo>
                  <a:pt x="54" y="246"/>
                </a:lnTo>
                <a:lnTo>
                  <a:pt x="54" y="246"/>
                </a:lnTo>
                <a:close/>
                <a:moveTo>
                  <a:pt x="327" y="917"/>
                </a:moveTo>
                <a:lnTo>
                  <a:pt x="327" y="917"/>
                </a:lnTo>
                <a:lnTo>
                  <a:pt x="335" y="929"/>
                </a:lnTo>
                <a:lnTo>
                  <a:pt x="343" y="944"/>
                </a:lnTo>
                <a:lnTo>
                  <a:pt x="343" y="944"/>
                </a:lnTo>
                <a:lnTo>
                  <a:pt x="351" y="959"/>
                </a:lnTo>
                <a:lnTo>
                  <a:pt x="360" y="971"/>
                </a:lnTo>
                <a:lnTo>
                  <a:pt x="327" y="1004"/>
                </a:lnTo>
                <a:lnTo>
                  <a:pt x="327" y="1004"/>
                </a:lnTo>
                <a:lnTo>
                  <a:pt x="323" y="993"/>
                </a:lnTo>
                <a:lnTo>
                  <a:pt x="316" y="977"/>
                </a:lnTo>
                <a:lnTo>
                  <a:pt x="316" y="977"/>
                </a:lnTo>
                <a:lnTo>
                  <a:pt x="312" y="971"/>
                </a:lnTo>
                <a:lnTo>
                  <a:pt x="306" y="969"/>
                </a:lnTo>
                <a:lnTo>
                  <a:pt x="300" y="966"/>
                </a:lnTo>
                <a:lnTo>
                  <a:pt x="327" y="9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6585109" y="4678832"/>
            <a:ext cx="607705" cy="1654136"/>
          </a:xfrm>
          <a:custGeom>
            <a:avLst/>
            <a:gdLst>
              <a:gd name="T0" fmla="*/ 59 w 392"/>
              <a:gd name="T1" fmla="*/ 183 h 1067"/>
              <a:gd name="T2" fmla="*/ 30 w 392"/>
              <a:gd name="T3" fmla="*/ 215 h 1067"/>
              <a:gd name="T4" fmla="*/ 43 w 392"/>
              <a:gd name="T5" fmla="*/ 255 h 1067"/>
              <a:gd name="T6" fmla="*/ 17 w 392"/>
              <a:gd name="T7" fmla="*/ 510 h 1067"/>
              <a:gd name="T8" fmla="*/ 20 w 392"/>
              <a:gd name="T9" fmla="*/ 563 h 1067"/>
              <a:gd name="T10" fmla="*/ 17 w 392"/>
              <a:gd name="T11" fmla="*/ 817 h 1067"/>
              <a:gd name="T12" fmla="*/ 6 w 392"/>
              <a:gd name="T13" fmla="*/ 938 h 1067"/>
              <a:gd name="T14" fmla="*/ 7 w 392"/>
              <a:gd name="T15" fmla="*/ 1014 h 1067"/>
              <a:gd name="T16" fmla="*/ 15 w 392"/>
              <a:gd name="T17" fmla="*/ 1059 h 1067"/>
              <a:gd name="T18" fmla="*/ 52 w 392"/>
              <a:gd name="T19" fmla="*/ 1067 h 1067"/>
              <a:gd name="T20" fmla="*/ 81 w 392"/>
              <a:gd name="T21" fmla="*/ 1054 h 1067"/>
              <a:gd name="T22" fmla="*/ 95 w 392"/>
              <a:gd name="T23" fmla="*/ 1004 h 1067"/>
              <a:gd name="T24" fmla="*/ 98 w 392"/>
              <a:gd name="T25" fmla="*/ 962 h 1067"/>
              <a:gd name="T26" fmla="*/ 113 w 392"/>
              <a:gd name="T27" fmla="*/ 797 h 1067"/>
              <a:gd name="T28" fmla="*/ 176 w 392"/>
              <a:gd name="T29" fmla="*/ 788 h 1067"/>
              <a:gd name="T30" fmla="*/ 199 w 392"/>
              <a:gd name="T31" fmla="*/ 838 h 1067"/>
              <a:gd name="T32" fmla="*/ 216 w 392"/>
              <a:gd name="T33" fmla="*/ 895 h 1067"/>
              <a:gd name="T34" fmla="*/ 226 w 392"/>
              <a:gd name="T35" fmla="*/ 933 h 1067"/>
              <a:gd name="T36" fmla="*/ 240 w 392"/>
              <a:gd name="T37" fmla="*/ 1036 h 1067"/>
              <a:gd name="T38" fmla="*/ 259 w 392"/>
              <a:gd name="T39" fmla="*/ 1050 h 1067"/>
              <a:gd name="T40" fmla="*/ 312 w 392"/>
              <a:gd name="T41" fmla="*/ 1047 h 1067"/>
              <a:gd name="T42" fmla="*/ 323 w 392"/>
              <a:gd name="T43" fmla="*/ 1036 h 1067"/>
              <a:gd name="T44" fmla="*/ 326 w 392"/>
              <a:gd name="T45" fmla="*/ 981 h 1067"/>
              <a:gd name="T46" fmla="*/ 334 w 392"/>
              <a:gd name="T47" fmla="*/ 956 h 1067"/>
              <a:gd name="T48" fmla="*/ 317 w 392"/>
              <a:gd name="T49" fmla="*/ 909 h 1067"/>
              <a:gd name="T50" fmla="*/ 286 w 392"/>
              <a:gd name="T51" fmla="*/ 639 h 1067"/>
              <a:gd name="T52" fmla="*/ 259 w 392"/>
              <a:gd name="T53" fmla="*/ 419 h 1067"/>
              <a:gd name="T54" fmla="*/ 263 w 392"/>
              <a:gd name="T55" fmla="*/ 302 h 1067"/>
              <a:gd name="T56" fmla="*/ 331 w 392"/>
              <a:gd name="T57" fmla="*/ 333 h 1067"/>
              <a:gd name="T58" fmla="*/ 375 w 392"/>
              <a:gd name="T59" fmla="*/ 330 h 1067"/>
              <a:gd name="T60" fmla="*/ 390 w 392"/>
              <a:gd name="T61" fmla="*/ 278 h 1067"/>
              <a:gd name="T62" fmla="*/ 383 w 392"/>
              <a:gd name="T63" fmla="*/ 215 h 1067"/>
              <a:gd name="T64" fmla="*/ 360 w 392"/>
              <a:gd name="T65" fmla="*/ 144 h 1067"/>
              <a:gd name="T66" fmla="*/ 338 w 392"/>
              <a:gd name="T67" fmla="*/ 131 h 1067"/>
              <a:gd name="T68" fmla="*/ 294 w 392"/>
              <a:gd name="T69" fmla="*/ 137 h 1067"/>
              <a:gd name="T70" fmla="*/ 300 w 392"/>
              <a:gd name="T71" fmla="*/ 123 h 1067"/>
              <a:gd name="T72" fmla="*/ 286 w 392"/>
              <a:gd name="T73" fmla="*/ 123 h 1067"/>
              <a:gd name="T74" fmla="*/ 256 w 392"/>
              <a:gd name="T75" fmla="*/ 137 h 1067"/>
              <a:gd name="T76" fmla="*/ 237 w 392"/>
              <a:gd name="T77" fmla="*/ 154 h 1067"/>
              <a:gd name="T78" fmla="*/ 217 w 392"/>
              <a:gd name="T79" fmla="*/ 160 h 1067"/>
              <a:gd name="T80" fmla="*/ 234 w 392"/>
              <a:gd name="T81" fmla="*/ 132 h 1067"/>
              <a:gd name="T82" fmla="*/ 233 w 392"/>
              <a:gd name="T83" fmla="*/ 100 h 1067"/>
              <a:gd name="T84" fmla="*/ 240 w 392"/>
              <a:gd name="T85" fmla="*/ 72 h 1067"/>
              <a:gd name="T86" fmla="*/ 245 w 392"/>
              <a:gd name="T87" fmla="*/ 60 h 1067"/>
              <a:gd name="T88" fmla="*/ 225 w 392"/>
              <a:gd name="T89" fmla="*/ 33 h 1067"/>
              <a:gd name="T90" fmla="*/ 184 w 392"/>
              <a:gd name="T91" fmla="*/ 6 h 1067"/>
              <a:gd name="T92" fmla="*/ 145 w 392"/>
              <a:gd name="T93" fmla="*/ 0 h 1067"/>
              <a:gd name="T94" fmla="*/ 105 w 392"/>
              <a:gd name="T95" fmla="*/ 33 h 1067"/>
              <a:gd name="T96" fmla="*/ 98 w 392"/>
              <a:gd name="T97" fmla="*/ 40 h 1067"/>
              <a:gd name="T98" fmla="*/ 98 w 392"/>
              <a:gd name="T99" fmla="*/ 69 h 1067"/>
              <a:gd name="T100" fmla="*/ 105 w 392"/>
              <a:gd name="T101" fmla="*/ 77 h 1067"/>
              <a:gd name="T102" fmla="*/ 98 w 392"/>
              <a:gd name="T103" fmla="*/ 101 h 1067"/>
              <a:gd name="T104" fmla="*/ 98 w 392"/>
              <a:gd name="T105" fmla="*/ 111 h 1067"/>
              <a:gd name="T106" fmla="*/ 98 w 392"/>
              <a:gd name="T107" fmla="*/ 123 h 1067"/>
              <a:gd name="T108" fmla="*/ 113 w 392"/>
              <a:gd name="T109" fmla="*/ 137 h 1067"/>
              <a:gd name="T110" fmla="*/ 271 w 392"/>
              <a:gd name="T111" fmla="*/ 183 h 1067"/>
              <a:gd name="T112" fmla="*/ 286 w 392"/>
              <a:gd name="T113" fmla="*/ 183 h 1067"/>
              <a:gd name="T114" fmla="*/ 323 w 392"/>
              <a:gd name="T115" fmla="*/ 175 h 1067"/>
              <a:gd name="T116" fmla="*/ 331 w 392"/>
              <a:gd name="T117" fmla="*/ 198 h 1067"/>
              <a:gd name="T118" fmla="*/ 346 w 392"/>
              <a:gd name="T119" fmla="*/ 204 h 1067"/>
              <a:gd name="T120" fmla="*/ 346 w 392"/>
              <a:gd name="T121" fmla="*/ 212 h 1067"/>
              <a:gd name="T122" fmla="*/ 331 w 392"/>
              <a:gd name="T123" fmla="*/ 250 h 1067"/>
              <a:gd name="T124" fmla="*/ 294 w 392"/>
              <a:gd name="T125" fmla="*/ 198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2" h="1067">
                <a:moveTo>
                  <a:pt x="113" y="137"/>
                </a:moveTo>
                <a:lnTo>
                  <a:pt x="90" y="167"/>
                </a:lnTo>
                <a:lnTo>
                  <a:pt x="90" y="167"/>
                </a:lnTo>
                <a:lnTo>
                  <a:pt x="78" y="173"/>
                </a:lnTo>
                <a:lnTo>
                  <a:pt x="59" y="183"/>
                </a:lnTo>
                <a:lnTo>
                  <a:pt x="59" y="183"/>
                </a:lnTo>
                <a:lnTo>
                  <a:pt x="52" y="189"/>
                </a:lnTo>
                <a:lnTo>
                  <a:pt x="41" y="198"/>
                </a:lnTo>
                <a:lnTo>
                  <a:pt x="33" y="210"/>
                </a:lnTo>
                <a:lnTo>
                  <a:pt x="30" y="215"/>
                </a:lnTo>
                <a:lnTo>
                  <a:pt x="30" y="219"/>
                </a:lnTo>
                <a:lnTo>
                  <a:pt x="30" y="219"/>
                </a:lnTo>
                <a:lnTo>
                  <a:pt x="33" y="230"/>
                </a:lnTo>
                <a:lnTo>
                  <a:pt x="38" y="242"/>
                </a:lnTo>
                <a:lnTo>
                  <a:pt x="43" y="255"/>
                </a:lnTo>
                <a:lnTo>
                  <a:pt x="44" y="259"/>
                </a:lnTo>
                <a:lnTo>
                  <a:pt x="44" y="265"/>
                </a:lnTo>
                <a:lnTo>
                  <a:pt x="44" y="265"/>
                </a:lnTo>
                <a:lnTo>
                  <a:pt x="27" y="412"/>
                </a:lnTo>
                <a:lnTo>
                  <a:pt x="17" y="510"/>
                </a:lnTo>
                <a:lnTo>
                  <a:pt x="13" y="543"/>
                </a:lnTo>
                <a:lnTo>
                  <a:pt x="13" y="552"/>
                </a:lnTo>
                <a:lnTo>
                  <a:pt x="15" y="556"/>
                </a:lnTo>
                <a:lnTo>
                  <a:pt x="15" y="556"/>
                </a:lnTo>
                <a:lnTo>
                  <a:pt x="20" y="563"/>
                </a:lnTo>
                <a:lnTo>
                  <a:pt x="21" y="567"/>
                </a:lnTo>
                <a:lnTo>
                  <a:pt x="23" y="572"/>
                </a:lnTo>
                <a:lnTo>
                  <a:pt x="23" y="572"/>
                </a:lnTo>
                <a:lnTo>
                  <a:pt x="20" y="716"/>
                </a:lnTo>
                <a:lnTo>
                  <a:pt x="17" y="817"/>
                </a:lnTo>
                <a:lnTo>
                  <a:pt x="17" y="851"/>
                </a:lnTo>
                <a:lnTo>
                  <a:pt x="15" y="864"/>
                </a:lnTo>
                <a:lnTo>
                  <a:pt x="15" y="864"/>
                </a:lnTo>
                <a:lnTo>
                  <a:pt x="12" y="889"/>
                </a:lnTo>
                <a:lnTo>
                  <a:pt x="6" y="938"/>
                </a:lnTo>
                <a:lnTo>
                  <a:pt x="0" y="1007"/>
                </a:lnTo>
                <a:lnTo>
                  <a:pt x="0" y="1007"/>
                </a:lnTo>
                <a:lnTo>
                  <a:pt x="3" y="1008"/>
                </a:lnTo>
                <a:lnTo>
                  <a:pt x="6" y="1011"/>
                </a:lnTo>
                <a:lnTo>
                  <a:pt x="7" y="1014"/>
                </a:lnTo>
                <a:lnTo>
                  <a:pt x="7" y="1014"/>
                </a:lnTo>
                <a:lnTo>
                  <a:pt x="9" y="1018"/>
                </a:lnTo>
                <a:lnTo>
                  <a:pt x="10" y="1019"/>
                </a:lnTo>
                <a:lnTo>
                  <a:pt x="15" y="1022"/>
                </a:lnTo>
                <a:lnTo>
                  <a:pt x="15" y="1059"/>
                </a:lnTo>
                <a:lnTo>
                  <a:pt x="15" y="1059"/>
                </a:lnTo>
                <a:lnTo>
                  <a:pt x="26" y="1064"/>
                </a:lnTo>
                <a:lnTo>
                  <a:pt x="36" y="1065"/>
                </a:lnTo>
                <a:lnTo>
                  <a:pt x="52" y="1067"/>
                </a:lnTo>
                <a:lnTo>
                  <a:pt x="52" y="1067"/>
                </a:lnTo>
                <a:lnTo>
                  <a:pt x="59" y="1067"/>
                </a:lnTo>
                <a:lnTo>
                  <a:pt x="67" y="1064"/>
                </a:lnTo>
                <a:lnTo>
                  <a:pt x="72" y="1062"/>
                </a:lnTo>
                <a:lnTo>
                  <a:pt x="76" y="1059"/>
                </a:lnTo>
                <a:lnTo>
                  <a:pt x="81" y="1054"/>
                </a:lnTo>
                <a:lnTo>
                  <a:pt x="82" y="1051"/>
                </a:lnTo>
                <a:lnTo>
                  <a:pt x="82" y="1014"/>
                </a:lnTo>
                <a:lnTo>
                  <a:pt x="82" y="1014"/>
                </a:lnTo>
                <a:lnTo>
                  <a:pt x="90" y="1008"/>
                </a:lnTo>
                <a:lnTo>
                  <a:pt x="95" y="1004"/>
                </a:lnTo>
                <a:lnTo>
                  <a:pt x="98" y="999"/>
                </a:lnTo>
                <a:lnTo>
                  <a:pt x="98" y="999"/>
                </a:lnTo>
                <a:lnTo>
                  <a:pt x="99" y="985"/>
                </a:lnTo>
                <a:lnTo>
                  <a:pt x="99" y="975"/>
                </a:lnTo>
                <a:lnTo>
                  <a:pt x="98" y="962"/>
                </a:lnTo>
                <a:lnTo>
                  <a:pt x="98" y="962"/>
                </a:lnTo>
                <a:lnTo>
                  <a:pt x="98" y="949"/>
                </a:lnTo>
                <a:lnTo>
                  <a:pt x="98" y="927"/>
                </a:lnTo>
                <a:lnTo>
                  <a:pt x="104" y="872"/>
                </a:lnTo>
                <a:lnTo>
                  <a:pt x="113" y="797"/>
                </a:lnTo>
                <a:lnTo>
                  <a:pt x="150" y="685"/>
                </a:lnTo>
                <a:lnTo>
                  <a:pt x="150" y="685"/>
                </a:lnTo>
                <a:lnTo>
                  <a:pt x="161" y="734"/>
                </a:lnTo>
                <a:lnTo>
                  <a:pt x="170" y="772"/>
                </a:lnTo>
                <a:lnTo>
                  <a:pt x="176" y="788"/>
                </a:lnTo>
                <a:lnTo>
                  <a:pt x="180" y="797"/>
                </a:lnTo>
                <a:lnTo>
                  <a:pt x="180" y="797"/>
                </a:lnTo>
                <a:lnTo>
                  <a:pt x="188" y="811"/>
                </a:lnTo>
                <a:lnTo>
                  <a:pt x="194" y="825"/>
                </a:lnTo>
                <a:lnTo>
                  <a:pt x="199" y="838"/>
                </a:lnTo>
                <a:lnTo>
                  <a:pt x="203" y="849"/>
                </a:lnTo>
                <a:lnTo>
                  <a:pt x="203" y="849"/>
                </a:lnTo>
                <a:lnTo>
                  <a:pt x="205" y="857"/>
                </a:lnTo>
                <a:lnTo>
                  <a:pt x="208" y="867"/>
                </a:lnTo>
                <a:lnTo>
                  <a:pt x="216" y="895"/>
                </a:lnTo>
                <a:lnTo>
                  <a:pt x="222" y="921"/>
                </a:lnTo>
                <a:lnTo>
                  <a:pt x="223" y="929"/>
                </a:lnTo>
                <a:lnTo>
                  <a:pt x="225" y="932"/>
                </a:lnTo>
                <a:lnTo>
                  <a:pt x="225" y="932"/>
                </a:lnTo>
                <a:lnTo>
                  <a:pt x="226" y="933"/>
                </a:lnTo>
                <a:lnTo>
                  <a:pt x="228" y="941"/>
                </a:lnTo>
                <a:lnTo>
                  <a:pt x="229" y="961"/>
                </a:lnTo>
                <a:lnTo>
                  <a:pt x="233" y="992"/>
                </a:lnTo>
                <a:lnTo>
                  <a:pt x="240" y="999"/>
                </a:lnTo>
                <a:lnTo>
                  <a:pt x="240" y="1036"/>
                </a:lnTo>
                <a:lnTo>
                  <a:pt x="240" y="1036"/>
                </a:lnTo>
                <a:lnTo>
                  <a:pt x="242" y="1039"/>
                </a:lnTo>
                <a:lnTo>
                  <a:pt x="248" y="1044"/>
                </a:lnTo>
                <a:lnTo>
                  <a:pt x="252" y="1047"/>
                </a:lnTo>
                <a:lnTo>
                  <a:pt x="259" y="1050"/>
                </a:lnTo>
                <a:lnTo>
                  <a:pt x="268" y="1051"/>
                </a:lnTo>
                <a:lnTo>
                  <a:pt x="279" y="1051"/>
                </a:lnTo>
                <a:lnTo>
                  <a:pt x="279" y="1051"/>
                </a:lnTo>
                <a:lnTo>
                  <a:pt x="298" y="1050"/>
                </a:lnTo>
                <a:lnTo>
                  <a:pt x="312" y="1047"/>
                </a:lnTo>
                <a:lnTo>
                  <a:pt x="318" y="1044"/>
                </a:lnTo>
                <a:lnTo>
                  <a:pt x="321" y="1042"/>
                </a:lnTo>
                <a:lnTo>
                  <a:pt x="323" y="1039"/>
                </a:lnTo>
                <a:lnTo>
                  <a:pt x="323" y="1036"/>
                </a:lnTo>
                <a:lnTo>
                  <a:pt x="323" y="1036"/>
                </a:lnTo>
                <a:lnTo>
                  <a:pt x="323" y="1027"/>
                </a:lnTo>
                <a:lnTo>
                  <a:pt x="323" y="1008"/>
                </a:lnTo>
                <a:lnTo>
                  <a:pt x="323" y="984"/>
                </a:lnTo>
                <a:lnTo>
                  <a:pt x="323" y="984"/>
                </a:lnTo>
                <a:lnTo>
                  <a:pt x="326" y="981"/>
                </a:lnTo>
                <a:lnTo>
                  <a:pt x="331" y="976"/>
                </a:lnTo>
                <a:lnTo>
                  <a:pt x="331" y="976"/>
                </a:lnTo>
                <a:lnTo>
                  <a:pt x="334" y="973"/>
                </a:lnTo>
                <a:lnTo>
                  <a:pt x="335" y="965"/>
                </a:lnTo>
                <a:lnTo>
                  <a:pt x="334" y="956"/>
                </a:lnTo>
                <a:lnTo>
                  <a:pt x="334" y="952"/>
                </a:lnTo>
                <a:lnTo>
                  <a:pt x="331" y="947"/>
                </a:lnTo>
                <a:lnTo>
                  <a:pt x="331" y="947"/>
                </a:lnTo>
                <a:lnTo>
                  <a:pt x="324" y="930"/>
                </a:lnTo>
                <a:lnTo>
                  <a:pt x="317" y="909"/>
                </a:lnTo>
                <a:lnTo>
                  <a:pt x="308" y="880"/>
                </a:lnTo>
                <a:lnTo>
                  <a:pt x="308" y="880"/>
                </a:lnTo>
                <a:lnTo>
                  <a:pt x="297" y="806"/>
                </a:lnTo>
                <a:lnTo>
                  <a:pt x="286" y="737"/>
                </a:lnTo>
                <a:lnTo>
                  <a:pt x="286" y="639"/>
                </a:lnTo>
                <a:lnTo>
                  <a:pt x="263" y="564"/>
                </a:lnTo>
                <a:lnTo>
                  <a:pt x="271" y="556"/>
                </a:lnTo>
                <a:lnTo>
                  <a:pt x="271" y="556"/>
                </a:lnTo>
                <a:lnTo>
                  <a:pt x="263" y="478"/>
                </a:lnTo>
                <a:lnTo>
                  <a:pt x="259" y="419"/>
                </a:lnTo>
                <a:lnTo>
                  <a:pt x="256" y="377"/>
                </a:lnTo>
                <a:lnTo>
                  <a:pt x="256" y="377"/>
                </a:lnTo>
                <a:lnTo>
                  <a:pt x="256" y="353"/>
                </a:lnTo>
                <a:lnTo>
                  <a:pt x="259" y="328"/>
                </a:lnTo>
                <a:lnTo>
                  <a:pt x="263" y="302"/>
                </a:lnTo>
                <a:lnTo>
                  <a:pt x="263" y="302"/>
                </a:lnTo>
                <a:lnTo>
                  <a:pt x="286" y="314"/>
                </a:lnTo>
                <a:lnTo>
                  <a:pt x="309" y="324"/>
                </a:lnTo>
                <a:lnTo>
                  <a:pt x="331" y="333"/>
                </a:lnTo>
                <a:lnTo>
                  <a:pt x="331" y="333"/>
                </a:lnTo>
                <a:lnTo>
                  <a:pt x="349" y="336"/>
                </a:lnTo>
                <a:lnTo>
                  <a:pt x="357" y="336"/>
                </a:lnTo>
                <a:lnTo>
                  <a:pt x="364" y="336"/>
                </a:lnTo>
                <a:lnTo>
                  <a:pt x="370" y="333"/>
                </a:lnTo>
                <a:lnTo>
                  <a:pt x="375" y="330"/>
                </a:lnTo>
                <a:lnTo>
                  <a:pt x="380" y="324"/>
                </a:lnTo>
                <a:lnTo>
                  <a:pt x="383" y="317"/>
                </a:lnTo>
                <a:lnTo>
                  <a:pt x="383" y="317"/>
                </a:lnTo>
                <a:lnTo>
                  <a:pt x="389" y="299"/>
                </a:lnTo>
                <a:lnTo>
                  <a:pt x="390" y="278"/>
                </a:lnTo>
                <a:lnTo>
                  <a:pt x="392" y="256"/>
                </a:lnTo>
                <a:lnTo>
                  <a:pt x="390" y="242"/>
                </a:lnTo>
                <a:lnTo>
                  <a:pt x="390" y="242"/>
                </a:lnTo>
                <a:lnTo>
                  <a:pt x="387" y="229"/>
                </a:lnTo>
                <a:lnTo>
                  <a:pt x="383" y="215"/>
                </a:lnTo>
                <a:lnTo>
                  <a:pt x="377" y="198"/>
                </a:lnTo>
                <a:lnTo>
                  <a:pt x="369" y="160"/>
                </a:lnTo>
                <a:lnTo>
                  <a:pt x="369" y="160"/>
                </a:lnTo>
                <a:lnTo>
                  <a:pt x="366" y="152"/>
                </a:lnTo>
                <a:lnTo>
                  <a:pt x="360" y="144"/>
                </a:lnTo>
                <a:lnTo>
                  <a:pt x="354" y="137"/>
                </a:lnTo>
                <a:lnTo>
                  <a:pt x="354" y="137"/>
                </a:lnTo>
                <a:lnTo>
                  <a:pt x="347" y="134"/>
                </a:lnTo>
                <a:lnTo>
                  <a:pt x="343" y="131"/>
                </a:lnTo>
                <a:lnTo>
                  <a:pt x="338" y="131"/>
                </a:lnTo>
                <a:lnTo>
                  <a:pt x="338" y="131"/>
                </a:lnTo>
                <a:lnTo>
                  <a:pt x="323" y="131"/>
                </a:lnTo>
                <a:lnTo>
                  <a:pt x="323" y="137"/>
                </a:lnTo>
                <a:lnTo>
                  <a:pt x="294" y="137"/>
                </a:lnTo>
                <a:lnTo>
                  <a:pt x="294" y="137"/>
                </a:lnTo>
                <a:lnTo>
                  <a:pt x="298" y="129"/>
                </a:lnTo>
                <a:lnTo>
                  <a:pt x="302" y="124"/>
                </a:lnTo>
                <a:lnTo>
                  <a:pt x="302" y="123"/>
                </a:lnTo>
                <a:lnTo>
                  <a:pt x="300" y="123"/>
                </a:lnTo>
                <a:lnTo>
                  <a:pt x="300" y="123"/>
                </a:lnTo>
                <a:lnTo>
                  <a:pt x="297" y="121"/>
                </a:lnTo>
                <a:lnTo>
                  <a:pt x="294" y="121"/>
                </a:lnTo>
                <a:lnTo>
                  <a:pt x="289" y="121"/>
                </a:lnTo>
                <a:lnTo>
                  <a:pt x="286" y="123"/>
                </a:lnTo>
                <a:lnTo>
                  <a:pt x="286" y="123"/>
                </a:lnTo>
                <a:lnTo>
                  <a:pt x="277" y="128"/>
                </a:lnTo>
                <a:lnTo>
                  <a:pt x="271" y="131"/>
                </a:lnTo>
                <a:lnTo>
                  <a:pt x="271" y="131"/>
                </a:lnTo>
                <a:lnTo>
                  <a:pt x="263" y="134"/>
                </a:lnTo>
                <a:lnTo>
                  <a:pt x="256" y="137"/>
                </a:lnTo>
                <a:lnTo>
                  <a:pt x="256" y="137"/>
                </a:lnTo>
                <a:lnTo>
                  <a:pt x="246" y="141"/>
                </a:lnTo>
                <a:lnTo>
                  <a:pt x="240" y="144"/>
                </a:lnTo>
                <a:lnTo>
                  <a:pt x="240" y="144"/>
                </a:lnTo>
                <a:lnTo>
                  <a:pt x="237" y="154"/>
                </a:lnTo>
                <a:lnTo>
                  <a:pt x="233" y="160"/>
                </a:lnTo>
                <a:lnTo>
                  <a:pt x="233" y="160"/>
                </a:lnTo>
                <a:lnTo>
                  <a:pt x="225" y="183"/>
                </a:lnTo>
                <a:lnTo>
                  <a:pt x="217" y="160"/>
                </a:lnTo>
                <a:lnTo>
                  <a:pt x="217" y="160"/>
                </a:lnTo>
                <a:lnTo>
                  <a:pt x="223" y="154"/>
                </a:lnTo>
                <a:lnTo>
                  <a:pt x="228" y="146"/>
                </a:lnTo>
                <a:lnTo>
                  <a:pt x="233" y="137"/>
                </a:lnTo>
                <a:lnTo>
                  <a:pt x="233" y="137"/>
                </a:lnTo>
                <a:lnTo>
                  <a:pt x="234" y="132"/>
                </a:lnTo>
                <a:lnTo>
                  <a:pt x="236" y="128"/>
                </a:lnTo>
                <a:lnTo>
                  <a:pt x="236" y="117"/>
                </a:lnTo>
                <a:lnTo>
                  <a:pt x="233" y="108"/>
                </a:lnTo>
                <a:lnTo>
                  <a:pt x="233" y="108"/>
                </a:lnTo>
                <a:lnTo>
                  <a:pt x="233" y="100"/>
                </a:lnTo>
                <a:lnTo>
                  <a:pt x="233" y="100"/>
                </a:lnTo>
                <a:lnTo>
                  <a:pt x="237" y="92"/>
                </a:lnTo>
                <a:lnTo>
                  <a:pt x="240" y="85"/>
                </a:lnTo>
                <a:lnTo>
                  <a:pt x="240" y="85"/>
                </a:lnTo>
                <a:lnTo>
                  <a:pt x="240" y="72"/>
                </a:lnTo>
                <a:lnTo>
                  <a:pt x="240" y="63"/>
                </a:lnTo>
                <a:lnTo>
                  <a:pt x="240" y="63"/>
                </a:lnTo>
                <a:lnTo>
                  <a:pt x="242" y="63"/>
                </a:lnTo>
                <a:lnTo>
                  <a:pt x="242" y="63"/>
                </a:lnTo>
                <a:lnTo>
                  <a:pt x="245" y="60"/>
                </a:lnTo>
                <a:lnTo>
                  <a:pt x="248" y="56"/>
                </a:lnTo>
                <a:lnTo>
                  <a:pt x="233" y="48"/>
                </a:lnTo>
                <a:lnTo>
                  <a:pt x="233" y="48"/>
                </a:lnTo>
                <a:lnTo>
                  <a:pt x="229" y="42"/>
                </a:lnTo>
                <a:lnTo>
                  <a:pt x="225" y="33"/>
                </a:lnTo>
                <a:lnTo>
                  <a:pt x="225" y="33"/>
                </a:lnTo>
                <a:lnTo>
                  <a:pt x="210" y="20"/>
                </a:lnTo>
                <a:lnTo>
                  <a:pt x="196" y="10"/>
                </a:lnTo>
                <a:lnTo>
                  <a:pt x="196" y="10"/>
                </a:lnTo>
                <a:lnTo>
                  <a:pt x="184" y="6"/>
                </a:lnTo>
                <a:lnTo>
                  <a:pt x="173" y="3"/>
                </a:lnTo>
                <a:lnTo>
                  <a:pt x="165" y="2"/>
                </a:lnTo>
                <a:lnTo>
                  <a:pt x="165" y="2"/>
                </a:lnTo>
                <a:lnTo>
                  <a:pt x="156" y="2"/>
                </a:lnTo>
                <a:lnTo>
                  <a:pt x="145" y="0"/>
                </a:lnTo>
                <a:lnTo>
                  <a:pt x="135" y="0"/>
                </a:lnTo>
                <a:lnTo>
                  <a:pt x="130" y="0"/>
                </a:lnTo>
                <a:lnTo>
                  <a:pt x="127" y="2"/>
                </a:lnTo>
                <a:lnTo>
                  <a:pt x="127" y="2"/>
                </a:lnTo>
                <a:lnTo>
                  <a:pt x="105" y="33"/>
                </a:lnTo>
                <a:lnTo>
                  <a:pt x="105" y="33"/>
                </a:lnTo>
                <a:lnTo>
                  <a:pt x="101" y="34"/>
                </a:lnTo>
                <a:lnTo>
                  <a:pt x="98" y="36"/>
                </a:lnTo>
                <a:lnTo>
                  <a:pt x="98" y="40"/>
                </a:lnTo>
                <a:lnTo>
                  <a:pt x="98" y="40"/>
                </a:lnTo>
                <a:lnTo>
                  <a:pt x="98" y="48"/>
                </a:lnTo>
                <a:lnTo>
                  <a:pt x="98" y="57"/>
                </a:lnTo>
                <a:lnTo>
                  <a:pt x="98" y="66"/>
                </a:lnTo>
                <a:lnTo>
                  <a:pt x="98" y="69"/>
                </a:lnTo>
                <a:lnTo>
                  <a:pt x="98" y="69"/>
                </a:lnTo>
                <a:lnTo>
                  <a:pt x="104" y="71"/>
                </a:lnTo>
                <a:lnTo>
                  <a:pt x="105" y="72"/>
                </a:lnTo>
                <a:lnTo>
                  <a:pt x="105" y="75"/>
                </a:lnTo>
                <a:lnTo>
                  <a:pt x="105" y="77"/>
                </a:lnTo>
                <a:lnTo>
                  <a:pt x="105" y="77"/>
                </a:lnTo>
                <a:lnTo>
                  <a:pt x="99" y="91"/>
                </a:lnTo>
                <a:lnTo>
                  <a:pt x="98" y="95"/>
                </a:lnTo>
                <a:lnTo>
                  <a:pt x="98" y="100"/>
                </a:lnTo>
                <a:lnTo>
                  <a:pt x="98" y="100"/>
                </a:lnTo>
                <a:lnTo>
                  <a:pt x="98" y="101"/>
                </a:lnTo>
                <a:lnTo>
                  <a:pt x="96" y="105"/>
                </a:lnTo>
                <a:lnTo>
                  <a:pt x="96" y="106"/>
                </a:lnTo>
                <a:lnTo>
                  <a:pt x="98" y="108"/>
                </a:lnTo>
                <a:lnTo>
                  <a:pt x="98" y="108"/>
                </a:lnTo>
                <a:lnTo>
                  <a:pt x="98" y="111"/>
                </a:lnTo>
                <a:lnTo>
                  <a:pt x="96" y="117"/>
                </a:lnTo>
                <a:lnTo>
                  <a:pt x="96" y="121"/>
                </a:lnTo>
                <a:lnTo>
                  <a:pt x="96" y="123"/>
                </a:lnTo>
                <a:lnTo>
                  <a:pt x="98" y="123"/>
                </a:lnTo>
                <a:lnTo>
                  <a:pt x="98" y="123"/>
                </a:lnTo>
                <a:lnTo>
                  <a:pt x="99" y="123"/>
                </a:lnTo>
                <a:lnTo>
                  <a:pt x="102" y="124"/>
                </a:lnTo>
                <a:lnTo>
                  <a:pt x="107" y="129"/>
                </a:lnTo>
                <a:lnTo>
                  <a:pt x="113" y="137"/>
                </a:lnTo>
                <a:lnTo>
                  <a:pt x="113" y="137"/>
                </a:lnTo>
                <a:close/>
                <a:moveTo>
                  <a:pt x="271" y="183"/>
                </a:moveTo>
                <a:lnTo>
                  <a:pt x="275" y="186"/>
                </a:lnTo>
                <a:lnTo>
                  <a:pt x="275" y="186"/>
                </a:lnTo>
                <a:lnTo>
                  <a:pt x="272" y="184"/>
                </a:lnTo>
                <a:lnTo>
                  <a:pt x="271" y="183"/>
                </a:lnTo>
                <a:lnTo>
                  <a:pt x="271" y="183"/>
                </a:lnTo>
                <a:close/>
                <a:moveTo>
                  <a:pt x="275" y="186"/>
                </a:moveTo>
                <a:lnTo>
                  <a:pt x="275" y="186"/>
                </a:lnTo>
                <a:lnTo>
                  <a:pt x="280" y="186"/>
                </a:lnTo>
                <a:lnTo>
                  <a:pt x="286" y="183"/>
                </a:lnTo>
                <a:lnTo>
                  <a:pt x="286" y="183"/>
                </a:lnTo>
                <a:lnTo>
                  <a:pt x="292" y="178"/>
                </a:lnTo>
                <a:lnTo>
                  <a:pt x="297" y="175"/>
                </a:lnTo>
                <a:lnTo>
                  <a:pt x="300" y="175"/>
                </a:lnTo>
                <a:lnTo>
                  <a:pt x="323" y="175"/>
                </a:lnTo>
                <a:lnTo>
                  <a:pt x="323" y="175"/>
                </a:lnTo>
                <a:lnTo>
                  <a:pt x="324" y="186"/>
                </a:lnTo>
                <a:lnTo>
                  <a:pt x="328" y="193"/>
                </a:lnTo>
                <a:lnTo>
                  <a:pt x="329" y="196"/>
                </a:lnTo>
                <a:lnTo>
                  <a:pt x="331" y="198"/>
                </a:lnTo>
                <a:lnTo>
                  <a:pt x="331" y="198"/>
                </a:lnTo>
                <a:lnTo>
                  <a:pt x="335" y="198"/>
                </a:lnTo>
                <a:lnTo>
                  <a:pt x="341" y="201"/>
                </a:lnTo>
                <a:lnTo>
                  <a:pt x="344" y="204"/>
                </a:lnTo>
                <a:lnTo>
                  <a:pt x="346" y="204"/>
                </a:lnTo>
                <a:lnTo>
                  <a:pt x="346" y="204"/>
                </a:lnTo>
                <a:lnTo>
                  <a:pt x="344" y="206"/>
                </a:lnTo>
                <a:lnTo>
                  <a:pt x="344" y="209"/>
                </a:lnTo>
                <a:lnTo>
                  <a:pt x="346" y="212"/>
                </a:lnTo>
                <a:lnTo>
                  <a:pt x="346" y="212"/>
                </a:lnTo>
                <a:lnTo>
                  <a:pt x="343" y="212"/>
                </a:lnTo>
                <a:lnTo>
                  <a:pt x="340" y="212"/>
                </a:lnTo>
                <a:lnTo>
                  <a:pt x="338" y="212"/>
                </a:lnTo>
                <a:lnTo>
                  <a:pt x="338" y="212"/>
                </a:lnTo>
                <a:lnTo>
                  <a:pt x="331" y="250"/>
                </a:lnTo>
                <a:lnTo>
                  <a:pt x="331" y="250"/>
                </a:lnTo>
                <a:lnTo>
                  <a:pt x="324" y="232"/>
                </a:lnTo>
                <a:lnTo>
                  <a:pt x="320" y="219"/>
                </a:lnTo>
                <a:lnTo>
                  <a:pt x="315" y="212"/>
                </a:lnTo>
                <a:lnTo>
                  <a:pt x="294" y="198"/>
                </a:lnTo>
                <a:lnTo>
                  <a:pt x="275" y="1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/>
          <p:cNvSpPr>
            <a:spLocks noEditPoints="1"/>
          </p:cNvSpPr>
          <p:nvPr/>
        </p:nvSpPr>
        <p:spPr bwMode="auto">
          <a:xfrm>
            <a:off x="4559439" y="4629227"/>
            <a:ext cx="642179" cy="1703741"/>
          </a:xfrm>
          <a:custGeom>
            <a:avLst/>
            <a:gdLst>
              <a:gd name="T0" fmla="*/ 10 w 490"/>
              <a:gd name="T1" fmla="*/ 128 h 1300"/>
              <a:gd name="T2" fmla="*/ 26 w 490"/>
              <a:gd name="T3" fmla="*/ 172 h 1300"/>
              <a:gd name="T4" fmla="*/ 9 w 490"/>
              <a:gd name="T5" fmla="*/ 169 h 1300"/>
              <a:gd name="T6" fmla="*/ 0 w 490"/>
              <a:gd name="T7" fmla="*/ 198 h 1300"/>
              <a:gd name="T8" fmla="*/ 3 w 490"/>
              <a:gd name="T9" fmla="*/ 232 h 1300"/>
              <a:gd name="T10" fmla="*/ 10 w 490"/>
              <a:gd name="T11" fmla="*/ 261 h 1300"/>
              <a:gd name="T12" fmla="*/ 15 w 490"/>
              <a:gd name="T13" fmla="*/ 273 h 1300"/>
              <a:gd name="T14" fmla="*/ 20 w 490"/>
              <a:gd name="T15" fmla="*/ 304 h 1300"/>
              <a:gd name="T16" fmla="*/ 52 w 490"/>
              <a:gd name="T17" fmla="*/ 337 h 1300"/>
              <a:gd name="T18" fmla="*/ 84 w 490"/>
              <a:gd name="T19" fmla="*/ 356 h 1300"/>
              <a:gd name="T20" fmla="*/ 133 w 490"/>
              <a:gd name="T21" fmla="*/ 373 h 1300"/>
              <a:gd name="T22" fmla="*/ 165 w 490"/>
              <a:gd name="T23" fmla="*/ 377 h 1300"/>
              <a:gd name="T24" fmla="*/ 184 w 490"/>
              <a:gd name="T25" fmla="*/ 472 h 1300"/>
              <a:gd name="T26" fmla="*/ 162 w 490"/>
              <a:gd name="T27" fmla="*/ 586 h 1300"/>
              <a:gd name="T28" fmla="*/ 194 w 490"/>
              <a:gd name="T29" fmla="*/ 892 h 1300"/>
              <a:gd name="T30" fmla="*/ 245 w 490"/>
              <a:gd name="T31" fmla="*/ 1131 h 1300"/>
              <a:gd name="T32" fmla="*/ 260 w 490"/>
              <a:gd name="T33" fmla="*/ 1224 h 1300"/>
              <a:gd name="T34" fmla="*/ 220 w 490"/>
              <a:gd name="T35" fmla="*/ 1235 h 1300"/>
              <a:gd name="T36" fmla="*/ 204 w 490"/>
              <a:gd name="T37" fmla="*/ 1240 h 1300"/>
              <a:gd name="T38" fmla="*/ 204 w 490"/>
              <a:gd name="T39" fmla="*/ 1269 h 1300"/>
              <a:gd name="T40" fmla="*/ 246 w 490"/>
              <a:gd name="T41" fmla="*/ 1284 h 1300"/>
              <a:gd name="T42" fmla="*/ 374 w 490"/>
              <a:gd name="T43" fmla="*/ 1300 h 1300"/>
              <a:gd name="T44" fmla="*/ 392 w 490"/>
              <a:gd name="T45" fmla="*/ 1289 h 1300"/>
              <a:gd name="T46" fmla="*/ 469 w 490"/>
              <a:gd name="T47" fmla="*/ 1287 h 1300"/>
              <a:gd name="T48" fmla="*/ 490 w 490"/>
              <a:gd name="T49" fmla="*/ 1272 h 1300"/>
              <a:gd name="T50" fmla="*/ 485 w 490"/>
              <a:gd name="T51" fmla="*/ 1247 h 1300"/>
              <a:gd name="T52" fmla="*/ 452 w 490"/>
              <a:gd name="T53" fmla="*/ 901 h 1300"/>
              <a:gd name="T54" fmla="*/ 446 w 490"/>
              <a:gd name="T55" fmla="*/ 462 h 1300"/>
              <a:gd name="T56" fmla="*/ 461 w 490"/>
              <a:gd name="T57" fmla="*/ 379 h 1300"/>
              <a:gd name="T58" fmla="*/ 482 w 490"/>
              <a:gd name="T59" fmla="*/ 296 h 1300"/>
              <a:gd name="T60" fmla="*/ 466 w 490"/>
              <a:gd name="T61" fmla="*/ 261 h 1300"/>
              <a:gd name="T62" fmla="*/ 429 w 490"/>
              <a:gd name="T63" fmla="*/ 198 h 1300"/>
              <a:gd name="T64" fmla="*/ 430 w 490"/>
              <a:gd name="T65" fmla="*/ 125 h 1300"/>
              <a:gd name="T66" fmla="*/ 430 w 490"/>
              <a:gd name="T67" fmla="*/ 46 h 1300"/>
              <a:gd name="T68" fmla="*/ 412 w 490"/>
              <a:gd name="T69" fmla="*/ 28 h 1300"/>
              <a:gd name="T70" fmla="*/ 357 w 490"/>
              <a:gd name="T71" fmla="*/ 0 h 1300"/>
              <a:gd name="T72" fmla="*/ 311 w 490"/>
              <a:gd name="T73" fmla="*/ 11 h 1300"/>
              <a:gd name="T74" fmla="*/ 230 w 490"/>
              <a:gd name="T75" fmla="*/ 51 h 1300"/>
              <a:gd name="T76" fmla="*/ 225 w 490"/>
              <a:gd name="T77" fmla="*/ 69 h 1300"/>
              <a:gd name="T78" fmla="*/ 266 w 490"/>
              <a:gd name="T79" fmla="*/ 77 h 1300"/>
              <a:gd name="T80" fmla="*/ 277 w 490"/>
              <a:gd name="T81" fmla="*/ 103 h 1300"/>
              <a:gd name="T82" fmla="*/ 271 w 490"/>
              <a:gd name="T83" fmla="*/ 128 h 1300"/>
              <a:gd name="T84" fmla="*/ 268 w 490"/>
              <a:gd name="T85" fmla="*/ 175 h 1300"/>
              <a:gd name="T86" fmla="*/ 277 w 490"/>
              <a:gd name="T87" fmla="*/ 181 h 1300"/>
              <a:gd name="T88" fmla="*/ 286 w 490"/>
              <a:gd name="T89" fmla="*/ 195 h 1300"/>
              <a:gd name="T90" fmla="*/ 272 w 490"/>
              <a:gd name="T91" fmla="*/ 207 h 1300"/>
              <a:gd name="T92" fmla="*/ 256 w 490"/>
              <a:gd name="T93" fmla="*/ 221 h 1300"/>
              <a:gd name="T94" fmla="*/ 187 w 490"/>
              <a:gd name="T95" fmla="*/ 258 h 1300"/>
              <a:gd name="T96" fmla="*/ 151 w 490"/>
              <a:gd name="T97" fmla="*/ 278 h 1300"/>
              <a:gd name="T98" fmla="*/ 98 w 490"/>
              <a:gd name="T99" fmla="*/ 275 h 1300"/>
              <a:gd name="T100" fmla="*/ 79 w 490"/>
              <a:gd name="T101" fmla="*/ 259 h 1300"/>
              <a:gd name="T102" fmla="*/ 61 w 490"/>
              <a:gd name="T103" fmla="*/ 216 h 1300"/>
              <a:gd name="T104" fmla="*/ 53 w 490"/>
              <a:gd name="T105" fmla="*/ 192 h 1300"/>
              <a:gd name="T106" fmla="*/ 33 w 490"/>
              <a:gd name="T107" fmla="*/ 132 h 1300"/>
              <a:gd name="T108" fmla="*/ 372 w 490"/>
              <a:gd name="T109" fmla="*/ 1183 h 1300"/>
              <a:gd name="T110" fmla="*/ 355 w 490"/>
              <a:gd name="T111" fmla="*/ 1172 h 1300"/>
              <a:gd name="T112" fmla="*/ 349 w 490"/>
              <a:gd name="T113" fmla="*/ 1122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0" h="1300">
                <a:moveTo>
                  <a:pt x="58" y="74"/>
                </a:moveTo>
                <a:lnTo>
                  <a:pt x="9" y="76"/>
                </a:lnTo>
                <a:lnTo>
                  <a:pt x="4" y="82"/>
                </a:lnTo>
                <a:lnTo>
                  <a:pt x="6" y="125"/>
                </a:lnTo>
                <a:lnTo>
                  <a:pt x="10" y="128"/>
                </a:lnTo>
                <a:lnTo>
                  <a:pt x="12" y="131"/>
                </a:lnTo>
                <a:lnTo>
                  <a:pt x="18" y="131"/>
                </a:lnTo>
                <a:lnTo>
                  <a:pt x="18" y="132"/>
                </a:lnTo>
                <a:lnTo>
                  <a:pt x="26" y="134"/>
                </a:lnTo>
                <a:lnTo>
                  <a:pt x="26" y="172"/>
                </a:lnTo>
                <a:lnTo>
                  <a:pt x="18" y="172"/>
                </a:lnTo>
                <a:lnTo>
                  <a:pt x="18" y="172"/>
                </a:lnTo>
                <a:lnTo>
                  <a:pt x="15" y="171"/>
                </a:lnTo>
                <a:lnTo>
                  <a:pt x="9" y="169"/>
                </a:lnTo>
                <a:lnTo>
                  <a:pt x="9" y="169"/>
                </a:lnTo>
                <a:lnTo>
                  <a:pt x="6" y="171"/>
                </a:lnTo>
                <a:lnTo>
                  <a:pt x="4" y="174"/>
                </a:lnTo>
                <a:lnTo>
                  <a:pt x="1" y="181"/>
                </a:lnTo>
                <a:lnTo>
                  <a:pt x="0" y="192"/>
                </a:lnTo>
                <a:lnTo>
                  <a:pt x="0" y="198"/>
                </a:lnTo>
                <a:lnTo>
                  <a:pt x="0" y="198"/>
                </a:lnTo>
                <a:lnTo>
                  <a:pt x="0" y="213"/>
                </a:lnTo>
                <a:lnTo>
                  <a:pt x="0" y="227"/>
                </a:lnTo>
                <a:lnTo>
                  <a:pt x="0" y="227"/>
                </a:lnTo>
                <a:lnTo>
                  <a:pt x="3" y="232"/>
                </a:lnTo>
                <a:lnTo>
                  <a:pt x="6" y="236"/>
                </a:lnTo>
                <a:lnTo>
                  <a:pt x="10" y="239"/>
                </a:lnTo>
                <a:lnTo>
                  <a:pt x="10" y="239"/>
                </a:lnTo>
                <a:lnTo>
                  <a:pt x="10" y="250"/>
                </a:lnTo>
                <a:lnTo>
                  <a:pt x="10" y="261"/>
                </a:lnTo>
                <a:lnTo>
                  <a:pt x="10" y="261"/>
                </a:lnTo>
                <a:lnTo>
                  <a:pt x="15" y="267"/>
                </a:lnTo>
                <a:lnTo>
                  <a:pt x="15" y="267"/>
                </a:lnTo>
                <a:lnTo>
                  <a:pt x="15" y="270"/>
                </a:lnTo>
                <a:lnTo>
                  <a:pt x="15" y="273"/>
                </a:lnTo>
                <a:lnTo>
                  <a:pt x="15" y="273"/>
                </a:lnTo>
                <a:lnTo>
                  <a:pt x="15" y="284"/>
                </a:lnTo>
                <a:lnTo>
                  <a:pt x="17" y="298"/>
                </a:lnTo>
                <a:lnTo>
                  <a:pt x="17" y="298"/>
                </a:lnTo>
                <a:lnTo>
                  <a:pt x="20" y="304"/>
                </a:lnTo>
                <a:lnTo>
                  <a:pt x="26" y="313"/>
                </a:lnTo>
                <a:lnTo>
                  <a:pt x="35" y="325"/>
                </a:lnTo>
                <a:lnTo>
                  <a:pt x="35" y="325"/>
                </a:lnTo>
                <a:lnTo>
                  <a:pt x="43" y="331"/>
                </a:lnTo>
                <a:lnTo>
                  <a:pt x="52" y="337"/>
                </a:lnTo>
                <a:lnTo>
                  <a:pt x="52" y="337"/>
                </a:lnTo>
                <a:lnTo>
                  <a:pt x="66" y="347"/>
                </a:lnTo>
                <a:lnTo>
                  <a:pt x="75" y="353"/>
                </a:lnTo>
                <a:lnTo>
                  <a:pt x="84" y="356"/>
                </a:lnTo>
                <a:lnTo>
                  <a:pt x="84" y="356"/>
                </a:lnTo>
                <a:lnTo>
                  <a:pt x="102" y="362"/>
                </a:lnTo>
                <a:lnTo>
                  <a:pt x="122" y="371"/>
                </a:lnTo>
                <a:lnTo>
                  <a:pt x="122" y="371"/>
                </a:lnTo>
                <a:lnTo>
                  <a:pt x="128" y="373"/>
                </a:lnTo>
                <a:lnTo>
                  <a:pt x="133" y="373"/>
                </a:lnTo>
                <a:lnTo>
                  <a:pt x="144" y="373"/>
                </a:lnTo>
                <a:lnTo>
                  <a:pt x="153" y="374"/>
                </a:lnTo>
                <a:lnTo>
                  <a:pt x="159" y="374"/>
                </a:lnTo>
                <a:lnTo>
                  <a:pt x="165" y="377"/>
                </a:lnTo>
                <a:lnTo>
                  <a:pt x="165" y="377"/>
                </a:lnTo>
                <a:lnTo>
                  <a:pt x="181" y="387"/>
                </a:lnTo>
                <a:lnTo>
                  <a:pt x="185" y="390"/>
                </a:lnTo>
                <a:lnTo>
                  <a:pt x="185" y="390"/>
                </a:lnTo>
                <a:lnTo>
                  <a:pt x="184" y="472"/>
                </a:lnTo>
                <a:lnTo>
                  <a:pt x="184" y="472"/>
                </a:lnTo>
                <a:lnTo>
                  <a:pt x="179" y="557"/>
                </a:lnTo>
                <a:lnTo>
                  <a:pt x="179" y="557"/>
                </a:lnTo>
                <a:lnTo>
                  <a:pt x="173" y="567"/>
                </a:lnTo>
                <a:lnTo>
                  <a:pt x="162" y="586"/>
                </a:lnTo>
                <a:lnTo>
                  <a:pt x="162" y="586"/>
                </a:lnTo>
                <a:lnTo>
                  <a:pt x="162" y="603"/>
                </a:lnTo>
                <a:lnTo>
                  <a:pt x="165" y="642"/>
                </a:lnTo>
                <a:lnTo>
                  <a:pt x="177" y="760"/>
                </a:lnTo>
                <a:lnTo>
                  <a:pt x="185" y="828"/>
                </a:lnTo>
                <a:lnTo>
                  <a:pt x="194" y="892"/>
                </a:lnTo>
                <a:lnTo>
                  <a:pt x="204" y="949"/>
                </a:lnTo>
                <a:lnTo>
                  <a:pt x="213" y="989"/>
                </a:lnTo>
                <a:lnTo>
                  <a:pt x="213" y="989"/>
                </a:lnTo>
                <a:lnTo>
                  <a:pt x="230" y="1059"/>
                </a:lnTo>
                <a:lnTo>
                  <a:pt x="245" y="1131"/>
                </a:lnTo>
                <a:lnTo>
                  <a:pt x="262" y="1212"/>
                </a:lnTo>
                <a:lnTo>
                  <a:pt x="262" y="1212"/>
                </a:lnTo>
                <a:lnTo>
                  <a:pt x="263" y="1217"/>
                </a:lnTo>
                <a:lnTo>
                  <a:pt x="262" y="1221"/>
                </a:lnTo>
                <a:lnTo>
                  <a:pt x="260" y="1224"/>
                </a:lnTo>
                <a:lnTo>
                  <a:pt x="260" y="1224"/>
                </a:lnTo>
                <a:lnTo>
                  <a:pt x="253" y="1228"/>
                </a:lnTo>
                <a:lnTo>
                  <a:pt x="242" y="1231"/>
                </a:lnTo>
                <a:lnTo>
                  <a:pt x="220" y="1235"/>
                </a:lnTo>
                <a:lnTo>
                  <a:pt x="220" y="1235"/>
                </a:lnTo>
                <a:lnTo>
                  <a:pt x="216" y="1235"/>
                </a:lnTo>
                <a:lnTo>
                  <a:pt x="211" y="1235"/>
                </a:lnTo>
                <a:lnTo>
                  <a:pt x="208" y="1237"/>
                </a:lnTo>
                <a:lnTo>
                  <a:pt x="204" y="1240"/>
                </a:lnTo>
                <a:lnTo>
                  <a:pt x="204" y="1240"/>
                </a:lnTo>
                <a:lnTo>
                  <a:pt x="202" y="1243"/>
                </a:lnTo>
                <a:lnTo>
                  <a:pt x="202" y="1247"/>
                </a:lnTo>
                <a:lnTo>
                  <a:pt x="202" y="1257"/>
                </a:lnTo>
                <a:lnTo>
                  <a:pt x="204" y="1269"/>
                </a:lnTo>
                <a:lnTo>
                  <a:pt x="204" y="1269"/>
                </a:lnTo>
                <a:lnTo>
                  <a:pt x="213" y="1272"/>
                </a:lnTo>
                <a:lnTo>
                  <a:pt x="226" y="1280"/>
                </a:lnTo>
                <a:lnTo>
                  <a:pt x="226" y="1280"/>
                </a:lnTo>
                <a:lnTo>
                  <a:pt x="234" y="1281"/>
                </a:lnTo>
                <a:lnTo>
                  <a:pt x="246" y="1284"/>
                </a:lnTo>
                <a:lnTo>
                  <a:pt x="283" y="1289"/>
                </a:lnTo>
                <a:lnTo>
                  <a:pt x="346" y="1298"/>
                </a:lnTo>
                <a:lnTo>
                  <a:pt x="346" y="1298"/>
                </a:lnTo>
                <a:lnTo>
                  <a:pt x="360" y="1300"/>
                </a:lnTo>
                <a:lnTo>
                  <a:pt x="374" y="1300"/>
                </a:lnTo>
                <a:lnTo>
                  <a:pt x="386" y="1298"/>
                </a:lnTo>
                <a:lnTo>
                  <a:pt x="389" y="1296"/>
                </a:lnTo>
                <a:lnTo>
                  <a:pt x="390" y="1295"/>
                </a:lnTo>
                <a:lnTo>
                  <a:pt x="390" y="1295"/>
                </a:lnTo>
                <a:lnTo>
                  <a:pt x="392" y="1289"/>
                </a:lnTo>
                <a:lnTo>
                  <a:pt x="394" y="1280"/>
                </a:lnTo>
                <a:lnTo>
                  <a:pt x="394" y="1269"/>
                </a:lnTo>
                <a:lnTo>
                  <a:pt x="459" y="1287"/>
                </a:lnTo>
                <a:lnTo>
                  <a:pt x="459" y="1287"/>
                </a:lnTo>
                <a:lnTo>
                  <a:pt x="469" y="1287"/>
                </a:lnTo>
                <a:lnTo>
                  <a:pt x="476" y="1286"/>
                </a:lnTo>
                <a:lnTo>
                  <a:pt x="485" y="1281"/>
                </a:lnTo>
                <a:lnTo>
                  <a:pt x="485" y="1281"/>
                </a:lnTo>
                <a:lnTo>
                  <a:pt x="489" y="1278"/>
                </a:lnTo>
                <a:lnTo>
                  <a:pt x="490" y="1272"/>
                </a:lnTo>
                <a:lnTo>
                  <a:pt x="490" y="1267"/>
                </a:lnTo>
                <a:lnTo>
                  <a:pt x="489" y="1261"/>
                </a:lnTo>
                <a:lnTo>
                  <a:pt x="487" y="1252"/>
                </a:lnTo>
                <a:lnTo>
                  <a:pt x="485" y="1247"/>
                </a:lnTo>
                <a:lnTo>
                  <a:pt x="485" y="1247"/>
                </a:lnTo>
                <a:lnTo>
                  <a:pt x="489" y="1240"/>
                </a:lnTo>
                <a:lnTo>
                  <a:pt x="489" y="1240"/>
                </a:lnTo>
                <a:lnTo>
                  <a:pt x="475" y="1142"/>
                </a:lnTo>
                <a:lnTo>
                  <a:pt x="459" y="976"/>
                </a:lnTo>
                <a:lnTo>
                  <a:pt x="452" y="901"/>
                </a:lnTo>
                <a:lnTo>
                  <a:pt x="439" y="676"/>
                </a:lnTo>
                <a:lnTo>
                  <a:pt x="439" y="512"/>
                </a:lnTo>
                <a:lnTo>
                  <a:pt x="439" y="512"/>
                </a:lnTo>
                <a:lnTo>
                  <a:pt x="443" y="485"/>
                </a:lnTo>
                <a:lnTo>
                  <a:pt x="446" y="462"/>
                </a:lnTo>
                <a:lnTo>
                  <a:pt x="447" y="442"/>
                </a:lnTo>
                <a:lnTo>
                  <a:pt x="447" y="442"/>
                </a:lnTo>
                <a:lnTo>
                  <a:pt x="449" y="431"/>
                </a:lnTo>
                <a:lnTo>
                  <a:pt x="452" y="416"/>
                </a:lnTo>
                <a:lnTo>
                  <a:pt x="461" y="379"/>
                </a:lnTo>
                <a:lnTo>
                  <a:pt x="476" y="330"/>
                </a:lnTo>
                <a:lnTo>
                  <a:pt x="476" y="330"/>
                </a:lnTo>
                <a:lnTo>
                  <a:pt x="481" y="316"/>
                </a:lnTo>
                <a:lnTo>
                  <a:pt x="482" y="305"/>
                </a:lnTo>
                <a:lnTo>
                  <a:pt x="482" y="296"/>
                </a:lnTo>
                <a:lnTo>
                  <a:pt x="482" y="296"/>
                </a:lnTo>
                <a:lnTo>
                  <a:pt x="481" y="287"/>
                </a:lnTo>
                <a:lnTo>
                  <a:pt x="476" y="276"/>
                </a:lnTo>
                <a:lnTo>
                  <a:pt x="470" y="267"/>
                </a:lnTo>
                <a:lnTo>
                  <a:pt x="466" y="261"/>
                </a:lnTo>
                <a:lnTo>
                  <a:pt x="466" y="261"/>
                </a:lnTo>
                <a:lnTo>
                  <a:pt x="452" y="243"/>
                </a:lnTo>
                <a:lnTo>
                  <a:pt x="441" y="227"/>
                </a:lnTo>
                <a:lnTo>
                  <a:pt x="433" y="215"/>
                </a:lnTo>
                <a:lnTo>
                  <a:pt x="429" y="198"/>
                </a:lnTo>
                <a:lnTo>
                  <a:pt x="429" y="198"/>
                </a:lnTo>
                <a:lnTo>
                  <a:pt x="426" y="193"/>
                </a:lnTo>
                <a:lnTo>
                  <a:pt x="423" y="187"/>
                </a:lnTo>
                <a:lnTo>
                  <a:pt x="418" y="180"/>
                </a:lnTo>
                <a:lnTo>
                  <a:pt x="430" y="125"/>
                </a:lnTo>
                <a:lnTo>
                  <a:pt x="436" y="118"/>
                </a:lnTo>
                <a:lnTo>
                  <a:pt x="436" y="118"/>
                </a:lnTo>
                <a:lnTo>
                  <a:pt x="435" y="85"/>
                </a:lnTo>
                <a:lnTo>
                  <a:pt x="432" y="62"/>
                </a:lnTo>
                <a:lnTo>
                  <a:pt x="430" y="46"/>
                </a:lnTo>
                <a:lnTo>
                  <a:pt x="430" y="46"/>
                </a:lnTo>
                <a:lnTo>
                  <a:pt x="429" y="42"/>
                </a:lnTo>
                <a:lnTo>
                  <a:pt x="424" y="37"/>
                </a:lnTo>
                <a:lnTo>
                  <a:pt x="412" y="28"/>
                </a:lnTo>
                <a:lnTo>
                  <a:pt x="412" y="28"/>
                </a:lnTo>
                <a:lnTo>
                  <a:pt x="390" y="16"/>
                </a:lnTo>
                <a:lnTo>
                  <a:pt x="380" y="8"/>
                </a:lnTo>
                <a:lnTo>
                  <a:pt x="369" y="4"/>
                </a:lnTo>
                <a:lnTo>
                  <a:pt x="369" y="4"/>
                </a:lnTo>
                <a:lnTo>
                  <a:pt x="357" y="0"/>
                </a:lnTo>
                <a:lnTo>
                  <a:pt x="343" y="0"/>
                </a:lnTo>
                <a:lnTo>
                  <a:pt x="329" y="2"/>
                </a:lnTo>
                <a:lnTo>
                  <a:pt x="320" y="4"/>
                </a:lnTo>
                <a:lnTo>
                  <a:pt x="320" y="4"/>
                </a:lnTo>
                <a:lnTo>
                  <a:pt x="311" y="11"/>
                </a:lnTo>
                <a:lnTo>
                  <a:pt x="299" y="23"/>
                </a:lnTo>
                <a:lnTo>
                  <a:pt x="283" y="40"/>
                </a:lnTo>
                <a:lnTo>
                  <a:pt x="231" y="49"/>
                </a:lnTo>
                <a:lnTo>
                  <a:pt x="231" y="49"/>
                </a:lnTo>
                <a:lnTo>
                  <a:pt x="230" y="51"/>
                </a:lnTo>
                <a:lnTo>
                  <a:pt x="225" y="57"/>
                </a:lnTo>
                <a:lnTo>
                  <a:pt x="223" y="63"/>
                </a:lnTo>
                <a:lnTo>
                  <a:pt x="223" y="66"/>
                </a:lnTo>
                <a:lnTo>
                  <a:pt x="225" y="69"/>
                </a:lnTo>
                <a:lnTo>
                  <a:pt x="225" y="69"/>
                </a:lnTo>
                <a:lnTo>
                  <a:pt x="230" y="74"/>
                </a:lnTo>
                <a:lnTo>
                  <a:pt x="234" y="77"/>
                </a:lnTo>
                <a:lnTo>
                  <a:pt x="245" y="79"/>
                </a:lnTo>
                <a:lnTo>
                  <a:pt x="245" y="79"/>
                </a:lnTo>
                <a:lnTo>
                  <a:pt x="266" y="77"/>
                </a:lnTo>
                <a:lnTo>
                  <a:pt x="279" y="76"/>
                </a:lnTo>
                <a:lnTo>
                  <a:pt x="279" y="76"/>
                </a:lnTo>
                <a:lnTo>
                  <a:pt x="279" y="86"/>
                </a:lnTo>
                <a:lnTo>
                  <a:pt x="279" y="95"/>
                </a:lnTo>
                <a:lnTo>
                  <a:pt x="277" y="103"/>
                </a:lnTo>
                <a:lnTo>
                  <a:pt x="277" y="103"/>
                </a:lnTo>
                <a:lnTo>
                  <a:pt x="274" y="109"/>
                </a:lnTo>
                <a:lnTo>
                  <a:pt x="272" y="115"/>
                </a:lnTo>
                <a:lnTo>
                  <a:pt x="271" y="128"/>
                </a:lnTo>
                <a:lnTo>
                  <a:pt x="271" y="128"/>
                </a:lnTo>
                <a:lnTo>
                  <a:pt x="269" y="138"/>
                </a:lnTo>
                <a:lnTo>
                  <a:pt x="268" y="152"/>
                </a:lnTo>
                <a:lnTo>
                  <a:pt x="266" y="167"/>
                </a:lnTo>
                <a:lnTo>
                  <a:pt x="268" y="172"/>
                </a:lnTo>
                <a:lnTo>
                  <a:pt x="268" y="175"/>
                </a:lnTo>
                <a:lnTo>
                  <a:pt x="268" y="175"/>
                </a:lnTo>
                <a:lnTo>
                  <a:pt x="271" y="181"/>
                </a:lnTo>
                <a:lnTo>
                  <a:pt x="272" y="181"/>
                </a:lnTo>
                <a:lnTo>
                  <a:pt x="277" y="181"/>
                </a:lnTo>
                <a:lnTo>
                  <a:pt x="277" y="181"/>
                </a:lnTo>
                <a:lnTo>
                  <a:pt x="283" y="183"/>
                </a:lnTo>
                <a:lnTo>
                  <a:pt x="285" y="181"/>
                </a:lnTo>
                <a:lnTo>
                  <a:pt x="285" y="181"/>
                </a:lnTo>
                <a:lnTo>
                  <a:pt x="286" y="189"/>
                </a:lnTo>
                <a:lnTo>
                  <a:pt x="286" y="195"/>
                </a:lnTo>
                <a:lnTo>
                  <a:pt x="285" y="198"/>
                </a:lnTo>
                <a:lnTo>
                  <a:pt x="285" y="198"/>
                </a:lnTo>
                <a:lnTo>
                  <a:pt x="279" y="203"/>
                </a:lnTo>
                <a:lnTo>
                  <a:pt x="279" y="203"/>
                </a:lnTo>
                <a:lnTo>
                  <a:pt x="272" y="207"/>
                </a:lnTo>
                <a:lnTo>
                  <a:pt x="262" y="213"/>
                </a:lnTo>
                <a:lnTo>
                  <a:pt x="262" y="213"/>
                </a:lnTo>
                <a:lnTo>
                  <a:pt x="257" y="218"/>
                </a:lnTo>
                <a:lnTo>
                  <a:pt x="256" y="221"/>
                </a:lnTo>
                <a:lnTo>
                  <a:pt x="256" y="221"/>
                </a:lnTo>
                <a:lnTo>
                  <a:pt x="231" y="230"/>
                </a:lnTo>
                <a:lnTo>
                  <a:pt x="213" y="236"/>
                </a:lnTo>
                <a:lnTo>
                  <a:pt x="202" y="243"/>
                </a:lnTo>
                <a:lnTo>
                  <a:pt x="202" y="243"/>
                </a:lnTo>
                <a:lnTo>
                  <a:pt x="187" y="258"/>
                </a:lnTo>
                <a:lnTo>
                  <a:pt x="177" y="269"/>
                </a:lnTo>
                <a:lnTo>
                  <a:pt x="171" y="273"/>
                </a:lnTo>
                <a:lnTo>
                  <a:pt x="171" y="273"/>
                </a:lnTo>
                <a:lnTo>
                  <a:pt x="164" y="275"/>
                </a:lnTo>
                <a:lnTo>
                  <a:pt x="151" y="278"/>
                </a:lnTo>
                <a:lnTo>
                  <a:pt x="136" y="278"/>
                </a:lnTo>
                <a:lnTo>
                  <a:pt x="122" y="278"/>
                </a:lnTo>
                <a:lnTo>
                  <a:pt x="122" y="278"/>
                </a:lnTo>
                <a:lnTo>
                  <a:pt x="104" y="275"/>
                </a:lnTo>
                <a:lnTo>
                  <a:pt x="98" y="275"/>
                </a:lnTo>
                <a:lnTo>
                  <a:pt x="98" y="275"/>
                </a:lnTo>
                <a:lnTo>
                  <a:pt x="90" y="272"/>
                </a:lnTo>
                <a:lnTo>
                  <a:pt x="84" y="265"/>
                </a:lnTo>
                <a:lnTo>
                  <a:pt x="84" y="265"/>
                </a:lnTo>
                <a:lnTo>
                  <a:pt x="79" y="259"/>
                </a:lnTo>
                <a:lnTo>
                  <a:pt x="75" y="255"/>
                </a:lnTo>
                <a:lnTo>
                  <a:pt x="75" y="255"/>
                </a:lnTo>
                <a:lnTo>
                  <a:pt x="69" y="227"/>
                </a:lnTo>
                <a:lnTo>
                  <a:pt x="61" y="216"/>
                </a:lnTo>
                <a:lnTo>
                  <a:pt x="61" y="216"/>
                </a:lnTo>
                <a:lnTo>
                  <a:pt x="59" y="209"/>
                </a:lnTo>
                <a:lnTo>
                  <a:pt x="58" y="203"/>
                </a:lnTo>
                <a:lnTo>
                  <a:pt x="56" y="197"/>
                </a:lnTo>
                <a:lnTo>
                  <a:pt x="56" y="197"/>
                </a:lnTo>
                <a:lnTo>
                  <a:pt x="53" y="192"/>
                </a:lnTo>
                <a:lnTo>
                  <a:pt x="49" y="189"/>
                </a:lnTo>
                <a:lnTo>
                  <a:pt x="44" y="186"/>
                </a:lnTo>
                <a:lnTo>
                  <a:pt x="38" y="180"/>
                </a:lnTo>
                <a:lnTo>
                  <a:pt x="33" y="174"/>
                </a:lnTo>
                <a:lnTo>
                  <a:pt x="33" y="132"/>
                </a:lnTo>
                <a:lnTo>
                  <a:pt x="61" y="126"/>
                </a:lnTo>
                <a:lnTo>
                  <a:pt x="58" y="74"/>
                </a:lnTo>
                <a:close/>
                <a:moveTo>
                  <a:pt x="364" y="1065"/>
                </a:moveTo>
                <a:lnTo>
                  <a:pt x="372" y="1183"/>
                </a:lnTo>
                <a:lnTo>
                  <a:pt x="372" y="1183"/>
                </a:lnTo>
                <a:lnTo>
                  <a:pt x="367" y="1183"/>
                </a:lnTo>
                <a:lnTo>
                  <a:pt x="363" y="1182"/>
                </a:lnTo>
                <a:lnTo>
                  <a:pt x="358" y="1177"/>
                </a:lnTo>
                <a:lnTo>
                  <a:pt x="358" y="1177"/>
                </a:lnTo>
                <a:lnTo>
                  <a:pt x="355" y="1172"/>
                </a:lnTo>
                <a:lnTo>
                  <a:pt x="354" y="1169"/>
                </a:lnTo>
                <a:lnTo>
                  <a:pt x="354" y="1163"/>
                </a:lnTo>
                <a:lnTo>
                  <a:pt x="354" y="1163"/>
                </a:lnTo>
                <a:lnTo>
                  <a:pt x="351" y="1140"/>
                </a:lnTo>
                <a:lnTo>
                  <a:pt x="349" y="1122"/>
                </a:lnTo>
                <a:lnTo>
                  <a:pt x="349" y="1103"/>
                </a:lnTo>
                <a:lnTo>
                  <a:pt x="349" y="1103"/>
                </a:lnTo>
                <a:lnTo>
                  <a:pt x="354" y="1007"/>
                </a:lnTo>
                <a:lnTo>
                  <a:pt x="364" y="10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930061" y="4678833"/>
            <a:ext cx="512549" cy="1654135"/>
          </a:xfrm>
          <a:custGeom>
            <a:avLst/>
            <a:gdLst>
              <a:gd name="T0" fmla="*/ 62 w 506"/>
              <a:gd name="T1" fmla="*/ 250 h 1633"/>
              <a:gd name="T2" fmla="*/ 36 w 506"/>
              <a:gd name="T3" fmla="*/ 261 h 1633"/>
              <a:gd name="T4" fmla="*/ 22 w 506"/>
              <a:gd name="T5" fmla="*/ 284 h 1633"/>
              <a:gd name="T6" fmla="*/ 19 w 506"/>
              <a:gd name="T7" fmla="*/ 330 h 1633"/>
              <a:gd name="T8" fmla="*/ 52 w 506"/>
              <a:gd name="T9" fmla="*/ 660 h 1633"/>
              <a:gd name="T10" fmla="*/ 59 w 506"/>
              <a:gd name="T11" fmla="*/ 694 h 1633"/>
              <a:gd name="T12" fmla="*/ 46 w 506"/>
              <a:gd name="T13" fmla="*/ 838 h 1633"/>
              <a:gd name="T14" fmla="*/ 37 w 506"/>
              <a:gd name="T15" fmla="*/ 948 h 1633"/>
              <a:gd name="T16" fmla="*/ 37 w 506"/>
              <a:gd name="T17" fmla="*/ 1175 h 1633"/>
              <a:gd name="T18" fmla="*/ 25 w 506"/>
              <a:gd name="T19" fmla="*/ 1420 h 1633"/>
              <a:gd name="T20" fmla="*/ 19 w 506"/>
              <a:gd name="T21" fmla="*/ 1569 h 1633"/>
              <a:gd name="T22" fmla="*/ 13 w 506"/>
              <a:gd name="T23" fmla="*/ 1589 h 1633"/>
              <a:gd name="T24" fmla="*/ 0 w 506"/>
              <a:gd name="T25" fmla="*/ 1598 h 1633"/>
              <a:gd name="T26" fmla="*/ 36 w 506"/>
              <a:gd name="T27" fmla="*/ 1622 h 1633"/>
              <a:gd name="T28" fmla="*/ 66 w 506"/>
              <a:gd name="T29" fmla="*/ 1632 h 1633"/>
              <a:gd name="T30" fmla="*/ 129 w 506"/>
              <a:gd name="T31" fmla="*/ 1629 h 1633"/>
              <a:gd name="T32" fmla="*/ 135 w 506"/>
              <a:gd name="T33" fmla="*/ 1592 h 1633"/>
              <a:gd name="T34" fmla="*/ 154 w 506"/>
              <a:gd name="T35" fmla="*/ 1561 h 1633"/>
              <a:gd name="T36" fmla="*/ 160 w 506"/>
              <a:gd name="T37" fmla="*/ 1497 h 1633"/>
              <a:gd name="T38" fmla="*/ 163 w 506"/>
              <a:gd name="T39" fmla="*/ 1359 h 1633"/>
              <a:gd name="T40" fmla="*/ 227 w 506"/>
              <a:gd name="T41" fmla="*/ 1022 h 1633"/>
              <a:gd name="T42" fmla="*/ 252 w 506"/>
              <a:gd name="T43" fmla="*/ 1126 h 1633"/>
              <a:gd name="T44" fmla="*/ 270 w 506"/>
              <a:gd name="T45" fmla="*/ 1304 h 1633"/>
              <a:gd name="T46" fmla="*/ 279 w 506"/>
              <a:gd name="T47" fmla="*/ 1478 h 1633"/>
              <a:gd name="T48" fmla="*/ 270 w 506"/>
              <a:gd name="T49" fmla="*/ 1518 h 1633"/>
              <a:gd name="T50" fmla="*/ 275 w 506"/>
              <a:gd name="T51" fmla="*/ 1572 h 1633"/>
              <a:gd name="T52" fmla="*/ 278 w 506"/>
              <a:gd name="T53" fmla="*/ 1584 h 1633"/>
              <a:gd name="T54" fmla="*/ 284 w 506"/>
              <a:gd name="T55" fmla="*/ 1618 h 1633"/>
              <a:gd name="T56" fmla="*/ 327 w 506"/>
              <a:gd name="T57" fmla="*/ 1626 h 1633"/>
              <a:gd name="T58" fmla="*/ 377 w 506"/>
              <a:gd name="T59" fmla="*/ 1619 h 1633"/>
              <a:gd name="T60" fmla="*/ 391 w 506"/>
              <a:gd name="T61" fmla="*/ 1595 h 1633"/>
              <a:gd name="T62" fmla="*/ 399 w 506"/>
              <a:gd name="T63" fmla="*/ 1573 h 1633"/>
              <a:gd name="T64" fmla="*/ 393 w 506"/>
              <a:gd name="T65" fmla="*/ 1463 h 1633"/>
              <a:gd name="T66" fmla="*/ 417 w 506"/>
              <a:gd name="T67" fmla="*/ 1187 h 1633"/>
              <a:gd name="T68" fmla="*/ 425 w 506"/>
              <a:gd name="T69" fmla="*/ 904 h 1633"/>
              <a:gd name="T70" fmla="*/ 420 w 506"/>
              <a:gd name="T71" fmla="*/ 876 h 1633"/>
              <a:gd name="T72" fmla="*/ 393 w 506"/>
              <a:gd name="T73" fmla="*/ 728 h 1633"/>
              <a:gd name="T74" fmla="*/ 399 w 506"/>
              <a:gd name="T75" fmla="*/ 691 h 1633"/>
              <a:gd name="T76" fmla="*/ 411 w 506"/>
              <a:gd name="T77" fmla="*/ 667 h 1633"/>
              <a:gd name="T78" fmla="*/ 393 w 506"/>
              <a:gd name="T79" fmla="*/ 569 h 1633"/>
              <a:gd name="T80" fmla="*/ 374 w 506"/>
              <a:gd name="T81" fmla="*/ 470 h 1633"/>
              <a:gd name="T82" fmla="*/ 374 w 506"/>
              <a:gd name="T83" fmla="*/ 428 h 1633"/>
              <a:gd name="T84" fmla="*/ 417 w 506"/>
              <a:gd name="T85" fmla="*/ 449 h 1633"/>
              <a:gd name="T86" fmla="*/ 454 w 506"/>
              <a:gd name="T87" fmla="*/ 449 h 1633"/>
              <a:gd name="T88" fmla="*/ 492 w 506"/>
              <a:gd name="T89" fmla="*/ 432 h 1633"/>
              <a:gd name="T90" fmla="*/ 503 w 506"/>
              <a:gd name="T91" fmla="*/ 409 h 1633"/>
              <a:gd name="T92" fmla="*/ 503 w 506"/>
              <a:gd name="T93" fmla="*/ 348 h 1633"/>
              <a:gd name="T94" fmla="*/ 446 w 506"/>
              <a:gd name="T95" fmla="*/ 294 h 1633"/>
              <a:gd name="T96" fmla="*/ 431 w 506"/>
              <a:gd name="T97" fmla="*/ 271 h 1633"/>
              <a:gd name="T98" fmla="*/ 356 w 506"/>
              <a:gd name="T99" fmla="*/ 182 h 1633"/>
              <a:gd name="T100" fmla="*/ 367 w 506"/>
              <a:gd name="T101" fmla="*/ 181 h 1633"/>
              <a:gd name="T102" fmla="*/ 374 w 506"/>
              <a:gd name="T103" fmla="*/ 127 h 1633"/>
              <a:gd name="T104" fmla="*/ 313 w 506"/>
              <a:gd name="T105" fmla="*/ 54 h 1633"/>
              <a:gd name="T106" fmla="*/ 264 w 506"/>
              <a:gd name="T107" fmla="*/ 17 h 1633"/>
              <a:gd name="T108" fmla="*/ 229 w 506"/>
              <a:gd name="T109" fmla="*/ 2 h 1633"/>
              <a:gd name="T110" fmla="*/ 190 w 506"/>
              <a:gd name="T111" fmla="*/ 5 h 1633"/>
              <a:gd name="T112" fmla="*/ 161 w 506"/>
              <a:gd name="T113" fmla="*/ 28 h 1633"/>
              <a:gd name="T114" fmla="*/ 144 w 506"/>
              <a:gd name="T115" fmla="*/ 71 h 1633"/>
              <a:gd name="T116" fmla="*/ 141 w 506"/>
              <a:gd name="T117" fmla="*/ 133 h 1633"/>
              <a:gd name="T118" fmla="*/ 144 w 506"/>
              <a:gd name="T119" fmla="*/ 169 h 1633"/>
              <a:gd name="T120" fmla="*/ 143 w 506"/>
              <a:gd name="T121" fmla="*/ 178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6" h="1633">
                <a:moveTo>
                  <a:pt x="147" y="195"/>
                </a:moveTo>
                <a:lnTo>
                  <a:pt x="147" y="225"/>
                </a:lnTo>
                <a:lnTo>
                  <a:pt x="62" y="250"/>
                </a:lnTo>
                <a:lnTo>
                  <a:pt x="62" y="250"/>
                </a:lnTo>
                <a:lnTo>
                  <a:pt x="57" y="250"/>
                </a:lnTo>
                <a:lnTo>
                  <a:pt x="48" y="253"/>
                </a:lnTo>
                <a:lnTo>
                  <a:pt x="42" y="256"/>
                </a:lnTo>
                <a:lnTo>
                  <a:pt x="36" y="261"/>
                </a:lnTo>
                <a:lnTo>
                  <a:pt x="30" y="267"/>
                </a:lnTo>
                <a:lnTo>
                  <a:pt x="25" y="274"/>
                </a:lnTo>
                <a:lnTo>
                  <a:pt x="25" y="274"/>
                </a:lnTo>
                <a:lnTo>
                  <a:pt x="22" y="284"/>
                </a:lnTo>
                <a:lnTo>
                  <a:pt x="20" y="293"/>
                </a:lnTo>
                <a:lnTo>
                  <a:pt x="17" y="311"/>
                </a:lnTo>
                <a:lnTo>
                  <a:pt x="19" y="323"/>
                </a:lnTo>
                <a:lnTo>
                  <a:pt x="19" y="330"/>
                </a:lnTo>
                <a:lnTo>
                  <a:pt x="19" y="330"/>
                </a:lnTo>
                <a:lnTo>
                  <a:pt x="36" y="500"/>
                </a:lnTo>
                <a:lnTo>
                  <a:pt x="48" y="619"/>
                </a:lnTo>
                <a:lnTo>
                  <a:pt x="52" y="660"/>
                </a:lnTo>
                <a:lnTo>
                  <a:pt x="56" y="679"/>
                </a:lnTo>
                <a:lnTo>
                  <a:pt x="56" y="679"/>
                </a:lnTo>
                <a:lnTo>
                  <a:pt x="57" y="685"/>
                </a:lnTo>
                <a:lnTo>
                  <a:pt x="59" y="694"/>
                </a:lnTo>
                <a:lnTo>
                  <a:pt x="59" y="717"/>
                </a:lnTo>
                <a:lnTo>
                  <a:pt x="56" y="746"/>
                </a:lnTo>
                <a:lnTo>
                  <a:pt x="56" y="746"/>
                </a:lnTo>
                <a:lnTo>
                  <a:pt x="46" y="838"/>
                </a:lnTo>
                <a:lnTo>
                  <a:pt x="39" y="907"/>
                </a:lnTo>
                <a:lnTo>
                  <a:pt x="37" y="933"/>
                </a:lnTo>
                <a:lnTo>
                  <a:pt x="37" y="948"/>
                </a:lnTo>
                <a:lnTo>
                  <a:pt x="37" y="948"/>
                </a:lnTo>
                <a:lnTo>
                  <a:pt x="39" y="994"/>
                </a:lnTo>
                <a:lnTo>
                  <a:pt x="37" y="1071"/>
                </a:lnTo>
                <a:lnTo>
                  <a:pt x="37" y="1175"/>
                </a:lnTo>
                <a:lnTo>
                  <a:pt x="37" y="1175"/>
                </a:lnTo>
                <a:lnTo>
                  <a:pt x="36" y="1261"/>
                </a:lnTo>
                <a:lnTo>
                  <a:pt x="31" y="1339"/>
                </a:lnTo>
                <a:lnTo>
                  <a:pt x="28" y="1380"/>
                </a:lnTo>
                <a:lnTo>
                  <a:pt x="25" y="1420"/>
                </a:lnTo>
                <a:lnTo>
                  <a:pt x="25" y="1420"/>
                </a:lnTo>
                <a:lnTo>
                  <a:pt x="20" y="1488"/>
                </a:lnTo>
                <a:lnTo>
                  <a:pt x="17" y="1537"/>
                </a:lnTo>
                <a:lnTo>
                  <a:pt x="19" y="1569"/>
                </a:lnTo>
                <a:lnTo>
                  <a:pt x="19" y="1580"/>
                </a:lnTo>
                <a:lnTo>
                  <a:pt x="25" y="1586"/>
                </a:lnTo>
                <a:lnTo>
                  <a:pt x="25" y="1586"/>
                </a:lnTo>
                <a:lnTo>
                  <a:pt x="13" y="1589"/>
                </a:lnTo>
                <a:lnTo>
                  <a:pt x="5" y="1592"/>
                </a:lnTo>
                <a:lnTo>
                  <a:pt x="2" y="1595"/>
                </a:lnTo>
                <a:lnTo>
                  <a:pt x="0" y="1598"/>
                </a:lnTo>
                <a:lnTo>
                  <a:pt x="0" y="1598"/>
                </a:lnTo>
                <a:lnTo>
                  <a:pt x="2" y="1601"/>
                </a:lnTo>
                <a:lnTo>
                  <a:pt x="5" y="1606"/>
                </a:lnTo>
                <a:lnTo>
                  <a:pt x="20" y="1615"/>
                </a:lnTo>
                <a:lnTo>
                  <a:pt x="36" y="1622"/>
                </a:lnTo>
                <a:lnTo>
                  <a:pt x="49" y="1629"/>
                </a:lnTo>
                <a:lnTo>
                  <a:pt x="49" y="1629"/>
                </a:lnTo>
                <a:lnTo>
                  <a:pt x="56" y="1630"/>
                </a:lnTo>
                <a:lnTo>
                  <a:pt x="66" y="1632"/>
                </a:lnTo>
                <a:lnTo>
                  <a:pt x="92" y="1633"/>
                </a:lnTo>
                <a:lnTo>
                  <a:pt x="117" y="1632"/>
                </a:lnTo>
                <a:lnTo>
                  <a:pt x="125" y="1630"/>
                </a:lnTo>
                <a:lnTo>
                  <a:pt x="129" y="1629"/>
                </a:lnTo>
                <a:lnTo>
                  <a:pt x="129" y="1629"/>
                </a:lnTo>
                <a:lnTo>
                  <a:pt x="132" y="1619"/>
                </a:lnTo>
                <a:lnTo>
                  <a:pt x="134" y="1607"/>
                </a:lnTo>
                <a:lnTo>
                  <a:pt x="135" y="1592"/>
                </a:lnTo>
                <a:lnTo>
                  <a:pt x="135" y="1592"/>
                </a:lnTo>
                <a:lnTo>
                  <a:pt x="143" y="1581"/>
                </a:lnTo>
                <a:lnTo>
                  <a:pt x="149" y="1572"/>
                </a:lnTo>
                <a:lnTo>
                  <a:pt x="154" y="1561"/>
                </a:lnTo>
                <a:lnTo>
                  <a:pt x="154" y="1561"/>
                </a:lnTo>
                <a:lnTo>
                  <a:pt x="157" y="1546"/>
                </a:lnTo>
                <a:lnTo>
                  <a:pt x="160" y="1523"/>
                </a:lnTo>
                <a:lnTo>
                  <a:pt x="160" y="1497"/>
                </a:lnTo>
                <a:lnTo>
                  <a:pt x="160" y="1475"/>
                </a:lnTo>
                <a:lnTo>
                  <a:pt x="160" y="1475"/>
                </a:lnTo>
                <a:lnTo>
                  <a:pt x="160" y="1431"/>
                </a:lnTo>
                <a:lnTo>
                  <a:pt x="163" y="1359"/>
                </a:lnTo>
                <a:lnTo>
                  <a:pt x="166" y="1261"/>
                </a:lnTo>
                <a:lnTo>
                  <a:pt x="166" y="1261"/>
                </a:lnTo>
                <a:lnTo>
                  <a:pt x="197" y="1143"/>
                </a:lnTo>
                <a:lnTo>
                  <a:pt x="227" y="1022"/>
                </a:lnTo>
                <a:lnTo>
                  <a:pt x="227" y="1004"/>
                </a:lnTo>
                <a:lnTo>
                  <a:pt x="227" y="1004"/>
                </a:lnTo>
                <a:lnTo>
                  <a:pt x="252" y="1126"/>
                </a:lnTo>
                <a:lnTo>
                  <a:pt x="252" y="1126"/>
                </a:lnTo>
                <a:lnTo>
                  <a:pt x="258" y="1167"/>
                </a:lnTo>
                <a:lnTo>
                  <a:pt x="264" y="1224"/>
                </a:lnTo>
                <a:lnTo>
                  <a:pt x="270" y="1304"/>
                </a:lnTo>
                <a:lnTo>
                  <a:pt x="270" y="1304"/>
                </a:lnTo>
                <a:lnTo>
                  <a:pt x="276" y="1393"/>
                </a:lnTo>
                <a:lnTo>
                  <a:pt x="282" y="1475"/>
                </a:lnTo>
                <a:lnTo>
                  <a:pt x="282" y="1475"/>
                </a:lnTo>
                <a:lnTo>
                  <a:pt x="279" y="1478"/>
                </a:lnTo>
                <a:lnTo>
                  <a:pt x="275" y="1489"/>
                </a:lnTo>
                <a:lnTo>
                  <a:pt x="270" y="1503"/>
                </a:lnTo>
                <a:lnTo>
                  <a:pt x="270" y="1511"/>
                </a:lnTo>
                <a:lnTo>
                  <a:pt x="270" y="1518"/>
                </a:lnTo>
                <a:lnTo>
                  <a:pt x="270" y="1518"/>
                </a:lnTo>
                <a:lnTo>
                  <a:pt x="272" y="1537"/>
                </a:lnTo>
                <a:lnTo>
                  <a:pt x="273" y="1557"/>
                </a:lnTo>
                <a:lnTo>
                  <a:pt x="275" y="1572"/>
                </a:lnTo>
                <a:lnTo>
                  <a:pt x="275" y="1577"/>
                </a:lnTo>
                <a:lnTo>
                  <a:pt x="276" y="1580"/>
                </a:lnTo>
                <a:lnTo>
                  <a:pt x="276" y="1580"/>
                </a:lnTo>
                <a:lnTo>
                  <a:pt x="278" y="1584"/>
                </a:lnTo>
                <a:lnTo>
                  <a:pt x="281" y="1595"/>
                </a:lnTo>
                <a:lnTo>
                  <a:pt x="282" y="1616"/>
                </a:lnTo>
                <a:lnTo>
                  <a:pt x="282" y="1616"/>
                </a:lnTo>
                <a:lnTo>
                  <a:pt x="284" y="1618"/>
                </a:lnTo>
                <a:lnTo>
                  <a:pt x="285" y="1621"/>
                </a:lnTo>
                <a:lnTo>
                  <a:pt x="296" y="1622"/>
                </a:lnTo>
                <a:lnTo>
                  <a:pt x="310" y="1626"/>
                </a:lnTo>
                <a:lnTo>
                  <a:pt x="327" y="1626"/>
                </a:lnTo>
                <a:lnTo>
                  <a:pt x="345" y="1626"/>
                </a:lnTo>
                <a:lnTo>
                  <a:pt x="360" y="1624"/>
                </a:lnTo>
                <a:lnTo>
                  <a:pt x="373" y="1621"/>
                </a:lnTo>
                <a:lnTo>
                  <a:pt x="377" y="1619"/>
                </a:lnTo>
                <a:lnTo>
                  <a:pt x="380" y="1616"/>
                </a:lnTo>
                <a:lnTo>
                  <a:pt x="380" y="1616"/>
                </a:lnTo>
                <a:lnTo>
                  <a:pt x="387" y="1606"/>
                </a:lnTo>
                <a:lnTo>
                  <a:pt x="391" y="1595"/>
                </a:lnTo>
                <a:lnTo>
                  <a:pt x="393" y="1586"/>
                </a:lnTo>
                <a:lnTo>
                  <a:pt x="393" y="1586"/>
                </a:lnTo>
                <a:lnTo>
                  <a:pt x="396" y="1581"/>
                </a:lnTo>
                <a:lnTo>
                  <a:pt x="399" y="1573"/>
                </a:lnTo>
                <a:lnTo>
                  <a:pt x="399" y="1573"/>
                </a:lnTo>
                <a:lnTo>
                  <a:pt x="399" y="1555"/>
                </a:lnTo>
                <a:lnTo>
                  <a:pt x="397" y="1518"/>
                </a:lnTo>
                <a:lnTo>
                  <a:pt x="393" y="1463"/>
                </a:lnTo>
                <a:lnTo>
                  <a:pt x="393" y="1463"/>
                </a:lnTo>
                <a:lnTo>
                  <a:pt x="396" y="1419"/>
                </a:lnTo>
                <a:lnTo>
                  <a:pt x="405" y="1324"/>
                </a:lnTo>
                <a:lnTo>
                  <a:pt x="417" y="1187"/>
                </a:lnTo>
                <a:lnTo>
                  <a:pt x="417" y="1187"/>
                </a:lnTo>
                <a:lnTo>
                  <a:pt x="423" y="1042"/>
                </a:lnTo>
                <a:lnTo>
                  <a:pt x="425" y="939"/>
                </a:lnTo>
                <a:lnTo>
                  <a:pt x="425" y="904"/>
                </a:lnTo>
                <a:lnTo>
                  <a:pt x="425" y="892"/>
                </a:lnTo>
                <a:lnTo>
                  <a:pt x="423" y="887"/>
                </a:lnTo>
                <a:lnTo>
                  <a:pt x="423" y="887"/>
                </a:lnTo>
                <a:lnTo>
                  <a:pt x="420" y="876"/>
                </a:lnTo>
                <a:lnTo>
                  <a:pt x="416" y="858"/>
                </a:lnTo>
                <a:lnTo>
                  <a:pt x="406" y="803"/>
                </a:lnTo>
                <a:lnTo>
                  <a:pt x="393" y="728"/>
                </a:lnTo>
                <a:lnTo>
                  <a:pt x="393" y="728"/>
                </a:lnTo>
                <a:lnTo>
                  <a:pt x="393" y="713"/>
                </a:lnTo>
                <a:lnTo>
                  <a:pt x="394" y="700"/>
                </a:lnTo>
                <a:lnTo>
                  <a:pt x="396" y="694"/>
                </a:lnTo>
                <a:lnTo>
                  <a:pt x="399" y="691"/>
                </a:lnTo>
                <a:lnTo>
                  <a:pt x="399" y="691"/>
                </a:lnTo>
                <a:lnTo>
                  <a:pt x="403" y="685"/>
                </a:lnTo>
                <a:lnTo>
                  <a:pt x="406" y="679"/>
                </a:lnTo>
                <a:lnTo>
                  <a:pt x="411" y="667"/>
                </a:lnTo>
                <a:lnTo>
                  <a:pt x="411" y="667"/>
                </a:lnTo>
                <a:lnTo>
                  <a:pt x="409" y="656"/>
                </a:lnTo>
                <a:lnTo>
                  <a:pt x="406" y="633"/>
                </a:lnTo>
                <a:lnTo>
                  <a:pt x="393" y="569"/>
                </a:lnTo>
                <a:lnTo>
                  <a:pt x="379" y="503"/>
                </a:lnTo>
                <a:lnTo>
                  <a:pt x="376" y="481"/>
                </a:lnTo>
                <a:lnTo>
                  <a:pt x="374" y="470"/>
                </a:lnTo>
                <a:lnTo>
                  <a:pt x="374" y="470"/>
                </a:lnTo>
                <a:lnTo>
                  <a:pt x="376" y="460"/>
                </a:lnTo>
                <a:lnTo>
                  <a:pt x="374" y="446"/>
                </a:lnTo>
                <a:lnTo>
                  <a:pt x="374" y="428"/>
                </a:lnTo>
                <a:lnTo>
                  <a:pt x="374" y="428"/>
                </a:lnTo>
                <a:lnTo>
                  <a:pt x="380" y="432"/>
                </a:lnTo>
                <a:lnTo>
                  <a:pt x="397" y="441"/>
                </a:lnTo>
                <a:lnTo>
                  <a:pt x="408" y="446"/>
                </a:lnTo>
                <a:lnTo>
                  <a:pt x="417" y="449"/>
                </a:lnTo>
                <a:lnTo>
                  <a:pt x="428" y="452"/>
                </a:lnTo>
                <a:lnTo>
                  <a:pt x="436" y="452"/>
                </a:lnTo>
                <a:lnTo>
                  <a:pt x="436" y="452"/>
                </a:lnTo>
                <a:lnTo>
                  <a:pt x="454" y="449"/>
                </a:lnTo>
                <a:lnTo>
                  <a:pt x="463" y="447"/>
                </a:lnTo>
                <a:lnTo>
                  <a:pt x="474" y="444"/>
                </a:lnTo>
                <a:lnTo>
                  <a:pt x="485" y="438"/>
                </a:lnTo>
                <a:lnTo>
                  <a:pt x="492" y="432"/>
                </a:lnTo>
                <a:lnTo>
                  <a:pt x="498" y="421"/>
                </a:lnTo>
                <a:lnTo>
                  <a:pt x="501" y="415"/>
                </a:lnTo>
                <a:lnTo>
                  <a:pt x="503" y="409"/>
                </a:lnTo>
                <a:lnTo>
                  <a:pt x="503" y="409"/>
                </a:lnTo>
                <a:lnTo>
                  <a:pt x="506" y="383"/>
                </a:lnTo>
                <a:lnTo>
                  <a:pt x="506" y="365"/>
                </a:lnTo>
                <a:lnTo>
                  <a:pt x="504" y="353"/>
                </a:lnTo>
                <a:lnTo>
                  <a:pt x="503" y="348"/>
                </a:lnTo>
                <a:lnTo>
                  <a:pt x="503" y="348"/>
                </a:lnTo>
                <a:lnTo>
                  <a:pt x="475" y="323"/>
                </a:lnTo>
                <a:lnTo>
                  <a:pt x="454" y="302"/>
                </a:lnTo>
                <a:lnTo>
                  <a:pt x="446" y="294"/>
                </a:lnTo>
                <a:lnTo>
                  <a:pt x="442" y="287"/>
                </a:lnTo>
                <a:lnTo>
                  <a:pt x="442" y="287"/>
                </a:lnTo>
                <a:lnTo>
                  <a:pt x="437" y="281"/>
                </a:lnTo>
                <a:lnTo>
                  <a:pt x="431" y="271"/>
                </a:lnTo>
                <a:lnTo>
                  <a:pt x="414" y="253"/>
                </a:lnTo>
                <a:lnTo>
                  <a:pt x="393" y="231"/>
                </a:lnTo>
                <a:lnTo>
                  <a:pt x="356" y="207"/>
                </a:lnTo>
                <a:lnTo>
                  <a:pt x="356" y="182"/>
                </a:lnTo>
                <a:lnTo>
                  <a:pt x="368" y="182"/>
                </a:lnTo>
                <a:lnTo>
                  <a:pt x="368" y="182"/>
                </a:lnTo>
                <a:lnTo>
                  <a:pt x="367" y="182"/>
                </a:lnTo>
                <a:lnTo>
                  <a:pt x="367" y="181"/>
                </a:lnTo>
                <a:lnTo>
                  <a:pt x="371" y="176"/>
                </a:lnTo>
                <a:lnTo>
                  <a:pt x="380" y="170"/>
                </a:lnTo>
                <a:lnTo>
                  <a:pt x="380" y="140"/>
                </a:lnTo>
                <a:lnTo>
                  <a:pt x="374" y="127"/>
                </a:lnTo>
                <a:lnTo>
                  <a:pt x="344" y="127"/>
                </a:lnTo>
                <a:lnTo>
                  <a:pt x="331" y="121"/>
                </a:lnTo>
                <a:lnTo>
                  <a:pt x="325" y="121"/>
                </a:lnTo>
                <a:lnTo>
                  <a:pt x="313" y="54"/>
                </a:lnTo>
                <a:lnTo>
                  <a:pt x="313" y="54"/>
                </a:lnTo>
                <a:lnTo>
                  <a:pt x="296" y="40"/>
                </a:lnTo>
                <a:lnTo>
                  <a:pt x="279" y="28"/>
                </a:lnTo>
                <a:lnTo>
                  <a:pt x="264" y="17"/>
                </a:lnTo>
                <a:lnTo>
                  <a:pt x="264" y="17"/>
                </a:lnTo>
                <a:lnTo>
                  <a:pt x="247" y="8"/>
                </a:lnTo>
                <a:lnTo>
                  <a:pt x="238" y="5"/>
                </a:lnTo>
                <a:lnTo>
                  <a:pt x="229" y="2"/>
                </a:lnTo>
                <a:lnTo>
                  <a:pt x="218" y="0"/>
                </a:lnTo>
                <a:lnTo>
                  <a:pt x="209" y="0"/>
                </a:lnTo>
                <a:lnTo>
                  <a:pt x="200" y="2"/>
                </a:lnTo>
                <a:lnTo>
                  <a:pt x="190" y="5"/>
                </a:lnTo>
                <a:lnTo>
                  <a:pt x="190" y="5"/>
                </a:lnTo>
                <a:lnTo>
                  <a:pt x="183" y="9"/>
                </a:lnTo>
                <a:lnTo>
                  <a:pt x="175" y="15"/>
                </a:lnTo>
                <a:lnTo>
                  <a:pt x="161" y="28"/>
                </a:lnTo>
                <a:lnTo>
                  <a:pt x="152" y="42"/>
                </a:lnTo>
                <a:lnTo>
                  <a:pt x="147" y="54"/>
                </a:lnTo>
                <a:lnTo>
                  <a:pt x="147" y="54"/>
                </a:lnTo>
                <a:lnTo>
                  <a:pt x="144" y="71"/>
                </a:lnTo>
                <a:lnTo>
                  <a:pt x="141" y="94"/>
                </a:lnTo>
                <a:lnTo>
                  <a:pt x="140" y="117"/>
                </a:lnTo>
                <a:lnTo>
                  <a:pt x="140" y="126"/>
                </a:lnTo>
                <a:lnTo>
                  <a:pt x="141" y="133"/>
                </a:lnTo>
                <a:lnTo>
                  <a:pt x="141" y="133"/>
                </a:lnTo>
                <a:lnTo>
                  <a:pt x="147" y="158"/>
                </a:lnTo>
                <a:lnTo>
                  <a:pt x="147" y="158"/>
                </a:lnTo>
                <a:lnTo>
                  <a:pt x="144" y="169"/>
                </a:lnTo>
                <a:lnTo>
                  <a:pt x="141" y="176"/>
                </a:lnTo>
                <a:lnTo>
                  <a:pt x="141" y="176"/>
                </a:lnTo>
                <a:lnTo>
                  <a:pt x="143" y="176"/>
                </a:lnTo>
                <a:lnTo>
                  <a:pt x="143" y="178"/>
                </a:lnTo>
                <a:lnTo>
                  <a:pt x="144" y="184"/>
                </a:lnTo>
                <a:lnTo>
                  <a:pt x="147" y="195"/>
                </a:lnTo>
                <a:lnTo>
                  <a:pt x="147" y="1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/>
          <p:cNvSpPr>
            <a:spLocks noEditPoints="1"/>
          </p:cNvSpPr>
          <p:nvPr/>
        </p:nvSpPr>
        <p:spPr bwMode="auto">
          <a:xfrm>
            <a:off x="2890279" y="4678832"/>
            <a:ext cx="529895" cy="1652149"/>
          </a:xfrm>
          <a:custGeom>
            <a:avLst/>
            <a:gdLst>
              <a:gd name="T0" fmla="*/ 219 w 509"/>
              <a:gd name="T1" fmla="*/ 3 h 1587"/>
              <a:gd name="T2" fmla="*/ 204 w 509"/>
              <a:gd name="T3" fmla="*/ 1 h 1587"/>
              <a:gd name="T4" fmla="*/ 190 w 509"/>
              <a:gd name="T5" fmla="*/ 3 h 1587"/>
              <a:gd name="T6" fmla="*/ 175 w 509"/>
              <a:gd name="T7" fmla="*/ 5 h 1587"/>
              <a:gd name="T8" fmla="*/ 160 w 509"/>
              <a:gd name="T9" fmla="*/ 8 h 1587"/>
              <a:gd name="T10" fmla="*/ 117 w 509"/>
              <a:gd name="T11" fmla="*/ 95 h 1587"/>
              <a:gd name="T12" fmla="*/ 77 w 509"/>
              <a:gd name="T13" fmla="*/ 175 h 1587"/>
              <a:gd name="T14" fmla="*/ 60 w 509"/>
              <a:gd name="T15" fmla="*/ 205 h 1587"/>
              <a:gd name="T16" fmla="*/ 36 w 509"/>
              <a:gd name="T17" fmla="*/ 285 h 1587"/>
              <a:gd name="T18" fmla="*/ 137 w 509"/>
              <a:gd name="T19" fmla="*/ 426 h 1587"/>
              <a:gd name="T20" fmla="*/ 101 w 509"/>
              <a:gd name="T21" fmla="*/ 662 h 1587"/>
              <a:gd name="T22" fmla="*/ 3 w 509"/>
              <a:gd name="T23" fmla="*/ 970 h 1587"/>
              <a:gd name="T24" fmla="*/ 97 w 509"/>
              <a:gd name="T25" fmla="*/ 994 h 1587"/>
              <a:gd name="T26" fmla="*/ 137 w 509"/>
              <a:gd name="T27" fmla="*/ 1314 h 1587"/>
              <a:gd name="T28" fmla="*/ 143 w 509"/>
              <a:gd name="T29" fmla="*/ 1441 h 1587"/>
              <a:gd name="T30" fmla="*/ 146 w 509"/>
              <a:gd name="T31" fmla="*/ 1497 h 1587"/>
              <a:gd name="T32" fmla="*/ 132 w 509"/>
              <a:gd name="T33" fmla="*/ 1518 h 1587"/>
              <a:gd name="T34" fmla="*/ 163 w 509"/>
              <a:gd name="T35" fmla="*/ 1558 h 1587"/>
              <a:gd name="T36" fmla="*/ 224 w 509"/>
              <a:gd name="T37" fmla="*/ 1550 h 1587"/>
              <a:gd name="T38" fmla="*/ 236 w 509"/>
              <a:gd name="T39" fmla="*/ 1503 h 1587"/>
              <a:gd name="T40" fmla="*/ 232 w 509"/>
              <a:gd name="T41" fmla="*/ 1461 h 1587"/>
              <a:gd name="T42" fmla="*/ 236 w 509"/>
              <a:gd name="T43" fmla="*/ 1420 h 1587"/>
              <a:gd name="T44" fmla="*/ 242 w 509"/>
              <a:gd name="T45" fmla="*/ 1222 h 1587"/>
              <a:gd name="T46" fmla="*/ 270 w 509"/>
              <a:gd name="T47" fmla="*/ 1036 h 1587"/>
              <a:gd name="T48" fmla="*/ 285 w 509"/>
              <a:gd name="T49" fmla="*/ 1077 h 1587"/>
              <a:gd name="T50" fmla="*/ 344 w 509"/>
              <a:gd name="T51" fmla="*/ 1319 h 1587"/>
              <a:gd name="T52" fmla="*/ 360 w 509"/>
              <a:gd name="T53" fmla="*/ 1431 h 1587"/>
              <a:gd name="T54" fmla="*/ 367 w 509"/>
              <a:gd name="T55" fmla="*/ 1463 h 1587"/>
              <a:gd name="T56" fmla="*/ 357 w 509"/>
              <a:gd name="T57" fmla="*/ 1507 h 1587"/>
              <a:gd name="T58" fmla="*/ 339 w 509"/>
              <a:gd name="T59" fmla="*/ 1529 h 1587"/>
              <a:gd name="T60" fmla="*/ 360 w 509"/>
              <a:gd name="T61" fmla="*/ 1555 h 1587"/>
              <a:gd name="T62" fmla="*/ 391 w 509"/>
              <a:gd name="T63" fmla="*/ 1585 h 1587"/>
              <a:gd name="T64" fmla="*/ 443 w 509"/>
              <a:gd name="T65" fmla="*/ 1579 h 1587"/>
              <a:gd name="T66" fmla="*/ 446 w 509"/>
              <a:gd name="T67" fmla="*/ 1529 h 1587"/>
              <a:gd name="T68" fmla="*/ 449 w 509"/>
              <a:gd name="T69" fmla="*/ 1507 h 1587"/>
              <a:gd name="T70" fmla="*/ 443 w 509"/>
              <a:gd name="T71" fmla="*/ 1434 h 1587"/>
              <a:gd name="T72" fmla="*/ 443 w 509"/>
              <a:gd name="T73" fmla="*/ 1264 h 1587"/>
              <a:gd name="T74" fmla="*/ 425 w 509"/>
              <a:gd name="T75" fmla="*/ 1146 h 1587"/>
              <a:gd name="T76" fmla="*/ 495 w 509"/>
              <a:gd name="T77" fmla="*/ 1011 h 1587"/>
              <a:gd name="T78" fmla="*/ 489 w 509"/>
              <a:gd name="T79" fmla="*/ 878 h 1587"/>
              <a:gd name="T80" fmla="*/ 454 w 509"/>
              <a:gd name="T81" fmla="*/ 669 h 1587"/>
              <a:gd name="T82" fmla="*/ 442 w 509"/>
              <a:gd name="T83" fmla="*/ 581 h 1587"/>
              <a:gd name="T84" fmla="*/ 486 w 509"/>
              <a:gd name="T85" fmla="*/ 467 h 1587"/>
              <a:gd name="T86" fmla="*/ 507 w 509"/>
              <a:gd name="T87" fmla="*/ 366 h 1587"/>
              <a:gd name="T88" fmla="*/ 471 w 509"/>
              <a:gd name="T89" fmla="*/ 305 h 1587"/>
              <a:gd name="T90" fmla="*/ 460 w 509"/>
              <a:gd name="T91" fmla="*/ 274 h 1587"/>
              <a:gd name="T92" fmla="*/ 437 w 509"/>
              <a:gd name="T93" fmla="*/ 150 h 1587"/>
              <a:gd name="T94" fmla="*/ 376 w 509"/>
              <a:gd name="T95" fmla="*/ 106 h 1587"/>
              <a:gd name="T96" fmla="*/ 363 w 509"/>
              <a:gd name="T97" fmla="*/ 64 h 1587"/>
              <a:gd name="T98" fmla="*/ 333 w 509"/>
              <a:gd name="T99" fmla="*/ 5 h 1587"/>
              <a:gd name="T100" fmla="*/ 204 w 509"/>
              <a:gd name="T101" fmla="*/ 67 h 1587"/>
              <a:gd name="T102" fmla="*/ 313 w 509"/>
              <a:gd name="T103" fmla="*/ 103 h 1587"/>
              <a:gd name="T104" fmla="*/ 273 w 509"/>
              <a:gd name="T105" fmla="*/ 145 h 1587"/>
              <a:gd name="T106" fmla="*/ 250 w 509"/>
              <a:gd name="T107" fmla="*/ 198 h 1587"/>
              <a:gd name="T108" fmla="*/ 245 w 509"/>
              <a:gd name="T109" fmla="*/ 250 h 1587"/>
              <a:gd name="T110" fmla="*/ 253 w 509"/>
              <a:gd name="T111" fmla="*/ 299 h 1587"/>
              <a:gd name="T112" fmla="*/ 241 w 509"/>
              <a:gd name="T113" fmla="*/ 322 h 1587"/>
              <a:gd name="T114" fmla="*/ 163 w 509"/>
              <a:gd name="T115" fmla="*/ 303 h 1587"/>
              <a:gd name="T116" fmla="*/ 140 w 509"/>
              <a:gd name="T117" fmla="*/ 240 h 1587"/>
              <a:gd name="T118" fmla="*/ 160 w 509"/>
              <a:gd name="T119" fmla="*/ 188 h 1587"/>
              <a:gd name="T120" fmla="*/ 164 w 509"/>
              <a:gd name="T121" fmla="*/ 116 h 1587"/>
              <a:gd name="T122" fmla="*/ 229 w 509"/>
              <a:gd name="T123" fmla="*/ 84 h 1587"/>
              <a:gd name="T124" fmla="*/ 227 w 509"/>
              <a:gd name="T125" fmla="*/ 73 h 1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9" h="1587">
                <a:moveTo>
                  <a:pt x="226" y="15"/>
                </a:moveTo>
                <a:lnTo>
                  <a:pt x="226" y="15"/>
                </a:lnTo>
                <a:lnTo>
                  <a:pt x="226" y="11"/>
                </a:lnTo>
                <a:lnTo>
                  <a:pt x="224" y="8"/>
                </a:lnTo>
                <a:lnTo>
                  <a:pt x="222" y="5"/>
                </a:lnTo>
                <a:lnTo>
                  <a:pt x="222" y="5"/>
                </a:lnTo>
                <a:lnTo>
                  <a:pt x="219" y="3"/>
                </a:lnTo>
                <a:lnTo>
                  <a:pt x="218" y="3"/>
                </a:lnTo>
                <a:lnTo>
                  <a:pt x="213" y="5"/>
                </a:lnTo>
                <a:lnTo>
                  <a:pt x="209" y="8"/>
                </a:lnTo>
                <a:lnTo>
                  <a:pt x="209" y="8"/>
                </a:lnTo>
                <a:lnTo>
                  <a:pt x="207" y="6"/>
                </a:lnTo>
                <a:lnTo>
                  <a:pt x="204" y="1"/>
                </a:lnTo>
                <a:lnTo>
                  <a:pt x="204" y="1"/>
                </a:lnTo>
                <a:lnTo>
                  <a:pt x="203" y="0"/>
                </a:lnTo>
                <a:lnTo>
                  <a:pt x="201" y="0"/>
                </a:lnTo>
                <a:lnTo>
                  <a:pt x="198" y="3"/>
                </a:lnTo>
                <a:lnTo>
                  <a:pt x="195" y="8"/>
                </a:lnTo>
                <a:lnTo>
                  <a:pt x="195" y="8"/>
                </a:lnTo>
                <a:lnTo>
                  <a:pt x="192" y="5"/>
                </a:lnTo>
                <a:lnTo>
                  <a:pt x="190" y="3"/>
                </a:lnTo>
                <a:lnTo>
                  <a:pt x="187" y="1"/>
                </a:lnTo>
                <a:lnTo>
                  <a:pt x="187" y="1"/>
                </a:lnTo>
                <a:lnTo>
                  <a:pt x="184" y="1"/>
                </a:lnTo>
                <a:lnTo>
                  <a:pt x="181" y="5"/>
                </a:lnTo>
                <a:lnTo>
                  <a:pt x="177" y="8"/>
                </a:lnTo>
                <a:lnTo>
                  <a:pt x="177" y="8"/>
                </a:lnTo>
                <a:lnTo>
                  <a:pt x="175" y="5"/>
                </a:lnTo>
                <a:lnTo>
                  <a:pt x="173" y="1"/>
                </a:lnTo>
                <a:lnTo>
                  <a:pt x="170" y="1"/>
                </a:lnTo>
                <a:lnTo>
                  <a:pt x="170" y="1"/>
                </a:lnTo>
                <a:lnTo>
                  <a:pt x="167" y="3"/>
                </a:lnTo>
                <a:lnTo>
                  <a:pt x="164" y="5"/>
                </a:lnTo>
                <a:lnTo>
                  <a:pt x="163" y="6"/>
                </a:lnTo>
                <a:lnTo>
                  <a:pt x="160" y="8"/>
                </a:lnTo>
                <a:lnTo>
                  <a:pt x="160" y="8"/>
                </a:lnTo>
                <a:lnTo>
                  <a:pt x="155" y="14"/>
                </a:lnTo>
                <a:lnTo>
                  <a:pt x="146" y="28"/>
                </a:lnTo>
                <a:lnTo>
                  <a:pt x="132" y="52"/>
                </a:lnTo>
                <a:lnTo>
                  <a:pt x="132" y="52"/>
                </a:lnTo>
                <a:lnTo>
                  <a:pt x="126" y="69"/>
                </a:lnTo>
                <a:lnTo>
                  <a:pt x="117" y="95"/>
                </a:lnTo>
                <a:lnTo>
                  <a:pt x="108" y="129"/>
                </a:lnTo>
                <a:lnTo>
                  <a:pt x="108" y="129"/>
                </a:lnTo>
                <a:lnTo>
                  <a:pt x="94" y="142"/>
                </a:lnTo>
                <a:lnTo>
                  <a:pt x="94" y="142"/>
                </a:lnTo>
                <a:lnTo>
                  <a:pt x="86" y="155"/>
                </a:lnTo>
                <a:lnTo>
                  <a:pt x="77" y="175"/>
                </a:lnTo>
                <a:lnTo>
                  <a:pt x="77" y="175"/>
                </a:lnTo>
                <a:lnTo>
                  <a:pt x="71" y="188"/>
                </a:lnTo>
                <a:lnTo>
                  <a:pt x="69" y="194"/>
                </a:lnTo>
                <a:lnTo>
                  <a:pt x="69" y="194"/>
                </a:lnTo>
                <a:lnTo>
                  <a:pt x="68" y="196"/>
                </a:lnTo>
                <a:lnTo>
                  <a:pt x="63" y="199"/>
                </a:lnTo>
                <a:lnTo>
                  <a:pt x="60" y="205"/>
                </a:lnTo>
                <a:lnTo>
                  <a:pt x="60" y="205"/>
                </a:lnTo>
                <a:lnTo>
                  <a:pt x="52" y="219"/>
                </a:lnTo>
                <a:lnTo>
                  <a:pt x="42" y="240"/>
                </a:lnTo>
                <a:lnTo>
                  <a:pt x="37" y="253"/>
                </a:lnTo>
                <a:lnTo>
                  <a:pt x="36" y="263"/>
                </a:lnTo>
                <a:lnTo>
                  <a:pt x="34" y="276"/>
                </a:lnTo>
                <a:lnTo>
                  <a:pt x="36" y="285"/>
                </a:lnTo>
                <a:lnTo>
                  <a:pt x="36" y="285"/>
                </a:lnTo>
                <a:lnTo>
                  <a:pt x="40" y="294"/>
                </a:lnTo>
                <a:lnTo>
                  <a:pt x="46" y="306"/>
                </a:lnTo>
                <a:lnTo>
                  <a:pt x="63" y="334"/>
                </a:lnTo>
                <a:lnTo>
                  <a:pt x="97" y="381"/>
                </a:lnTo>
                <a:lnTo>
                  <a:pt x="97" y="381"/>
                </a:lnTo>
                <a:lnTo>
                  <a:pt x="114" y="401"/>
                </a:lnTo>
                <a:lnTo>
                  <a:pt x="137" y="426"/>
                </a:lnTo>
                <a:lnTo>
                  <a:pt x="166" y="455"/>
                </a:lnTo>
                <a:lnTo>
                  <a:pt x="166" y="455"/>
                </a:lnTo>
                <a:lnTo>
                  <a:pt x="164" y="469"/>
                </a:lnTo>
                <a:lnTo>
                  <a:pt x="163" y="481"/>
                </a:lnTo>
                <a:lnTo>
                  <a:pt x="160" y="492"/>
                </a:lnTo>
                <a:lnTo>
                  <a:pt x="160" y="492"/>
                </a:lnTo>
                <a:lnTo>
                  <a:pt x="101" y="662"/>
                </a:lnTo>
                <a:lnTo>
                  <a:pt x="101" y="662"/>
                </a:lnTo>
                <a:lnTo>
                  <a:pt x="0" y="953"/>
                </a:lnTo>
                <a:lnTo>
                  <a:pt x="0" y="953"/>
                </a:lnTo>
                <a:lnTo>
                  <a:pt x="0" y="956"/>
                </a:lnTo>
                <a:lnTo>
                  <a:pt x="2" y="962"/>
                </a:lnTo>
                <a:lnTo>
                  <a:pt x="3" y="970"/>
                </a:lnTo>
                <a:lnTo>
                  <a:pt x="3" y="970"/>
                </a:lnTo>
                <a:lnTo>
                  <a:pt x="11" y="971"/>
                </a:lnTo>
                <a:lnTo>
                  <a:pt x="28" y="974"/>
                </a:lnTo>
                <a:lnTo>
                  <a:pt x="49" y="977"/>
                </a:lnTo>
                <a:lnTo>
                  <a:pt x="49" y="977"/>
                </a:lnTo>
                <a:lnTo>
                  <a:pt x="65" y="982"/>
                </a:lnTo>
                <a:lnTo>
                  <a:pt x="80" y="986"/>
                </a:lnTo>
                <a:lnTo>
                  <a:pt x="97" y="994"/>
                </a:lnTo>
                <a:lnTo>
                  <a:pt x="97" y="994"/>
                </a:lnTo>
                <a:lnTo>
                  <a:pt x="112" y="1000"/>
                </a:lnTo>
                <a:lnTo>
                  <a:pt x="121" y="1003"/>
                </a:lnTo>
                <a:lnTo>
                  <a:pt x="129" y="1005"/>
                </a:lnTo>
                <a:lnTo>
                  <a:pt x="135" y="1236"/>
                </a:lnTo>
                <a:lnTo>
                  <a:pt x="135" y="1236"/>
                </a:lnTo>
                <a:lnTo>
                  <a:pt x="137" y="1314"/>
                </a:lnTo>
                <a:lnTo>
                  <a:pt x="137" y="1369"/>
                </a:lnTo>
                <a:lnTo>
                  <a:pt x="135" y="1399"/>
                </a:lnTo>
                <a:lnTo>
                  <a:pt x="135" y="1399"/>
                </a:lnTo>
                <a:lnTo>
                  <a:pt x="135" y="1409"/>
                </a:lnTo>
                <a:lnTo>
                  <a:pt x="138" y="1423"/>
                </a:lnTo>
                <a:lnTo>
                  <a:pt x="143" y="1441"/>
                </a:lnTo>
                <a:lnTo>
                  <a:pt x="143" y="1441"/>
                </a:lnTo>
                <a:lnTo>
                  <a:pt x="144" y="1451"/>
                </a:lnTo>
                <a:lnTo>
                  <a:pt x="149" y="1472"/>
                </a:lnTo>
                <a:lnTo>
                  <a:pt x="149" y="1472"/>
                </a:lnTo>
                <a:lnTo>
                  <a:pt x="150" y="1481"/>
                </a:lnTo>
                <a:lnTo>
                  <a:pt x="149" y="1489"/>
                </a:lnTo>
                <a:lnTo>
                  <a:pt x="146" y="1492"/>
                </a:lnTo>
                <a:lnTo>
                  <a:pt x="146" y="1497"/>
                </a:lnTo>
                <a:lnTo>
                  <a:pt x="146" y="1497"/>
                </a:lnTo>
                <a:lnTo>
                  <a:pt x="146" y="1500"/>
                </a:lnTo>
                <a:lnTo>
                  <a:pt x="143" y="1503"/>
                </a:lnTo>
                <a:lnTo>
                  <a:pt x="135" y="1510"/>
                </a:lnTo>
                <a:lnTo>
                  <a:pt x="135" y="1510"/>
                </a:lnTo>
                <a:lnTo>
                  <a:pt x="132" y="1515"/>
                </a:lnTo>
                <a:lnTo>
                  <a:pt x="132" y="1518"/>
                </a:lnTo>
                <a:lnTo>
                  <a:pt x="135" y="1527"/>
                </a:lnTo>
                <a:lnTo>
                  <a:pt x="135" y="1527"/>
                </a:lnTo>
                <a:lnTo>
                  <a:pt x="143" y="1543"/>
                </a:lnTo>
                <a:lnTo>
                  <a:pt x="147" y="1550"/>
                </a:lnTo>
                <a:lnTo>
                  <a:pt x="152" y="1555"/>
                </a:lnTo>
                <a:lnTo>
                  <a:pt x="152" y="1555"/>
                </a:lnTo>
                <a:lnTo>
                  <a:pt x="163" y="1558"/>
                </a:lnTo>
                <a:lnTo>
                  <a:pt x="180" y="1561"/>
                </a:lnTo>
                <a:lnTo>
                  <a:pt x="196" y="1562"/>
                </a:lnTo>
                <a:lnTo>
                  <a:pt x="212" y="1562"/>
                </a:lnTo>
                <a:lnTo>
                  <a:pt x="212" y="1562"/>
                </a:lnTo>
                <a:lnTo>
                  <a:pt x="216" y="1559"/>
                </a:lnTo>
                <a:lnTo>
                  <a:pt x="221" y="1555"/>
                </a:lnTo>
                <a:lnTo>
                  <a:pt x="224" y="1550"/>
                </a:lnTo>
                <a:lnTo>
                  <a:pt x="226" y="1544"/>
                </a:lnTo>
                <a:lnTo>
                  <a:pt x="229" y="1532"/>
                </a:lnTo>
                <a:lnTo>
                  <a:pt x="229" y="1527"/>
                </a:lnTo>
                <a:lnTo>
                  <a:pt x="229" y="1527"/>
                </a:lnTo>
                <a:lnTo>
                  <a:pt x="232" y="1518"/>
                </a:lnTo>
                <a:lnTo>
                  <a:pt x="236" y="1503"/>
                </a:lnTo>
                <a:lnTo>
                  <a:pt x="236" y="1503"/>
                </a:lnTo>
                <a:lnTo>
                  <a:pt x="235" y="1497"/>
                </a:lnTo>
                <a:lnTo>
                  <a:pt x="232" y="1489"/>
                </a:lnTo>
                <a:lnTo>
                  <a:pt x="227" y="1484"/>
                </a:lnTo>
                <a:lnTo>
                  <a:pt x="226" y="1483"/>
                </a:lnTo>
                <a:lnTo>
                  <a:pt x="226" y="1483"/>
                </a:lnTo>
                <a:lnTo>
                  <a:pt x="227" y="1475"/>
                </a:lnTo>
                <a:lnTo>
                  <a:pt x="232" y="1461"/>
                </a:lnTo>
                <a:lnTo>
                  <a:pt x="232" y="1461"/>
                </a:lnTo>
                <a:lnTo>
                  <a:pt x="233" y="1454"/>
                </a:lnTo>
                <a:lnTo>
                  <a:pt x="235" y="1443"/>
                </a:lnTo>
                <a:lnTo>
                  <a:pt x="235" y="1431"/>
                </a:lnTo>
                <a:lnTo>
                  <a:pt x="236" y="1423"/>
                </a:lnTo>
                <a:lnTo>
                  <a:pt x="236" y="1423"/>
                </a:lnTo>
                <a:lnTo>
                  <a:pt x="236" y="1420"/>
                </a:lnTo>
                <a:lnTo>
                  <a:pt x="235" y="1414"/>
                </a:lnTo>
                <a:lnTo>
                  <a:pt x="232" y="1399"/>
                </a:lnTo>
                <a:lnTo>
                  <a:pt x="226" y="1379"/>
                </a:lnTo>
                <a:lnTo>
                  <a:pt x="226" y="1379"/>
                </a:lnTo>
                <a:lnTo>
                  <a:pt x="233" y="1302"/>
                </a:lnTo>
                <a:lnTo>
                  <a:pt x="239" y="1248"/>
                </a:lnTo>
                <a:lnTo>
                  <a:pt x="242" y="1222"/>
                </a:lnTo>
                <a:lnTo>
                  <a:pt x="242" y="1222"/>
                </a:lnTo>
                <a:lnTo>
                  <a:pt x="256" y="1164"/>
                </a:lnTo>
                <a:lnTo>
                  <a:pt x="265" y="1121"/>
                </a:lnTo>
                <a:lnTo>
                  <a:pt x="270" y="1098"/>
                </a:lnTo>
                <a:lnTo>
                  <a:pt x="270" y="1098"/>
                </a:lnTo>
                <a:lnTo>
                  <a:pt x="270" y="1063"/>
                </a:lnTo>
                <a:lnTo>
                  <a:pt x="270" y="1036"/>
                </a:lnTo>
                <a:lnTo>
                  <a:pt x="281" y="1036"/>
                </a:lnTo>
                <a:lnTo>
                  <a:pt x="281" y="1036"/>
                </a:lnTo>
                <a:lnTo>
                  <a:pt x="281" y="1039"/>
                </a:lnTo>
                <a:lnTo>
                  <a:pt x="281" y="1046"/>
                </a:lnTo>
                <a:lnTo>
                  <a:pt x="281" y="1046"/>
                </a:lnTo>
                <a:lnTo>
                  <a:pt x="282" y="1058"/>
                </a:lnTo>
                <a:lnTo>
                  <a:pt x="285" y="1077"/>
                </a:lnTo>
                <a:lnTo>
                  <a:pt x="291" y="1101"/>
                </a:lnTo>
                <a:lnTo>
                  <a:pt x="322" y="1219"/>
                </a:lnTo>
                <a:lnTo>
                  <a:pt x="322" y="1219"/>
                </a:lnTo>
                <a:lnTo>
                  <a:pt x="331" y="1265"/>
                </a:lnTo>
                <a:lnTo>
                  <a:pt x="337" y="1299"/>
                </a:lnTo>
                <a:lnTo>
                  <a:pt x="344" y="1319"/>
                </a:lnTo>
                <a:lnTo>
                  <a:pt x="344" y="1319"/>
                </a:lnTo>
                <a:lnTo>
                  <a:pt x="347" y="1333"/>
                </a:lnTo>
                <a:lnTo>
                  <a:pt x="351" y="1351"/>
                </a:lnTo>
                <a:lnTo>
                  <a:pt x="357" y="1382"/>
                </a:lnTo>
                <a:lnTo>
                  <a:pt x="357" y="1382"/>
                </a:lnTo>
                <a:lnTo>
                  <a:pt x="357" y="1406"/>
                </a:lnTo>
                <a:lnTo>
                  <a:pt x="359" y="1418"/>
                </a:lnTo>
                <a:lnTo>
                  <a:pt x="360" y="1431"/>
                </a:lnTo>
                <a:lnTo>
                  <a:pt x="360" y="1431"/>
                </a:lnTo>
                <a:lnTo>
                  <a:pt x="362" y="1438"/>
                </a:lnTo>
                <a:lnTo>
                  <a:pt x="365" y="1445"/>
                </a:lnTo>
                <a:lnTo>
                  <a:pt x="367" y="1448"/>
                </a:lnTo>
                <a:lnTo>
                  <a:pt x="367" y="1451"/>
                </a:lnTo>
                <a:lnTo>
                  <a:pt x="367" y="1451"/>
                </a:lnTo>
                <a:lnTo>
                  <a:pt x="367" y="1463"/>
                </a:lnTo>
                <a:lnTo>
                  <a:pt x="367" y="1472"/>
                </a:lnTo>
                <a:lnTo>
                  <a:pt x="363" y="1486"/>
                </a:lnTo>
                <a:lnTo>
                  <a:pt x="363" y="1486"/>
                </a:lnTo>
                <a:lnTo>
                  <a:pt x="360" y="1497"/>
                </a:lnTo>
                <a:lnTo>
                  <a:pt x="359" y="1503"/>
                </a:lnTo>
                <a:lnTo>
                  <a:pt x="357" y="1507"/>
                </a:lnTo>
                <a:lnTo>
                  <a:pt x="357" y="1507"/>
                </a:lnTo>
                <a:lnTo>
                  <a:pt x="356" y="1509"/>
                </a:lnTo>
                <a:lnTo>
                  <a:pt x="353" y="1512"/>
                </a:lnTo>
                <a:lnTo>
                  <a:pt x="344" y="1517"/>
                </a:lnTo>
                <a:lnTo>
                  <a:pt x="344" y="1517"/>
                </a:lnTo>
                <a:lnTo>
                  <a:pt x="340" y="1518"/>
                </a:lnTo>
                <a:lnTo>
                  <a:pt x="340" y="1521"/>
                </a:lnTo>
                <a:lnTo>
                  <a:pt x="339" y="1529"/>
                </a:lnTo>
                <a:lnTo>
                  <a:pt x="340" y="1536"/>
                </a:lnTo>
                <a:lnTo>
                  <a:pt x="344" y="1541"/>
                </a:lnTo>
                <a:lnTo>
                  <a:pt x="344" y="1541"/>
                </a:lnTo>
                <a:lnTo>
                  <a:pt x="347" y="1546"/>
                </a:lnTo>
                <a:lnTo>
                  <a:pt x="351" y="1549"/>
                </a:lnTo>
                <a:lnTo>
                  <a:pt x="360" y="1555"/>
                </a:lnTo>
                <a:lnTo>
                  <a:pt x="360" y="1555"/>
                </a:lnTo>
                <a:lnTo>
                  <a:pt x="363" y="1558"/>
                </a:lnTo>
                <a:lnTo>
                  <a:pt x="368" y="1562"/>
                </a:lnTo>
                <a:lnTo>
                  <a:pt x="377" y="1576"/>
                </a:lnTo>
                <a:lnTo>
                  <a:pt x="377" y="1576"/>
                </a:lnTo>
                <a:lnTo>
                  <a:pt x="383" y="1582"/>
                </a:lnTo>
                <a:lnTo>
                  <a:pt x="386" y="1584"/>
                </a:lnTo>
                <a:lnTo>
                  <a:pt x="391" y="1585"/>
                </a:lnTo>
                <a:lnTo>
                  <a:pt x="391" y="1585"/>
                </a:lnTo>
                <a:lnTo>
                  <a:pt x="403" y="1587"/>
                </a:lnTo>
                <a:lnTo>
                  <a:pt x="419" y="1585"/>
                </a:lnTo>
                <a:lnTo>
                  <a:pt x="435" y="1584"/>
                </a:lnTo>
                <a:lnTo>
                  <a:pt x="440" y="1581"/>
                </a:lnTo>
                <a:lnTo>
                  <a:pt x="443" y="1579"/>
                </a:lnTo>
                <a:lnTo>
                  <a:pt x="443" y="1579"/>
                </a:lnTo>
                <a:lnTo>
                  <a:pt x="445" y="1573"/>
                </a:lnTo>
                <a:lnTo>
                  <a:pt x="445" y="1567"/>
                </a:lnTo>
                <a:lnTo>
                  <a:pt x="443" y="1555"/>
                </a:lnTo>
                <a:lnTo>
                  <a:pt x="443" y="1555"/>
                </a:lnTo>
                <a:lnTo>
                  <a:pt x="443" y="1547"/>
                </a:lnTo>
                <a:lnTo>
                  <a:pt x="443" y="1538"/>
                </a:lnTo>
                <a:lnTo>
                  <a:pt x="446" y="1529"/>
                </a:lnTo>
                <a:lnTo>
                  <a:pt x="449" y="1521"/>
                </a:lnTo>
                <a:lnTo>
                  <a:pt x="449" y="1521"/>
                </a:lnTo>
                <a:lnTo>
                  <a:pt x="452" y="1513"/>
                </a:lnTo>
                <a:lnTo>
                  <a:pt x="452" y="1510"/>
                </a:lnTo>
                <a:lnTo>
                  <a:pt x="451" y="1507"/>
                </a:lnTo>
                <a:lnTo>
                  <a:pt x="449" y="1507"/>
                </a:lnTo>
                <a:lnTo>
                  <a:pt x="449" y="1507"/>
                </a:lnTo>
                <a:lnTo>
                  <a:pt x="449" y="1497"/>
                </a:lnTo>
                <a:lnTo>
                  <a:pt x="446" y="1477"/>
                </a:lnTo>
                <a:lnTo>
                  <a:pt x="440" y="1441"/>
                </a:lnTo>
                <a:lnTo>
                  <a:pt x="440" y="1441"/>
                </a:lnTo>
                <a:lnTo>
                  <a:pt x="440" y="1437"/>
                </a:lnTo>
                <a:lnTo>
                  <a:pt x="442" y="1434"/>
                </a:lnTo>
                <a:lnTo>
                  <a:pt x="443" y="1434"/>
                </a:lnTo>
                <a:lnTo>
                  <a:pt x="443" y="1434"/>
                </a:lnTo>
                <a:lnTo>
                  <a:pt x="443" y="1434"/>
                </a:lnTo>
                <a:lnTo>
                  <a:pt x="446" y="1408"/>
                </a:lnTo>
                <a:lnTo>
                  <a:pt x="449" y="1388"/>
                </a:lnTo>
                <a:lnTo>
                  <a:pt x="449" y="1371"/>
                </a:lnTo>
                <a:lnTo>
                  <a:pt x="449" y="1371"/>
                </a:lnTo>
                <a:lnTo>
                  <a:pt x="443" y="1264"/>
                </a:lnTo>
                <a:lnTo>
                  <a:pt x="443" y="1264"/>
                </a:lnTo>
                <a:lnTo>
                  <a:pt x="435" y="1224"/>
                </a:lnTo>
                <a:lnTo>
                  <a:pt x="431" y="1195"/>
                </a:lnTo>
                <a:lnTo>
                  <a:pt x="426" y="1175"/>
                </a:lnTo>
                <a:lnTo>
                  <a:pt x="426" y="1175"/>
                </a:lnTo>
                <a:lnTo>
                  <a:pt x="425" y="1164"/>
                </a:lnTo>
                <a:lnTo>
                  <a:pt x="425" y="1146"/>
                </a:lnTo>
                <a:lnTo>
                  <a:pt x="428" y="1098"/>
                </a:lnTo>
                <a:lnTo>
                  <a:pt x="432" y="1032"/>
                </a:lnTo>
                <a:lnTo>
                  <a:pt x="432" y="1032"/>
                </a:lnTo>
                <a:lnTo>
                  <a:pt x="462" y="1025"/>
                </a:lnTo>
                <a:lnTo>
                  <a:pt x="481" y="1019"/>
                </a:lnTo>
                <a:lnTo>
                  <a:pt x="491" y="1016"/>
                </a:lnTo>
                <a:lnTo>
                  <a:pt x="495" y="1011"/>
                </a:lnTo>
                <a:lnTo>
                  <a:pt x="495" y="1011"/>
                </a:lnTo>
                <a:lnTo>
                  <a:pt x="497" y="1009"/>
                </a:lnTo>
                <a:lnTo>
                  <a:pt x="497" y="1005"/>
                </a:lnTo>
                <a:lnTo>
                  <a:pt x="497" y="990"/>
                </a:lnTo>
                <a:lnTo>
                  <a:pt x="494" y="948"/>
                </a:lnTo>
                <a:lnTo>
                  <a:pt x="491" y="899"/>
                </a:lnTo>
                <a:lnTo>
                  <a:pt x="489" y="878"/>
                </a:lnTo>
                <a:lnTo>
                  <a:pt x="488" y="859"/>
                </a:lnTo>
                <a:lnTo>
                  <a:pt x="488" y="859"/>
                </a:lnTo>
                <a:lnTo>
                  <a:pt x="488" y="841"/>
                </a:lnTo>
                <a:lnTo>
                  <a:pt x="484" y="818"/>
                </a:lnTo>
                <a:lnTo>
                  <a:pt x="475" y="764"/>
                </a:lnTo>
                <a:lnTo>
                  <a:pt x="465" y="711"/>
                </a:lnTo>
                <a:lnTo>
                  <a:pt x="454" y="669"/>
                </a:lnTo>
                <a:lnTo>
                  <a:pt x="454" y="669"/>
                </a:lnTo>
                <a:lnTo>
                  <a:pt x="446" y="643"/>
                </a:lnTo>
                <a:lnTo>
                  <a:pt x="442" y="630"/>
                </a:lnTo>
                <a:lnTo>
                  <a:pt x="440" y="617"/>
                </a:lnTo>
                <a:lnTo>
                  <a:pt x="440" y="617"/>
                </a:lnTo>
                <a:lnTo>
                  <a:pt x="440" y="596"/>
                </a:lnTo>
                <a:lnTo>
                  <a:pt x="442" y="581"/>
                </a:lnTo>
                <a:lnTo>
                  <a:pt x="443" y="568"/>
                </a:lnTo>
                <a:lnTo>
                  <a:pt x="443" y="568"/>
                </a:lnTo>
                <a:lnTo>
                  <a:pt x="449" y="553"/>
                </a:lnTo>
                <a:lnTo>
                  <a:pt x="458" y="530"/>
                </a:lnTo>
                <a:lnTo>
                  <a:pt x="478" y="489"/>
                </a:lnTo>
                <a:lnTo>
                  <a:pt x="478" y="489"/>
                </a:lnTo>
                <a:lnTo>
                  <a:pt x="486" y="467"/>
                </a:lnTo>
                <a:lnTo>
                  <a:pt x="497" y="435"/>
                </a:lnTo>
                <a:lnTo>
                  <a:pt x="503" y="418"/>
                </a:lnTo>
                <a:lnTo>
                  <a:pt x="506" y="401"/>
                </a:lnTo>
                <a:lnTo>
                  <a:pt x="509" y="386"/>
                </a:lnTo>
                <a:lnTo>
                  <a:pt x="509" y="375"/>
                </a:lnTo>
                <a:lnTo>
                  <a:pt x="509" y="375"/>
                </a:lnTo>
                <a:lnTo>
                  <a:pt x="507" y="366"/>
                </a:lnTo>
                <a:lnTo>
                  <a:pt x="504" y="357"/>
                </a:lnTo>
                <a:lnTo>
                  <a:pt x="498" y="346"/>
                </a:lnTo>
                <a:lnTo>
                  <a:pt x="494" y="338"/>
                </a:lnTo>
                <a:lnTo>
                  <a:pt x="492" y="337"/>
                </a:lnTo>
                <a:lnTo>
                  <a:pt x="492" y="337"/>
                </a:lnTo>
                <a:lnTo>
                  <a:pt x="471" y="305"/>
                </a:lnTo>
                <a:lnTo>
                  <a:pt x="471" y="305"/>
                </a:lnTo>
                <a:lnTo>
                  <a:pt x="462" y="296"/>
                </a:lnTo>
                <a:lnTo>
                  <a:pt x="455" y="288"/>
                </a:lnTo>
                <a:lnTo>
                  <a:pt x="454" y="285"/>
                </a:lnTo>
                <a:lnTo>
                  <a:pt x="454" y="285"/>
                </a:lnTo>
                <a:lnTo>
                  <a:pt x="457" y="279"/>
                </a:lnTo>
                <a:lnTo>
                  <a:pt x="460" y="274"/>
                </a:lnTo>
                <a:lnTo>
                  <a:pt x="460" y="274"/>
                </a:lnTo>
                <a:lnTo>
                  <a:pt x="462" y="236"/>
                </a:lnTo>
                <a:lnTo>
                  <a:pt x="462" y="208"/>
                </a:lnTo>
                <a:lnTo>
                  <a:pt x="460" y="191"/>
                </a:lnTo>
                <a:lnTo>
                  <a:pt x="460" y="191"/>
                </a:lnTo>
                <a:lnTo>
                  <a:pt x="455" y="181"/>
                </a:lnTo>
                <a:lnTo>
                  <a:pt x="448" y="167"/>
                </a:lnTo>
                <a:lnTo>
                  <a:pt x="437" y="150"/>
                </a:lnTo>
                <a:lnTo>
                  <a:pt x="422" y="132"/>
                </a:lnTo>
                <a:lnTo>
                  <a:pt x="422" y="132"/>
                </a:lnTo>
                <a:lnTo>
                  <a:pt x="414" y="124"/>
                </a:lnTo>
                <a:lnTo>
                  <a:pt x="406" y="118"/>
                </a:lnTo>
                <a:lnTo>
                  <a:pt x="397" y="113"/>
                </a:lnTo>
                <a:lnTo>
                  <a:pt x="389" y="110"/>
                </a:lnTo>
                <a:lnTo>
                  <a:pt x="376" y="106"/>
                </a:lnTo>
                <a:lnTo>
                  <a:pt x="371" y="104"/>
                </a:lnTo>
                <a:lnTo>
                  <a:pt x="371" y="104"/>
                </a:lnTo>
                <a:lnTo>
                  <a:pt x="371" y="98"/>
                </a:lnTo>
                <a:lnTo>
                  <a:pt x="371" y="84"/>
                </a:lnTo>
                <a:lnTo>
                  <a:pt x="371" y="84"/>
                </a:lnTo>
                <a:lnTo>
                  <a:pt x="368" y="75"/>
                </a:lnTo>
                <a:lnTo>
                  <a:pt x="363" y="64"/>
                </a:lnTo>
                <a:lnTo>
                  <a:pt x="357" y="54"/>
                </a:lnTo>
                <a:lnTo>
                  <a:pt x="353" y="43"/>
                </a:lnTo>
                <a:lnTo>
                  <a:pt x="353" y="43"/>
                </a:lnTo>
                <a:lnTo>
                  <a:pt x="350" y="32"/>
                </a:lnTo>
                <a:lnTo>
                  <a:pt x="344" y="20"/>
                </a:lnTo>
                <a:lnTo>
                  <a:pt x="337" y="11"/>
                </a:lnTo>
                <a:lnTo>
                  <a:pt x="333" y="5"/>
                </a:lnTo>
                <a:lnTo>
                  <a:pt x="333" y="5"/>
                </a:lnTo>
                <a:lnTo>
                  <a:pt x="330" y="3"/>
                </a:lnTo>
                <a:lnTo>
                  <a:pt x="328" y="5"/>
                </a:lnTo>
                <a:lnTo>
                  <a:pt x="325" y="8"/>
                </a:lnTo>
                <a:lnTo>
                  <a:pt x="322" y="15"/>
                </a:lnTo>
                <a:lnTo>
                  <a:pt x="226" y="15"/>
                </a:lnTo>
                <a:close/>
                <a:moveTo>
                  <a:pt x="204" y="67"/>
                </a:moveTo>
                <a:lnTo>
                  <a:pt x="308" y="67"/>
                </a:lnTo>
                <a:lnTo>
                  <a:pt x="308" y="67"/>
                </a:lnTo>
                <a:lnTo>
                  <a:pt x="308" y="80"/>
                </a:lnTo>
                <a:lnTo>
                  <a:pt x="308" y="89"/>
                </a:lnTo>
                <a:lnTo>
                  <a:pt x="308" y="95"/>
                </a:lnTo>
                <a:lnTo>
                  <a:pt x="308" y="95"/>
                </a:lnTo>
                <a:lnTo>
                  <a:pt x="313" y="103"/>
                </a:lnTo>
                <a:lnTo>
                  <a:pt x="316" y="112"/>
                </a:lnTo>
                <a:lnTo>
                  <a:pt x="316" y="112"/>
                </a:lnTo>
                <a:lnTo>
                  <a:pt x="316" y="118"/>
                </a:lnTo>
                <a:lnTo>
                  <a:pt x="316" y="118"/>
                </a:lnTo>
                <a:lnTo>
                  <a:pt x="294" y="132"/>
                </a:lnTo>
                <a:lnTo>
                  <a:pt x="279" y="141"/>
                </a:lnTo>
                <a:lnTo>
                  <a:pt x="273" y="145"/>
                </a:lnTo>
                <a:lnTo>
                  <a:pt x="270" y="150"/>
                </a:lnTo>
                <a:lnTo>
                  <a:pt x="270" y="150"/>
                </a:lnTo>
                <a:lnTo>
                  <a:pt x="265" y="158"/>
                </a:lnTo>
                <a:lnTo>
                  <a:pt x="259" y="170"/>
                </a:lnTo>
                <a:lnTo>
                  <a:pt x="253" y="184"/>
                </a:lnTo>
                <a:lnTo>
                  <a:pt x="250" y="191"/>
                </a:lnTo>
                <a:lnTo>
                  <a:pt x="250" y="198"/>
                </a:lnTo>
                <a:lnTo>
                  <a:pt x="250" y="198"/>
                </a:lnTo>
                <a:lnTo>
                  <a:pt x="247" y="211"/>
                </a:lnTo>
                <a:lnTo>
                  <a:pt x="245" y="225"/>
                </a:lnTo>
                <a:lnTo>
                  <a:pt x="244" y="237"/>
                </a:lnTo>
                <a:lnTo>
                  <a:pt x="244" y="244"/>
                </a:lnTo>
                <a:lnTo>
                  <a:pt x="245" y="250"/>
                </a:lnTo>
                <a:lnTo>
                  <a:pt x="245" y="250"/>
                </a:lnTo>
                <a:lnTo>
                  <a:pt x="247" y="257"/>
                </a:lnTo>
                <a:lnTo>
                  <a:pt x="249" y="263"/>
                </a:lnTo>
                <a:lnTo>
                  <a:pt x="250" y="279"/>
                </a:lnTo>
                <a:lnTo>
                  <a:pt x="250" y="291"/>
                </a:lnTo>
                <a:lnTo>
                  <a:pt x="252" y="296"/>
                </a:lnTo>
                <a:lnTo>
                  <a:pt x="253" y="299"/>
                </a:lnTo>
                <a:lnTo>
                  <a:pt x="253" y="299"/>
                </a:lnTo>
                <a:lnTo>
                  <a:pt x="264" y="305"/>
                </a:lnTo>
                <a:lnTo>
                  <a:pt x="270" y="309"/>
                </a:lnTo>
                <a:lnTo>
                  <a:pt x="270" y="309"/>
                </a:lnTo>
                <a:lnTo>
                  <a:pt x="268" y="319"/>
                </a:lnTo>
                <a:lnTo>
                  <a:pt x="267" y="326"/>
                </a:lnTo>
                <a:lnTo>
                  <a:pt x="267" y="326"/>
                </a:lnTo>
                <a:lnTo>
                  <a:pt x="241" y="322"/>
                </a:lnTo>
                <a:lnTo>
                  <a:pt x="212" y="319"/>
                </a:lnTo>
                <a:lnTo>
                  <a:pt x="212" y="319"/>
                </a:lnTo>
                <a:lnTo>
                  <a:pt x="193" y="319"/>
                </a:lnTo>
                <a:lnTo>
                  <a:pt x="183" y="317"/>
                </a:lnTo>
                <a:lnTo>
                  <a:pt x="173" y="312"/>
                </a:lnTo>
                <a:lnTo>
                  <a:pt x="173" y="312"/>
                </a:lnTo>
                <a:lnTo>
                  <a:pt x="163" y="303"/>
                </a:lnTo>
                <a:lnTo>
                  <a:pt x="150" y="291"/>
                </a:lnTo>
                <a:lnTo>
                  <a:pt x="135" y="274"/>
                </a:lnTo>
                <a:lnTo>
                  <a:pt x="135" y="274"/>
                </a:lnTo>
                <a:lnTo>
                  <a:pt x="137" y="260"/>
                </a:lnTo>
                <a:lnTo>
                  <a:pt x="138" y="244"/>
                </a:lnTo>
                <a:lnTo>
                  <a:pt x="138" y="244"/>
                </a:lnTo>
                <a:lnTo>
                  <a:pt x="140" y="240"/>
                </a:lnTo>
                <a:lnTo>
                  <a:pt x="141" y="237"/>
                </a:lnTo>
                <a:lnTo>
                  <a:pt x="146" y="230"/>
                </a:lnTo>
                <a:lnTo>
                  <a:pt x="146" y="230"/>
                </a:lnTo>
                <a:lnTo>
                  <a:pt x="154" y="208"/>
                </a:lnTo>
                <a:lnTo>
                  <a:pt x="158" y="196"/>
                </a:lnTo>
                <a:lnTo>
                  <a:pt x="160" y="188"/>
                </a:lnTo>
                <a:lnTo>
                  <a:pt x="160" y="188"/>
                </a:lnTo>
                <a:lnTo>
                  <a:pt x="161" y="168"/>
                </a:lnTo>
                <a:lnTo>
                  <a:pt x="163" y="153"/>
                </a:lnTo>
                <a:lnTo>
                  <a:pt x="163" y="153"/>
                </a:lnTo>
                <a:lnTo>
                  <a:pt x="152" y="139"/>
                </a:lnTo>
                <a:lnTo>
                  <a:pt x="149" y="122"/>
                </a:lnTo>
                <a:lnTo>
                  <a:pt x="149" y="122"/>
                </a:lnTo>
                <a:lnTo>
                  <a:pt x="164" y="116"/>
                </a:lnTo>
                <a:lnTo>
                  <a:pt x="178" y="110"/>
                </a:lnTo>
                <a:lnTo>
                  <a:pt x="187" y="104"/>
                </a:lnTo>
                <a:lnTo>
                  <a:pt x="187" y="104"/>
                </a:lnTo>
                <a:lnTo>
                  <a:pt x="196" y="98"/>
                </a:lnTo>
                <a:lnTo>
                  <a:pt x="209" y="92"/>
                </a:lnTo>
                <a:lnTo>
                  <a:pt x="221" y="87"/>
                </a:lnTo>
                <a:lnTo>
                  <a:pt x="229" y="84"/>
                </a:lnTo>
                <a:lnTo>
                  <a:pt x="229" y="84"/>
                </a:lnTo>
                <a:lnTo>
                  <a:pt x="233" y="83"/>
                </a:lnTo>
                <a:lnTo>
                  <a:pt x="235" y="80"/>
                </a:lnTo>
                <a:lnTo>
                  <a:pt x="235" y="77"/>
                </a:lnTo>
                <a:lnTo>
                  <a:pt x="232" y="73"/>
                </a:lnTo>
                <a:lnTo>
                  <a:pt x="232" y="73"/>
                </a:lnTo>
                <a:lnTo>
                  <a:pt x="227" y="73"/>
                </a:lnTo>
                <a:lnTo>
                  <a:pt x="221" y="75"/>
                </a:lnTo>
                <a:lnTo>
                  <a:pt x="215" y="77"/>
                </a:lnTo>
                <a:lnTo>
                  <a:pt x="204" y="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/>
          <p:cNvSpPr>
            <a:spLocks noEditPoints="1"/>
          </p:cNvSpPr>
          <p:nvPr/>
        </p:nvSpPr>
        <p:spPr bwMode="auto">
          <a:xfrm>
            <a:off x="8424276" y="4730413"/>
            <a:ext cx="537432" cy="1602555"/>
          </a:xfrm>
          <a:custGeom>
            <a:avLst/>
            <a:gdLst>
              <a:gd name="T0" fmla="*/ 13 w 331"/>
              <a:gd name="T1" fmla="*/ 51 h 987"/>
              <a:gd name="T2" fmla="*/ 11 w 331"/>
              <a:gd name="T3" fmla="*/ 83 h 987"/>
              <a:gd name="T4" fmla="*/ 0 w 331"/>
              <a:gd name="T5" fmla="*/ 155 h 987"/>
              <a:gd name="T6" fmla="*/ 6 w 331"/>
              <a:gd name="T7" fmla="*/ 223 h 987"/>
              <a:gd name="T8" fmla="*/ 83 w 331"/>
              <a:gd name="T9" fmla="*/ 261 h 987"/>
              <a:gd name="T10" fmla="*/ 115 w 331"/>
              <a:gd name="T11" fmla="*/ 266 h 987"/>
              <a:gd name="T12" fmla="*/ 95 w 331"/>
              <a:gd name="T13" fmla="*/ 423 h 987"/>
              <a:gd name="T14" fmla="*/ 94 w 331"/>
              <a:gd name="T15" fmla="*/ 540 h 987"/>
              <a:gd name="T16" fmla="*/ 77 w 331"/>
              <a:gd name="T17" fmla="*/ 782 h 987"/>
              <a:gd name="T18" fmla="*/ 59 w 331"/>
              <a:gd name="T19" fmla="*/ 904 h 987"/>
              <a:gd name="T20" fmla="*/ 66 w 331"/>
              <a:gd name="T21" fmla="*/ 930 h 987"/>
              <a:gd name="T22" fmla="*/ 54 w 331"/>
              <a:gd name="T23" fmla="*/ 961 h 987"/>
              <a:gd name="T24" fmla="*/ 59 w 331"/>
              <a:gd name="T25" fmla="*/ 986 h 987"/>
              <a:gd name="T26" fmla="*/ 112 w 331"/>
              <a:gd name="T27" fmla="*/ 973 h 987"/>
              <a:gd name="T28" fmla="*/ 138 w 331"/>
              <a:gd name="T29" fmla="*/ 969 h 987"/>
              <a:gd name="T30" fmla="*/ 134 w 331"/>
              <a:gd name="T31" fmla="*/ 895 h 987"/>
              <a:gd name="T32" fmla="*/ 149 w 331"/>
              <a:gd name="T33" fmla="*/ 858 h 987"/>
              <a:gd name="T34" fmla="*/ 160 w 331"/>
              <a:gd name="T35" fmla="*/ 731 h 987"/>
              <a:gd name="T36" fmla="*/ 180 w 331"/>
              <a:gd name="T37" fmla="*/ 731 h 987"/>
              <a:gd name="T38" fmla="*/ 196 w 331"/>
              <a:gd name="T39" fmla="*/ 796 h 987"/>
              <a:gd name="T40" fmla="*/ 226 w 331"/>
              <a:gd name="T41" fmla="*/ 940 h 987"/>
              <a:gd name="T42" fmla="*/ 219 w 331"/>
              <a:gd name="T43" fmla="*/ 964 h 987"/>
              <a:gd name="T44" fmla="*/ 239 w 331"/>
              <a:gd name="T45" fmla="*/ 979 h 987"/>
              <a:gd name="T46" fmla="*/ 290 w 331"/>
              <a:gd name="T47" fmla="*/ 966 h 987"/>
              <a:gd name="T48" fmla="*/ 282 w 331"/>
              <a:gd name="T49" fmla="*/ 756 h 987"/>
              <a:gd name="T50" fmla="*/ 273 w 331"/>
              <a:gd name="T51" fmla="*/ 687 h 987"/>
              <a:gd name="T52" fmla="*/ 295 w 331"/>
              <a:gd name="T53" fmla="*/ 664 h 987"/>
              <a:gd name="T54" fmla="*/ 310 w 331"/>
              <a:gd name="T55" fmla="*/ 586 h 987"/>
              <a:gd name="T56" fmla="*/ 299 w 331"/>
              <a:gd name="T57" fmla="*/ 488 h 987"/>
              <a:gd name="T58" fmla="*/ 305 w 331"/>
              <a:gd name="T59" fmla="*/ 466 h 987"/>
              <a:gd name="T60" fmla="*/ 311 w 331"/>
              <a:gd name="T61" fmla="*/ 351 h 987"/>
              <a:gd name="T62" fmla="*/ 330 w 331"/>
              <a:gd name="T63" fmla="*/ 261 h 987"/>
              <a:gd name="T64" fmla="*/ 317 w 331"/>
              <a:gd name="T65" fmla="*/ 174 h 987"/>
              <a:gd name="T66" fmla="*/ 281 w 331"/>
              <a:gd name="T67" fmla="*/ 143 h 987"/>
              <a:gd name="T68" fmla="*/ 302 w 331"/>
              <a:gd name="T69" fmla="*/ 106 h 987"/>
              <a:gd name="T70" fmla="*/ 314 w 331"/>
              <a:gd name="T71" fmla="*/ 71 h 987"/>
              <a:gd name="T72" fmla="*/ 282 w 331"/>
              <a:gd name="T73" fmla="*/ 23 h 987"/>
              <a:gd name="T74" fmla="*/ 233 w 331"/>
              <a:gd name="T75" fmla="*/ 16 h 987"/>
              <a:gd name="T76" fmla="*/ 184 w 331"/>
              <a:gd name="T77" fmla="*/ 28 h 987"/>
              <a:gd name="T78" fmla="*/ 186 w 331"/>
              <a:gd name="T79" fmla="*/ 66 h 987"/>
              <a:gd name="T80" fmla="*/ 184 w 331"/>
              <a:gd name="T81" fmla="*/ 83 h 987"/>
              <a:gd name="T82" fmla="*/ 181 w 331"/>
              <a:gd name="T83" fmla="*/ 120 h 987"/>
              <a:gd name="T84" fmla="*/ 150 w 331"/>
              <a:gd name="T85" fmla="*/ 88 h 987"/>
              <a:gd name="T86" fmla="*/ 105 w 331"/>
              <a:gd name="T87" fmla="*/ 65 h 987"/>
              <a:gd name="T88" fmla="*/ 94 w 331"/>
              <a:gd name="T89" fmla="*/ 5 h 987"/>
              <a:gd name="T90" fmla="*/ 72 w 331"/>
              <a:gd name="T91" fmla="*/ 4 h 987"/>
              <a:gd name="T92" fmla="*/ 48 w 331"/>
              <a:gd name="T93" fmla="*/ 0 h 987"/>
              <a:gd name="T94" fmla="*/ 63 w 331"/>
              <a:gd name="T95" fmla="*/ 68 h 987"/>
              <a:gd name="T96" fmla="*/ 74 w 331"/>
              <a:gd name="T97" fmla="*/ 94 h 987"/>
              <a:gd name="T98" fmla="*/ 94 w 331"/>
              <a:gd name="T99" fmla="*/ 118 h 987"/>
              <a:gd name="T100" fmla="*/ 121 w 331"/>
              <a:gd name="T101" fmla="*/ 175 h 987"/>
              <a:gd name="T102" fmla="*/ 69 w 331"/>
              <a:gd name="T103" fmla="*/ 174 h 987"/>
              <a:gd name="T104" fmla="*/ 57 w 331"/>
              <a:gd name="T105" fmla="*/ 128 h 987"/>
              <a:gd name="T106" fmla="*/ 54 w 331"/>
              <a:gd name="T107" fmla="*/ 82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1" h="987">
                <a:moveTo>
                  <a:pt x="16" y="23"/>
                </a:moveTo>
                <a:lnTo>
                  <a:pt x="16" y="23"/>
                </a:lnTo>
                <a:lnTo>
                  <a:pt x="14" y="27"/>
                </a:lnTo>
                <a:lnTo>
                  <a:pt x="13" y="30"/>
                </a:lnTo>
                <a:lnTo>
                  <a:pt x="11" y="36"/>
                </a:lnTo>
                <a:lnTo>
                  <a:pt x="11" y="36"/>
                </a:lnTo>
                <a:lnTo>
                  <a:pt x="13" y="51"/>
                </a:lnTo>
                <a:lnTo>
                  <a:pt x="14" y="62"/>
                </a:lnTo>
                <a:lnTo>
                  <a:pt x="14" y="62"/>
                </a:lnTo>
                <a:lnTo>
                  <a:pt x="16" y="74"/>
                </a:lnTo>
                <a:lnTo>
                  <a:pt x="16" y="82"/>
                </a:lnTo>
                <a:lnTo>
                  <a:pt x="16" y="82"/>
                </a:lnTo>
                <a:lnTo>
                  <a:pt x="11" y="83"/>
                </a:lnTo>
                <a:lnTo>
                  <a:pt x="11" y="83"/>
                </a:lnTo>
                <a:lnTo>
                  <a:pt x="10" y="85"/>
                </a:lnTo>
                <a:lnTo>
                  <a:pt x="10" y="88"/>
                </a:lnTo>
                <a:lnTo>
                  <a:pt x="10" y="95"/>
                </a:lnTo>
                <a:lnTo>
                  <a:pt x="10" y="95"/>
                </a:lnTo>
                <a:lnTo>
                  <a:pt x="2" y="140"/>
                </a:lnTo>
                <a:lnTo>
                  <a:pt x="2" y="140"/>
                </a:lnTo>
                <a:lnTo>
                  <a:pt x="0" y="155"/>
                </a:lnTo>
                <a:lnTo>
                  <a:pt x="0" y="167"/>
                </a:lnTo>
                <a:lnTo>
                  <a:pt x="2" y="181"/>
                </a:lnTo>
                <a:lnTo>
                  <a:pt x="2" y="195"/>
                </a:lnTo>
                <a:lnTo>
                  <a:pt x="2" y="195"/>
                </a:lnTo>
                <a:lnTo>
                  <a:pt x="2" y="207"/>
                </a:lnTo>
                <a:lnTo>
                  <a:pt x="3" y="216"/>
                </a:lnTo>
                <a:lnTo>
                  <a:pt x="6" y="223"/>
                </a:lnTo>
                <a:lnTo>
                  <a:pt x="10" y="227"/>
                </a:lnTo>
                <a:lnTo>
                  <a:pt x="10" y="227"/>
                </a:lnTo>
                <a:lnTo>
                  <a:pt x="16" y="232"/>
                </a:lnTo>
                <a:lnTo>
                  <a:pt x="28" y="235"/>
                </a:lnTo>
                <a:lnTo>
                  <a:pt x="43" y="239"/>
                </a:lnTo>
                <a:lnTo>
                  <a:pt x="43" y="239"/>
                </a:lnTo>
                <a:lnTo>
                  <a:pt x="83" y="261"/>
                </a:lnTo>
                <a:lnTo>
                  <a:pt x="83" y="261"/>
                </a:lnTo>
                <a:lnTo>
                  <a:pt x="91" y="264"/>
                </a:lnTo>
                <a:lnTo>
                  <a:pt x="95" y="266"/>
                </a:lnTo>
                <a:lnTo>
                  <a:pt x="106" y="267"/>
                </a:lnTo>
                <a:lnTo>
                  <a:pt x="112" y="266"/>
                </a:lnTo>
                <a:lnTo>
                  <a:pt x="115" y="266"/>
                </a:lnTo>
                <a:lnTo>
                  <a:pt x="115" y="266"/>
                </a:lnTo>
                <a:lnTo>
                  <a:pt x="115" y="296"/>
                </a:lnTo>
                <a:lnTo>
                  <a:pt x="115" y="319"/>
                </a:lnTo>
                <a:lnTo>
                  <a:pt x="115" y="334"/>
                </a:lnTo>
                <a:lnTo>
                  <a:pt x="115" y="334"/>
                </a:lnTo>
                <a:lnTo>
                  <a:pt x="98" y="405"/>
                </a:lnTo>
                <a:lnTo>
                  <a:pt x="98" y="405"/>
                </a:lnTo>
                <a:lnTo>
                  <a:pt x="95" y="423"/>
                </a:lnTo>
                <a:lnTo>
                  <a:pt x="94" y="442"/>
                </a:lnTo>
                <a:lnTo>
                  <a:pt x="95" y="462"/>
                </a:lnTo>
                <a:lnTo>
                  <a:pt x="105" y="465"/>
                </a:lnTo>
                <a:lnTo>
                  <a:pt x="105" y="465"/>
                </a:lnTo>
                <a:lnTo>
                  <a:pt x="101" y="492"/>
                </a:lnTo>
                <a:lnTo>
                  <a:pt x="94" y="540"/>
                </a:lnTo>
                <a:lnTo>
                  <a:pt x="94" y="540"/>
                </a:lnTo>
                <a:lnTo>
                  <a:pt x="88" y="572"/>
                </a:lnTo>
                <a:lnTo>
                  <a:pt x="82" y="619"/>
                </a:lnTo>
                <a:lnTo>
                  <a:pt x="71" y="701"/>
                </a:lnTo>
                <a:lnTo>
                  <a:pt x="71" y="701"/>
                </a:lnTo>
                <a:lnTo>
                  <a:pt x="71" y="724"/>
                </a:lnTo>
                <a:lnTo>
                  <a:pt x="72" y="747"/>
                </a:lnTo>
                <a:lnTo>
                  <a:pt x="77" y="782"/>
                </a:lnTo>
                <a:lnTo>
                  <a:pt x="77" y="782"/>
                </a:lnTo>
                <a:lnTo>
                  <a:pt x="77" y="796"/>
                </a:lnTo>
                <a:lnTo>
                  <a:pt x="75" y="817"/>
                </a:lnTo>
                <a:lnTo>
                  <a:pt x="74" y="840"/>
                </a:lnTo>
                <a:lnTo>
                  <a:pt x="69" y="864"/>
                </a:lnTo>
                <a:lnTo>
                  <a:pt x="69" y="864"/>
                </a:lnTo>
                <a:lnTo>
                  <a:pt x="59" y="904"/>
                </a:lnTo>
                <a:lnTo>
                  <a:pt x="52" y="926"/>
                </a:lnTo>
                <a:lnTo>
                  <a:pt x="52" y="926"/>
                </a:lnTo>
                <a:lnTo>
                  <a:pt x="52" y="926"/>
                </a:lnTo>
                <a:lnTo>
                  <a:pt x="54" y="927"/>
                </a:lnTo>
                <a:lnTo>
                  <a:pt x="59" y="929"/>
                </a:lnTo>
                <a:lnTo>
                  <a:pt x="66" y="930"/>
                </a:lnTo>
                <a:lnTo>
                  <a:pt x="66" y="930"/>
                </a:lnTo>
                <a:lnTo>
                  <a:pt x="66" y="935"/>
                </a:lnTo>
                <a:lnTo>
                  <a:pt x="66" y="938"/>
                </a:lnTo>
                <a:lnTo>
                  <a:pt x="65" y="943"/>
                </a:lnTo>
                <a:lnTo>
                  <a:pt x="65" y="943"/>
                </a:lnTo>
                <a:lnTo>
                  <a:pt x="59" y="950"/>
                </a:lnTo>
                <a:lnTo>
                  <a:pt x="57" y="955"/>
                </a:lnTo>
                <a:lnTo>
                  <a:pt x="54" y="961"/>
                </a:lnTo>
                <a:lnTo>
                  <a:pt x="54" y="961"/>
                </a:lnTo>
                <a:lnTo>
                  <a:pt x="51" y="973"/>
                </a:lnTo>
                <a:lnTo>
                  <a:pt x="51" y="979"/>
                </a:lnTo>
                <a:lnTo>
                  <a:pt x="52" y="982"/>
                </a:lnTo>
                <a:lnTo>
                  <a:pt x="54" y="984"/>
                </a:lnTo>
                <a:lnTo>
                  <a:pt x="54" y="984"/>
                </a:lnTo>
                <a:lnTo>
                  <a:pt x="59" y="986"/>
                </a:lnTo>
                <a:lnTo>
                  <a:pt x="63" y="987"/>
                </a:lnTo>
                <a:lnTo>
                  <a:pt x="75" y="987"/>
                </a:lnTo>
                <a:lnTo>
                  <a:pt x="98" y="982"/>
                </a:lnTo>
                <a:lnTo>
                  <a:pt x="98" y="982"/>
                </a:lnTo>
                <a:lnTo>
                  <a:pt x="106" y="979"/>
                </a:lnTo>
                <a:lnTo>
                  <a:pt x="109" y="978"/>
                </a:lnTo>
                <a:lnTo>
                  <a:pt x="112" y="973"/>
                </a:lnTo>
                <a:lnTo>
                  <a:pt x="112" y="973"/>
                </a:lnTo>
                <a:lnTo>
                  <a:pt x="117" y="972"/>
                </a:lnTo>
                <a:lnTo>
                  <a:pt x="126" y="972"/>
                </a:lnTo>
                <a:lnTo>
                  <a:pt x="135" y="970"/>
                </a:lnTo>
                <a:lnTo>
                  <a:pt x="137" y="970"/>
                </a:lnTo>
                <a:lnTo>
                  <a:pt x="138" y="969"/>
                </a:lnTo>
                <a:lnTo>
                  <a:pt x="138" y="969"/>
                </a:lnTo>
                <a:lnTo>
                  <a:pt x="138" y="956"/>
                </a:lnTo>
                <a:lnTo>
                  <a:pt x="137" y="943"/>
                </a:lnTo>
                <a:lnTo>
                  <a:pt x="137" y="943"/>
                </a:lnTo>
                <a:lnTo>
                  <a:pt x="132" y="921"/>
                </a:lnTo>
                <a:lnTo>
                  <a:pt x="132" y="921"/>
                </a:lnTo>
                <a:lnTo>
                  <a:pt x="132" y="909"/>
                </a:lnTo>
                <a:lnTo>
                  <a:pt x="134" y="895"/>
                </a:lnTo>
                <a:lnTo>
                  <a:pt x="134" y="895"/>
                </a:lnTo>
                <a:lnTo>
                  <a:pt x="138" y="887"/>
                </a:lnTo>
                <a:lnTo>
                  <a:pt x="141" y="881"/>
                </a:lnTo>
                <a:lnTo>
                  <a:pt x="146" y="874"/>
                </a:lnTo>
                <a:lnTo>
                  <a:pt x="146" y="874"/>
                </a:lnTo>
                <a:lnTo>
                  <a:pt x="147" y="868"/>
                </a:lnTo>
                <a:lnTo>
                  <a:pt x="149" y="858"/>
                </a:lnTo>
                <a:lnTo>
                  <a:pt x="149" y="838"/>
                </a:lnTo>
                <a:lnTo>
                  <a:pt x="149" y="808"/>
                </a:lnTo>
                <a:lnTo>
                  <a:pt x="149" y="808"/>
                </a:lnTo>
                <a:lnTo>
                  <a:pt x="152" y="771"/>
                </a:lnTo>
                <a:lnTo>
                  <a:pt x="157" y="747"/>
                </a:lnTo>
                <a:lnTo>
                  <a:pt x="160" y="731"/>
                </a:lnTo>
                <a:lnTo>
                  <a:pt x="160" y="731"/>
                </a:lnTo>
                <a:lnTo>
                  <a:pt x="164" y="717"/>
                </a:lnTo>
                <a:lnTo>
                  <a:pt x="169" y="696"/>
                </a:lnTo>
                <a:lnTo>
                  <a:pt x="172" y="670"/>
                </a:lnTo>
                <a:lnTo>
                  <a:pt x="172" y="670"/>
                </a:lnTo>
                <a:lnTo>
                  <a:pt x="173" y="698"/>
                </a:lnTo>
                <a:lnTo>
                  <a:pt x="177" y="720"/>
                </a:lnTo>
                <a:lnTo>
                  <a:pt x="180" y="731"/>
                </a:lnTo>
                <a:lnTo>
                  <a:pt x="183" y="740"/>
                </a:lnTo>
                <a:lnTo>
                  <a:pt x="183" y="740"/>
                </a:lnTo>
                <a:lnTo>
                  <a:pt x="192" y="766"/>
                </a:lnTo>
                <a:lnTo>
                  <a:pt x="193" y="774"/>
                </a:lnTo>
                <a:lnTo>
                  <a:pt x="193" y="782"/>
                </a:lnTo>
                <a:lnTo>
                  <a:pt x="193" y="782"/>
                </a:lnTo>
                <a:lnTo>
                  <a:pt x="196" y="796"/>
                </a:lnTo>
                <a:lnTo>
                  <a:pt x="201" y="823"/>
                </a:lnTo>
                <a:lnTo>
                  <a:pt x="210" y="874"/>
                </a:lnTo>
                <a:lnTo>
                  <a:pt x="210" y="874"/>
                </a:lnTo>
                <a:lnTo>
                  <a:pt x="218" y="938"/>
                </a:lnTo>
                <a:lnTo>
                  <a:pt x="227" y="938"/>
                </a:lnTo>
                <a:lnTo>
                  <a:pt x="227" y="938"/>
                </a:lnTo>
                <a:lnTo>
                  <a:pt x="226" y="940"/>
                </a:lnTo>
                <a:lnTo>
                  <a:pt x="222" y="943"/>
                </a:lnTo>
                <a:lnTo>
                  <a:pt x="222" y="944"/>
                </a:lnTo>
                <a:lnTo>
                  <a:pt x="222" y="944"/>
                </a:lnTo>
                <a:lnTo>
                  <a:pt x="222" y="947"/>
                </a:lnTo>
                <a:lnTo>
                  <a:pt x="221" y="952"/>
                </a:lnTo>
                <a:lnTo>
                  <a:pt x="221" y="952"/>
                </a:lnTo>
                <a:lnTo>
                  <a:pt x="219" y="964"/>
                </a:lnTo>
                <a:lnTo>
                  <a:pt x="219" y="972"/>
                </a:lnTo>
                <a:lnTo>
                  <a:pt x="221" y="978"/>
                </a:lnTo>
                <a:lnTo>
                  <a:pt x="221" y="978"/>
                </a:lnTo>
                <a:lnTo>
                  <a:pt x="222" y="979"/>
                </a:lnTo>
                <a:lnTo>
                  <a:pt x="227" y="981"/>
                </a:lnTo>
                <a:lnTo>
                  <a:pt x="239" y="979"/>
                </a:lnTo>
                <a:lnTo>
                  <a:pt x="239" y="979"/>
                </a:lnTo>
                <a:lnTo>
                  <a:pt x="264" y="978"/>
                </a:lnTo>
                <a:lnTo>
                  <a:pt x="278" y="976"/>
                </a:lnTo>
                <a:lnTo>
                  <a:pt x="285" y="975"/>
                </a:lnTo>
                <a:lnTo>
                  <a:pt x="285" y="975"/>
                </a:lnTo>
                <a:lnTo>
                  <a:pt x="287" y="973"/>
                </a:lnTo>
                <a:lnTo>
                  <a:pt x="288" y="972"/>
                </a:lnTo>
                <a:lnTo>
                  <a:pt x="290" y="966"/>
                </a:lnTo>
                <a:lnTo>
                  <a:pt x="288" y="952"/>
                </a:lnTo>
                <a:lnTo>
                  <a:pt x="288" y="952"/>
                </a:lnTo>
                <a:lnTo>
                  <a:pt x="282" y="912"/>
                </a:lnTo>
                <a:lnTo>
                  <a:pt x="282" y="912"/>
                </a:lnTo>
                <a:lnTo>
                  <a:pt x="284" y="834"/>
                </a:lnTo>
                <a:lnTo>
                  <a:pt x="282" y="777"/>
                </a:lnTo>
                <a:lnTo>
                  <a:pt x="282" y="756"/>
                </a:lnTo>
                <a:lnTo>
                  <a:pt x="281" y="745"/>
                </a:lnTo>
                <a:lnTo>
                  <a:pt x="281" y="745"/>
                </a:lnTo>
                <a:lnTo>
                  <a:pt x="272" y="717"/>
                </a:lnTo>
                <a:lnTo>
                  <a:pt x="272" y="717"/>
                </a:lnTo>
                <a:lnTo>
                  <a:pt x="270" y="711"/>
                </a:lnTo>
                <a:lnTo>
                  <a:pt x="272" y="701"/>
                </a:lnTo>
                <a:lnTo>
                  <a:pt x="273" y="687"/>
                </a:lnTo>
                <a:lnTo>
                  <a:pt x="273" y="687"/>
                </a:lnTo>
                <a:lnTo>
                  <a:pt x="282" y="687"/>
                </a:lnTo>
                <a:lnTo>
                  <a:pt x="288" y="684"/>
                </a:lnTo>
                <a:lnTo>
                  <a:pt x="291" y="682"/>
                </a:lnTo>
                <a:lnTo>
                  <a:pt x="293" y="679"/>
                </a:lnTo>
                <a:lnTo>
                  <a:pt x="293" y="679"/>
                </a:lnTo>
                <a:lnTo>
                  <a:pt x="295" y="664"/>
                </a:lnTo>
                <a:lnTo>
                  <a:pt x="296" y="635"/>
                </a:lnTo>
                <a:lnTo>
                  <a:pt x="298" y="596"/>
                </a:lnTo>
                <a:lnTo>
                  <a:pt x="298" y="596"/>
                </a:lnTo>
                <a:lnTo>
                  <a:pt x="310" y="592"/>
                </a:lnTo>
                <a:lnTo>
                  <a:pt x="310" y="592"/>
                </a:lnTo>
                <a:lnTo>
                  <a:pt x="310" y="590"/>
                </a:lnTo>
                <a:lnTo>
                  <a:pt x="310" y="586"/>
                </a:lnTo>
                <a:lnTo>
                  <a:pt x="305" y="573"/>
                </a:lnTo>
                <a:lnTo>
                  <a:pt x="298" y="554"/>
                </a:lnTo>
                <a:lnTo>
                  <a:pt x="298" y="554"/>
                </a:lnTo>
                <a:lnTo>
                  <a:pt x="298" y="521"/>
                </a:lnTo>
                <a:lnTo>
                  <a:pt x="299" y="500"/>
                </a:lnTo>
                <a:lnTo>
                  <a:pt x="299" y="488"/>
                </a:lnTo>
                <a:lnTo>
                  <a:pt x="299" y="488"/>
                </a:lnTo>
                <a:lnTo>
                  <a:pt x="301" y="482"/>
                </a:lnTo>
                <a:lnTo>
                  <a:pt x="301" y="475"/>
                </a:lnTo>
                <a:lnTo>
                  <a:pt x="301" y="471"/>
                </a:lnTo>
                <a:lnTo>
                  <a:pt x="302" y="469"/>
                </a:lnTo>
                <a:lnTo>
                  <a:pt x="302" y="469"/>
                </a:lnTo>
                <a:lnTo>
                  <a:pt x="304" y="468"/>
                </a:lnTo>
                <a:lnTo>
                  <a:pt x="305" y="466"/>
                </a:lnTo>
                <a:lnTo>
                  <a:pt x="305" y="463"/>
                </a:lnTo>
                <a:lnTo>
                  <a:pt x="304" y="460"/>
                </a:lnTo>
                <a:lnTo>
                  <a:pt x="304" y="460"/>
                </a:lnTo>
                <a:lnTo>
                  <a:pt x="305" y="440"/>
                </a:lnTo>
                <a:lnTo>
                  <a:pt x="307" y="403"/>
                </a:lnTo>
                <a:lnTo>
                  <a:pt x="311" y="351"/>
                </a:lnTo>
                <a:lnTo>
                  <a:pt x="311" y="351"/>
                </a:lnTo>
                <a:lnTo>
                  <a:pt x="316" y="339"/>
                </a:lnTo>
                <a:lnTo>
                  <a:pt x="319" y="330"/>
                </a:lnTo>
                <a:lnTo>
                  <a:pt x="324" y="322"/>
                </a:lnTo>
                <a:lnTo>
                  <a:pt x="324" y="322"/>
                </a:lnTo>
                <a:lnTo>
                  <a:pt x="325" y="315"/>
                </a:lnTo>
                <a:lnTo>
                  <a:pt x="327" y="301"/>
                </a:lnTo>
                <a:lnTo>
                  <a:pt x="330" y="261"/>
                </a:lnTo>
                <a:lnTo>
                  <a:pt x="331" y="221"/>
                </a:lnTo>
                <a:lnTo>
                  <a:pt x="331" y="200"/>
                </a:lnTo>
                <a:lnTo>
                  <a:pt x="331" y="200"/>
                </a:lnTo>
                <a:lnTo>
                  <a:pt x="328" y="189"/>
                </a:lnTo>
                <a:lnTo>
                  <a:pt x="324" y="180"/>
                </a:lnTo>
                <a:lnTo>
                  <a:pt x="324" y="180"/>
                </a:lnTo>
                <a:lnTo>
                  <a:pt x="317" y="174"/>
                </a:lnTo>
                <a:lnTo>
                  <a:pt x="310" y="166"/>
                </a:lnTo>
                <a:lnTo>
                  <a:pt x="298" y="157"/>
                </a:lnTo>
                <a:lnTo>
                  <a:pt x="298" y="157"/>
                </a:lnTo>
                <a:lnTo>
                  <a:pt x="276" y="152"/>
                </a:lnTo>
                <a:lnTo>
                  <a:pt x="273" y="138"/>
                </a:lnTo>
                <a:lnTo>
                  <a:pt x="273" y="138"/>
                </a:lnTo>
                <a:lnTo>
                  <a:pt x="281" y="143"/>
                </a:lnTo>
                <a:lnTo>
                  <a:pt x="287" y="146"/>
                </a:lnTo>
                <a:lnTo>
                  <a:pt x="295" y="148"/>
                </a:lnTo>
                <a:lnTo>
                  <a:pt x="295" y="148"/>
                </a:lnTo>
                <a:lnTo>
                  <a:pt x="298" y="146"/>
                </a:lnTo>
                <a:lnTo>
                  <a:pt x="301" y="141"/>
                </a:lnTo>
                <a:lnTo>
                  <a:pt x="302" y="128"/>
                </a:lnTo>
                <a:lnTo>
                  <a:pt x="302" y="106"/>
                </a:lnTo>
                <a:lnTo>
                  <a:pt x="302" y="106"/>
                </a:lnTo>
                <a:lnTo>
                  <a:pt x="307" y="99"/>
                </a:lnTo>
                <a:lnTo>
                  <a:pt x="311" y="88"/>
                </a:lnTo>
                <a:lnTo>
                  <a:pt x="311" y="88"/>
                </a:lnTo>
                <a:lnTo>
                  <a:pt x="313" y="85"/>
                </a:lnTo>
                <a:lnTo>
                  <a:pt x="314" y="79"/>
                </a:lnTo>
                <a:lnTo>
                  <a:pt x="314" y="71"/>
                </a:lnTo>
                <a:lnTo>
                  <a:pt x="311" y="60"/>
                </a:lnTo>
                <a:lnTo>
                  <a:pt x="311" y="60"/>
                </a:lnTo>
                <a:lnTo>
                  <a:pt x="308" y="53"/>
                </a:lnTo>
                <a:lnTo>
                  <a:pt x="304" y="45"/>
                </a:lnTo>
                <a:lnTo>
                  <a:pt x="298" y="37"/>
                </a:lnTo>
                <a:lnTo>
                  <a:pt x="290" y="31"/>
                </a:lnTo>
                <a:lnTo>
                  <a:pt x="282" y="23"/>
                </a:lnTo>
                <a:lnTo>
                  <a:pt x="275" y="19"/>
                </a:lnTo>
                <a:lnTo>
                  <a:pt x="265" y="14"/>
                </a:lnTo>
                <a:lnTo>
                  <a:pt x="256" y="13"/>
                </a:lnTo>
                <a:lnTo>
                  <a:pt x="256" y="13"/>
                </a:lnTo>
                <a:lnTo>
                  <a:pt x="249" y="13"/>
                </a:lnTo>
                <a:lnTo>
                  <a:pt x="241" y="13"/>
                </a:lnTo>
                <a:lnTo>
                  <a:pt x="233" y="16"/>
                </a:lnTo>
                <a:lnTo>
                  <a:pt x="227" y="17"/>
                </a:lnTo>
                <a:lnTo>
                  <a:pt x="218" y="23"/>
                </a:lnTo>
                <a:lnTo>
                  <a:pt x="215" y="27"/>
                </a:lnTo>
                <a:lnTo>
                  <a:pt x="215" y="27"/>
                </a:lnTo>
                <a:lnTo>
                  <a:pt x="203" y="25"/>
                </a:lnTo>
                <a:lnTo>
                  <a:pt x="190" y="27"/>
                </a:lnTo>
                <a:lnTo>
                  <a:pt x="184" y="28"/>
                </a:lnTo>
                <a:lnTo>
                  <a:pt x="180" y="31"/>
                </a:lnTo>
                <a:lnTo>
                  <a:pt x="180" y="31"/>
                </a:lnTo>
                <a:lnTo>
                  <a:pt x="177" y="36"/>
                </a:lnTo>
                <a:lnTo>
                  <a:pt x="175" y="42"/>
                </a:lnTo>
                <a:lnTo>
                  <a:pt x="177" y="48"/>
                </a:lnTo>
                <a:lnTo>
                  <a:pt x="180" y="56"/>
                </a:lnTo>
                <a:lnTo>
                  <a:pt x="186" y="66"/>
                </a:lnTo>
                <a:lnTo>
                  <a:pt x="189" y="71"/>
                </a:lnTo>
                <a:lnTo>
                  <a:pt x="189" y="71"/>
                </a:lnTo>
                <a:lnTo>
                  <a:pt x="186" y="76"/>
                </a:lnTo>
                <a:lnTo>
                  <a:pt x="184" y="79"/>
                </a:lnTo>
                <a:lnTo>
                  <a:pt x="184" y="82"/>
                </a:lnTo>
                <a:lnTo>
                  <a:pt x="184" y="82"/>
                </a:lnTo>
                <a:lnTo>
                  <a:pt x="184" y="83"/>
                </a:lnTo>
                <a:lnTo>
                  <a:pt x="184" y="85"/>
                </a:lnTo>
                <a:lnTo>
                  <a:pt x="183" y="86"/>
                </a:lnTo>
                <a:lnTo>
                  <a:pt x="177" y="102"/>
                </a:lnTo>
                <a:lnTo>
                  <a:pt x="177" y="102"/>
                </a:lnTo>
                <a:lnTo>
                  <a:pt x="183" y="118"/>
                </a:lnTo>
                <a:lnTo>
                  <a:pt x="183" y="118"/>
                </a:lnTo>
                <a:lnTo>
                  <a:pt x="181" y="120"/>
                </a:lnTo>
                <a:lnTo>
                  <a:pt x="178" y="120"/>
                </a:lnTo>
                <a:lnTo>
                  <a:pt x="175" y="118"/>
                </a:lnTo>
                <a:lnTo>
                  <a:pt x="167" y="106"/>
                </a:lnTo>
                <a:lnTo>
                  <a:pt x="167" y="106"/>
                </a:lnTo>
                <a:lnTo>
                  <a:pt x="160" y="97"/>
                </a:lnTo>
                <a:lnTo>
                  <a:pt x="155" y="91"/>
                </a:lnTo>
                <a:lnTo>
                  <a:pt x="150" y="88"/>
                </a:lnTo>
                <a:lnTo>
                  <a:pt x="150" y="88"/>
                </a:lnTo>
                <a:lnTo>
                  <a:pt x="141" y="89"/>
                </a:lnTo>
                <a:lnTo>
                  <a:pt x="134" y="91"/>
                </a:lnTo>
                <a:lnTo>
                  <a:pt x="134" y="91"/>
                </a:lnTo>
                <a:lnTo>
                  <a:pt x="120" y="77"/>
                </a:lnTo>
                <a:lnTo>
                  <a:pt x="105" y="65"/>
                </a:lnTo>
                <a:lnTo>
                  <a:pt x="105" y="65"/>
                </a:lnTo>
                <a:lnTo>
                  <a:pt x="108" y="57"/>
                </a:lnTo>
                <a:lnTo>
                  <a:pt x="108" y="51"/>
                </a:lnTo>
                <a:lnTo>
                  <a:pt x="108" y="43"/>
                </a:lnTo>
                <a:lnTo>
                  <a:pt x="108" y="43"/>
                </a:lnTo>
                <a:lnTo>
                  <a:pt x="100" y="20"/>
                </a:lnTo>
                <a:lnTo>
                  <a:pt x="97" y="10"/>
                </a:lnTo>
                <a:lnTo>
                  <a:pt x="94" y="5"/>
                </a:lnTo>
                <a:lnTo>
                  <a:pt x="94" y="5"/>
                </a:lnTo>
                <a:lnTo>
                  <a:pt x="88" y="5"/>
                </a:lnTo>
                <a:lnTo>
                  <a:pt x="86" y="5"/>
                </a:lnTo>
                <a:lnTo>
                  <a:pt x="86" y="5"/>
                </a:lnTo>
                <a:lnTo>
                  <a:pt x="82" y="4"/>
                </a:lnTo>
                <a:lnTo>
                  <a:pt x="82" y="4"/>
                </a:lnTo>
                <a:lnTo>
                  <a:pt x="72" y="4"/>
                </a:lnTo>
                <a:lnTo>
                  <a:pt x="66" y="5"/>
                </a:lnTo>
                <a:lnTo>
                  <a:pt x="62" y="4"/>
                </a:lnTo>
                <a:lnTo>
                  <a:pt x="62" y="4"/>
                </a:lnTo>
                <a:lnTo>
                  <a:pt x="59" y="4"/>
                </a:lnTo>
                <a:lnTo>
                  <a:pt x="55" y="5"/>
                </a:lnTo>
                <a:lnTo>
                  <a:pt x="49" y="8"/>
                </a:lnTo>
                <a:lnTo>
                  <a:pt x="48" y="0"/>
                </a:lnTo>
                <a:lnTo>
                  <a:pt x="40" y="0"/>
                </a:lnTo>
                <a:lnTo>
                  <a:pt x="36" y="8"/>
                </a:lnTo>
                <a:lnTo>
                  <a:pt x="16" y="8"/>
                </a:lnTo>
                <a:lnTo>
                  <a:pt x="16" y="23"/>
                </a:lnTo>
                <a:close/>
                <a:moveTo>
                  <a:pt x="60" y="53"/>
                </a:moveTo>
                <a:lnTo>
                  <a:pt x="60" y="53"/>
                </a:lnTo>
                <a:lnTo>
                  <a:pt x="63" y="68"/>
                </a:lnTo>
                <a:lnTo>
                  <a:pt x="66" y="77"/>
                </a:lnTo>
                <a:lnTo>
                  <a:pt x="68" y="82"/>
                </a:lnTo>
                <a:lnTo>
                  <a:pt x="69" y="83"/>
                </a:lnTo>
                <a:lnTo>
                  <a:pt x="69" y="83"/>
                </a:lnTo>
                <a:lnTo>
                  <a:pt x="74" y="86"/>
                </a:lnTo>
                <a:lnTo>
                  <a:pt x="74" y="86"/>
                </a:lnTo>
                <a:lnTo>
                  <a:pt x="74" y="94"/>
                </a:lnTo>
                <a:lnTo>
                  <a:pt x="75" y="99"/>
                </a:lnTo>
                <a:lnTo>
                  <a:pt x="77" y="102"/>
                </a:lnTo>
                <a:lnTo>
                  <a:pt x="77" y="102"/>
                </a:lnTo>
                <a:lnTo>
                  <a:pt x="80" y="103"/>
                </a:lnTo>
                <a:lnTo>
                  <a:pt x="86" y="109"/>
                </a:lnTo>
                <a:lnTo>
                  <a:pt x="86" y="109"/>
                </a:lnTo>
                <a:lnTo>
                  <a:pt x="94" y="118"/>
                </a:lnTo>
                <a:lnTo>
                  <a:pt x="98" y="122"/>
                </a:lnTo>
                <a:lnTo>
                  <a:pt x="103" y="128"/>
                </a:lnTo>
                <a:lnTo>
                  <a:pt x="103" y="128"/>
                </a:lnTo>
                <a:lnTo>
                  <a:pt x="121" y="161"/>
                </a:lnTo>
                <a:lnTo>
                  <a:pt x="138" y="178"/>
                </a:lnTo>
                <a:lnTo>
                  <a:pt x="138" y="178"/>
                </a:lnTo>
                <a:lnTo>
                  <a:pt x="121" y="175"/>
                </a:lnTo>
                <a:lnTo>
                  <a:pt x="100" y="174"/>
                </a:lnTo>
                <a:lnTo>
                  <a:pt x="100" y="174"/>
                </a:lnTo>
                <a:lnTo>
                  <a:pt x="95" y="174"/>
                </a:lnTo>
                <a:lnTo>
                  <a:pt x="89" y="175"/>
                </a:lnTo>
                <a:lnTo>
                  <a:pt x="82" y="178"/>
                </a:lnTo>
                <a:lnTo>
                  <a:pt x="82" y="178"/>
                </a:lnTo>
                <a:lnTo>
                  <a:pt x="69" y="174"/>
                </a:lnTo>
                <a:lnTo>
                  <a:pt x="69" y="174"/>
                </a:lnTo>
                <a:lnTo>
                  <a:pt x="69" y="166"/>
                </a:lnTo>
                <a:lnTo>
                  <a:pt x="69" y="158"/>
                </a:lnTo>
                <a:lnTo>
                  <a:pt x="66" y="149"/>
                </a:lnTo>
                <a:lnTo>
                  <a:pt x="66" y="149"/>
                </a:lnTo>
                <a:lnTo>
                  <a:pt x="60" y="135"/>
                </a:lnTo>
                <a:lnTo>
                  <a:pt x="57" y="128"/>
                </a:lnTo>
                <a:lnTo>
                  <a:pt x="57" y="128"/>
                </a:lnTo>
                <a:lnTo>
                  <a:pt x="54" y="114"/>
                </a:lnTo>
                <a:lnTo>
                  <a:pt x="52" y="105"/>
                </a:lnTo>
                <a:lnTo>
                  <a:pt x="52" y="97"/>
                </a:lnTo>
                <a:lnTo>
                  <a:pt x="52" y="97"/>
                </a:lnTo>
                <a:lnTo>
                  <a:pt x="54" y="88"/>
                </a:lnTo>
                <a:lnTo>
                  <a:pt x="54" y="82"/>
                </a:lnTo>
                <a:lnTo>
                  <a:pt x="54" y="82"/>
                </a:lnTo>
                <a:lnTo>
                  <a:pt x="54" y="79"/>
                </a:lnTo>
                <a:lnTo>
                  <a:pt x="54" y="71"/>
                </a:lnTo>
                <a:lnTo>
                  <a:pt x="54" y="71"/>
                </a:lnTo>
                <a:lnTo>
                  <a:pt x="60" y="53"/>
                </a:lnTo>
                <a:lnTo>
                  <a:pt x="60" y="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auto">
          <a:xfrm>
            <a:off x="930061" y="2753925"/>
            <a:ext cx="582070" cy="1625879"/>
          </a:xfrm>
          <a:custGeom>
            <a:avLst/>
            <a:gdLst>
              <a:gd name="T0" fmla="*/ 166 w 416"/>
              <a:gd name="T1" fmla="*/ 10 h 1162"/>
              <a:gd name="T2" fmla="*/ 125 w 416"/>
              <a:gd name="T3" fmla="*/ 40 h 1162"/>
              <a:gd name="T4" fmla="*/ 108 w 416"/>
              <a:gd name="T5" fmla="*/ 79 h 1162"/>
              <a:gd name="T6" fmla="*/ 114 w 416"/>
              <a:gd name="T7" fmla="*/ 139 h 1162"/>
              <a:gd name="T8" fmla="*/ 138 w 416"/>
              <a:gd name="T9" fmla="*/ 163 h 1162"/>
              <a:gd name="T10" fmla="*/ 102 w 416"/>
              <a:gd name="T11" fmla="*/ 206 h 1162"/>
              <a:gd name="T12" fmla="*/ 84 w 416"/>
              <a:gd name="T13" fmla="*/ 250 h 1162"/>
              <a:gd name="T14" fmla="*/ 86 w 416"/>
              <a:gd name="T15" fmla="*/ 344 h 1162"/>
              <a:gd name="T16" fmla="*/ 84 w 416"/>
              <a:gd name="T17" fmla="*/ 462 h 1162"/>
              <a:gd name="T18" fmla="*/ 78 w 416"/>
              <a:gd name="T19" fmla="*/ 514 h 1162"/>
              <a:gd name="T20" fmla="*/ 96 w 416"/>
              <a:gd name="T21" fmla="*/ 546 h 1162"/>
              <a:gd name="T22" fmla="*/ 60 w 416"/>
              <a:gd name="T23" fmla="*/ 707 h 1162"/>
              <a:gd name="T24" fmla="*/ 24 w 416"/>
              <a:gd name="T25" fmla="*/ 713 h 1162"/>
              <a:gd name="T26" fmla="*/ 12 w 416"/>
              <a:gd name="T27" fmla="*/ 785 h 1162"/>
              <a:gd name="T28" fmla="*/ 0 w 416"/>
              <a:gd name="T29" fmla="*/ 819 h 1162"/>
              <a:gd name="T30" fmla="*/ 5 w 416"/>
              <a:gd name="T31" fmla="*/ 845 h 1162"/>
              <a:gd name="T32" fmla="*/ 62 w 416"/>
              <a:gd name="T33" fmla="*/ 863 h 1162"/>
              <a:gd name="T34" fmla="*/ 125 w 416"/>
              <a:gd name="T35" fmla="*/ 875 h 1162"/>
              <a:gd name="T36" fmla="*/ 132 w 416"/>
              <a:gd name="T37" fmla="*/ 1018 h 1162"/>
              <a:gd name="T38" fmla="*/ 144 w 416"/>
              <a:gd name="T39" fmla="*/ 1126 h 1162"/>
              <a:gd name="T40" fmla="*/ 156 w 416"/>
              <a:gd name="T41" fmla="*/ 1138 h 1162"/>
              <a:gd name="T42" fmla="*/ 150 w 416"/>
              <a:gd name="T43" fmla="*/ 1150 h 1162"/>
              <a:gd name="T44" fmla="*/ 177 w 416"/>
              <a:gd name="T45" fmla="*/ 1157 h 1162"/>
              <a:gd name="T46" fmla="*/ 259 w 416"/>
              <a:gd name="T47" fmla="*/ 1160 h 1162"/>
              <a:gd name="T48" fmla="*/ 361 w 416"/>
              <a:gd name="T49" fmla="*/ 1159 h 1162"/>
              <a:gd name="T50" fmla="*/ 407 w 416"/>
              <a:gd name="T51" fmla="*/ 1150 h 1162"/>
              <a:gd name="T52" fmla="*/ 413 w 416"/>
              <a:gd name="T53" fmla="*/ 1126 h 1162"/>
              <a:gd name="T54" fmla="*/ 383 w 416"/>
              <a:gd name="T55" fmla="*/ 1126 h 1162"/>
              <a:gd name="T56" fmla="*/ 355 w 416"/>
              <a:gd name="T57" fmla="*/ 1111 h 1162"/>
              <a:gd name="T58" fmla="*/ 343 w 416"/>
              <a:gd name="T59" fmla="*/ 982 h 1162"/>
              <a:gd name="T60" fmla="*/ 331 w 416"/>
              <a:gd name="T61" fmla="*/ 864 h 1162"/>
              <a:gd name="T62" fmla="*/ 329 w 416"/>
              <a:gd name="T63" fmla="*/ 516 h 1162"/>
              <a:gd name="T64" fmla="*/ 319 w 416"/>
              <a:gd name="T65" fmla="*/ 362 h 1162"/>
              <a:gd name="T66" fmla="*/ 362 w 416"/>
              <a:gd name="T67" fmla="*/ 368 h 1162"/>
              <a:gd name="T68" fmla="*/ 395 w 416"/>
              <a:gd name="T69" fmla="*/ 366 h 1162"/>
              <a:gd name="T70" fmla="*/ 403 w 416"/>
              <a:gd name="T71" fmla="*/ 316 h 1162"/>
              <a:gd name="T72" fmla="*/ 365 w 416"/>
              <a:gd name="T73" fmla="*/ 181 h 1162"/>
              <a:gd name="T74" fmla="*/ 359 w 416"/>
              <a:gd name="T75" fmla="*/ 121 h 1162"/>
              <a:gd name="T76" fmla="*/ 365 w 416"/>
              <a:gd name="T77" fmla="*/ 37 h 1162"/>
              <a:gd name="T78" fmla="*/ 300 w 416"/>
              <a:gd name="T79" fmla="*/ 145 h 1162"/>
              <a:gd name="T80" fmla="*/ 316 w 416"/>
              <a:gd name="T81" fmla="*/ 182 h 1162"/>
              <a:gd name="T82" fmla="*/ 335 w 416"/>
              <a:gd name="T83" fmla="*/ 283 h 1162"/>
              <a:gd name="T84" fmla="*/ 309 w 416"/>
              <a:gd name="T85" fmla="*/ 248 h 1162"/>
              <a:gd name="T86" fmla="*/ 282 w 416"/>
              <a:gd name="T87" fmla="*/ 229 h 1162"/>
              <a:gd name="T88" fmla="*/ 246 w 416"/>
              <a:gd name="T89" fmla="*/ 199 h 1162"/>
              <a:gd name="T90" fmla="*/ 276 w 416"/>
              <a:gd name="T91" fmla="*/ 163 h 1162"/>
              <a:gd name="T92" fmla="*/ 294 w 416"/>
              <a:gd name="T93" fmla="*/ 121 h 1162"/>
              <a:gd name="T94" fmla="*/ 276 w 416"/>
              <a:gd name="T95" fmla="*/ 91 h 1162"/>
              <a:gd name="T96" fmla="*/ 282 w 416"/>
              <a:gd name="T97" fmla="*/ 61 h 1162"/>
              <a:gd name="T98" fmla="*/ 246 w 416"/>
              <a:gd name="T99" fmla="*/ 1 h 1162"/>
              <a:gd name="T100" fmla="*/ 216 w 416"/>
              <a:gd name="T101" fmla="*/ 1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6" h="1162">
                <a:moveTo>
                  <a:pt x="198" y="7"/>
                </a:moveTo>
                <a:lnTo>
                  <a:pt x="198" y="7"/>
                </a:lnTo>
                <a:lnTo>
                  <a:pt x="192" y="7"/>
                </a:lnTo>
                <a:lnTo>
                  <a:pt x="175" y="7"/>
                </a:lnTo>
                <a:lnTo>
                  <a:pt x="166" y="10"/>
                </a:lnTo>
                <a:lnTo>
                  <a:pt x="156" y="13"/>
                </a:lnTo>
                <a:lnTo>
                  <a:pt x="147" y="18"/>
                </a:lnTo>
                <a:lnTo>
                  <a:pt x="138" y="25"/>
                </a:lnTo>
                <a:lnTo>
                  <a:pt x="138" y="25"/>
                </a:lnTo>
                <a:lnTo>
                  <a:pt x="125" y="40"/>
                </a:lnTo>
                <a:lnTo>
                  <a:pt x="114" y="52"/>
                </a:lnTo>
                <a:lnTo>
                  <a:pt x="111" y="58"/>
                </a:lnTo>
                <a:lnTo>
                  <a:pt x="110" y="64"/>
                </a:lnTo>
                <a:lnTo>
                  <a:pt x="108" y="70"/>
                </a:lnTo>
                <a:lnTo>
                  <a:pt x="108" y="79"/>
                </a:lnTo>
                <a:lnTo>
                  <a:pt x="108" y="79"/>
                </a:lnTo>
                <a:lnTo>
                  <a:pt x="111" y="118"/>
                </a:lnTo>
                <a:lnTo>
                  <a:pt x="113" y="133"/>
                </a:lnTo>
                <a:lnTo>
                  <a:pt x="113" y="138"/>
                </a:lnTo>
                <a:lnTo>
                  <a:pt x="114" y="139"/>
                </a:lnTo>
                <a:lnTo>
                  <a:pt x="114" y="139"/>
                </a:lnTo>
                <a:lnTo>
                  <a:pt x="120" y="144"/>
                </a:lnTo>
                <a:lnTo>
                  <a:pt x="129" y="151"/>
                </a:lnTo>
                <a:lnTo>
                  <a:pt x="137" y="160"/>
                </a:lnTo>
                <a:lnTo>
                  <a:pt x="138" y="163"/>
                </a:lnTo>
                <a:lnTo>
                  <a:pt x="138" y="163"/>
                </a:lnTo>
                <a:lnTo>
                  <a:pt x="135" y="164"/>
                </a:lnTo>
                <a:lnTo>
                  <a:pt x="131" y="169"/>
                </a:lnTo>
                <a:lnTo>
                  <a:pt x="117" y="185"/>
                </a:lnTo>
                <a:lnTo>
                  <a:pt x="102" y="206"/>
                </a:lnTo>
                <a:lnTo>
                  <a:pt x="95" y="218"/>
                </a:lnTo>
                <a:lnTo>
                  <a:pt x="90" y="229"/>
                </a:lnTo>
                <a:lnTo>
                  <a:pt x="90" y="229"/>
                </a:lnTo>
                <a:lnTo>
                  <a:pt x="87" y="239"/>
                </a:lnTo>
                <a:lnTo>
                  <a:pt x="84" y="250"/>
                </a:lnTo>
                <a:lnTo>
                  <a:pt x="83" y="272"/>
                </a:lnTo>
                <a:lnTo>
                  <a:pt x="83" y="295"/>
                </a:lnTo>
                <a:lnTo>
                  <a:pt x="84" y="313"/>
                </a:lnTo>
                <a:lnTo>
                  <a:pt x="84" y="313"/>
                </a:lnTo>
                <a:lnTo>
                  <a:pt x="86" y="344"/>
                </a:lnTo>
                <a:lnTo>
                  <a:pt x="87" y="393"/>
                </a:lnTo>
                <a:lnTo>
                  <a:pt x="86" y="440"/>
                </a:lnTo>
                <a:lnTo>
                  <a:pt x="86" y="455"/>
                </a:lnTo>
                <a:lnTo>
                  <a:pt x="84" y="462"/>
                </a:lnTo>
                <a:lnTo>
                  <a:pt x="84" y="462"/>
                </a:lnTo>
                <a:lnTo>
                  <a:pt x="83" y="471"/>
                </a:lnTo>
                <a:lnTo>
                  <a:pt x="81" y="484"/>
                </a:lnTo>
                <a:lnTo>
                  <a:pt x="78" y="510"/>
                </a:lnTo>
                <a:lnTo>
                  <a:pt x="78" y="510"/>
                </a:lnTo>
                <a:lnTo>
                  <a:pt x="78" y="514"/>
                </a:lnTo>
                <a:lnTo>
                  <a:pt x="80" y="520"/>
                </a:lnTo>
                <a:lnTo>
                  <a:pt x="86" y="532"/>
                </a:lnTo>
                <a:lnTo>
                  <a:pt x="93" y="543"/>
                </a:lnTo>
                <a:lnTo>
                  <a:pt x="95" y="546"/>
                </a:lnTo>
                <a:lnTo>
                  <a:pt x="96" y="546"/>
                </a:lnTo>
                <a:lnTo>
                  <a:pt x="96" y="546"/>
                </a:lnTo>
                <a:lnTo>
                  <a:pt x="96" y="561"/>
                </a:lnTo>
                <a:lnTo>
                  <a:pt x="96" y="595"/>
                </a:lnTo>
                <a:lnTo>
                  <a:pt x="96" y="647"/>
                </a:lnTo>
                <a:lnTo>
                  <a:pt x="60" y="707"/>
                </a:lnTo>
                <a:lnTo>
                  <a:pt x="60" y="707"/>
                </a:lnTo>
                <a:lnTo>
                  <a:pt x="44" y="707"/>
                </a:lnTo>
                <a:lnTo>
                  <a:pt x="32" y="709"/>
                </a:lnTo>
                <a:lnTo>
                  <a:pt x="27" y="710"/>
                </a:lnTo>
                <a:lnTo>
                  <a:pt x="24" y="713"/>
                </a:lnTo>
                <a:lnTo>
                  <a:pt x="24" y="713"/>
                </a:lnTo>
                <a:lnTo>
                  <a:pt x="20" y="728"/>
                </a:lnTo>
                <a:lnTo>
                  <a:pt x="17" y="751"/>
                </a:lnTo>
                <a:lnTo>
                  <a:pt x="12" y="773"/>
                </a:lnTo>
                <a:lnTo>
                  <a:pt x="12" y="785"/>
                </a:lnTo>
                <a:lnTo>
                  <a:pt x="12" y="785"/>
                </a:lnTo>
                <a:lnTo>
                  <a:pt x="11" y="790"/>
                </a:lnTo>
                <a:lnTo>
                  <a:pt x="6" y="800"/>
                </a:lnTo>
                <a:lnTo>
                  <a:pt x="2" y="812"/>
                </a:lnTo>
                <a:lnTo>
                  <a:pt x="0" y="819"/>
                </a:lnTo>
                <a:lnTo>
                  <a:pt x="0" y="827"/>
                </a:lnTo>
                <a:lnTo>
                  <a:pt x="0" y="827"/>
                </a:lnTo>
                <a:lnTo>
                  <a:pt x="0" y="834"/>
                </a:lnTo>
                <a:lnTo>
                  <a:pt x="2" y="840"/>
                </a:lnTo>
                <a:lnTo>
                  <a:pt x="5" y="845"/>
                </a:lnTo>
                <a:lnTo>
                  <a:pt x="8" y="849"/>
                </a:lnTo>
                <a:lnTo>
                  <a:pt x="14" y="855"/>
                </a:lnTo>
                <a:lnTo>
                  <a:pt x="18" y="857"/>
                </a:lnTo>
                <a:lnTo>
                  <a:pt x="18" y="857"/>
                </a:lnTo>
                <a:lnTo>
                  <a:pt x="62" y="863"/>
                </a:lnTo>
                <a:lnTo>
                  <a:pt x="102" y="869"/>
                </a:lnTo>
                <a:lnTo>
                  <a:pt x="102" y="869"/>
                </a:lnTo>
                <a:lnTo>
                  <a:pt x="114" y="873"/>
                </a:lnTo>
                <a:lnTo>
                  <a:pt x="123" y="875"/>
                </a:lnTo>
                <a:lnTo>
                  <a:pt x="125" y="875"/>
                </a:lnTo>
                <a:lnTo>
                  <a:pt x="126" y="875"/>
                </a:lnTo>
                <a:lnTo>
                  <a:pt x="126" y="875"/>
                </a:lnTo>
                <a:lnTo>
                  <a:pt x="128" y="933"/>
                </a:lnTo>
                <a:lnTo>
                  <a:pt x="129" y="981"/>
                </a:lnTo>
                <a:lnTo>
                  <a:pt x="132" y="1018"/>
                </a:lnTo>
                <a:lnTo>
                  <a:pt x="132" y="1018"/>
                </a:lnTo>
                <a:lnTo>
                  <a:pt x="141" y="1086"/>
                </a:lnTo>
                <a:lnTo>
                  <a:pt x="144" y="1114"/>
                </a:lnTo>
                <a:lnTo>
                  <a:pt x="144" y="1123"/>
                </a:lnTo>
                <a:lnTo>
                  <a:pt x="144" y="1126"/>
                </a:lnTo>
                <a:lnTo>
                  <a:pt x="144" y="1126"/>
                </a:lnTo>
                <a:lnTo>
                  <a:pt x="144" y="1126"/>
                </a:lnTo>
                <a:lnTo>
                  <a:pt x="144" y="1127"/>
                </a:lnTo>
                <a:lnTo>
                  <a:pt x="148" y="1132"/>
                </a:lnTo>
                <a:lnTo>
                  <a:pt x="156" y="1138"/>
                </a:lnTo>
                <a:lnTo>
                  <a:pt x="156" y="1138"/>
                </a:lnTo>
                <a:lnTo>
                  <a:pt x="154" y="1139"/>
                </a:lnTo>
                <a:lnTo>
                  <a:pt x="151" y="1144"/>
                </a:lnTo>
                <a:lnTo>
                  <a:pt x="150" y="1147"/>
                </a:lnTo>
                <a:lnTo>
                  <a:pt x="150" y="1150"/>
                </a:lnTo>
                <a:lnTo>
                  <a:pt x="151" y="1153"/>
                </a:lnTo>
                <a:lnTo>
                  <a:pt x="156" y="1156"/>
                </a:lnTo>
                <a:lnTo>
                  <a:pt x="156" y="1156"/>
                </a:lnTo>
                <a:lnTo>
                  <a:pt x="163" y="1157"/>
                </a:lnTo>
                <a:lnTo>
                  <a:pt x="177" y="1157"/>
                </a:lnTo>
                <a:lnTo>
                  <a:pt x="208" y="1156"/>
                </a:lnTo>
                <a:lnTo>
                  <a:pt x="252" y="1150"/>
                </a:lnTo>
                <a:lnTo>
                  <a:pt x="252" y="1150"/>
                </a:lnTo>
                <a:lnTo>
                  <a:pt x="256" y="1156"/>
                </a:lnTo>
                <a:lnTo>
                  <a:pt x="259" y="1160"/>
                </a:lnTo>
                <a:lnTo>
                  <a:pt x="264" y="1162"/>
                </a:lnTo>
                <a:lnTo>
                  <a:pt x="264" y="1162"/>
                </a:lnTo>
                <a:lnTo>
                  <a:pt x="288" y="1162"/>
                </a:lnTo>
                <a:lnTo>
                  <a:pt x="335" y="1160"/>
                </a:lnTo>
                <a:lnTo>
                  <a:pt x="361" y="1159"/>
                </a:lnTo>
                <a:lnTo>
                  <a:pt x="383" y="1156"/>
                </a:lnTo>
                <a:lnTo>
                  <a:pt x="400" y="1153"/>
                </a:lnTo>
                <a:lnTo>
                  <a:pt x="404" y="1151"/>
                </a:lnTo>
                <a:lnTo>
                  <a:pt x="407" y="1150"/>
                </a:lnTo>
                <a:lnTo>
                  <a:pt x="407" y="1150"/>
                </a:lnTo>
                <a:lnTo>
                  <a:pt x="415" y="1135"/>
                </a:lnTo>
                <a:lnTo>
                  <a:pt x="416" y="1129"/>
                </a:lnTo>
                <a:lnTo>
                  <a:pt x="415" y="1127"/>
                </a:lnTo>
                <a:lnTo>
                  <a:pt x="413" y="1126"/>
                </a:lnTo>
                <a:lnTo>
                  <a:pt x="413" y="1126"/>
                </a:lnTo>
                <a:lnTo>
                  <a:pt x="409" y="1124"/>
                </a:lnTo>
                <a:lnTo>
                  <a:pt x="404" y="1126"/>
                </a:lnTo>
                <a:lnTo>
                  <a:pt x="397" y="1127"/>
                </a:lnTo>
                <a:lnTo>
                  <a:pt x="383" y="1126"/>
                </a:lnTo>
                <a:lnTo>
                  <a:pt x="383" y="1126"/>
                </a:lnTo>
                <a:lnTo>
                  <a:pt x="376" y="1124"/>
                </a:lnTo>
                <a:lnTo>
                  <a:pt x="368" y="1121"/>
                </a:lnTo>
                <a:lnTo>
                  <a:pt x="364" y="1119"/>
                </a:lnTo>
                <a:lnTo>
                  <a:pt x="359" y="1116"/>
                </a:lnTo>
                <a:lnTo>
                  <a:pt x="355" y="1111"/>
                </a:lnTo>
                <a:lnTo>
                  <a:pt x="353" y="1108"/>
                </a:lnTo>
                <a:lnTo>
                  <a:pt x="353" y="1108"/>
                </a:lnTo>
                <a:lnTo>
                  <a:pt x="349" y="1044"/>
                </a:lnTo>
                <a:lnTo>
                  <a:pt x="346" y="999"/>
                </a:lnTo>
                <a:lnTo>
                  <a:pt x="343" y="982"/>
                </a:lnTo>
                <a:lnTo>
                  <a:pt x="341" y="976"/>
                </a:lnTo>
                <a:lnTo>
                  <a:pt x="341" y="976"/>
                </a:lnTo>
                <a:lnTo>
                  <a:pt x="340" y="966"/>
                </a:lnTo>
                <a:lnTo>
                  <a:pt x="337" y="941"/>
                </a:lnTo>
                <a:lnTo>
                  <a:pt x="331" y="864"/>
                </a:lnTo>
                <a:lnTo>
                  <a:pt x="324" y="743"/>
                </a:lnTo>
                <a:lnTo>
                  <a:pt x="324" y="743"/>
                </a:lnTo>
                <a:lnTo>
                  <a:pt x="318" y="546"/>
                </a:lnTo>
                <a:lnTo>
                  <a:pt x="318" y="546"/>
                </a:lnTo>
                <a:lnTo>
                  <a:pt x="329" y="516"/>
                </a:lnTo>
                <a:lnTo>
                  <a:pt x="329" y="516"/>
                </a:lnTo>
                <a:lnTo>
                  <a:pt x="328" y="489"/>
                </a:lnTo>
                <a:lnTo>
                  <a:pt x="325" y="434"/>
                </a:lnTo>
                <a:lnTo>
                  <a:pt x="321" y="380"/>
                </a:lnTo>
                <a:lnTo>
                  <a:pt x="319" y="362"/>
                </a:lnTo>
                <a:lnTo>
                  <a:pt x="318" y="354"/>
                </a:lnTo>
                <a:lnTo>
                  <a:pt x="318" y="354"/>
                </a:lnTo>
                <a:lnTo>
                  <a:pt x="327" y="357"/>
                </a:lnTo>
                <a:lnTo>
                  <a:pt x="349" y="365"/>
                </a:lnTo>
                <a:lnTo>
                  <a:pt x="362" y="368"/>
                </a:lnTo>
                <a:lnTo>
                  <a:pt x="376" y="369"/>
                </a:lnTo>
                <a:lnTo>
                  <a:pt x="386" y="369"/>
                </a:lnTo>
                <a:lnTo>
                  <a:pt x="391" y="368"/>
                </a:lnTo>
                <a:lnTo>
                  <a:pt x="395" y="366"/>
                </a:lnTo>
                <a:lnTo>
                  <a:pt x="395" y="366"/>
                </a:lnTo>
                <a:lnTo>
                  <a:pt x="398" y="363"/>
                </a:lnTo>
                <a:lnTo>
                  <a:pt x="401" y="359"/>
                </a:lnTo>
                <a:lnTo>
                  <a:pt x="403" y="347"/>
                </a:lnTo>
                <a:lnTo>
                  <a:pt x="404" y="332"/>
                </a:lnTo>
                <a:lnTo>
                  <a:pt x="403" y="316"/>
                </a:lnTo>
                <a:lnTo>
                  <a:pt x="400" y="283"/>
                </a:lnTo>
                <a:lnTo>
                  <a:pt x="395" y="265"/>
                </a:lnTo>
                <a:lnTo>
                  <a:pt x="395" y="265"/>
                </a:lnTo>
                <a:lnTo>
                  <a:pt x="379" y="218"/>
                </a:lnTo>
                <a:lnTo>
                  <a:pt x="365" y="181"/>
                </a:lnTo>
                <a:lnTo>
                  <a:pt x="353" y="169"/>
                </a:lnTo>
                <a:lnTo>
                  <a:pt x="353" y="169"/>
                </a:lnTo>
                <a:lnTo>
                  <a:pt x="356" y="148"/>
                </a:lnTo>
                <a:lnTo>
                  <a:pt x="359" y="121"/>
                </a:lnTo>
                <a:lnTo>
                  <a:pt x="359" y="121"/>
                </a:lnTo>
                <a:lnTo>
                  <a:pt x="358" y="118"/>
                </a:lnTo>
                <a:lnTo>
                  <a:pt x="356" y="117"/>
                </a:lnTo>
                <a:lnTo>
                  <a:pt x="350" y="115"/>
                </a:lnTo>
                <a:lnTo>
                  <a:pt x="341" y="115"/>
                </a:lnTo>
                <a:lnTo>
                  <a:pt x="365" y="37"/>
                </a:lnTo>
                <a:lnTo>
                  <a:pt x="353" y="31"/>
                </a:lnTo>
                <a:lnTo>
                  <a:pt x="324" y="115"/>
                </a:lnTo>
                <a:lnTo>
                  <a:pt x="306" y="121"/>
                </a:lnTo>
                <a:lnTo>
                  <a:pt x="300" y="145"/>
                </a:lnTo>
                <a:lnTo>
                  <a:pt x="300" y="145"/>
                </a:lnTo>
                <a:lnTo>
                  <a:pt x="301" y="156"/>
                </a:lnTo>
                <a:lnTo>
                  <a:pt x="304" y="164"/>
                </a:lnTo>
                <a:lnTo>
                  <a:pt x="306" y="169"/>
                </a:lnTo>
                <a:lnTo>
                  <a:pt x="306" y="169"/>
                </a:lnTo>
                <a:lnTo>
                  <a:pt x="316" y="182"/>
                </a:lnTo>
                <a:lnTo>
                  <a:pt x="324" y="193"/>
                </a:lnTo>
                <a:lnTo>
                  <a:pt x="324" y="211"/>
                </a:lnTo>
                <a:lnTo>
                  <a:pt x="318" y="211"/>
                </a:lnTo>
                <a:lnTo>
                  <a:pt x="335" y="283"/>
                </a:lnTo>
                <a:lnTo>
                  <a:pt x="335" y="283"/>
                </a:lnTo>
                <a:lnTo>
                  <a:pt x="327" y="274"/>
                </a:lnTo>
                <a:lnTo>
                  <a:pt x="319" y="263"/>
                </a:lnTo>
                <a:lnTo>
                  <a:pt x="312" y="253"/>
                </a:lnTo>
                <a:lnTo>
                  <a:pt x="312" y="253"/>
                </a:lnTo>
                <a:lnTo>
                  <a:pt x="309" y="248"/>
                </a:lnTo>
                <a:lnTo>
                  <a:pt x="304" y="244"/>
                </a:lnTo>
                <a:lnTo>
                  <a:pt x="297" y="239"/>
                </a:lnTo>
                <a:lnTo>
                  <a:pt x="289" y="235"/>
                </a:lnTo>
                <a:lnTo>
                  <a:pt x="285" y="232"/>
                </a:lnTo>
                <a:lnTo>
                  <a:pt x="282" y="229"/>
                </a:lnTo>
                <a:lnTo>
                  <a:pt x="282" y="229"/>
                </a:lnTo>
                <a:lnTo>
                  <a:pt x="274" y="221"/>
                </a:lnTo>
                <a:lnTo>
                  <a:pt x="264" y="212"/>
                </a:lnTo>
                <a:lnTo>
                  <a:pt x="252" y="205"/>
                </a:lnTo>
                <a:lnTo>
                  <a:pt x="246" y="199"/>
                </a:lnTo>
                <a:lnTo>
                  <a:pt x="246" y="175"/>
                </a:lnTo>
                <a:lnTo>
                  <a:pt x="246" y="175"/>
                </a:lnTo>
                <a:lnTo>
                  <a:pt x="259" y="170"/>
                </a:lnTo>
                <a:lnTo>
                  <a:pt x="270" y="167"/>
                </a:lnTo>
                <a:lnTo>
                  <a:pt x="276" y="163"/>
                </a:lnTo>
                <a:lnTo>
                  <a:pt x="276" y="163"/>
                </a:lnTo>
                <a:lnTo>
                  <a:pt x="277" y="156"/>
                </a:lnTo>
                <a:lnTo>
                  <a:pt x="280" y="144"/>
                </a:lnTo>
                <a:lnTo>
                  <a:pt x="282" y="127"/>
                </a:lnTo>
                <a:lnTo>
                  <a:pt x="294" y="121"/>
                </a:lnTo>
                <a:lnTo>
                  <a:pt x="294" y="121"/>
                </a:lnTo>
                <a:lnTo>
                  <a:pt x="286" y="112"/>
                </a:lnTo>
                <a:lnTo>
                  <a:pt x="280" y="103"/>
                </a:lnTo>
                <a:lnTo>
                  <a:pt x="276" y="91"/>
                </a:lnTo>
                <a:lnTo>
                  <a:pt x="276" y="91"/>
                </a:lnTo>
                <a:lnTo>
                  <a:pt x="274" y="85"/>
                </a:lnTo>
                <a:lnTo>
                  <a:pt x="274" y="79"/>
                </a:lnTo>
                <a:lnTo>
                  <a:pt x="277" y="70"/>
                </a:lnTo>
                <a:lnTo>
                  <a:pt x="280" y="64"/>
                </a:lnTo>
                <a:lnTo>
                  <a:pt x="282" y="61"/>
                </a:lnTo>
                <a:lnTo>
                  <a:pt x="294" y="55"/>
                </a:lnTo>
                <a:lnTo>
                  <a:pt x="276" y="25"/>
                </a:lnTo>
                <a:lnTo>
                  <a:pt x="276" y="25"/>
                </a:lnTo>
                <a:lnTo>
                  <a:pt x="246" y="1"/>
                </a:lnTo>
                <a:lnTo>
                  <a:pt x="246" y="1"/>
                </a:lnTo>
                <a:lnTo>
                  <a:pt x="243" y="0"/>
                </a:lnTo>
                <a:lnTo>
                  <a:pt x="240" y="0"/>
                </a:lnTo>
                <a:lnTo>
                  <a:pt x="232" y="0"/>
                </a:lnTo>
                <a:lnTo>
                  <a:pt x="216" y="1"/>
                </a:lnTo>
                <a:lnTo>
                  <a:pt x="216" y="1"/>
                </a:lnTo>
                <a:lnTo>
                  <a:pt x="210" y="3"/>
                </a:lnTo>
                <a:lnTo>
                  <a:pt x="204" y="4"/>
                </a:lnTo>
                <a:lnTo>
                  <a:pt x="198" y="7"/>
                </a:lnTo>
                <a:lnTo>
                  <a:pt x="198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6577611" y="812182"/>
            <a:ext cx="503237" cy="1646754"/>
          </a:xfrm>
          <a:custGeom>
            <a:avLst/>
            <a:gdLst>
              <a:gd name="T0" fmla="*/ 18 w 224"/>
              <a:gd name="T1" fmla="*/ 136 h 733"/>
              <a:gd name="T2" fmla="*/ 4 w 224"/>
              <a:gd name="T3" fmla="*/ 154 h 733"/>
              <a:gd name="T4" fmla="*/ 0 w 224"/>
              <a:gd name="T5" fmla="*/ 172 h 733"/>
              <a:gd name="T6" fmla="*/ 18 w 224"/>
              <a:gd name="T7" fmla="*/ 221 h 733"/>
              <a:gd name="T8" fmla="*/ 28 w 224"/>
              <a:gd name="T9" fmla="*/ 243 h 733"/>
              <a:gd name="T10" fmla="*/ 33 w 224"/>
              <a:gd name="T11" fmla="*/ 269 h 733"/>
              <a:gd name="T12" fmla="*/ 31 w 224"/>
              <a:gd name="T13" fmla="*/ 362 h 733"/>
              <a:gd name="T14" fmla="*/ 34 w 224"/>
              <a:gd name="T15" fmla="*/ 389 h 733"/>
              <a:gd name="T16" fmla="*/ 56 w 224"/>
              <a:gd name="T17" fmla="*/ 393 h 733"/>
              <a:gd name="T18" fmla="*/ 66 w 224"/>
              <a:gd name="T19" fmla="*/ 525 h 733"/>
              <a:gd name="T20" fmla="*/ 66 w 224"/>
              <a:gd name="T21" fmla="*/ 573 h 733"/>
              <a:gd name="T22" fmla="*/ 70 w 224"/>
              <a:gd name="T23" fmla="*/ 626 h 733"/>
              <a:gd name="T24" fmla="*/ 80 w 224"/>
              <a:gd name="T25" fmla="*/ 678 h 733"/>
              <a:gd name="T26" fmla="*/ 61 w 224"/>
              <a:gd name="T27" fmla="*/ 710 h 733"/>
              <a:gd name="T28" fmla="*/ 55 w 224"/>
              <a:gd name="T29" fmla="*/ 718 h 733"/>
              <a:gd name="T30" fmla="*/ 58 w 224"/>
              <a:gd name="T31" fmla="*/ 732 h 733"/>
              <a:gd name="T32" fmla="*/ 102 w 224"/>
              <a:gd name="T33" fmla="*/ 732 h 733"/>
              <a:gd name="T34" fmla="*/ 112 w 224"/>
              <a:gd name="T35" fmla="*/ 724 h 733"/>
              <a:gd name="T36" fmla="*/ 112 w 224"/>
              <a:gd name="T37" fmla="*/ 697 h 733"/>
              <a:gd name="T38" fmla="*/ 119 w 224"/>
              <a:gd name="T39" fmla="*/ 688 h 733"/>
              <a:gd name="T40" fmla="*/ 121 w 224"/>
              <a:gd name="T41" fmla="*/ 608 h 733"/>
              <a:gd name="T42" fmla="*/ 118 w 224"/>
              <a:gd name="T43" fmla="*/ 546 h 733"/>
              <a:gd name="T44" fmla="*/ 125 w 224"/>
              <a:gd name="T45" fmla="*/ 438 h 733"/>
              <a:gd name="T46" fmla="*/ 128 w 224"/>
              <a:gd name="T47" fmla="*/ 437 h 733"/>
              <a:gd name="T48" fmla="*/ 142 w 224"/>
              <a:gd name="T49" fmla="*/ 577 h 733"/>
              <a:gd name="T50" fmla="*/ 146 w 224"/>
              <a:gd name="T51" fmla="*/ 645 h 733"/>
              <a:gd name="T52" fmla="*/ 142 w 224"/>
              <a:gd name="T53" fmla="*/ 691 h 733"/>
              <a:gd name="T54" fmla="*/ 150 w 224"/>
              <a:gd name="T55" fmla="*/ 699 h 733"/>
              <a:gd name="T56" fmla="*/ 144 w 224"/>
              <a:gd name="T57" fmla="*/ 730 h 733"/>
              <a:gd name="T58" fmla="*/ 174 w 224"/>
              <a:gd name="T59" fmla="*/ 733 h 733"/>
              <a:gd name="T60" fmla="*/ 194 w 224"/>
              <a:gd name="T61" fmla="*/ 696 h 733"/>
              <a:gd name="T62" fmla="*/ 192 w 224"/>
              <a:gd name="T63" fmla="*/ 649 h 733"/>
              <a:gd name="T64" fmla="*/ 191 w 224"/>
              <a:gd name="T65" fmla="*/ 542 h 733"/>
              <a:gd name="T66" fmla="*/ 191 w 224"/>
              <a:gd name="T67" fmla="*/ 395 h 733"/>
              <a:gd name="T68" fmla="*/ 206 w 224"/>
              <a:gd name="T69" fmla="*/ 398 h 733"/>
              <a:gd name="T70" fmla="*/ 224 w 224"/>
              <a:gd name="T71" fmla="*/ 386 h 733"/>
              <a:gd name="T72" fmla="*/ 222 w 224"/>
              <a:gd name="T73" fmla="*/ 373 h 733"/>
              <a:gd name="T74" fmla="*/ 186 w 224"/>
              <a:gd name="T75" fmla="*/ 295 h 733"/>
              <a:gd name="T76" fmla="*/ 192 w 224"/>
              <a:gd name="T77" fmla="*/ 219 h 733"/>
              <a:gd name="T78" fmla="*/ 210 w 224"/>
              <a:gd name="T79" fmla="*/ 213 h 733"/>
              <a:gd name="T80" fmla="*/ 214 w 224"/>
              <a:gd name="T81" fmla="*/ 192 h 733"/>
              <a:gd name="T82" fmla="*/ 201 w 224"/>
              <a:gd name="T83" fmla="*/ 151 h 733"/>
              <a:gd name="T84" fmla="*/ 144 w 224"/>
              <a:gd name="T85" fmla="*/ 78 h 733"/>
              <a:gd name="T86" fmla="*/ 149 w 224"/>
              <a:gd name="T87" fmla="*/ 56 h 733"/>
              <a:gd name="T88" fmla="*/ 142 w 224"/>
              <a:gd name="T89" fmla="*/ 47 h 733"/>
              <a:gd name="T90" fmla="*/ 140 w 224"/>
              <a:gd name="T91" fmla="*/ 27 h 733"/>
              <a:gd name="T92" fmla="*/ 108 w 224"/>
              <a:gd name="T93" fmla="*/ 19 h 733"/>
              <a:gd name="T94" fmla="*/ 100 w 224"/>
              <a:gd name="T95" fmla="*/ 15 h 733"/>
              <a:gd name="T96" fmla="*/ 83 w 224"/>
              <a:gd name="T97" fmla="*/ 23 h 733"/>
              <a:gd name="T98" fmla="*/ 72 w 224"/>
              <a:gd name="T99" fmla="*/ 28 h 733"/>
              <a:gd name="T100" fmla="*/ 58 w 224"/>
              <a:gd name="T101" fmla="*/ 37 h 733"/>
              <a:gd name="T102" fmla="*/ 50 w 224"/>
              <a:gd name="T103" fmla="*/ 61 h 733"/>
              <a:gd name="T104" fmla="*/ 52 w 224"/>
              <a:gd name="T105" fmla="*/ 74 h 733"/>
              <a:gd name="T106" fmla="*/ 53 w 224"/>
              <a:gd name="T107" fmla="*/ 88 h 733"/>
              <a:gd name="T108" fmla="*/ 80 w 224"/>
              <a:gd name="T109" fmla="*/ 119 h 733"/>
              <a:gd name="T110" fmla="*/ 78 w 224"/>
              <a:gd name="T111" fmla="*/ 131 h 733"/>
              <a:gd name="T112" fmla="*/ 74 w 224"/>
              <a:gd name="T113" fmla="*/ 133 h 733"/>
              <a:gd name="T114" fmla="*/ 126 w 224"/>
              <a:gd name="T115" fmla="*/ 113 h 733"/>
              <a:gd name="T116" fmla="*/ 126 w 224"/>
              <a:gd name="T117" fmla="*/ 113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4" h="733">
                <a:moveTo>
                  <a:pt x="56" y="89"/>
                </a:moveTo>
                <a:lnTo>
                  <a:pt x="42" y="103"/>
                </a:lnTo>
                <a:lnTo>
                  <a:pt x="31" y="112"/>
                </a:lnTo>
                <a:lnTo>
                  <a:pt x="18" y="136"/>
                </a:lnTo>
                <a:lnTo>
                  <a:pt x="18" y="136"/>
                </a:lnTo>
                <a:lnTo>
                  <a:pt x="15" y="137"/>
                </a:lnTo>
                <a:lnTo>
                  <a:pt x="10" y="145"/>
                </a:lnTo>
                <a:lnTo>
                  <a:pt x="4" y="154"/>
                </a:lnTo>
                <a:lnTo>
                  <a:pt x="1" y="159"/>
                </a:lnTo>
                <a:lnTo>
                  <a:pt x="0" y="165"/>
                </a:lnTo>
                <a:lnTo>
                  <a:pt x="0" y="165"/>
                </a:lnTo>
                <a:lnTo>
                  <a:pt x="0" y="172"/>
                </a:lnTo>
                <a:lnTo>
                  <a:pt x="1" y="180"/>
                </a:lnTo>
                <a:lnTo>
                  <a:pt x="6" y="197"/>
                </a:lnTo>
                <a:lnTo>
                  <a:pt x="13" y="212"/>
                </a:lnTo>
                <a:lnTo>
                  <a:pt x="18" y="221"/>
                </a:lnTo>
                <a:lnTo>
                  <a:pt x="18" y="221"/>
                </a:lnTo>
                <a:lnTo>
                  <a:pt x="22" y="227"/>
                </a:lnTo>
                <a:lnTo>
                  <a:pt x="25" y="236"/>
                </a:lnTo>
                <a:lnTo>
                  <a:pt x="28" y="243"/>
                </a:lnTo>
                <a:lnTo>
                  <a:pt x="31" y="245"/>
                </a:lnTo>
                <a:lnTo>
                  <a:pt x="31" y="245"/>
                </a:lnTo>
                <a:lnTo>
                  <a:pt x="32" y="252"/>
                </a:lnTo>
                <a:lnTo>
                  <a:pt x="33" y="269"/>
                </a:lnTo>
                <a:lnTo>
                  <a:pt x="34" y="315"/>
                </a:lnTo>
                <a:lnTo>
                  <a:pt x="34" y="315"/>
                </a:lnTo>
                <a:lnTo>
                  <a:pt x="33" y="339"/>
                </a:lnTo>
                <a:lnTo>
                  <a:pt x="31" y="362"/>
                </a:lnTo>
                <a:lnTo>
                  <a:pt x="31" y="381"/>
                </a:lnTo>
                <a:lnTo>
                  <a:pt x="32" y="386"/>
                </a:lnTo>
                <a:lnTo>
                  <a:pt x="33" y="389"/>
                </a:lnTo>
                <a:lnTo>
                  <a:pt x="34" y="389"/>
                </a:lnTo>
                <a:lnTo>
                  <a:pt x="34" y="389"/>
                </a:lnTo>
                <a:lnTo>
                  <a:pt x="47" y="391"/>
                </a:lnTo>
                <a:lnTo>
                  <a:pt x="56" y="393"/>
                </a:lnTo>
                <a:lnTo>
                  <a:pt x="56" y="393"/>
                </a:lnTo>
                <a:lnTo>
                  <a:pt x="58" y="413"/>
                </a:lnTo>
                <a:lnTo>
                  <a:pt x="62" y="455"/>
                </a:lnTo>
                <a:lnTo>
                  <a:pt x="65" y="500"/>
                </a:lnTo>
                <a:lnTo>
                  <a:pt x="66" y="525"/>
                </a:lnTo>
                <a:lnTo>
                  <a:pt x="66" y="525"/>
                </a:lnTo>
                <a:lnTo>
                  <a:pt x="65" y="549"/>
                </a:lnTo>
                <a:lnTo>
                  <a:pt x="65" y="563"/>
                </a:lnTo>
                <a:lnTo>
                  <a:pt x="66" y="573"/>
                </a:lnTo>
                <a:lnTo>
                  <a:pt x="66" y="573"/>
                </a:lnTo>
                <a:lnTo>
                  <a:pt x="69" y="583"/>
                </a:lnTo>
                <a:lnTo>
                  <a:pt x="69" y="596"/>
                </a:lnTo>
                <a:lnTo>
                  <a:pt x="70" y="626"/>
                </a:lnTo>
                <a:lnTo>
                  <a:pt x="70" y="626"/>
                </a:lnTo>
                <a:lnTo>
                  <a:pt x="70" y="655"/>
                </a:lnTo>
                <a:lnTo>
                  <a:pt x="70" y="668"/>
                </a:lnTo>
                <a:lnTo>
                  <a:pt x="80" y="678"/>
                </a:lnTo>
                <a:lnTo>
                  <a:pt x="80" y="678"/>
                </a:lnTo>
                <a:lnTo>
                  <a:pt x="72" y="694"/>
                </a:lnTo>
                <a:lnTo>
                  <a:pt x="65" y="706"/>
                </a:lnTo>
                <a:lnTo>
                  <a:pt x="61" y="710"/>
                </a:lnTo>
                <a:lnTo>
                  <a:pt x="58" y="713"/>
                </a:lnTo>
                <a:lnTo>
                  <a:pt x="58" y="713"/>
                </a:lnTo>
                <a:lnTo>
                  <a:pt x="56" y="715"/>
                </a:lnTo>
                <a:lnTo>
                  <a:pt x="55" y="718"/>
                </a:lnTo>
                <a:lnTo>
                  <a:pt x="53" y="720"/>
                </a:lnTo>
                <a:lnTo>
                  <a:pt x="55" y="724"/>
                </a:lnTo>
                <a:lnTo>
                  <a:pt x="57" y="730"/>
                </a:lnTo>
                <a:lnTo>
                  <a:pt x="58" y="732"/>
                </a:lnTo>
                <a:lnTo>
                  <a:pt x="60" y="733"/>
                </a:lnTo>
                <a:lnTo>
                  <a:pt x="60" y="733"/>
                </a:lnTo>
                <a:lnTo>
                  <a:pt x="86" y="733"/>
                </a:lnTo>
                <a:lnTo>
                  <a:pt x="102" y="732"/>
                </a:lnTo>
                <a:lnTo>
                  <a:pt x="108" y="730"/>
                </a:lnTo>
                <a:lnTo>
                  <a:pt x="111" y="729"/>
                </a:lnTo>
                <a:lnTo>
                  <a:pt x="111" y="729"/>
                </a:lnTo>
                <a:lnTo>
                  <a:pt x="112" y="724"/>
                </a:lnTo>
                <a:lnTo>
                  <a:pt x="112" y="720"/>
                </a:lnTo>
                <a:lnTo>
                  <a:pt x="112" y="710"/>
                </a:lnTo>
                <a:lnTo>
                  <a:pt x="112" y="710"/>
                </a:lnTo>
                <a:lnTo>
                  <a:pt x="112" y="697"/>
                </a:lnTo>
                <a:lnTo>
                  <a:pt x="112" y="688"/>
                </a:lnTo>
                <a:lnTo>
                  <a:pt x="112" y="688"/>
                </a:lnTo>
                <a:lnTo>
                  <a:pt x="117" y="688"/>
                </a:lnTo>
                <a:lnTo>
                  <a:pt x="119" y="688"/>
                </a:lnTo>
                <a:lnTo>
                  <a:pt x="121" y="687"/>
                </a:lnTo>
                <a:lnTo>
                  <a:pt x="121" y="687"/>
                </a:lnTo>
                <a:lnTo>
                  <a:pt x="121" y="649"/>
                </a:lnTo>
                <a:lnTo>
                  <a:pt x="121" y="608"/>
                </a:lnTo>
                <a:lnTo>
                  <a:pt x="121" y="608"/>
                </a:lnTo>
                <a:lnTo>
                  <a:pt x="119" y="577"/>
                </a:lnTo>
                <a:lnTo>
                  <a:pt x="118" y="546"/>
                </a:lnTo>
                <a:lnTo>
                  <a:pt x="118" y="546"/>
                </a:lnTo>
                <a:lnTo>
                  <a:pt x="119" y="494"/>
                </a:lnTo>
                <a:lnTo>
                  <a:pt x="121" y="445"/>
                </a:lnTo>
                <a:lnTo>
                  <a:pt x="121" y="445"/>
                </a:lnTo>
                <a:lnTo>
                  <a:pt x="125" y="438"/>
                </a:lnTo>
                <a:lnTo>
                  <a:pt x="127" y="436"/>
                </a:lnTo>
                <a:lnTo>
                  <a:pt x="128" y="436"/>
                </a:lnTo>
                <a:lnTo>
                  <a:pt x="128" y="437"/>
                </a:lnTo>
                <a:lnTo>
                  <a:pt x="128" y="437"/>
                </a:lnTo>
                <a:lnTo>
                  <a:pt x="130" y="481"/>
                </a:lnTo>
                <a:lnTo>
                  <a:pt x="130" y="481"/>
                </a:lnTo>
                <a:lnTo>
                  <a:pt x="136" y="527"/>
                </a:lnTo>
                <a:lnTo>
                  <a:pt x="142" y="577"/>
                </a:lnTo>
                <a:lnTo>
                  <a:pt x="142" y="577"/>
                </a:lnTo>
                <a:lnTo>
                  <a:pt x="145" y="608"/>
                </a:lnTo>
                <a:lnTo>
                  <a:pt x="146" y="628"/>
                </a:lnTo>
                <a:lnTo>
                  <a:pt x="146" y="645"/>
                </a:lnTo>
                <a:lnTo>
                  <a:pt x="146" y="645"/>
                </a:lnTo>
                <a:lnTo>
                  <a:pt x="145" y="661"/>
                </a:lnTo>
                <a:lnTo>
                  <a:pt x="144" y="678"/>
                </a:lnTo>
                <a:lnTo>
                  <a:pt x="142" y="691"/>
                </a:lnTo>
                <a:lnTo>
                  <a:pt x="142" y="696"/>
                </a:lnTo>
                <a:lnTo>
                  <a:pt x="142" y="696"/>
                </a:lnTo>
                <a:lnTo>
                  <a:pt x="150" y="699"/>
                </a:lnTo>
                <a:lnTo>
                  <a:pt x="150" y="699"/>
                </a:lnTo>
                <a:lnTo>
                  <a:pt x="145" y="713"/>
                </a:lnTo>
                <a:lnTo>
                  <a:pt x="142" y="724"/>
                </a:lnTo>
                <a:lnTo>
                  <a:pt x="142" y="728"/>
                </a:lnTo>
                <a:lnTo>
                  <a:pt x="144" y="730"/>
                </a:lnTo>
                <a:lnTo>
                  <a:pt x="144" y="730"/>
                </a:lnTo>
                <a:lnTo>
                  <a:pt x="149" y="732"/>
                </a:lnTo>
                <a:lnTo>
                  <a:pt x="155" y="733"/>
                </a:lnTo>
                <a:lnTo>
                  <a:pt x="174" y="733"/>
                </a:lnTo>
                <a:lnTo>
                  <a:pt x="192" y="732"/>
                </a:lnTo>
                <a:lnTo>
                  <a:pt x="201" y="730"/>
                </a:lnTo>
                <a:lnTo>
                  <a:pt x="201" y="730"/>
                </a:lnTo>
                <a:lnTo>
                  <a:pt x="194" y="696"/>
                </a:lnTo>
                <a:lnTo>
                  <a:pt x="194" y="696"/>
                </a:lnTo>
                <a:lnTo>
                  <a:pt x="192" y="683"/>
                </a:lnTo>
                <a:lnTo>
                  <a:pt x="192" y="668"/>
                </a:lnTo>
                <a:lnTo>
                  <a:pt x="192" y="649"/>
                </a:lnTo>
                <a:lnTo>
                  <a:pt x="192" y="649"/>
                </a:lnTo>
                <a:lnTo>
                  <a:pt x="193" y="621"/>
                </a:lnTo>
                <a:lnTo>
                  <a:pt x="192" y="587"/>
                </a:lnTo>
                <a:lnTo>
                  <a:pt x="191" y="542"/>
                </a:lnTo>
                <a:lnTo>
                  <a:pt x="191" y="542"/>
                </a:lnTo>
                <a:lnTo>
                  <a:pt x="189" y="467"/>
                </a:lnTo>
                <a:lnTo>
                  <a:pt x="191" y="395"/>
                </a:lnTo>
                <a:lnTo>
                  <a:pt x="191" y="395"/>
                </a:lnTo>
                <a:lnTo>
                  <a:pt x="194" y="398"/>
                </a:lnTo>
                <a:lnTo>
                  <a:pt x="200" y="398"/>
                </a:lnTo>
                <a:lnTo>
                  <a:pt x="206" y="398"/>
                </a:lnTo>
                <a:lnTo>
                  <a:pt x="206" y="398"/>
                </a:lnTo>
                <a:lnTo>
                  <a:pt x="214" y="395"/>
                </a:lnTo>
                <a:lnTo>
                  <a:pt x="219" y="393"/>
                </a:lnTo>
                <a:lnTo>
                  <a:pt x="222" y="389"/>
                </a:lnTo>
                <a:lnTo>
                  <a:pt x="224" y="386"/>
                </a:lnTo>
                <a:lnTo>
                  <a:pt x="224" y="384"/>
                </a:lnTo>
                <a:lnTo>
                  <a:pt x="224" y="384"/>
                </a:lnTo>
                <a:lnTo>
                  <a:pt x="224" y="379"/>
                </a:lnTo>
                <a:lnTo>
                  <a:pt x="222" y="373"/>
                </a:lnTo>
                <a:lnTo>
                  <a:pt x="217" y="361"/>
                </a:lnTo>
                <a:lnTo>
                  <a:pt x="210" y="347"/>
                </a:lnTo>
                <a:lnTo>
                  <a:pt x="192" y="328"/>
                </a:lnTo>
                <a:lnTo>
                  <a:pt x="186" y="295"/>
                </a:lnTo>
                <a:lnTo>
                  <a:pt x="184" y="229"/>
                </a:lnTo>
                <a:lnTo>
                  <a:pt x="188" y="217"/>
                </a:lnTo>
                <a:lnTo>
                  <a:pt x="188" y="217"/>
                </a:lnTo>
                <a:lnTo>
                  <a:pt x="192" y="219"/>
                </a:lnTo>
                <a:lnTo>
                  <a:pt x="198" y="220"/>
                </a:lnTo>
                <a:lnTo>
                  <a:pt x="202" y="219"/>
                </a:lnTo>
                <a:lnTo>
                  <a:pt x="206" y="217"/>
                </a:lnTo>
                <a:lnTo>
                  <a:pt x="210" y="213"/>
                </a:lnTo>
                <a:lnTo>
                  <a:pt x="212" y="207"/>
                </a:lnTo>
                <a:lnTo>
                  <a:pt x="212" y="207"/>
                </a:lnTo>
                <a:lnTo>
                  <a:pt x="214" y="199"/>
                </a:lnTo>
                <a:lnTo>
                  <a:pt x="214" y="192"/>
                </a:lnTo>
                <a:lnTo>
                  <a:pt x="212" y="184"/>
                </a:lnTo>
                <a:lnTo>
                  <a:pt x="211" y="177"/>
                </a:lnTo>
                <a:lnTo>
                  <a:pt x="206" y="163"/>
                </a:lnTo>
                <a:lnTo>
                  <a:pt x="201" y="151"/>
                </a:lnTo>
                <a:lnTo>
                  <a:pt x="201" y="151"/>
                </a:lnTo>
                <a:lnTo>
                  <a:pt x="188" y="135"/>
                </a:lnTo>
                <a:lnTo>
                  <a:pt x="170" y="109"/>
                </a:lnTo>
                <a:lnTo>
                  <a:pt x="144" y="78"/>
                </a:lnTo>
                <a:lnTo>
                  <a:pt x="144" y="78"/>
                </a:lnTo>
                <a:lnTo>
                  <a:pt x="146" y="67"/>
                </a:lnTo>
                <a:lnTo>
                  <a:pt x="149" y="61"/>
                </a:lnTo>
                <a:lnTo>
                  <a:pt x="149" y="56"/>
                </a:lnTo>
                <a:lnTo>
                  <a:pt x="149" y="56"/>
                </a:lnTo>
                <a:lnTo>
                  <a:pt x="145" y="51"/>
                </a:lnTo>
                <a:lnTo>
                  <a:pt x="142" y="47"/>
                </a:lnTo>
                <a:lnTo>
                  <a:pt x="142" y="47"/>
                </a:lnTo>
                <a:lnTo>
                  <a:pt x="142" y="33"/>
                </a:lnTo>
                <a:lnTo>
                  <a:pt x="142" y="33"/>
                </a:lnTo>
                <a:lnTo>
                  <a:pt x="142" y="29"/>
                </a:lnTo>
                <a:lnTo>
                  <a:pt x="140" y="27"/>
                </a:lnTo>
                <a:lnTo>
                  <a:pt x="139" y="23"/>
                </a:lnTo>
                <a:lnTo>
                  <a:pt x="142" y="9"/>
                </a:lnTo>
                <a:lnTo>
                  <a:pt x="116" y="0"/>
                </a:lnTo>
                <a:lnTo>
                  <a:pt x="108" y="19"/>
                </a:lnTo>
                <a:lnTo>
                  <a:pt x="108" y="19"/>
                </a:lnTo>
                <a:lnTo>
                  <a:pt x="105" y="17"/>
                </a:lnTo>
                <a:lnTo>
                  <a:pt x="103" y="15"/>
                </a:lnTo>
                <a:lnTo>
                  <a:pt x="100" y="15"/>
                </a:lnTo>
                <a:lnTo>
                  <a:pt x="100" y="15"/>
                </a:lnTo>
                <a:lnTo>
                  <a:pt x="90" y="19"/>
                </a:lnTo>
                <a:lnTo>
                  <a:pt x="83" y="23"/>
                </a:lnTo>
                <a:lnTo>
                  <a:pt x="83" y="23"/>
                </a:lnTo>
                <a:lnTo>
                  <a:pt x="83" y="25"/>
                </a:lnTo>
                <a:lnTo>
                  <a:pt x="83" y="28"/>
                </a:lnTo>
                <a:lnTo>
                  <a:pt x="83" y="28"/>
                </a:lnTo>
                <a:lnTo>
                  <a:pt x="72" y="28"/>
                </a:lnTo>
                <a:lnTo>
                  <a:pt x="69" y="29"/>
                </a:lnTo>
                <a:lnTo>
                  <a:pt x="65" y="31"/>
                </a:lnTo>
                <a:lnTo>
                  <a:pt x="61" y="33"/>
                </a:lnTo>
                <a:lnTo>
                  <a:pt x="58" y="37"/>
                </a:lnTo>
                <a:lnTo>
                  <a:pt x="58" y="37"/>
                </a:lnTo>
                <a:lnTo>
                  <a:pt x="53" y="46"/>
                </a:lnTo>
                <a:lnTo>
                  <a:pt x="51" y="53"/>
                </a:lnTo>
                <a:lnTo>
                  <a:pt x="50" y="61"/>
                </a:lnTo>
                <a:lnTo>
                  <a:pt x="50" y="61"/>
                </a:lnTo>
                <a:lnTo>
                  <a:pt x="51" y="66"/>
                </a:lnTo>
                <a:lnTo>
                  <a:pt x="52" y="74"/>
                </a:lnTo>
                <a:lnTo>
                  <a:pt x="52" y="74"/>
                </a:lnTo>
                <a:lnTo>
                  <a:pt x="52" y="80"/>
                </a:lnTo>
                <a:lnTo>
                  <a:pt x="52" y="85"/>
                </a:lnTo>
                <a:lnTo>
                  <a:pt x="52" y="85"/>
                </a:lnTo>
                <a:lnTo>
                  <a:pt x="53" y="88"/>
                </a:lnTo>
                <a:lnTo>
                  <a:pt x="56" y="89"/>
                </a:lnTo>
                <a:lnTo>
                  <a:pt x="56" y="89"/>
                </a:lnTo>
                <a:close/>
                <a:moveTo>
                  <a:pt x="74" y="113"/>
                </a:moveTo>
                <a:lnTo>
                  <a:pt x="80" y="119"/>
                </a:lnTo>
                <a:lnTo>
                  <a:pt x="80" y="123"/>
                </a:lnTo>
                <a:lnTo>
                  <a:pt x="80" y="123"/>
                </a:lnTo>
                <a:lnTo>
                  <a:pt x="79" y="128"/>
                </a:lnTo>
                <a:lnTo>
                  <a:pt x="78" y="131"/>
                </a:lnTo>
                <a:lnTo>
                  <a:pt x="78" y="131"/>
                </a:lnTo>
                <a:lnTo>
                  <a:pt x="76" y="132"/>
                </a:lnTo>
                <a:lnTo>
                  <a:pt x="74" y="133"/>
                </a:lnTo>
                <a:lnTo>
                  <a:pt x="74" y="133"/>
                </a:lnTo>
                <a:lnTo>
                  <a:pt x="69" y="136"/>
                </a:lnTo>
                <a:lnTo>
                  <a:pt x="64" y="140"/>
                </a:lnTo>
                <a:lnTo>
                  <a:pt x="74" y="113"/>
                </a:lnTo>
                <a:close/>
                <a:moveTo>
                  <a:pt x="126" y="113"/>
                </a:moveTo>
                <a:lnTo>
                  <a:pt x="135" y="130"/>
                </a:lnTo>
                <a:lnTo>
                  <a:pt x="122" y="130"/>
                </a:lnTo>
                <a:lnTo>
                  <a:pt x="122" y="119"/>
                </a:lnTo>
                <a:lnTo>
                  <a:pt x="126" y="1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/>
          <p:cNvSpPr>
            <a:spLocks noEditPoints="1"/>
          </p:cNvSpPr>
          <p:nvPr/>
        </p:nvSpPr>
        <p:spPr bwMode="auto">
          <a:xfrm>
            <a:off x="8378487" y="725985"/>
            <a:ext cx="687388" cy="1719263"/>
          </a:xfrm>
          <a:custGeom>
            <a:avLst/>
            <a:gdLst>
              <a:gd name="T0" fmla="*/ 143 w 433"/>
              <a:gd name="T1" fmla="*/ 30 h 1083"/>
              <a:gd name="T2" fmla="*/ 102 w 433"/>
              <a:gd name="T3" fmla="*/ 61 h 1083"/>
              <a:gd name="T4" fmla="*/ 46 w 433"/>
              <a:gd name="T5" fmla="*/ 102 h 1083"/>
              <a:gd name="T6" fmla="*/ 2 w 433"/>
              <a:gd name="T7" fmla="*/ 169 h 1083"/>
              <a:gd name="T8" fmla="*/ 7 w 433"/>
              <a:gd name="T9" fmla="*/ 197 h 1083"/>
              <a:gd name="T10" fmla="*/ 46 w 433"/>
              <a:gd name="T11" fmla="*/ 244 h 1083"/>
              <a:gd name="T12" fmla="*/ 82 w 433"/>
              <a:gd name="T13" fmla="*/ 331 h 1083"/>
              <a:gd name="T14" fmla="*/ 82 w 433"/>
              <a:gd name="T15" fmla="*/ 468 h 1083"/>
              <a:gd name="T16" fmla="*/ 84 w 433"/>
              <a:gd name="T17" fmla="*/ 538 h 1083"/>
              <a:gd name="T18" fmla="*/ 97 w 433"/>
              <a:gd name="T19" fmla="*/ 729 h 1083"/>
              <a:gd name="T20" fmla="*/ 108 w 433"/>
              <a:gd name="T21" fmla="*/ 846 h 1083"/>
              <a:gd name="T22" fmla="*/ 153 w 433"/>
              <a:gd name="T23" fmla="*/ 1037 h 1083"/>
              <a:gd name="T24" fmla="*/ 153 w 433"/>
              <a:gd name="T25" fmla="*/ 1079 h 1083"/>
              <a:gd name="T26" fmla="*/ 206 w 433"/>
              <a:gd name="T27" fmla="*/ 1080 h 1083"/>
              <a:gd name="T28" fmla="*/ 214 w 433"/>
              <a:gd name="T29" fmla="*/ 1067 h 1083"/>
              <a:gd name="T30" fmla="*/ 209 w 433"/>
              <a:gd name="T31" fmla="*/ 1032 h 1083"/>
              <a:gd name="T32" fmla="*/ 194 w 433"/>
              <a:gd name="T33" fmla="*/ 905 h 1083"/>
              <a:gd name="T34" fmla="*/ 204 w 433"/>
              <a:gd name="T35" fmla="*/ 757 h 1083"/>
              <a:gd name="T36" fmla="*/ 250 w 433"/>
              <a:gd name="T37" fmla="*/ 745 h 1083"/>
              <a:gd name="T38" fmla="*/ 266 w 433"/>
              <a:gd name="T39" fmla="*/ 817 h 1083"/>
              <a:gd name="T40" fmla="*/ 288 w 433"/>
              <a:gd name="T41" fmla="*/ 1027 h 1083"/>
              <a:gd name="T42" fmla="*/ 288 w 433"/>
              <a:gd name="T43" fmla="*/ 1051 h 1083"/>
              <a:gd name="T44" fmla="*/ 298 w 433"/>
              <a:gd name="T45" fmla="*/ 1081 h 1083"/>
              <a:gd name="T46" fmla="*/ 405 w 433"/>
              <a:gd name="T47" fmla="*/ 1080 h 1083"/>
              <a:gd name="T48" fmla="*/ 431 w 433"/>
              <a:gd name="T49" fmla="*/ 1066 h 1083"/>
              <a:gd name="T50" fmla="*/ 424 w 433"/>
              <a:gd name="T51" fmla="*/ 1055 h 1083"/>
              <a:gd name="T52" fmla="*/ 366 w 433"/>
              <a:gd name="T53" fmla="*/ 1022 h 1083"/>
              <a:gd name="T54" fmla="*/ 361 w 433"/>
              <a:gd name="T55" fmla="*/ 889 h 1083"/>
              <a:gd name="T56" fmla="*/ 350 w 433"/>
              <a:gd name="T57" fmla="*/ 784 h 1083"/>
              <a:gd name="T58" fmla="*/ 337 w 433"/>
              <a:gd name="T59" fmla="*/ 564 h 1083"/>
              <a:gd name="T60" fmla="*/ 326 w 433"/>
              <a:gd name="T61" fmla="*/ 511 h 1083"/>
              <a:gd name="T62" fmla="*/ 312 w 433"/>
              <a:gd name="T63" fmla="*/ 488 h 1083"/>
              <a:gd name="T64" fmla="*/ 317 w 433"/>
              <a:gd name="T65" fmla="*/ 478 h 1083"/>
              <a:gd name="T66" fmla="*/ 304 w 433"/>
              <a:gd name="T67" fmla="*/ 379 h 1083"/>
              <a:gd name="T68" fmla="*/ 321 w 433"/>
              <a:gd name="T69" fmla="*/ 315 h 1083"/>
              <a:gd name="T70" fmla="*/ 337 w 433"/>
              <a:gd name="T71" fmla="*/ 252 h 1083"/>
              <a:gd name="T72" fmla="*/ 327 w 433"/>
              <a:gd name="T73" fmla="*/ 232 h 1083"/>
              <a:gd name="T74" fmla="*/ 244 w 433"/>
              <a:gd name="T75" fmla="*/ 193 h 1083"/>
              <a:gd name="T76" fmla="*/ 250 w 433"/>
              <a:gd name="T77" fmla="*/ 153 h 1083"/>
              <a:gd name="T78" fmla="*/ 255 w 433"/>
              <a:gd name="T79" fmla="*/ 127 h 1083"/>
              <a:gd name="T80" fmla="*/ 275 w 433"/>
              <a:gd name="T81" fmla="*/ 68 h 1083"/>
              <a:gd name="T82" fmla="*/ 256 w 433"/>
              <a:gd name="T83" fmla="*/ 42 h 1083"/>
              <a:gd name="T84" fmla="*/ 214 w 433"/>
              <a:gd name="T85" fmla="*/ 19 h 1083"/>
              <a:gd name="T86" fmla="*/ 194 w 433"/>
              <a:gd name="T87" fmla="*/ 0 h 1083"/>
              <a:gd name="T88" fmla="*/ 158 w 433"/>
              <a:gd name="T89" fmla="*/ 103 h 1083"/>
              <a:gd name="T90" fmla="*/ 159 w 433"/>
              <a:gd name="T91" fmla="*/ 130 h 1083"/>
              <a:gd name="T92" fmla="*/ 164 w 433"/>
              <a:gd name="T93" fmla="*/ 140 h 1083"/>
              <a:gd name="T94" fmla="*/ 159 w 433"/>
              <a:gd name="T95" fmla="*/ 146 h 1083"/>
              <a:gd name="T96" fmla="*/ 158 w 433"/>
              <a:gd name="T97" fmla="*/ 163 h 1083"/>
              <a:gd name="T98" fmla="*/ 139 w 433"/>
              <a:gd name="T99" fmla="*/ 190 h 1083"/>
              <a:gd name="T100" fmla="*/ 61 w 433"/>
              <a:gd name="T101" fmla="*/ 158 h 1083"/>
              <a:gd name="T102" fmla="*/ 94 w 433"/>
              <a:gd name="T103" fmla="*/ 131 h 1083"/>
              <a:gd name="T104" fmla="*/ 122 w 433"/>
              <a:gd name="T105" fmla="*/ 94 h 1083"/>
              <a:gd name="T106" fmla="*/ 145 w 433"/>
              <a:gd name="T107" fmla="*/ 80 h 1083"/>
              <a:gd name="T108" fmla="*/ 154 w 433"/>
              <a:gd name="T109" fmla="*/ 60 h 1083"/>
              <a:gd name="T110" fmla="*/ 158 w 433"/>
              <a:gd name="T111" fmla="*/ 97 h 1083"/>
              <a:gd name="T112" fmla="*/ 158 w 433"/>
              <a:gd name="T113" fmla="*/ 57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3" h="1083">
                <a:moveTo>
                  <a:pt x="158" y="26"/>
                </a:moveTo>
                <a:lnTo>
                  <a:pt x="158" y="31"/>
                </a:lnTo>
                <a:lnTo>
                  <a:pt x="158" y="31"/>
                </a:lnTo>
                <a:lnTo>
                  <a:pt x="150" y="30"/>
                </a:lnTo>
                <a:lnTo>
                  <a:pt x="143" y="30"/>
                </a:lnTo>
                <a:lnTo>
                  <a:pt x="138" y="31"/>
                </a:lnTo>
                <a:lnTo>
                  <a:pt x="138" y="31"/>
                </a:lnTo>
                <a:lnTo>
                  <a:pt x="130" y="37"/>
                </a:lnTo>
                <a:lnTo>
                  <a:pt x="119" y="47"/>
                </a:lnTo>
                <a:lnTo>
                  <a:pt x="102" y="61"/>
                </a:lnTo>
                <a:lnTo>
                  <a:pt x="102" y="61"/>
                </a:lnTo>
                <a:lnTo>
                  <a:pt x="80" y="75"/>
                </a:lnTo>
                <a:lnTo>
                  <a:pt x="63" y="88"/>
                </a:lnTo>
                <a:lnTo>
                  <a:pt x="46" y="102"/>
                </a:lnTo>
                <a:lnTo>
                  <a:pt x="46" y="102"/>
                </a:lnTo>
                <a:lnTo>
                  <a:pt x="31" y="118"/>
                </a:lnTo>
                <a:lnTo>
                  <a:pt x="17" y="138"/>
                </a:lnTo>
                <a:lnTo>
                  <a:pt x="11" y="149"/>
                </a:lnTo>
                <a:lnTo>
                  <a:pt x="5" y="159"/>
                </a:lnTo>
                <a:lnTo>
                  <a:pt x="2" y="169"/>
                </a:lnTo>
                <a:lnTo>
                  <a:pt x="0" y="178"/>
                </a:lnTo>
                <a:lnTo>
                  <a:pt x="0" y="178"/>
                </a:lnTo>
                <a:lnTo>
                  <a:pt x="0" y="183"/>
                </a:lnTo>
                <a:lnTo>
                  <a:pt x="2" y="187"/>
                </a:lnTo>
                <a:lnTo>
                  <a:pt x="7" y="197"/>
                </a:lnTo>
                <a:lnTo>
                  <a:pt x="14" y="209"/>
                </a:lnTo>
                <a:lnTo>
                  <a:pt x="22" y="219"/>
                </a:lnTo>
                <a:lnTo>
                  <a:pt x="39" y="235"/>
                </a:lnTo>
                <a:lnTo>
                  <a:pt x="46" y="244"/>
                </a:lnTo>
                <a:lnTo>
                  <a:pt x="46" y="244"/>
                </a:lnTo>
                <a:lnTo>
                  <a:pt x="53" y="256"/>
                </a:lnTo>
                <a:lnTo>
                  <a:pt x="64" y="281"/>
                </a:lnTo>
                <a:lnTo>
                  <a:pt x="75" y="309"/>
                </a:lnTo>
                <a:lnTo>
                  <a:pt x="80" y="320"/>
                </a:lnTo>
                <a:lnTo>
                  <a:pt x="82" y="331"/>
                </a:lnTo>
                <a:lnTo>
                  <a:pt x="82" y="331"/>
                </a:lnTo>
                <a:lnTo>
                  <a:pt x="82" y="361"/>
                </a:lnTo>
                <a:lnTo>
                  <a:pt x="82" y="407"/>
                </a:lnTo>
                <a:lnTo>
                  <a:pt x="82" y="468"/>
                </a:lnTo>
                <a:lnTo>
                  <a:pt x="82" y="468"/>
                </a:lnTo>
                <a:lnTo>
                  <a:pt x="80" y="483"/>
                </a:lnTo>
                <a:lnTo>
                  <a:pt x="80" y="498"/>
                </a:lnTo>
                <a:lnTo>
                  <a:pt x="82" y="513"/>
                </a:lnTo>
                <a:lnTo>
                  <a:pt x="82" y="513"/>
                </a:lnTo>
                <a:lnTo>
                  <a:pt x="84" y="538"/>
                </a:lnTo>
                <a:lnTo>
                  <a:pt x="88" y="573"/>
                </a:lnTo>
                <a:lnTo>
                  <a:pt x="92" y="630"/>
                </a:lnTo>
                <a:lnTo>
                  <a:pt x="92" y="630"/>
                </a:lnTo>
                <a:lnTo>
                  <a:pt x="96" y="690"/>
                </a:lnTo>
                <a:lnTo>
                  <a:pt x="97" y="729"/>
                </a:lnTo>
                <a:lnTo>
                  <a:pt x="97" y="757"/>
                </a:lnTo>
                <a:lnTo>
                  <a:pt x="97" y="757"/>
                </a:lnTo>
                <a:lnTo>
                  <a:pt x="97" y="771"/>
                </a:lnTo>
                <a:lnTo>
                  <a:pt x="100" y="793"/>
                </a:lnTo>
                <a:lnTo>
                  <a:pt x="108" y="846"/>
                </a:lnTo>
                <a:lnTo>
                  <a:pt x="122" y="930"/>
                </a:lnTo>
                <a:lnTo>
                  <a:pt x="122" y="930"/>
                </a:lnTo>
                <a:lnTo>
                  <a:pt x="143" y="1037"/>
                </a:lnTo>
                <a:lnTo>
                  <a:pt x="153" y="1037"/>
                </a:lnTo>
                <a:lnTo>
                  <a:pt x="153" y="1037"/>
                </a:lnTo>
                <a:lnTo>
                  <a:pt x="148" y="1067"/>
                </a:lnTo>
                <a:lnTo>
                  <a:pt x="148" y="1067"/>
                </a:lnTo>
                <a:lnTo>
                  <a:pt x="148" y="1071"/>
                </a:lnTo>
                <a:lnTo>
                  <a:pt x="149" y="1074"/>
                </a:lnTo>
                <a:lnTo>
                  <a:pt x="153" y="1079"/>
                </a:lnTo>
                <a:lnTo>
                  <a:pt x="158" y="1083"/>
                </a:lnTo>
                <a:lnTo>
                  <a:pt x="199" y="1083"/>
                </a:lnTo>
                <a:lnTo>
                  <a:pt x="199" y="1083"/>
                </a:lnTo>
                <a:lnTo>
                  <a:pt x="201" y="1083"/>
                </a:lnTo>
                <a:lnTo>
                  <a:pt x="206" y="1080"/>
                </a:lnTo>
                <a:lnTo>
                  <a:pt x="209" y="1079"/>
                </a:lnTo>
                <a:lnTo>
                  <a:pt x="211" y="1076"/>
                </a:lnTo>
                <a:lnTo>
                  <a:pt x="213" y="1072"/>
                </a:lnTo>
                <a:lnTo>
                  <a:pt x="214" y="1067"/>
                </a:lnTo>
                <a:lnTo>
                  <a:pt x="214" y="1067"/>
                </a:lnTo>
                <a:lnTo>
                  <a:pt x="213" y="1043"/>
                </a:lnTo>
                <a:lnTo>
                  <a:pt x="210" y="1034"/>
                </a:lnTo>
                <a:lnTo>
                  <a:pt x="210" y="1032"/>
                </a:lnTo>
                <a:lnTo>
                  <a:pt x="209" y="1032"/>
                </a:lnTo>
                <a:lnTo>
                  <a:pt x="209" y="1032"/>
                </a:lnTo>
                <a:lnTo>
                  <a:pt x="208" y="1028"/>
                </a:lnTo>
                <a:lnTo>
                  <a:pt x="205" y="1014"/>
                </a:lnTo>
                <a:lnTo>
                  <a:pt x="201" y="972"/>
                </a:lnTo>
                <a:lnTo>
                  <a:pt x="194" y="905"/>
                </a:lnTo>
                <a:lnTo>
                  <a:pt x="194" y="905"/>
                </a:lnTo>
                <a:lnTo>
                  <a:pt x="194" y="882"/>
                </a:lnTo>
                <a:lnTo>
                  <a:pt x="197" y="836"/>
                </a:lnTo>
                <a:lnTo>
                  <a:pt x="200" y="788"/>
                </a:lnTo>
                <a:lnTo>
                  <a:pt x="204" y="757"/>
                </a:lnTo>
                <a:lnTo>
                  <a:pt x="204" y="757"/>
                </a:lnTo>
                <a:lnTo>
                  <a:pt x="213" y="696"/>
                </a:lnTo>
                <a:lnTo>
                  <a:pt x="219" y="651"/>
                </a:lnTo>
                <a:lnTo>
                  <a:pt x="234" y="717"/>
                </a:lnTo>
                <a:lnTo>
                  <a:pt x="234" y="717"/>
                </a:lnTo>
                <a:lnTo>
                  <a:pt x="250" y="745"/>
                </a:lnTo>
                <a:lnTo>
                  <a:pt x="261" y="766"/>
                </a:lnTo>
                <a:lnTo>
                  <a:pt x="263" y="774"/>
                </a:lnTo>
                <a:lnTo>
                  <a:pt x="265" y="778"/>
                </a:lnTo>
                <a:lnTo>
                  <a:pt x="265" y="778"/>
                </a:lnTo>
                <a:lnTo>
                  <a:pt x="266" y="817"/>
                </a:lnTo>
                <a:lnTo>
                  <a:pt x="272" y="898"/>
                </a:lnTo>
                <a:lnTo>
                  <a:pt x="280" y="1017"/>
                </a:lnTo>
                <a:lnTo>
                  <a:pt x="280" y="1017"/>
                </a:lnTo>
                <a:lnTo>
                  <a:pt x="285" y="1023"/>
                </a:lnTo>
                <a:lnTo>
                  <a:pt x="288" y="1027"/>
                </a:lnTo>
                <a:lnTo>
                  <a:pt x="289" y="1027"/>
                </a:lnTo>
                <a:lnTo>
                  <a:pt x="290" y="1027"/>
                </a:lnTo>
                <a:lnTo>
                  <a:pt x="290" y="1027"/>
                </a:lnTo>
                <a:lnTo>
                  <a:pt x="289" y="1038"/>
                </a:lnTo>
                <a:lnTo>
                  <a:pt x="288" y="1051"/>
                </a:lnTo>
                <a:lnTo>
                  <a:pt x="289" y="1057"/>
                </a:lnTo>
                <a:lnTo>
                  <a:pt x="290" y="1062"/>
                </a:lnTo>
                <a:lnTo>
                  <a:pt x="290" y="1062"/>
                </a:lnTo>
                <a:lnTo>
                  <a:pt x="295" y="1077"/>
                </a:lnTo>
                <a:lnTo>
                  <a:pt x="298" y="1081"/>
                </a:lnTo>
                <a:lnTo>
                  <a:pt x="300" y="1083"/>
                </a:lnTo>
                <a:lnTo>
                  <a:pt x="387" y="1083"/>
                </a:lnTo>
                <a:lnTo>
                  <a:pt x="387" y="1083"/>
                </a:lnTo>
                <a:lnTo>
                  <a:pt x="396" y="1083"/>
                </a:lnTo>
                <a:lnTo>
                  <a:pt x="405" y="1080"/>
                </a:lnTo>
                <a:lnTo>
                  <a:pt x="412" y="1079"/>
                </a:lnTo>
                <a:lnTo>
                  <a:pt x="419" y="1076"/>
                </a:lnTo>
                <a:lnTo>
                  <a:pt x="425" y="1072"/>
                </a:lnTo>
                <a:lnTo>
                  <a:pt x="429" y="1069"/>
                </a:lnTo>
                <a:lnTo>
                  <a:pt x="431" y="1066"/>
                </a:lnTo>
                <a:lnTo>
                  <a:pt x="433" y="1062"/>
                </a:lnTo>
                <a:lnTo>
                  <a:pt x="433" y="1062"/>
                </a:lnTo>
                <a:lnTo>
                  <a:pt x="431" y="1061"/>
                </a:lnTo>
                <a:lnTo>
                  <a:pt x="430" y="1058"/>
                </a:lnTo>
                <a:lnTo>
                  <a:pt x="424" y="1055"/>
                </a:lnTo>
                <a:lnTo>
                  <a:pt x="402" y="1046"/>
                </a:lnTo>
                <a:lnTo>
                  <a:pt x="382" y="1039"/>
                </a:lnTo>
                <a:lnTo>
                  <a:pt x="372" y="1037"/>
                </a:lnTo>
                <a:lnTo>
                  <a:pt x="366" y="1022"/>
                </a:lnTo>
                <a:lnTo>
                  <a:pt x="366" y="1022"/>
                </a:lnTo>
                <a:lnTo>
                  <a:pt x="365" y="1005"/>
                </a:lnTo>
                <a:lnTo>
                  <a:pt x="363" y="968"/>
                </a:lnTo>
                <a:lnTo>
                  <a:pt x="361" y="925"/>
                </a:lnTo>
                <a:lnTo>
                  <a:pt x="361" y="906"/>
                </a:lnTo>
                <a:lnTo>
                  <a:pt x="361" y="889"/>
                </a:lnTo>
                <a:lnTo>
                  <a:pt x="361" y="889"/>
                </a:lnTo>
                <a:lnTo>
                  <a:pt x="361" y="874"/>
                </a:lnTo>
                <a:lnTo>
                  <a:pt x="360" y="856"/>
                </a:lnTo>
                <a:lnTo>
                  <a:pt x="355" y="818"/>
                </a:lnTo>
                <a:lnTo>
                  <a:pt x="350" y="784"/>
                </a:lnTo>
                <a:lnTo>
                  <a:pt x="346" y="762"/>
                </a:lnTo>
                <a:lnTo>
                  <a:pt x="346" y="762"/>
                </a:lnTo>
                <a:lnTo>
                  <a:pt x="342" y="662"/>
                </a:lnTo>
                <a:lnTo>
                  <a:pt x="340" y="592"/>
                </a:lnTo>
                <a:lnTo>
                  <a:pt x="337" y="564"/>
                </a:lnTo>
                <a:lnTo>
                  <a:pt x="336" y="544"/>
                </a:lnTo>
                <a:lnTo>
                  <a:pt x="336" y="544"/>
                </a:lnTo>
                <a:lnTo>
                  <a:pt x="333" y="530"/>
                </a:lnTo>
                <a:lnTo>
                  <a:pt x="330" y="520"/>
                </a:lnTo>
                <a:lnTo>
                  <a:pt x="326" y="511"/>
                </a:lnTo>
                <a:lnTo>
                  <a:pt x="322" y="505"/>
                </a:lnTo>
                <a:lnTo>
                  <a:pt x="314" y="497"/>
                </a:lnTo>
                <a:lnTo>
                  <a:pt x="311" y="493"/>
                </a:lnTo>
                <a:lnTo>
                  <a:pt x="311" y="493"/>
                </a:lnTo>
                <a:lnTo>
                  <a:pt x="312" y="488"/>
                </a:lnTo>
                <a:lnTo>
                  <a:pt x="313" y="484"/>
                </a:lnTo>
                <a:lnTo>
                  <a:pt x="316" y="483"/>
                </a:lnTo>
                <a:lnTo>
                  <a:pt x="316" y="483"/>
                </a:lnTo>
                <a:lnTo>
                  <a:pt x="317" y="482"/>
                </a:lnTo>
                <a:lnTo>
                  <a:pt x="317" y="478"/>
                </a:lnTo>
                <a:lnTo>
                  <a:pt x="316" y="466"/>
                </a:lnTo>
                <a:lnTo>
                  <a:pt x="311" y="431"/>
                </a:lnTo>
                <a:lnTo>
                  <a:pt x="305" y="395"/>
                </a:lnTo>
                <a:lnTo>
                  <a:pt x="304" y="383"/>
                </a:lnTo>
                <a:lnTo>
                  <a:pt x="304" y="379"/>
                </a:lnTo>
                <a:lnTo>
                  <a:pt x="305" y="376"/>
                </a:lnTo>
                <a:lnTo>
                  <a:pt x="305" y="376"/>
                </a:lnTo>
                <a:lnTo>
                  <a:pt x="308" y="370"/>
                </a:lnTo>
                <a:lnTo>
                  <a:pt x="312" y="356"/>
                </a:lnTo>
                <a:lnTo>
                  <a:pt x="321" y="315"/>
                </a:lnTo>
                <a:lnTo>
                  <a:pt x="330" y="276"/>
                </a:lnTo>
                <a:lnTo>
                  <a:pt x="333" y="261"/>
                </a:lnTo>
                <a:lnTo>
                  <a:pt x="336" y="254"/>
                </a:lnTo>
                <a:lnTo>
                  <a:pt x="336" y="254"/>
                </a:lnTo>
                <a:lnTo>
                  <a:pt x="337" y="252"/>
                </a:lnTo>
                <a:lnTo>
                  <a:pt x="337" y="248"/>
                </a:lnTo>
                <a:lnTo>
                  <a:pt x="336" y="244"/>
                </a:lnTo>
                <a:lnTo>
                  <a:pt x="335" y="240"/>
                </a:lnTo>
                <a:lnTo>
                  <a:pt x="331" y="235"/>
                </a:lnTo>
                <a:lnTo>
                  <a:pt x="327" y="232"/>
                </a:lnTo>
                <a:lnTo>
                  <a:pt x="322" y="228"/>
                </a:lnTo>
                <a:lnTo>
                  <a:pt x="316" y="224"/>
                </a:lnTo>
                <a:lnTo>
                  <a:pt x="316" y="224"/>
                </a:lnTo>
                <a:lnTo>
                  <a:pt x="274" y="205"/>
                </a:lnTo>
                <a:lnTo>
                  <a:pt x="244" y="193"/>
                </a:lnTo>
                <a:lnTo>
                  <a:pt x="244" y="193"/>
                </a:lnTo>
                <a:lnTo>
                  <a:pt x="246" y="177"/>
                </a:lnTo>
                <a:lnTo>
                  <a:pt x="247" y="163"/>
                </a:lnTo>
                <a:lnTo>
                  <a:pt x="248" y="158"/>
                </a:lnTo>
                <a:lnTo>
                  <a:pt x="250" y="153"/>
                </a:lnTo>
                <a:lnTo>
                  <a:pt x="250" y="153"/>
                </a:lnTo>
                <a:lnTo>
                  <a:pt x="252" y="145"/>
                </a:lnTo>
                <a:lnTo>
                  <a:pt x="253" y="138"/>
                </a:lnTo>
                <a:lnTo>
                  <a:pt x="255" y="127"/>
                </a:lnTo>
                <a:lnTo>
                  <a:pt x="255" y="127"/>
                </a:lnTo>
                <a:lnTo>
                  <a:pt x="275" y="97"/>
                </a:lnTo>
                <a:lnTo>
                  <a:pt x="275" y="97"/>
                </a:lnTo>
                <a:lnTo>
                  <a:pt x="275" y="91"/>
                </a:lnTo>
                <a:lnTo>
                  <a:pt x="275" y="79"/>
                </a:lnTo>
                <a:lnTo>
                  <a:pt x="275" y="68"/>
                </a:lnTo>
                <a:lnTo>
                  <a:pt x="275" y="61"/>
                </a:lnTo>
                <a:lnTo>
                  <a:pt x="275" y="61"/>
                </a:lnTo>
                <a:lnTo>
                  <a:pt x="274" y="59"/>
                </a:lnTo>
                <a:lnTo>
                  <a:pt x="270" y="55"/>
                </a:lnTo>
                <a:lnTo>
                  <a:pt x="256" y="42"/>
                </a:lnTo>
                <a:lnTo>
                  <a:pt x="238" y="30"/>
                </a:lnTo>
                <a:lnTo>
                  <a:pt x="224" y="21"/>
                </a:lnTo>
                <a:lnTo>
                  <a:pt x="224" y="21"/>
                </a:lnTo>
                <a:lnTo>
                  <a:pt x="219" y="19"/>
                </a:lnTo>
                <a:lnTo>
                  <a:pt x="214" y="19"/>
                </a:lnTo>
                <a:lnTo>
                  <a:pt x="209" y="21"/>
                </a:lnTo>
                <a:lnTo>
                  <a:pt x="204" y="23"/>
                </a:lnTo>
                <a:lnTo>
                  <a:pt x="196" y="28"/>
                </a:lnTo>
                <a:lnTo>
                  <a:pt x="194" y="31"/>
                </a:lnTo>
                <a:lnTo>
                  <a:pt x="194" y="0"/>
                </a:lnTo>
                <a:lnTo>
                  <a:pt x="158" y="0"/>
                </a:lnTo>
                <a:lnTo>
                  <a:pt x="158" y="26"/>
                </a:lnTo>
                <a:close/>
                <a:moveTo>
                  <a:pt x="158" y="97"/>
                </a:moveTo>
                <a:lnTo>
                  <a:pt x="158" y="97"/>
                </a:lnTo>
                <a:lnTo>
                  <a:pt x="158" y="103"/>
                </a:lnTo>
                <a:lnTo>
                  <a:pt x="158" y="108"/>
                </a:lnTo>
                <a:lnTo>
                  <a:pt x="158" y="122"/>
                </a:lnTo>
                <a:lnTo>
                  <a:pt x="158" y="122"/>
                </a:lnTo>
                <a:lnTo>
                  <a:pt x="158" y="126"/>
                </a:lnTo>
                <a:lnTo>
                  <a:pt x="159" y="130"/>
                </a:lnTo>
                <a:lnTo>
                  <a:pt x="163" y="135"/>
                </a:lnTo>
                <a:lnTo>
                  <a:pt x="167" y="136"/>
                </a:lnTo>
                <a:lnTo>
                  <a:pt x="168" y="138"/>
                </a:lnTo>
                <a:lnTo>
                  <a:pt x="168" y="138"/>
                </a:lnTo>
                <a:lnTo>
                  <a:pt x="164" y="140"/>
                </a:lnTo>
                <a:lnTo>
                  <a:pt x="161" y="143"/>
                </a:lnTo>
                <a:lnTo>
                  <a:pt x="158" y="143"/>
                </a:lnTo>
                <a:lnTo>
                  <a:pt x="158" y="143"/>
                </a:lnTo>
                <a:lnTo>
                  <a:pt x="158" y="144"/>
                </a:lnTo>
                <a:lnTo>
                  <a:pt x="159" y="146"/>
                </a:lnTo>
                <a:lnTo>
                  <a:pt x="163" y="153"/>
                </a:lnTo>
                <a:lnTo>
                  <a:pt x="163" y="153"/>
                </a:lnTo>
                <a:lnTo>
                  <a:pt x="163" y="155"/>
                </a:lnTo>
                <a:lnTo>
                  <a:pt x="162" y="159"/>
                </a:lnTo>
                <a:lnTo>
                  <a:pt x="158" y="163"/>
                </a:lnTo>
                <a:lnTo>
                  <a:pt x="158" y="163"/>
                </a:lnTo>
                <a:lnTo>
                  <a:pt x="148" y="188"/>
                </a:lnTo>
                <a:lnTo>
                  <a:pt x="148" y="188"/>
                </a:lnTo>
                <a:lnTo>
                  <a:pt x="145" y="190"/>
                </a:lnTo>
                <a:lnTo>
                  <a:pt x="139" y="190"/>
                </a:lnTo>
                <a:lnTo>
                  <a:pt x="122" y="188"/>
                </a:lnTo>
                <a:lnTo>
                  <a:pt x="122" y="188"/>
                </a:lnTo>
                <a:lnTo>
                  <a:pt x="87" y="183"/>
                </a:lnTo>
                <a:lnTo>
                  <a:pt x="61" y="158"/>
                </a:lnTo>
                <a:lnTo>
                  <a:pt x="61" y="158"/>
                </a:lnTo>
                <a:lnTo>
                  <a:pt x="74" y="146"/>
                </a:lnTo>
                <a:lnTo>
                  <a:pt x="84" y="138"/>
                </a:lnTo>
                <a:lnTo>
                  <a:pt x="92" y="132"/>
                </a:lnTo>
                <a:lnTo>
                  <a:pt x="92" y="132"/>
                </a:lnTo>
                <a:lnTo>
                  <a:pt x="94" y="131"/>
                </a:lnTo>
                <a:lnTo>
                  <a:pt x="100" y="127"/>
                </a:lnTo>
                <a:lnTo>
                  <a:pt x="110" y="116"/>
                </a:lnTo>
                <a:lnTo>
                  <a:pt x="122" y="102"/>
                </a:lnTo>
                <a:lnTo>
                  <a:pt x="122" y="102"/>
                </a:lnTo>
                <a:lnTo>
                  <a:pt x="122" y="94"/>
                </a:lnTo>
                <a:lnTo>
                  <a:pt x="122" y="87"/>
                </a:lnTo>
                <a:lnTo>
                  <a:pt x="122" y="87"/>
                </a:lnTo>
                <a:lnTo>
                  <a:pt x="143" y="82"/>
                </a:lnTo>
                <a:lnTo>
                  <a:pt x="143" y="82"/>
                </a:lnTo>
                <a:lnTo>
                  <a:pt x="145" y="80"/>
                </a:lnTo>
                <a:lnTo>
                  <a:pt x="148" y="78"/>
                </a:lnTo>
                <a:lnTo>
                  <a:pt x="150" y="70"/>
                </a:lnTo>
                <a:lnTo>
                  <a:pt x="153" y="61"/>
                </a:lnTo>
                <a:lnTo>
                  <a:pt x="153" y="61"/>
                </a:lnTo>
                <a:lnTo>
                  <a:pt x="154" y="60"/>
                </a:lnTo>
                <a:lnTo>
                  <a:pt x="158" y="57"/>
                </a:lnTo>
                <a:lnTo>
                  <a:pt x="158" y="57"/>
                </a:lnTo>
                <a:lnTo>
                  <a:pt x="157" y="78"/>
                </a:lnTo>
                <a:lnTo>
                  <a:pt x="158" y="97"/>
                </a:lnTo>
                <a:lnTo>
                  <a:pt x="158" y="97"/>
                </a:lnTo>
                <a:close/>
                <a:moveTo>
                  <a:pt x="158" y="57"/>
                </a:moveTo>
                <a:lnTo>
                  <a:pt x="158" y="57"/>
                </a:lnTo>
                <a:lnTo>
                  <a:pt x="158" y="56"/>
                </a:lnTo>
                <a:lnTo>
                  <a:pt x="158" y="56"/>
                </a:lnTo>
                <a:lnTo>
                  <a:pt x="158" y="57"/>
                </a:lnTo>
                <a:lnTo>
                  <a:pt x="158" y="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/>
          <p:cNvSpPr>
            <a:spLocks noEditPoints="1"/>
          </p:cNvSpPr>
          <p:nvPr/>
        </p:nvSpPr>
        <p:spPr bwMode="auto">
          <a:xfrm>
            <a:off x="4717538" y="748241"/>
            <a:ext cx="569008" cy="1710695"/>
          </a:xfrm>
          <a:custGeom>
            <a:avLst/>
            <a:gdLst>
              <a:gd name="T0" fmla="*/ 147 w 310"/>
              <a:gd name="T1" fmla="*/ 10 h 932"/>
              <a:gd name="T2" fmla="*/ 147 w 310"/>
              <a:gd name="T3" fmla="*/ 5 h 932"/>
              <a:gd name="T4" fmla="*/ 97 w 310"/>
              <a:gd name="T5" fmla="*/ 5 h 932"/>
              <a:gd name="T6" fmla="*/ 81 w 310"/>
              <a:gd name="T7" fmla="*/ 18 h 932"/>
              <a:gd name="T8" fmla="*/ 97 w 310"/>
              <a:gd name="T9" fmla="*/ 41 h 932"/>
              <a:gd name="T10" fmla="*/ 95 w 310"/>
              <a:gd name="T11" fmla="*/ 70 h 932"/>
              <a:gd name="T12" fmla="*/ 86 w 310"/>
              <a:gd name="T13" fmla="*/ 76 h 932"/>
              <a:gd name="T14" fmla="*/ 57 w 310"/>
              <a:gd name="T15" fmla="*/ 123 h 932"/>
              <a:gd name="T16" fmla="*/ 55 w 310"/>
              <a:gd name="T17" fmla="*/ 168 h 932"/>
              <a:gd name="T18" fmla="*/ 75 w 310"/>
              <a:gd name="T19" fmla="*/ 213 h 932"/>
              <a:gd name="T20" fmla="*/ 98 w 310"/>
              <a:gd name="T21" fmla="*/ 297 h 932"/>
              <a:gd name="T22" fmla="*/ 79 w 310"/>
              <a:gd name="T23" fmla="*/ 318 h 932"/>
              <a:gd name="T24" fmla="*/ 51 w 310"/>
              <a:gd name="T25" fmla="*/ 326 h 932"/>
              <a:gd name="T26" fmla="*/ 19 w 310"/>
              <a:gd name="T27" fmla="*/ 372 h 932"/>
              <a:gd name="T28" fmla="*/ 5 w 310"/>
              <a:gd name="T29" fmla="*/ 393 h 932"/>
              <a:gd name="T30" fmla="*/ 4 w 310"/>
              <a:gd name="T31" fmla="*/ 427 h 932"/>
              <a:gd name="T32" fmla="*/ 13 w 310"/>
              <a:gd name="T33" fmla="*/ 476 h 932"/>
              <a:gd name="T34" fmla="*/ 66 w 310"/>
              <a:gd name="T35" fmla="*/ 493 h 932"/>
              <a:gd name="T36" fmla="*/ 69 w 310"/>
              <a:gd name="T37" fmla="*/ 547 h 932"/>
              <a:gd name="T38" fmla="*/ 69 w 310"/>
              <a:gd name="T39" fmla="*/ 676 h 932"/>
              <a:gd name="T40" fmla="*/ 95 w 310"/>
              <a:gd name="T41" fmla="*/ 813 h 932"/>
              <a:gd name="T42" fmla="*/ 116 w 310"/>
              <a:gd name="T43" fmla="*/ 882 h 932"/>
              <a:gd name="T44" fmla="*/ 107 w 310"/>
              <a:gd name="T45" fmla="*/ 889 h 932"/>
              <a:gd name="T46" fmla="*/ 76 w 310"/>
              <a:gd name="T47" fmla="*/ 904 h 932"/>
              <a:gd name="T48" fmla="*/ 62 w 310"/>
              <a:gd name="T49" fmla="*/ 915 h 932"/>
              <a:gd name="T50" fmla="*/ 93 w 310"/>
              <a:gd name="T51" fmla="*/ 932 h 932"/>
              <a:gd name="T52" fmla="*/ 187 w 310"/>
              <a:gd name="T53" fmla="*/ 931 h 932"/>
              <a:gd name="T54" fmla="*/ 203 w 310"/>
              <a:gd name="T55" fmla="*/ 915 h 932"/>
              <a:gd name="T56" fmla="*/ 249 w 310"/>
              <a:gd name="T57" fmla="*/ 884 h 932"/>
              <a:gd name="T58" fmla="*/ 233 w 310"/>
              <a:gd name="T59" fmla="*/ 865 h 932"/>
              <a:gd name="T60" fmla="*/ 219 w 310"/>
              <a:gd name="T61" fmla="*/ 752 h 932"/>
              <a:gd name="T62" fmla="*/ 196 w 310"/>
              <a:gd name="T63" fmla="*/ 701 h 932"/>
              <a:gd name="T64" fmla="*/ 193 w 310"/>
              <a:gd name="T65" fmla="*/ 610 h 932"/>
              <a:gd name="T66" fmla="*/ 224 w 310"/>
              <a:gd name="T67" fmla="*/ 554 h 932"/>
              <a:gd name="T68" fmla="*/ 235 w 310"/>
              <a:gd name="T69" fmla="*/ 494 h 932"/>
              <a:gd name="T70" fmla="*/ 247 w 310"/>
              <a:gd name="T71" fmla="*/ 457 h 932"/>
              <a:gd name="T72" fmla="*/ 263 w 310"/>
              <a:gd name="T73" fmla="*/ 413 h 932"/>
              <a:gd name="T74" fmla="*/ 285 w 310"/>
              <a:gd name="T75" fmla="*/ 340 h 932"/>
              <a:gd name="T76" fmla="*/ 280 w 310"/>
              <a:gd name="T77" fmla="*/ 203 h 932"/>
              <a:gd name="T78" fmla="*/ 280 w 310"/>
              <a:gd name="T79" fmla="*/ 178 h 932"/>
              <a:gd name="T80" fmla="*/ 309 w 310"/>
              <a:gd name="T81" fmla="*/ 135 h 932"/>
              <a:gd name="T82" fmla="*/ 304 w 310"/>
              <a:gd name="T83" fmla="*/ 95 h 932"/>
              <a:gd name="T84" fmla="*/ 271 w 310"/>
              <a:gd name="T85" fmla="*/ 74 h 932"/>
              <a:gd name="T86" fmla="*/ 208 w 310"/>
              <a:gd name="T87" fmla="*/ 86 h 932"/>
              <a:gd name="T88" fmla="*/ 193 w 310"/>
              <a:gd name="T89" fmla="*/ 81 h 932"/>
              <a:gd name="T90" fmla="*/ 202 w 310"/>
              <a:gd name="T91" fmla="*/ 111 h 932"/>
              <a:gd name="T92" fmla="*/ 188 w 310"/>
              <a:gd name="T93" fmla="*/ 127 h 932"/>
              <a:gd name="T94" fmla="*/ 168 w 310"/>
              <a:gd name="T95" fmla="*/ 90 h 932"/>
              <a:gd name="T96" fmla="*/ 163 w 310"/>
              <a:gd name="T97" fmla="*/ 61 h 932"/>
              <a:gd name="T98" fmla="*/ 163 w 310"/>
              <a:gd name="T99" fmla="*/ 15 h 932"/>
              <a:gd name="T100" fmla="*/ 133 w 310"/>
              <a:gd name="T101" fmla="*/ 86 h 932"/>
              <a:gd name="T102" fmla="*/ 144 w 310"/>
              <a:gd name="T103" fmla="*/ 138 h 932"/>
              <a:gd name="T104" fmla="*/ 147 w 310"/>
              <a:gd name="T105" fmla="*/ 187 h 932"/>
              <a:gd name="T106" fmla="*/ 119 w 310"/>
              <a:gd name="T107" fmla="*/ 165 h 932"/>
              <a:gd name="T108" fmla="*/ 114 w 310"/>
              <a:gd name="T109" fmla="*/ 151 h 932"/>
              <a:gd name="T110" fmla="*/ 112 w 310"/>
              <a:gd name="T111" fmla="*/ 127 h 932"/>
              <a:gd name="T112" fmla="*/ 118 w 310"/>
              <a:gd name="T113" fmla="*/ 102 h 932"/>
              <a:gd name="T114" fmla="*/ 117 w 310"/>
              <a:gd name="T115" fmla="*/ 81 h 932"/>
              <a:gd name="T116" fmla="*/ 147 w 310"/>
              <a:gd name="T117" fmla="*/ 1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0" h="932">
                <a:moveTo>
                  <a:pt x="163" y="15"/>
                </a:moveTo>
                <a:lnTo>
                  <a:pt x="163" y="15"/>
                </a:lnTo>
                <a:lnTo>
                  <a:pt x="149" y="10"/>
                </a:lnTo>
                <a:lnTo>
                  <a:pt x="149" y="10"/>
                </a:lnTo>
                <a:lnTo>
                  <a:pt x="147" y="10"/>
                </a:lnTo>
                <a:lnTo>
                  <a:pt x="147" y="10"/>
                </a:lnTo>
                <a:lnTo>
                  <a:pt x="149" y="10"/>
                </a:lnTo>
                <a:lnTo>
                  <a:pt x="149" y="10"/>
                </a:lnTo>
                <a:lnTo>
                  <a:pt x="150" y="8"/>
                </a:lnTo>
                <a:lnTo>
                  <a:pt x="150" y="6"/>
                </a:lnTo>
                <a:lnTo>
                  <a:pt x="147" y="5"/>
                </a:lnTo>
                <a:lnTo>
                  <a:pt x="147" y="5"/>
                </a:lnTo>
                <a:lnTo>
                  <a:pt x="132" y="0"/>
                </a:lnTo>
                <a:lnTo>
                  <a:pt x="122" y="15"/>
                </a:lnTo>
                <a:lnTo>
                  <a:pt x="113" y="9"/>
                </a:lnTo>
                <a:lnTo>
                  <a:pt x="112" y="10"/>
                </a:lnTo>
                <a:lnTo>
                  <a:pt x="108" y="13"/>
                </a:lnTo>
                <a:lnTo>
                  <a:pt x="97" y="5"/>
                </a:lnTo>
                <a:lnTo>
                  <a:pt x="97" y="5"/>
                </a:lnTo>
                <a:lnTo>
                  <a:pt x="93" y="5"/>
                </a:lnTo>
                <a:lnTo>
                  <a:pt x="89" y="8"/>
                </a:lnTo>
                <a:lnTo>
                  <a:pt x="85" y="11"/>
                </a:lnTo>
                <a:lnTo>
                  <a:pt x="85" y="11"/>
                </a:lnTo>
                <a:lnTo>
                  <a:pt x="81" y="18"/>
                </a:lnTo>
                <a:lnTo>
                  <a:pt x="81" y="22"/>
                </a:lnTo>
                <a:lnTo>
                  <a:pt x="81" y="25"/>
                </a:lnTo>
                <a:lnTo>
                  <a:pt x="91" y="31"/>
                </a:lnTo>
                <a:lnTo>
                  <a:pt x="89" y="36"/>
                </a:lnTo>
                <a:lnTo>
                  <a:pt x="97" y="41"/>
                </a:lnTo>
                <a:lnTo>
                  <a:pt x="97" y="41"/>
                </a:lnTo>
                <a:lnTo>
                  <a:pt x="98" y="44"/>
                </a:lnTo>
                <a:lnTo>
                  <a:pt x="98" y="50"/>
                </a:lnTo>
                <a:lnTo>
                  <a:pt x="97" y="56"/>
                </a:lnTo>
                <a:lnTo>
                  <a:pt x="97" y="56"/>
                </a:lnTo>
                <a:lnTo>
                  <a:pt x="95" y="64"/>
                </a:lnTo>
                <a:lnTo>
                  <a:pt x="95" y="70"/>
                </a:lnTo>
                <a:lnTo>
                  <a:pt x="97" y="76"/>
                </a:lnTo>
                <a:lnTo>
                  <a:pt x="97" y="76"/>
                </a:lnTo>
                <a:lnTo>
                  <a:pt x="91" y="76"/>
                </a:lnTo>
                <a:lnTo>
                  <a:pt x="89" y="76"/>
                </a:lnTo>
                <a:lnTo>
                  <a:pt x="86" y="76"/>
                </a:lnTo>
                <a:lnTo>
                  <a:pt x="86" y="76"/>
                </a:lnTo>
                <a:lnTo>
                  <a:pt x="80" y="86"/>
                </a:lnTo>
                <a:lnTo>
                  <a:pt x="75" y="94"/>
                </a:lnTo>
                <a:lnTo>
                  <a:pt x="71" y="102"/>
                </a:lnTo>
                <a:lnTo>
                  <a:pt x="71" y="102"/>
                </a:lnTo>
                <a:lnTo>
                  <a:pt x="66" y="111"/>
                </a:lnTo>
                <a:lnTo>
                  <a:pt x="57" y="123"/>
                </a:lnTo>
                <a:lnTo>
                  <a:pt x="53" y="131"/>
                </a:lnTo>
                <a:lnTo>
                  <a:pt x="51" y="138"/>
                </a:lnTo>
                <a:lnTo>
                  <a:pt x="50" y="146"/>
                </a:lnTo>
                <a:lnTo>
                  <a:pt x="51" y="152"/>
                </a:lnTo>
                <a:lnTo>
                  <a:pt x="51" y="152"/>
                </a:lnTo>
                <a:lnTo>
                  <a:pt x="55" y="168"/>
                </a:lnTo>
                <a:lnTo>
                  <a:pt x="60" y="184"/>
                </a:lnTo>
                <a:lnTo>
                  <a:pt x="65" y="199"/>
                </a:lnTo>
                <a:lnTo>
                  <a:pt x="67" y="205"/>
                </a:lnTo>
                <a:lnTo>
                  <a:pt x="71" y="208"/>
                </a:lnTo>
                <a:lnTo>
                  <a:pt x="71" y="208"/>
                </a:lnTo>
                <a:lnTo>
                  <a:pt x="75" y="213"/>
                </a:lnTo>
                <a:lnTo>
                  <a:pt x="80" y="222"/>
                </a:lnTo>
                <a:lnTo>
                  <a:pt x="88" y="245"/>
                </a:lnTo>
                <a:lnTo>
                  <a:pt x="94" y="268"/>
                </a:lnTo>
                <a:lnTo>
                  <a:pt x="97" y="279"/>
                </a:lnTo>
                <a:lnTo>
                  <a:pt x="97" y="279"/>
                </a:lnTo>
                <a:lnTo>
                  <a:pt x="98" y="297"/>
                </a:lnTo>
                <a:lnTo>
                  <a:pt x="100" y="309"/>
                </a:lnTo>
                <a:lnTo>
                  <a:pt x="102" y="315"/>
                </a:lnTo>
                <a:lnTo>
                  <a:pt x="102" y="315"/>
                </a:lnTo>
                <a:lnTo>
                  <a:pt x="100" y="316"/>
                </a:lnTo>
                <a:lnTo>
                  <a:pt x="95" y="316"/>
                </a:lnTo>
                <a:lnTo>
                  <a:pt x="79" y="318"/>
                </a:lnTo>
                <a:lnTo>
                  <a:pt x="62" y="319"/>
                </a:lnTo>
                <a:lnTo>
                  <a:pt x="57" y="319"/>
                </a:lnTo>
                <a:lnTo>
                  <a:pt x="56" y="320"/>
                </a:lnTo>
                <a:lnTo>
                  <a:pt x="56" y="320"/>
                </a:lnTo>
                <a:lnTo>
                  <a:pt x="55" y="323"/>
                </a:lnTo>
                <a:lnTo>
                  <a:pt x="51" y="326"/>
                </a:lnTo>
                <a:lnTo>
                  <a:pt x="39" y="340"/>
                </a:lnTo>
                <a:lnTo>
                  <a:pt x="27" y="356"/>
                </a:lnTo>
                <a:lnTo>
                  <a:pt x="23" y="362"/>
                </a:lnTo>
                <a:lnTo>
                  <a:pt x="20" y="366"/>
                </a:lnTo>
                <a:lnTo>
                  <a:pt x="20" y="366"/>
                </a:lnTo>
                <a:lnTo>
                  <a:pt x="19" y="372"/>
                </a:lnTo>
                <a:lnTo>
                  <a:pt x="19" y="377"/>
                </a:lnTo>
                <a:lnTo>
                  <a:pt x="20" y="381"/>
                </a:lnTo>
                <a:lnTo>
                  <a:pt x="20" y="381"/>
                </a:lnTo>
                <a:lnTo>
                  <a:pt x="16" y="384"/>
                </a:lnTo>
                <a:lnTo>
                  <a:pt x="9" y="389"/>
                </a:lnTo>
                <a:lnTo>
                  <a:pt x="5" y="393"/>
                </a:lnTo>
                <a:lnTo>
                  <a:pt x="1" y="398"/>
                </a:lnTo>
                <a:lnTo>
                  <a:pt x="0" y="401"/>
                </a:lnTo>
                <a:lnTo>
                  <a:pt x="0" y="406"/>
                </a:lnTo>
                <a:lnTo>
                  <a:pt x="0" y="406"/>
                </a:lnTo>
                <a:lnTo>
                  <a:pt x="3" y="417"/>
                </a:lnTo>
                <a:lnTo>
                  <a:pt x="4" y="427"/>
                </a:lnTo>
                <a:lnTo>
                  <a:pt x="5" y="447"/>
                </a:lnTo>
                <a:lnTo>
                  <a:pt x="5" y="447"/>
                </a:lnTo>
                <a:lnTo>
                  <a:pt x="6" y="456"/>
                </a:lnTo>
                <a:lnTo>
                  <a:pt x="8" y="466"/>
                </a:lnTo>
                <a:lnTo>
                  <a:pt x="11" y="474"/>
                </a:lnTo>
                <a:lnTo>
                  <a:pt x="13" y="476"/>
                </a:lnTo>
                <a:lnTo>
                  <a:pt x="15" y="478"/>
                </a:lnTo>
                <a:lnTo>
                  <a:pt x="15" y="478"/>
                </a:lnTo>
                <a:lnTo>
                  <a:pt x="43" y="485"/>
                </a:lnTo>
                <a:lnTo>
                  <a:pt x="58" y="490"/>
                </a:lnTo>
                <a:lnTo>
                  <a:pt x="66" y="493"/>
                </a:lnTo>
                <a:lnTo>
                  <a:pt x="66" y="493"/>
                </a:lnTo>
                <a:lnTo>
                  <a:pt x="69" y="498"/>
                </a:lnTo>
                <a:lnTo>
                  <a:pt x="71" y="503"/>
                </a:lnTo>
                <a:lnTo>
                  <a:pt x="71" y="503"/>
                </a:lnTo>
                <a:lnTo>
                  <a:pt x="71" y="507"/>
                </a:lnTo>
                <a:lnTo>
                  <a:pt x="71" y="517"/>
                </a:lnTo>
                <a:lnTo>
                  <a:pt x="69" y="547"/>
                </a:lnTo>
                <a:lnTo>
                  <a:pt x="66" y="582"/>
                </a:lnTo>
                <a:lnTo>
                  <a:pt x="66" y="597"/>
                </a:lnTo>
                <a:lnTo>
                  <a:pt x="66" y="610"/>
                </a:lnTo>
                <a:lnTo>
                  <a:pt x="66" y="610"/>
                </a:lnTo>
                <a:lnTo>
                  <a:pt x="67" y="638"/>
                </a:lnTo>
                <a:lnTo>
                  <a:pt x="69" y="676"/>
                </a:lnTo>
                <a:lnTo>
                  <a:pt x="70" y="714"/>
                </a:lnTo>
                <a:lnTo>
                  <a:pt x="71" y="742"/>
                </a:lnTo>
                <a:lnTo>
                  <a:pt x="71" y="742"/>
                </a:lnTo>
                <a:lnTo>
                  <a:pt x="74" y="755"/>
                </a:lnTo>
                <a:lnTo>
                  <a:pt x="80" y="772"/>
                </a:lnTo>
                <a:lnTo>
                  <a:pt x="95" y="813"/>
                </a:lnTo>
                <a:lnTo>
                  <a:pt x="111" y="851"/>
                </a:lnTo>
                <a:lnTo>
                  <a:pt x="116" y="865"/>
                </a:lnTo>
                <a:lnTo>
                  <a:pt x="117" y="874"/>
                </a:lnTo>
                <a:lnTo>
                  <a:pt x="117" y="874"/>
                </a:lnTo>
                <a:lnTo>
                  <a:pt x="117" y="879"/>
                </a:lnTo>
                <a:lnTo>
                  <a:pt x="116" y="882"/>
                </a:lnTo>
                <a:lnTo>
                  <a:pt x="113" y="884"/>
                </a:lnTo>
                <a:lnTo>
                  <a:pt x="112" y="887"/>
                </a:lnTo>
                <a:lnTo>
                  <a:pt x="108" y="888"/>
                </a:lnTo>
                <a:lnTo>
                  <a:pt x="107" y="888"/>
                </a:lnTo>
                <a:lnTo>
                  <a:pt x="107" y="889"/>
                </a:lnTo>
                <a:lnTo>
                  <a:pt x="107" y="889"/>
                </a:lnTo>
                <a:lnTo>
                  <a:pt x="107" y="890"/>
                </a:lnTo>
                <a:lnTo>
                  <a:pt x="104" y="892"/>
                </a:lnTo>
                <a:lnTo>
                  <a:pt x="97" y="898"/>
                </a:lnTo>
                <a:lnTo>
                  <a:pt x="86" y="902"/>
                </a:lnTo>
                <a:lnTo>
                  <a:pt x="81" y="904"/>
                </a:lnTo>
                <a:lnTo>
                  <a:pt x="76" y="904"/>
                </a:lnTo>
                <a:lnTo>
                  <a:pt x="76" y="904"/>
                </a:lnTo>
                <a:lnTo>
                  <a:pt x="64" y="904"/>
                </a:lnTo>
                <a:lnTo>
                  <a:pt x="61" y="906"/>
                </a:lnTo>
                <a:lnTo>
                  <a:pt x="61" y="910"/>
                </a:lnTo>
                <a:lnTo>
                  <a:pt x="61" y="910"/>
                </a:lnTo>
                <a:lnTo>
                  <a:pt x="62" y="915"/>
                </a:lnTo>
                <a:lnTo>
                  <a:pt x="67" y="920"/>
                </a:lnTo>
                <a:lnTo>
                  <a:pt x="74" y="926"/>
                </a:lnTo>
                <a:lnTo>
                  <a:pt x="81" y="930"/>
                </a:lnTo>
                <a:lnTo>
                  <a:pt x="81" y="930"/>
                </a:lnTo>
                <a:lnTo>
                  <a:pt x="86" y="931"/>
                </a:lnTo>
                <a:lnTo>
                  <a:pt x="93" y="932"/>
                </a:lnTo>
                <a:lnTo>
                  <a:pt x="108" y="931"/>
                </a:lnTo>
                <a:lnTo>
                  <a:pt x="122" y="930"/>
                </a:lnTo>
                <a:lnTo>
                  <a:pt x="132" y="930"/>
                </a:lnTo>
                <a:lnTo>
                  <a:pt x="132" y="930"/>
                </a:lnTo>
                <a:lnTo>
                  <a:pt x="166" y="931"/>
                </a:lnTo>
                <a:lnTo>
                  <a:pt x="187" y="931"/>
                </a:lnTo>
                <a:lnTo>
                  <a:pt x="198" y="930"/>
                </a:lnTo>
                <a:lnTo>
                  <a:pt x="198" y="930"/>
                </a:lnTo>
                <a:lnTo>
                  <a:pt x="200" y="929"/>
                </a:lnTo>
                <a:lnTo>
                  <a:pt x="201" y="926"/>
                </a:lnTo>
                <a:lnTo>
                  <a:pt x="203" y="921"/>
                </a:lnTo>
                <a:lnTo>
                  <a:pt x="203" y="915"/>
                </a:lnTo>
                <a:lnTo>
                  <a:pt x="244" y="915"/>
                </a:lnTo>
                <a:lnTo>
                  <a:pt x="244" y="889"/>
                </a:lnTo>
                <a:lnTo>
                  <a:pt x="244" y="889"/>
                </a:lnTo>
                <a:lnTo>
                  <a:pt x="247" y="889"/>
                </a:lnTo>
                <a:lnTo>
                  <a:pt x="249" y="888"/>
                </a:lnTo>
                <a:lnTo>
                  <a:pt x="249" y="884"/>
                </a:lnTo>
                <a:lnTo>
                  <a:pt x="249" y="884"/>
                </a:lnTo>
                <a:lnTo>
                  <a:pt x="248" y="882"/>
                </a:lnTo>
                <a:lnTo>
                  <a:pt x="247" y="879"/>
                </a:lnTo>
                <a:lnTo>
                  <a:pt x="240" y="874"/>
                </a:lnTo>
                <a:lnTo>
                  <a:pt x="236" y="870"/>
                </a:lnTo>
                <a:lnTo>
                  <a:pt x="233" y="865"/>
                </a:lnTo>
                <a:lnTo>
                  <a:pt x="230" y="860"/>
                </a:lnTo>
                <a:lnTo>
                  <a:pt x="229" y="854"/>
                </a:lnTo>
                <a:lnTo>
                  <a:pt x="229" y="854"/>
                </a:lnTo>
                <a:lnTo>
                  <a:pt x="222" y="800"/>
                </a:lnTo>
                <a:lnTo>
                  <a:pt x="219" y="752"/>
                </a:lnTo>
                <a:lnTo>
                  <a:pt x="219" y="752"/>
                </a:lnTo>
                <a:lnTo>
                  <a:pt x="217" y="742"/>
                </a:lnTo>
                <a:lnTo>
                  <a:pt x="215" y="732"/>
                </a:lnTo>
                <a:lnTo>
                  <a:pt x="208" y="720"/>
                </a:lnTo>
                <a:lnTo>
                  <a:pt x="198" y="706"/>
                </a:lnTo>
                <a:lnTo>
                  <a:pt x="198" y="706"/>
                </a:lnTo>
                <a:lnTo>
                  <a:pt x="196" y="701"/>
                </a:lnTo>
                <a:lnTo>
                  <a:pt x="193" y="696"/>
                </a:lnTo>
                <a:lnTo>
                  <a:pt x="191" y="685"/>
                </a:lnTo>
                <a:lnTo>
                  <a:pt x="189" y="671"/>
                </a:lnTo>
                <a:lnTo>
                  <a:pt x="189" y="657"/>
                </a:lnTo>
                <a:lnTo>
                  <a:pt x="191" y="629"/>
                </a:lnTo>
                <a:lnTo>
                  <a:pt x="193" y="610"/>
                </a:lnTo>
                <a:lnTo>
                  <a:pt x="193" y="610"/>
                </a:lnTo>
                <a:lnTo>
                  <a:pt x="194" y="602"/>
                </a:lnTo>
                <a:lnTo>
                  <a:pt x="198" y="594"/>
                </a:lnTo>
                <a:lnTo>
                  <a:pt x="207" y="579"/>
                </a:lnTo>
                <a:lnTo>
                  <a:pt x="217" y="564"/>
                </a:lnTo>
                <a:lnTo>
                  <a:pt x="224" y="554"/>
                </a:lnTo>
                <a:lnTo>
                  <a:pt x="224" y="554"/>
                </a:lnTo>
                <a:lnTo>
                  <a:pt x="226" y="541"/>
                </a:lnTo>
                <a:lnTo>
                  <a:pt x="227" y="525"/>
                </a:lnTo>
                <a:lnTo>
                  <a:pt x="229" y="503"/>
                </a:lnTo>
                <a:lnTo>
                  <a:pt x="229" y="503"/>
                </a:lnTo>
                <a:lnTo>
                  <a:pt x="235" y="494"/>
                </a:lnTo>
                <a:lnTo>
                  <a:pt x="241" y="484"/>
                </a:lnTo>
                <a:lnTo>
                  <a:pt x="243" y="479"/>
                </a:lnTo>
                <a:lnTo>
                  <a:pt x="244" y="473"/>
                </a:lnTo>
                <a:lnTo>
                  <a:pt x="244" y="473"/>
                </a:lnTo>
                <a:lnTo>
                  <a:pt x="245" y="462"/>
                </a:lnTo>
                <a:lnTo>
                  <a:pt x="247" y="457"/>
                </a:lnTo>
                <a:lnTo>
                  <a:pt x="249" y="447"/>
                </a:lnTo>
                <a:lnTo>
                  <a:pt x="249" y="447"/>
                </a:lnTo>
                <a:lnTo>
                  <a:pt x="252" y="440"/>
                </a:lnTo>
                <a:lnTo>
                  <a:pt x="257" y="431"/>
                </a:lnTo>
                <a:lnTo>
                  <a:pt x="262" y="419"/>
                </a:lnTo>
                <a:lnTo>
                  <a:pt x="263" y="413"/>
                </a:lnTo>
                <a:lnTo>
                  <a:pt x="264" y="406"/>
                </a:lnTo>
                <a:lnTo>
                  <a:pt x="264" y="406"/>
                </a:lnTo>
                <a:lnTo>
                  <a:pt x="267" y="391"/>
                </a:lnTo>
                <a:lnTo>
                  <a:pt x="273" y="373"/>
                </a:lnTo>
                <a:lnTo>
                  <a:pt x="285" y="340"/>
                </a:lnTo>
                <a:lnTo>
                  <a:pt x="285" y="340"/>
                </a:lnTo>
                <a:lnTo>
                  <a:pt x="290" y="319"/>
                </a:lnTo>
                <a:lnTo>
                  <a:pt x="295" y="287"/>
                </a:lnTo>
                <a:lnTo>
                  <a:pt x="299" y="258"/>
                </a:lnTo>
                <a:lnTo>
                  <a:pt x="300" y="244"/>
                </a:lnTo>
                <a:lnTo>
                  <a:pt x="300" y="244"/>
                </a:lnTo>
                <a:lnTo>
                  <a:pt x="280" y="203"/>
                </a:lnTo>
                <a:lnTo>
                  <a:pt x="280" y="203"/>
                </a:lnTo>
                <a:lnTo>
                  <a:pt x="274" y="193"/>
                </a:lnTo>
                <a:lnTo>
                  <a:pt x="274" y="193"/>
                </a:lnTo>
                <a:lnTo>
                  <a:pt x="274" y="189"/>
                </a:lnTo>
                <a:lnTo>
                  <a:pt x="277" y="184"/>
                </a:lnTo>
                <a:lnTo>
                  <a:pt x="280" y="178"/>
                </a:lnTo>
                <a:lnTo>
                  <a:pt x="280" y="178"/>
                </a:lnTo>
                <a:lnTo>
                  <a:pt x="295" y="163"/>
                </a:lnTo>
                <a:lnTo>
                  <a:pt x="295" y="163"/>
                </a:lnTo>
                <a:lnTo>
                  <a:pt x="299" y="156"/>
                </a:lnTo>
                <a:lnTo>
                  <a:pt x="304" y="147"/>
                </a:lnTo>
                <a:lnTo>
                  <a:pt x="309" y="135"/>
                </a:lnTo>
                <a:lnTo>
                  <a:pt x="310" y="128"/>
                </a:lnTo>
                <a:lnTo>
                  <a:pt x="310" y="122"/>
                </a:lnTo>
                <a:lnTo>
                  <a:pt x="310" y="122"/>
                </a:lnTo>
                <a:lnTo>
                  <a:pt x="309" y="108"/>
                </a:lnTo>
                <a:lnTo>
                  <a:pt x="306" y="102"/>
                </a:lnTo>
                <a:lnTo>
                  <a:pt x="304" y="95"/>
                </a:lnTo>
                <a:lnTo>
                  <a:pt x="299" y="90"/>
                </a:lnTo>
                <a:lnTo>
                  <a:pt x="294" y="85"/>
                </a:lnTo>
                <a:lnTo>
                  <a:pt x="287" y="80"/>
                </a:lnTo>
                <a:lnTo>
                  <a:pt x="280" y="76"/>
                </a:lnTo>
                <a:lnTo>
                  <a:pt x="280" y="76"/>
                </a:lnTo>
                <a:lnTo>
                  <a:pt x="271" y="74"/>
                </a:lnTo>
                <a:lnTo>
                  <a:pt x="262" y="72"/>
                </a:lnTo>
                <a:lnTo>
                  <a:pt x="253" y="72"/>
                </a:lnTo>
                <a:lnTo>
                  <a:pt x="245" y="72"/>
                </a:lnTo>
                <a:lnTo>
                  <a:pt x="234" y="75"/>
                </a:lnTo>
                <a:lnTo>
                  <a:pt x="229" y="76"/>
                </a:lnTo>
                <a:lnTo>
                  <a:pt x="208" y="86"/>
                </a:lnTo>
                <a:lnTo>
                  <a:pt x="208" y="86"/>
                </a:lnTo>
                <a:lnTo>
                  <a:pt x="202" y="83"/>
                </a:lnTo>
                <a:lnTo>
                  <a:pt x="197" y="81"/>
                </a:lnTo>
                <a:lnTo>
                  <a:pt x="196" y="81"/>
                </a:lnTo>
                <a:lnTo>
                  <a:pt x="193" y="81"/>
                </a:lnTo>
                <a:lnTo>
                  <a:pt x="193" y="81"/>
                </a:lnTo>
                <a:lnTo>
                  <a:pt x="192" y="83"/>
                </a:lnTo>
                <a:lnTo>
                  <a:pt x="193" y="85"/>
                </a:lnTo>
                <a:lnTo>
                  <a:pt x="197" y="93"/>
                </a:lnTo>
                <a:lnTo>
                  <a:pt x="203" y="102"/>
                </a:lnTo>
                <a:lnTo>
                  <a:pt x="203" y="102"/>
                </a:lnTo>
                <a:lnTo>
                  <a:pt x="202" y="111"/>
                </a:lnTo>
                <a:lnTo>
                  <a:pt x="201" y="118"/>
                </a:lnTo>
                <a:lnTo>
                  <a:pt x="200" y="121"/>
                </a:lnTo>
                <a:lnTo>
                  <a:pt x="198" y="122"/>
                </a:lnTo>
                <a:lnTo>
                  <a:pt x="198" y="122"/>
                </a:lnTo>
                <a:lnTo>
                  <a:pt x="192" y="126"/>
                </a:lnTo>
                <a:lnTo>
                  <a:pt x="188" y="127"/>
                </a:lnTo>
                <a:lnTo>
                  <a:pt x="188" y="127"/>
                </a:lnTo>
                <a:lnTo>
                  <a:pt x="184" y="116"/>
                </a:lnTo>
                <a:lnTo>
                  <a:pt x="178" y="102"/>
                </a:lnTo>
                <a:lnTo>
                  <a:pt x="178" y="102"/>
                </a:lnTo>
                <a:lnTo>
                  <a:pt x="172" y="94"/>
                </a:lnTo>
                <a:lnTo>
                  <a:pt x="168" y="90"/>
                </a:lnTo>
                <a:lnTo>
                  <a:pt x="168" y="86"/>
                </a:lnTo>
                <a:lnTo>
                  <a:pt x="168" y="86"/>
                </a:lnTo>
                <a:lnTo>
                  <a:pt x="168" y="81"/>
                </a:lnTo>
                <a:lnTo>
                  <a:pt x="165" y="72"/>
                </a:lnTo>
                <a:lnTo>
                  <a:pt x="163" y="61"/>
                </a:lnTo>
                <a:lnTo>
                  <a:pt x="163" y="61"/>
                </a:lnTo>
                <a:lnTo>
                  <a:pt x="165" y="55"/>
                </a:lnTo>
                <a:lnTo>
                  <a:pt x="168" y="51"/>
                </a:lnTo>
                <a:lnTo>
                  <a:pt x="168" y="46"/>
                </a:lnTo>
                <a:lnTo>
                  <a:pt x="168" y="46"/>
                </a:lnTo>
                <a:lnTo>
                  <a:pt x="163" y="15"/>
                </a:lnTo>
                <a:lnTo>
                  <a:pt x="163" y="15"/>
                </a:lnTo>
                <a:close/>
                <a:moveTo>
                  <a:pt x="117" y="81"/>
                </a:moveTo>
                <a:lnTo>
                  <a:pt x="127" y="71"/>
                </a:lnTo>
                <a:lnTo>
                  <a:pt x="137" y="81"/>
                </a:lnTo>
                <a:lnTo>
                  <a:pt x="137" y="81"/>
                </a:lnTo>
                <a:lnTo>
                  <a:pt x="135" y="84"/>
                </a:lnTo>
                <a:lnTo>
                  <a:pt x="133" y="86"/>
                </a:lnTo>
                <a:lnTo>
                  <a:pt x="132" y="91"/>
                </a:lnTo>
                <a:lnTo>
                  <a:pt x="132" y="91"/>
                </a:lnTo>
                <a:lnTo>
                  <a:pt x="133" y="105"/>
                </a:lnTo>
                <a:lnTo>
                  <a:pt x="137" y="122"/>
                </a:lnTo>
                <a:lnTo>
                  <a:pt x="137" y="122"/>
                </a:lnTo>
                <a:lnTo>
                  <a:pt x="144" y="138"/>
                </a:lnTo>
                <a:lnTo>
                  <a:pt x="146" y="146"/>
                </a:lnTo>
                <a:lnTo>
                  <a:pt x="147" y="152"/>
                </a:lnTo>
                <a:lnTo>
                  <a:pt x="147" y="152"/>
                </a:lnTo>
                <a:lnTo>
                  <a:pt x="147" y="170"/>
                </a:lnTo>
                <a:lnTo>
                  <a:pt x="147" y="187"/>
                </a:lnTo>
                <a:lnTo>
                  <a:pt x="147" y="187"/>
                </a:lnTo>
                <a:lnTo>
                  <a:pt x="135" y="177"/>
                </a:lnTo>
                <a:lnTo>
                  <a:pt x="127" y="170"/>
                </a:lnTo>
                <a:lnTo>
                  <a:pt x="122" y="168"/>
                </a:lnTo>
                <a:lnTo>
                  <a:pt x="122" y="168"/>
                </a:lnTo>
                <a:lnTo>
                  <a:pt x="121" y="166"/>
                </a:lnTo>
                <a:lnTo>
                  <a:pt x="119" y="165"/>
                </a:lnTo>
                <a:lnTo>
                  <a:pt x="118" y="160"/>
                </a:lnTo>
                <a:lnTo>
                  <a:pt x="118" y="156"/>
                </a:lnTo>
                <a:lnTo>
                  <a:pt x="117" y="152"/>
                </a:lnTo>
                <a:lnTo>
                  <a:pt x="117" y="152"/>
                </a:lnTo>
                <a:lnTo>
                  <a:pt x="116" y="151"/>
                </a:lnTo>
                <a:lnTo>
                  <a:pt x="114" y="151"/>
                </a:lnTo>
                <a:lnTo>
                  <a:pt x="113" y="150"/>
                </a:lnTo>
                <a:lnTo>
                  <a:pt x="112" y="147"/>
                </a:lnTo>
                <a:lnTo>
                  <a:pt x="112" y="147"/>
                </a:lnTo>
                <a:lnTo>
                  <a:pt x="111" y="137"/>
                </a:lnTo>
                <a:lnTo>
                  <a:pt x="111" y="132"/>
                </a:lnTo>
                <a:lnTo>
                  <a:pt x="112" y="127"/>
                </a:lnTo>
                <a:lnTo>
                  <a:pt x="112" y="127"/>
                </a:lnTo>
                <a:lnTo>
                  <a:pt x="114" y="122"/>
                </a:lnTo>
                <a:lnTo>
                  <a:pt x="116" y="118"/>
                </a:lnTo>
                <a:lnTo>
                  <a:pt x="117" y="107"/>
                </a:lnTo>
                <a:lnTo>
                  <a:pt x="117" y="107"/>
                </a:lnTo>
                <a:lnTo>
                  <a:pt x="118" y="102"/>
                </a:lnTo>
                <a:lnTo>
                  <a:pt x="121" y="97"/>
                </a:lnTo>
                <a:lnTo>
                  <a:pt x="122" y="94"/>
                </a:lnTo>
                <a:lnTo>
                  <a:pt x="122" y="91"/>
                </a:lnTo>
                <a:lnTo>
                  <a:pt x="122" y="91"/>
                </a:lnTo>
                <a:lnTo>
                  <a:pt x="119" y="85"/>
                </a:lnTo>
                <a:lnTo>
                  <a:pt x="117" y="81"/>
                </a:lnTo>
                <a:lnTo>
                  <a:pt x="117" y="81"/>
                </a:lnTo>
                <a:close/>
                <a:moveTo>
                  <a:pt x="147" y="187"/>
                </a:moveTo>
                <a:lnTo>
                  <a:pt x="147" y="187"/>
                </a:lnTo>
                <a:lnTo>
                  <a:pt x="147" y="188"/>
                </a:lnTo>
                <a:lnTo>
                  <a:pt x="147" y="188"/>
                </a:lnTo>
                <a:lnTo>
                  <a:pt x="147" y="187"/>
                </a:lnTo>
                <a:lnTo>
                  <a:pt x="147" y="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1"/>
          <p:cNvSpPr>
            <a:spLocks noEditPoints="1"/>
          </p:cNvSpPr>
          <p:nvPr/>
        </p:nvSpPr>
        <p:spPr bwMode="auto">
          <a:xfrm>
            <a:off x="2847718" y="783135"/>
            <a:ext cx="638175" cy="1662113"/>
          </a:xfrm>
          <a:custGeom>
            <a:avLst/>
            <a:gdLst>
              <a:gd name="T0" fmla="*/ 178 w 402"/>
              <a:gd name="T1" fmla="*/ 557 h 1047"/>
              <a:gd name="T2" fmla="*/ 172 w 402"/>
              <a:gd name="T3" fmla="*/ 726 h 1047"/>
              <a:gd name="T4" fmla="*/ 167 w 402"/>
              <a:gd name="T5" fmla="*/ 967 h 1047"/>
              <a:gd name="T6" fmla="*/ 173 w 402"/>
              <a:gd name="T7" fmla="*/ 1011 h 1047"/>
              <a:gd name="T8" fmla="*/ 230 w 402"/>
              <a:gd name="T9" fmla="*/ 1034 h 1047"/>
              <a:gd name="T10" fmla="*/ 272 w 402"/>
              <a:gd name="T11" fmla="*/ 1033 h 1047"/>
              <a:gd name="T12" fmla="*/ 265 w 402"/>
              <a:gd name="T13" fmla="*/ 1008 h 1047"/>
              <a:gd name="T14" fmla="*/ 247 w 402"/>
              <a:gd name="T15" fmla="*/ 986 h 1047"/>
              <a:gd name="T16" fmla="*/ 258 w 402"/>
              <a:gd name="T17" fmla="*/ 794 h 1047"/>
              <a:gd name="T18" fmla="*/ 271 w 402"/>
              <a:gd name="T19" fmla="*/ 628 h 1047"/>
              <a:gd name="T20" fmla="*/ 316 w 402"/>
              <a:gd name="T21" fmla="*/ 531 h 1047"/>
              <a:gd name="T22" fmla="*/ 305 w 402"/>
              <a:gd name="T23" fmla="*/ 409 h 1047"/>
              <a:gd name="T24" fmla="*/ 358 w 402"/>
              <a:gd name="T25" fmla="*/ 259 h 1047"/>
              <a:gd name="T26" fmla="*/ 399 w 402"/>
              <a:gd name="T27" fmla="*/ 233 h 1047"/>
              <a:gd name="T28" fmla="*/ 392 w 402"/>
              <a:gd name="T29" fmla="*/ 183 h 1047"/>
              <a:gd name="T30" fmla="*/ 364 w 402"/>
              <a:gd name="T31" fmla="*/ 135 h 1047"/>
              <a:gd name="T32" fmla="*/ 336 w 402"/>
              <a:gd name="T33" fmla="*/ 97 h 1047"/>
              <a:gd name="T34" fmla="*/ 295 w 402"/>
              <a:gd name="T35" fmla="*/ 28 h 1047"/>
              <a:gd name="T36" fmla="*/ 276 w 402"/>
              <a:gd name="T37" fmla="*/ 13 h 1047"/>
              <a:gd name="T38" fmla="*/ 262 w 402"/>
              <a:gd name="T39" fmla="*/ 19 h 1047"/>
              <a:gd name="T40" fmla="*/ 247 w 402"/>
              <a:gd name="T41" fmla="*/ 17 h 1047"/>
              <a:gd name="T42" fmla="*/ 241 w 402"/>
              <a:gd name="T43" fmla="*/ 22 h 1047"/>
              <a:gd name="T44" fmla="*/ 216 w 402"/>
              <a:gd name="T45" fmla="*/ 0 h 1047"/>
              <a:gd name="T46" fmla="*/ 181 w 402"/>
              <a:gd name="T47" fmla="*/ 16 h 1047"/>
              <a:gd name="T48" fmla="*/ 138 w 402"/>
              <a:gd name="T49" fmla="*/ 19 h 1047"/>
              <a:gd name="T50" fmla="*/ 98 w 402"/>
              <a:gd name="T51" fmla="*/ 60 h 1047"/>
              <a:gd name="T52" fmla="*/ 98 w 402"/>
              <a:gd name="T53" fmla="*/ 93 h 1047"/>
              <a:gd name="T54" fmla="*/ 110 w 402"/>
              <a:gd name="T55" fmla="*/ 132 h 1047"/>
              <a:gd name="T56" fmla="*/ 61 w 402"/>
              <a:gd name="T57" fmla="*/ 164 h 1047"/>
              <a:gd name="T58" fmla="*/ 41 w 402"/>
              <a:gd name="T59" fmla="*/ 188 h 1047"/>
              <a:gd name="T60" fmla="*/ 56 w 402"/>
              <a:gd name="T61" fmla="*/ 319 h 1047"/>
              <a:gd name="T62" fmla="*/ 58 w 402"/>
              <a:gd name="T63" fmla="*/ 397 h 1047"/>
              <a:gd name="T64" fmla="*/ 49 w 402"/>
              <a:gd name="T65" fmla="*/ 422 h 1047"/>
              <a:gd name="T66" fmla="*/ 38 w 402"/>
              <a:gd name="T67" fmla="*/ 461 h 1047"/>
              <a:gd name="T68" fmla="*/ 50 w 402"/>
              <a:gd name="T69" fmla="*/ 652 h 1047"/>
              <a:gd name="T70" fmla="*/ 26 w 402"/>
              <a:gd name="T71" fmla="*/ 721 h 1047"/>
              <a:gd name="T72" fmla="*/ 22 w 402"/>
              <a:gd name="T73" fmla="*/ 958 h 1047"/>
              <a:gd name="T74" fmla="*/ 23 w 402"/>
              <a:gd name="T75" fmla="*/ 981 h 1047"/>
              <a:gd name="T76" fmla="*/ 0 w 402"/>
              <a:gd name="T77" fmla="*/ 1022 h 1047"/>
              <a:gd name="T78" fmla="*/ 27 w 402"/>
              <a:gd name="T79" fmla="*/ 1047 h 1047"/>
              <a:gd name="T80" fmla="*/ 79 w 402"/>
              <a:gd name="T81" fmla="*/ 1032 h 1047"/>
              <a:gd name="T82" fmla="*/ 98 w 402"/>
              <a:gd name="T83" fmla="*/ 987 h 1047"/>
              <a:gd name="T84" fmla="*/ 112 w 402"/>
              <a:gd name="T85" fmla="*/ 803 h 1047"/>
              <a:gd name="T86" fmla="*/ 157 w 402"/>
              <a:gd name="T87" fmla="*/ 655 h 1047"/>
              <a:gd name="T88" fmla="*/ 260 w 402"/>
              <a:gd name="T89" fmla="*/ 116 h 1047"/>
              <a:gd name="T90" fmla="*/ 244 w 402"/>
              <a:gd name="T91" fmla="*/ 155 h 1047"/>
              <a:gd name="T92" fmla="*/ 232 w 402"/>
              <a:gd name="T93" fmla="*/ 127 h 1047"/>
              <a:gd name="T94" fmla="*/ 234 w 402"/>
              <a:gd name="T95" fmla="*/ 98 h 1047"/>
              <a:gd name="T96" fmla="*/ 262 w 402"/>
              <a:gd name="T97" fmla="*/ 75 h 1047"/>
              <a:gd name="T98" fmla="*/ 272 w 402"/>
              <a:gd name="T99" fmla="*/ 74 h 1047"/>
              <a:gd name="T100" fmla="*/ 257 w 402"/>
              <a:gd name="T101" fmla="*/ 82 h 1047"/>
              <a:gd name="T102" fmla="*/ 283 w 402"/>
              <a:gd name="T103" fmla="*/ 108 h 1047"/>
              <a:gd name="T104" fmla="*/ 300 w 402"/>
              <a:gd name="T105" fmla="*/ 120 h 1047"/>
              <a:gd name="T106" fmla="*/ 307 w 402"/>
              <a:gd name="T107" fmla="*/ 141 h 1047"/>
              <a:gd name="T108" fmla="*/ 316 w 402"/>
              <a:gd name="T109" fmla="*/ 188 h 1047"/>
              <a:gd name="T110" fmla="*/ 300 w 402"/>
              <a:gd name="T111" fmla="*/ 188 h 1047"/>
              <a:gd name="T112" fmla="*/ 279 w 402"/>
              <a:gd name="T113" fmla="*/ 173 h 1047"/>
              <a:gd name="T114" fmla="*/ 266 w 402"/>
              <a:gd name="T115" fmla="*/ 168 h 1047"/>
              <a:gd name="T116" fmla="*/ 267 w 402"/>
              <a:gd name="T117" fmla="*/ 126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1047">
                <a:moveTo>
                  <a:pt x="157" y="655"/>
                </a:moveTo>
                <a:lnTo>
                  <a:pt x="157" y="655"/>
                </a:lnTo>
                <a:lnTo>
                  <a:pt x="163" y="635"/>
                </a:lnTo>
                <a:lnTo>
                  <a:pt x="168" y="608"/>
                </a:lnTo>
                <a:lnTo>
                  <a:pt x="178" y="561"/>
                </a:lnTo>
                <a:lnTo>
                  <a:pt x="178" y="561"/>
                </a:lnTo>
                <a:lnTo>
                  <a:pt x="178" y="557"/>
                </a:lnTo>
                <a:lnTo>
                  <a:pt x="178" y="557"/>
                </a:lnTo>
                <a:lnTo>
                  <a:pt x="178" y="561"/>
                </a:lnTo>
                <a:lnTo>
                  <a:pt x="178" y="561"/>
                </a:lnTo>
                <a:lnTo>
                  <a:pt x="174" y="647"/>
                </a:lnTo>
                <a:lnTo>
                  <a:pt x="173" y="696"/>
                </a:lnTo>
                <a:lnTo>
                  <a:pt x="172" y="726"/>
                </a:lnTo>
                <a:lnTo>
                  <a:pt x="172" y="726"/>
                </a:lnTo>
                <a:lnTo>
                  <a:pt x="171" y="743"/>
                </a:lnTo>
                <a:lnTo>
                  <a:pt x="171" y="766"/>
                </a:lnTo>
                <a:lnTo>
                  <a:pt x="172" y="812"/>
                </a:lnTo>
                <a:lnTo>
                  <a:pt x="172" y="812"/>
                </a:lnTo>
                <a:lnTo>
                  <a:pt x="172" y="846"/>
                </a:lnTo>
                <a:lnTo>
                  <a:pt x="169" y="898"/>
                </a:lnTo>
                <a:lnTo>
                  <a:pt x="167" y="967"/>
                </a:lnTo>
                <a:lnTo>
                  <a:pt x="167" y="967"/>
                </a:lnTo>
                <a:lnTo>
                  <a:pt x="169" y="970"/>
                </a:lnTo>
                <a:lnTo>
                  <a:pt x="172" y="972"/>
                </a:lnTo>
                <a:lnTo>
                  <a:pt x="172" y="972"/>
                </a:lnTo>
                <a:lnTo>
                  <a:pt x="172" y="1011"/>
                </a:lnTo>
                <a:lnTo>
                  <a:pt x="172" y="1011"/>
                </a:lnTo>
                <a:lnTo>
                  <a:pt x="173" y="1011"/>
                </a:lnTo>
                <a:lnTo>
                  <a:pt x="177" y="1011"/>
                </a:lnTo>
                <a:lnTo>
                  <a:pt x="182" y="1013"/>
                </a:lnTo>
                <a:lnTo>
                  <a:pt x="190" y="1017"/>
                </a:lnTo>
                <a:lnTo>
                  <a:pt x="190" y="1017"/>
                </a:lnTo>
                <a:lnTo>
                  <a:pt x="202" y="1024"/>
                </a:lnTo>
                <a:lnTo>
                  <a:pt x="220" y="1032"/>
                </a:lnTo>
                <a:lnTo>
                  <a:pt x="230" y="1034"/>
                </a:lnTo>
                <a:lnTo>
                  <a:pt x="241" y="1037"/>
                </a:lnTo>
                <a:lnTo>
                  <a:pt x="249" y="1038"/>
                </a:lnTo>
                <a:lnTo>
                  <a:pt x="258" y="1038"/>
                </a:lnTo>
                <a:lnTo>
                  <a:pt x="258" y="1038"/>
                </a:lnTo>
                <a:lnTo>
                  <a:pt x="266" y="1037"/>
                </a:lnTo>
                <a:lnTo>
                  <a:pt x="270" y="1036"/>
                </a:lnTo>
                <a:lnTo>
                  <a:pt x="272" y="1033"/>
                </a:lnTo>
                <a:lnTo>
                  <a:pt x="274" y="1030"/>
                </a:lnTo>
                <a:lnTo>
                  <a:pt x="272" y="1027"/>
                </a:lnTo>
                <a:lnTo>
                  <a:pt x="271" y="1023"/>
                </a:lnTo>
                <a:lnTo>
                  <a:pt x="271" y="1023"/>
                </a:lnTo>
                <a:lnTo>
                  <a:pt x="269" y="1018"/>
                </a:lnTo>
                <a:lnTo>
                  <a:pt x="265" y="1008"/>
                </a:lnTo>
                <a:lnTo>
                  <a:pt x="265" y="1008"/>
                </a:lnTo>
                <a:lnTo>
                  <a:pt x="263" y="1005"/>
                </a:lnTo>
                <a:lnTo>
                  <a:pt x="260" y="1001"/>
                </a:lnTo>
                <a:lnTo>
                  <a:pt x="253" y="996"/>
                </a:lnTo>
                <a:lnTo>
                  <a:pt x="244" y="990"/>
                </a:lnTo>
                <a:lnTo>
                  <a:pt x="244" y="990"/>
                </a:lnTo>
                <a:lnTo>
                  <a:pt x="246" y="989"/>
                </a:lnTo>
                <a:lnTo>
                  <a:pt x="247" y="986"/>
                </a:lnTo>
                <a:lnTo>
                  <a:pt x="247" y="981"/>
                </a:lnTo>
                <a:lnTo>
                  <a:pt x="247" y="981"/>
                </a:lnTo>
                <a:lnTo>
                  <a:pt x="244" y="963"/>
                </a:lnTo>
                <a:lnTo>
                  <a:pt x="244" y="949"/>
                </a:lnTo>
                <a:lnTo>
                  <a:pt x="244" y="936"/>
                </a:lnTo>
                <a:lnTo>
                  <a:pt x="244" y="936"/>
                </a:lnTo>
                <a:lnTo>
                  <a:pt x="258" y="794"/>
                </a:lnTo>
                <a:lnTo>
                  <a:pt x="258" y="794"/>
                </a:lnTo>
                <a:lnTo>
                  <a:pt x="260" y="737"/>
                </a:lnTo>
                <a:lnTo>
                  <a:pt x="262" y="672"/>
                </a:lnTo>
                <a:lnTo>
                  <a:pt x="262" y="672"/>
                </a:lnTo>
                <a:lnTo>
                  <a:pt x="263" y="660"/>
                </a:lnTo>
                <a:lnTo>
                  <a:pt x="267" y="644"/>
                </a:lnTo>
                <a:lnTo>
                  <a:pt x="271" y="628"/>
                </a:lnTo>
                <a:lnTo>
                  <a:pt x="274" y="616"/>
                </a:lnTo>
                <a:lnTo>
                  <a:pt x="274" y="616"/>
                </a:lnTo>
                <a:lnTo>
                  <a:pt x="276" y="600"/>
                </a:lnTo>
                <a:lnTo>
                  <a:pt x="280" y="574"/>
                </a:lnTo>
                <a:lnTo>
                  <a:pt x="285" y="541"/>
                </a:lnTo>
                <a:lnTo>
                  <a:pt x="285" y="541"/>
                </a:lnTo>
                <a:lnTo>
                  <a:pt x="316" y="531"/>
                </a:lnTo>
                <a:lnTo>
                  <a:pt x="336" y="522"/>
                </a:lnTo>
                <a:lnTo>
                  <a:pt x="345" y="519"/>
                </a:lnTo>
                <a:lnTo>
                  <a:pt x="345" y="519"/>
                </a:lnTo>
                <a:lnTo>
                  <a:pt x="345" y="479"/>
                </a:lnTo>
                <a:lnTo>
                  <a:pt x="312" y="414"/>
                </a:lnTo>
                <a:lnTo>
                  <a:pt x="312" y="414"/>
                </a:lnTo>
                <a:lnTo>
                  <a:pt x="305" y="409"/>
                </a:lnTo>
                <a:lnTo>
                  <a:pt x="298" y="406"/>
                </a:lnTo>
                <a:lnTo>
                  <a:pt x="298" y="406"/>
                </a:lnTo>
                <a:lnTo>
                  <a:pt x="276" y="402"/>
                </a:lnTo>
                <a:lnTo>
                  <a:pt x="280" y="280"/>
                </a:lnTo>
                <a:lnTo>
                  <a:pt x="280" y="280"/>
                </a:lnTo>
                <a:lnTo>
                  <a:pt x="313" y="272"/>
                </a:lnTo>
                <a:lnTo>
                  <a:pt x="358" y="259"/>
                </a:lnTo>
                <a:lnTo>
                  <a:pt x="358" y="259"/>
                </a:lnTo>
                <a:lnTo>
                  <a:pt x="369" y="256"/>
                </a:lnTo>
                <a:lnTo>
                  <a:pt x="379" y="251"/>
                </a:lnTo>
                <a:lnTo>
                  <a:pt x="388" y="245"/>
                </a:lnTo>
                <a:lnTo>
                  <a:pt x="393" y="242"/>
                </a:lnTo>
                <a:lnTo>
                  <a:pt x="393" y="242"/>
                </a:lnTo>
                <a:lnTo>
                  <a:pt x="399" y="233"/>
                </a:lnTo>
                <a:lnTo>
                  <a:pt x="402" y="229"/>
                </a:lnTo>
                <a:lnTo>
                  <a:pt x="402" y="226"/>
                </a:lnTo>
                <a:lnTo>
                  <a:pt x="402" y="226"/>
                </a:lnTo>
                <a:lnTo>
                  <a:pt x="401" y="220"/>
                </a:lnTo>
                <a:lnTo>
                  <a:pt x="398" y="206"/>
                </a:lnTo>
                <a:lnTo>
                  <a:pt x="394" y="190"/>
                </a:lnTo>
                <a:lnTo>
                  <a:pt x="392" y="183"/>
                </a:lnTo>
                <a:lnTo>
                  <a:pt x="389" y="177"/>
                </a:lnTo>
                <a:lnTo>
                  <a:pt x="389" y="177"/>
                </a:lnTo>
                <a:lnTo>
                  <a:pt x="379" y="155"/>
                </a:lnTo>
                <a:lnTo>
                  <a:pt x="374" y="146"/>
                </a:lnTo>
                <a:lnTo>
                  <a:pt x="369" y="141"/>
                </a:lnTo>
                <a:lnTo>
                  <a:pt x="369" y="141"/>
                </a:lnTo>
                <a:lnTo>
                  <a:pt x="364" y="135"/>
                </a:lnTo>
                <a:lnTo>
                  <a:pt x="359" y="127"/>
                </a:lnTo>
                <a:lnTo>
                  <a:pt x="351" y="117"/>
                </a:lnTo>
                <a:lnTo>
                  <a:pt x="351" y="117"/>
                </a:lnTo>
                <a:lnTo>
                  <a:pt x="344" y="106"/>
                </a:lnTo>
                <a:lnTo>
                  <a:pt x="338" y="99"/>
                </a:lnTo>
                <a:lnTo>
                  <a:pt x="336" y="97"/>
                </a:lnTo>
                <a:lnTo>
                  <a:pt x="336" y="97"/>
                </a:lnTo>
                <a:lnTo>
                  <a:pt x="331" y="93"/>
                </a:lnTo>
                <a:lnTo>
                  <a:pt x="316" y="78"/>
                </a:lnTo>
                <a:lnTo>
                  <a:pt x="316" y="78"/>
                </a:lnTo>
                <a:lnTo>
                  <a:pt x="310" y="68"/>
                </a:lnTo>
                <a:lnTo>
                  <a:pt x="303" y="49"/>
                </a:lnTo>
                <a:lnTo>
                  <a:pt x="303" y="49"/>
                </a:lnTo>
                <a:lnTo>
                  <a:pt x="295" y="28"/>
                </a:lnTo>
                <a:lnTo>
                  <a:pt x="290" y="18"/>
                </a:lnTo>
                <a:lnTo>
                  <a:pt x="288" y="14"/>
                </a:lnTo>
                <a:lnTo>
                  <a:pt x="285" y="13"/>
                </a:lnTo>
                <a:lnTo>
                  <a:pt x="285" y="13"/>
                </a:lnTo>
                <a:lnTo>
                  <a:pt x="279" y="12"/>
                </a:lnTo>
                <a:lnTo>
                  <a:pt x="276" y="13"/>
                </a:lnTo>
                <a:lnTo>
                  <a:pt x="276" y="13"/>
                </a:lnTo>
                <a:lnTo>
                  <a:pt x="281" y="23"/>
                </a:lnTo>
                <a:lnTo>
                  <a:pt x="285" y="33"/>
                </a:lnTo>
                <a:lnTo>
                  <a:pt x="285" y="33"/>
                </a:lnTo>
                <a:lnTo>
                  <a:pt x="275" y="28"/>
                </a:lnTo>
                <a:lnTo>
                  <a:pt x="267" y="23"/>
                </a:lnTo>
                <a:lnTo>
                  <a:pt x="262" y="19"/>
                </a:lnTo>
                <a:lnTo>
                  <a:pt x="262" y="19"/>
                </a:lnTo>
                <a:lnTo>
                  <a:pt x="253" y="12"/>
                </a:lnTo>
                <a:lnTo>
                  <a:pt x="249" y="11"/>
                </a:lnTo>
                <a:lnTo>
                  <a:pt x="247" y="11"/>
                </a:lnTo>
                <a:lnTo>
                  <a:pt x="247" y="11"/>
                </a:lnTo>
                <a:lnTo>
                  <a:pt x="246" y="12"/>
                </a:lnTo>
                <a:lnTo>
                  <a:pt x="246" y="14"/>
                </a:lnTo>
                <a:lnTo>
                  <a:pt x="247" y="17"/>
                </a:lnTo>
                <a:lnTo>
                  <a:pt x="247" y="19"/>
                </a:lnTo>
                <a:lnTo>
                  <a:pt x="247" y="19"/>
                </a:lnTo>
                <a:lnTo>
                  <a:pt x="247" y="23"/>
                </a:lnTo>
                <a:lnTo>
                  <a:pt x="247" y="24"/>
                </a:lnTo>
                <a:lnTo>
                  <a:pt x="247" y="24"/>
                </a:lnTo>
                <a:lnTo>
                  <a:pt x="241" y="22"/>
                </a:lnTo>
                <a:lnTo>
                  <a:pt x="241" y="22"/>
                </a:lnTo>
                <a:lnTo>
                  <a:pt x="238" y="17"/>
                </a:lnTo>
                <a:lnTo>
                  <a:pt x="235" y="12"/>
                </a:lnTo>
                <a:lnTo>
                  <a:pt x="232" y="7"/>
                </a:lnTo>
                <a:lnTo>
                  <a:pt x="232" y="7"/>
                </a:lnTo>
                <a:lnTo>
                  <a:pt x="228" y="4"/>
                </a:lnTo>
                <a:lnTo>
                  <a:pt x="223" y="2"/>
                </a:lnTo>
                <a:lnTo>
                  <a:pt x="216" y="0"/>
                </a:lnTo>
                <a:lnTo>
                  <a:pt x="208" y="2"/>
                </a:lnTo>
                <a:lnTo>
                  <a:pt x="208" y="2"/>
                </a:lnTo>
                <a:lnTo>
                  <a:pt x="204" y="3"/>
                </a:lnTo>
                <a:lnTo>
                  <a:pt x="199" y="5"/>
                </a:lnTo>
                <a:lnTo>
                  <a:pt x="190" y="11"/>
                </a:lnTo>
                <a:lnTo>
                  <a:pt x="183" y="14"/>
                </a:lnTo>
                <a:lnTo>
                  <a:pt x="181" y="16"/>
                </a:lnTo>
                <a:lnTo>
                  <a:pt x="181" y="16"/>
                </a:lnTo>
                <a:lnTo>
                  <a:pt x="176" y="16"/>
                </a:lnTo>
                <a:lnTo>
                  <a:pt x="166" y="14"/>
                </a:lnTo>
                <a:lnTo>
                  <a:pt x="154" y="14"/>
                </a:lnTo>
                <a:lnTo>
                  <a:pt x="145" y="16"/>
                </a:lnTo>
                <a:lnTo>
                  <a:pt x="145" y="16"/>
                </a:lnTo>
                <a:lnTo>
                  <a:pt x="138" y="19"/>
                </a:lnTo>
                <a:lnTo>
                  <a:pt x="129" y="23"/>
                </a:lnTo>
                <a:lnTo>
                  <a:pt x="120" y="30"/>
                </a:lnTo>
                <a:lnTo>
                  <a:pt x="112" y="37"/>
                </a:lnTo>
                <a:lnTo>
                  <a:pt x="112" y="37"/>
                </a:lnTo>
                <a:lnTo>
                  <a:pt x="103" y="52"/>
                </a:lnTo>
                <a:lnTo>
                  <a:pt x="98" y="60"/>
                </a:lnTo>
                <a:lnTo>
                  <a:pt x="98" y="60"/>
                </a:lnTo>
                <a:lnTo>
                  <a:pt x="97" y="65"/>
                </a:lnTo>
                <a:lnTo>
                  <a:pt x="97" y="73"/>
                </a:lnTo>
                <a:lnTo>
                  <a:pt x="98" y="80"/>
                </a:lnTo>
                <a:lnTo>
                  <a:pt x="98" y="87"/>
                </a:lnTo>
                <a:lnTo>
                  <a:pt x="98" y="87"/>
                </a:lnTo>
                <a:lnTo>
                  <a:pt x="98" y="91"/>
                </a:lnTo>
                <a:lnTo>
                  <a:pt x="98" y="93"/>
                </a:lnTo>
                <a:lnTo>
                  <a:pt x="102" y="98"/>
                </a:lnTo>
                <a:lnTo>
                  <a:pt x="107" y="106"/>
                </a:lnTo>
                <a:lnTo>
                  <a:pt x="107" y="106"/>
                </a:lnTo>
                <a:lnTo>
                  <a:pt x="106" y="115"/>
                </a:lnTo>
                <a:lnTo>
                  <a:pt x="107" y="124"/>
                </a:lnTo>
                <a:lnTo>
                  <a:pt x="110" y="132"/>
                </a:lnTo>
                <a:lnTo>
                  <a:pt x="110" y="132"/>
                </a:lnTo>
                <a:lnTo>
                  <a:pt x="116" y="143"/>
                </a:lnTo>
                <a:lnTo>
                  <a:pt x="119" y="146"/>
                </a:lnTo>
                <a:lnTo>
                  <a:pt x="116" y="162"/>
                </a:lnTo>
                <a:lnTo>
                  <a:pt x="116" y="162"/>
                </a:lnTo>
                <a:lnTo>
                  <a:pt x="96" y="162"/>
                </a:lnTo>
                <a:lnTo>
                  <a:pt x="78" y="162"/>
                </a:lnTo>
                <a:lnTo>
                  <a:pt x="61" y="164"/>
                </a:lnTo>
                <a:lnTo>
                  <a:pt x="61" y="164"/>
                </a:lnTo>
                <a:lnTo>
                  <a:pt x="51" y="168"/>
                </a:lnTo>
                <a:lnTo>
                  <a:pt x="47" y="169"/>
                </a:lnTo>
                <a:lnTo>
                  <a:pt x="45" y="172"/>
                </a:lnTo>
                <a:lnTo>
                  <a:pt x="44" y="174"/>
                </a:lnTo>
                <a:lnTo>
                  <a:pt x="42" y="178"/>
                </a:lnTo>
                <a:lnTo>
                  <a:pt x="41" y="188"/>
                </a:lnTo>
                <a:lnTo>
                  <a:pt x="41" y="188"/>
                </a:lnTo>
                <a:lnTo>
                  <a:pt x="41" y="198"/>
                </a:lnTo>
                <a:lnTo>
                  <a:pt x="42" y="212"/>
                </a:lnTo>
                <a:lnTo>
                  <a:pt x="49" y="252"/>
                </a:lnTo>
                <a:lnTo>
                  <a:pt x="54" y="292"/>
                </a:lnTo>
                <a:lnTo>
                  <a:pt x="55" y="308"/>
                </a:lnTo>
                <a:lnTo>
                  <a:pt x="56" y="319"/>
                </a:lnTo>
                <a:lnTo>
                  <a:pt x="56" y="319"/>
                </a:lnTo>
                <a:lnTo>
                  <a:pt x="56" y="337"/>
                </a:lnTo>
                <a:lnTo>
                  <a:pt x="58" y="359"/>
                </a:lnTo>
                <a:lnTo>
                  <a:pt x="59" y="390"/>
                </a:lnTo>
                <a:lnTo>
                  <a:pt x="59" y="390"/>
                </a:lnTo>
                <a:lnTo>
                  <a:pt x="59" y="394"/>
                </a:lnTo>
                <a:lnTo>
                  <a:pt x="58" y="397"/>
                </a:lnTo>
                <a:lnTo>
                  <a:pt x="54" y="402"/>
                </a:lnTo>
                <a:lnTo>
                  <a:pt x="49" y="407"/>
                </a:lnTo>
                <a:lnTo>
                  <a:pt x="47" y="408"/>
                </a:lnTo>
                <a:lnTo>
                  <a:pt x="47" y="411"/>
                </a:lnTo>
                <a:lnTo>
                  <a:pt x="47" y="411"/>
                </a:lnTo>
                <a:lnTo>
                  <a:pt x="47" y="417"/>
                </a:lnTo>
                <a:lnTo>
                  <a:pt x="49" y="422"/>
                </a:lnTo>
                <a:lnTo>
                  <a:pt x="50" y="428"/>
                </a:lnTo>
                <a:lnTo>
                  <a:pt x="50" y="428"/>
                </a:lnTo>
                <a:lnTo>
                  <a:pt x="49" y="431"/>
                </a:lnTo>
                <a:lnTo>
                  <a:pt x="44" y="437"/>
                </a:lnTo>
                <a:lnTo>
                  <a:pt x="42" y="444"/>
                </a:lnTo>
                <a:lnTo>
                  <a:pt x="40" y="451"/>
                </a:lnTo>
                <a:lnTo>
                  <a:pt x="38" y="461"/>
                </a:lnTo>
                <a:lnTo>
                  <a:pt x="38" y="474"/>
                </a:lnTo>
                <a:lnTo>
                  <a:pt x="38" y="474"/>
                </a:lnTo>
                <a:lnTo>
                  <a:pt x="40" y="514"/>
                </a:lnTo>
                <a:lnTo>
                  <a:pt x="45" y="567"/>
                </a:lnTo>
                <a:lnTo>
                  <a:pt x="49" y="619"/>
                </a:lnTo>
                <a:lnTo>
                  <a:pt x="50" y="638"/>
                </a:lnTo>
                <a:lnTo>
                  <a:pt x="50" y="652"/>
                </a:lnTo>
                <a:lnTo>
                  <a:pt x="50" y="652"/>
                </a:lnTo>
                <a:lnTo>
                  <a:pt x="49" y="661"/>
                </a:lnTo>
                <a:lnTo>
                  <a:pt x="45" y="668"/>
                </a:lnTo>
                <a:lnTo>
                  <a:pt x="36" y="685"/>
                </a:lnTo>
                <a:lnTo>
                  <a:pt x="32" y="694"/>
                </a:lnTo>
                <a:lnTo>
                  <a:pt x="28" y="705"/>
                </a:lnTo>
                <a:lnTo>
                  <a:pt x="26" y="721"/>
                </a:lnTo>
                <a:lnTo>
                  <a:pt x="26" y="738"/>
                </a:lnTo>
                <a:lnTo>
                  <a:pt x="26" y="738"/>
                </a:lnTo>
                <a:lnTo>
                  <a:pt x="27" y="787"/>
                </a:lnTo>
                <a:lnTo>
                  <a:pt x="26" y="845"/>
                </a:lnTo>
                <a:lnTo>
                  <a:pt x="23" y="931"/>
                </a:lnTo>
                <a:lnTo>
                  <a:pt x="23" y="931"/>
                </a:lnTo>
                <a:lnTo>
                  <a:pt x="22" y="958"/>
                </a:lnTo>
                <a:lnTo>
                  <a:pt x="22" y="967"/>
                </a:lnTo>
                <a:lnTo>
                  <a:pt x="21" y="972"/>
                </a:lnTo>
                <a:lnTo>
                  <a:pt x="21" y="972"/>
                </a:lnTo>
                <a:lnTo>
                  <a:pt x="19" y="976"/>
                </a:lnTo>
                <a:lnTo>
                  <a:pt x="21" y="980"/>
                </a:lnTo>
                <a:lnTo>
                  <a:pt x="23" y="981"/>
                </a:lnTo>
                <a:lnTo>
                  <a:pt x="23" y="981"/>
                </a:lnTo>
                <a:lnTo>
                  <a:pt x="17" y="992"/>
                </a:lnTo>
                <a:lnTo>
                  <a:pt x="11" y="1001"/>
                </a:lnTo>
                <a:lnTo>
                  <a:pt x="5" y="1008"/>
                </a:lnTo>
                <a:lnTo>
                  <a:pt x="5" y="1008"/>
                </a:lnTo>
                <a:lnTo>
                  <a:pt x="3" y="1010"/>
                </a:lnTo>
                <a:lnTo>
                  <a:pt x="2" y="1014"/>
                </a:lnTo>
                <a:lnTo>
                  <a:pt x="0" y="1022"/>
                </a:lnTo>
                <a:lnTo>
                  <a:pt x="0" y="1029"/>
                </a:lnTo>
                <a:lnTo>
                  <a:pt x="2" y="1034"/>
                </a:lnTo>
                <a:lnTo>
                  <a:pt x="2" y="1034"/>
                </a:lnTo>
                <a:lnTo>
                  <a:pt x="4" y="1037"/>
                </a:lnTo>
                <a:lnTo>
                  <a:pt x="7" y="1039"/>
                </a:lnTo>
                <a:lnTo>
                  <a:pt x="16" y="1044"/>
                </a:lnTo>
                <a:lnTo>
                  <a:pt x="27" y="1047"/>
                </a:lnTo>
                <a:lnTo>
                  <a:pt x="38" y="1047"/>
                </a:lnTo>
                <a:lnTo>
                  <a:pt x="38" y="1047"/>
                </a:lnTo>
                <a:lnTo>
                  <a:pt x="50" y="1044"/>
                </a:lnTo>
                <a:lnTo>
                  <a:pt x="64" y="1041"/>
                </a:lnTo>
                <a:lnTo>
                  <a:pt x="74" y="1036"/>
                </a:lnTo>
                <a:lnTo>
                  <a:pt x="79" y="1032"/>
                </a:lnTo>
                <a:lnTo>
                  <a:pt x="79" y="1032"/>
                </a:lnTo>
                <a:lnTo>
                  <a:pt x="82" y="1027"/>
                </a:lnTo>
                <a:lnTo>
                  <a:pt x="82" y="1019"/>
                </a:lnTo>
                <a:lnTo>
                  <a:pt x="83" y="1008"/>
                </a:lnTo>
                <a:lnTo>
                  <a:pt x="83" y="1008"/>
                </a:lnTo>
                <a:lnTo>
                  <a:pt x="83" y="999"/>
                </a:lnTo>
                <a:lnTo>
                  <a:pt x="83" y="990"/>
                </a:lnTo>
                <a:lnTo>
                  <a:pt x="98" y="987"/>
                </a:lnTo>
                <a:lnTo>
                  <a:pt x="98" y="987"/>
                </a:lnTo>
                <a:lnTo>
                  <a:pt x="103" y="931"/>
                </a:lnTo>
                <a:lnTo>
                  <a:pt x="107" y="883"/>
                </a:lnTo>
                <a:lnTo>
                  <a:pt x="110" y="841"/>
                </a:lnTo>
                <a:lnTo>
                  <a:pt x="110" y="841"/>
                </a:lnTo>
                <a:lnTo>
                  <a:pt x="111" y="823"/>
                </a:lnTo>
                <a:lnTo>
                  <a:pt x="112" y="803"/>
                </a:lnTo>
                <a:lnTo>
                  <a:pt x="119" y="760"/>
                </a:lnTo>
                <a:lnTo>
                  <a:pt x="127" y="712"/>
                </a:lnTo>
                <a:lnTo>
                  <a:pt x="127" y="712"/>
                </a:lnTo>
                <a:lnTo>
                  <a:pt x="140" y="690"/>
                </a:lnTo>
                <a:lnTo>
                  <a:pt x="150" y="671"/>
                </a:lnTo>
                <a:lnTo>
                  <a:pt x="157" y="655"/>
                </a:lnTo>
                <a:lnTo>
                  <a:pt x="157" y="655"/>
                </a:lnTo>
                <a:close/>
                <a:moveTo>
                  <a:pt x="234" y="98"/>
                </a:moveTo>
                <a:lnTo>
                  <a:pt x="234" y="98"/>
                </a:lnTo>
                <a:lnTo>
                  <a:pt x="242" y="97"/>
                </a:lnTo>
                <a:lnTo>
                  <a:pt x="249" y="97"/>
                </a:lnTo>
                <a:lnTo>
                  <a:pt x="256" y="99"/>
                </a:lnTo>
                <a:lnTo>
                  <a:pt x="256" y="99"/>
                </a:lnTo>
                <a:lnTo>
                  <a:pt x="260" y="116"/>
                </a:lnTo>
                <a:lnTo>
                  <a:pt x="262" y="130"/>
                </a:lnTo>
                <a:lnTo>
                  <a:pt x="262" y="136"/>
                </a:lnTo>
                <a:lnTo>
                  <a:pt x="262" y="141"/>
                </a:lnTo>
                <a:lnTo>
                  <a:pt x="262" y="141"/>
                </a:lnTo>
                <a:lnTo>
                  <a:pt x="257" y="154"/>
                </a:lnTo>
                <a:lnTo>
                  <a:pt x="256" y="159"/>
                </a:lnTo>
                <a:lnTo>
                  <a:pt x="244" y="155"/>
                </a:lnTo>
                <a:lnTo>
                  <a:pt x="238" y="146"/>
                </a:lnTo>
                <a:lnTo>
                  <a:pt x="223" y="144"/>
                </a:lnTo>
                <a:lnTo>
                  <a:pt x="214" y="150"/>
                </a:lnTo>
                <a:lnTo>
                  <a:pt x="214" y="135"/>
                </a:lnTo>
                <a:lnTo>
                  <a:pt x="214" y="135"/>
                </a:lnTo>
                <a:lnTo>
                  <a:pt x="224" y="131"/>
                </a:lnTo>
                <a:lnTo>
                  <a:pt x="232" y="127"/>
                </a:lnTo>
                <a:lnTo>
                  <a:pt x="237" y="125"/>
                </a:lnTo>
                <a:lnTo>
                  <a:pt x="237" y="125"/>
                </a:lnTo>
                <a:lnTo>
                  <a:pt x="238" y="122"/>
                </a:lnTo>
                <a:lnTo>
                  <a:pt x="238" y="118"/>
                </a:lnTo>
                <a:lnTo>
                  <a:pt x="237" y="110"/>
                </a:lnTo>
                <a:lnTo>
                  <a:pt x="234" y="102"/>
                </a:lnTo>
                <a:lnTo>
                  <a:pt x="234" y="98"/>
                </a:lnTo>
                <a:lnTo>
                  <a:pt x="234" y="98"/>
                </a:lnTo>
                <a:close/>
                <a:moveTo>
                  <a:pt x="247" y="73"/>
                </a:moveTo>
                <a:lnTo>
                  <a:pt x="247" y="73"/>
                </a:lnTo>
                <a:lnTo>
                  <a:pt x="252" y="74"/>
                </a:lnTo>
                <a:lnTo>
                  <a:pt x="256" y="75"/>
                </a:lnTo>
                <a:lnTo>
                  <a:pt x="262" y="75"/>
                </a:lnTo>
                <a:lnTo>
                  <a:pt x="262" y="75"/>
                </a:lnTo>
                <a:lnTo>
                  <a:pt x="263" y="74"/>
                </a:lnTo>
                <a:lnTo>
                  <a:pt x="266" y="73"/>
                </a:lnTo>
                <a:lnTo>
                  <a:pt x="269" y="68"/>
                </a:lnTo>
                <a:lnTo>
                  <a:pt x="271" y="60"/>
                </a:lnTo>
                <a:lnTo>
                  <a:pt x="271" y="60"/>
                </a:lnTo>
                <a:lnTo>
                  <a:pt x="271" y="68"/>
                </a:lnTo>
                <a:lnTo>
                  <a:pt x="272" y="74"/>
                </a:lnTo>
                <a:lnTo>
                  <a:pt x="271" y="78"/>
                </a:lnTo>
                <a:lnTo>
                  <a:pt x="271" y="78"/>
                </a:lnTo>
                <a:lnTo>
                  <a:pt x="269" y="82"/>
                </a:lnTo>
                <a:lnTo>
                  <a:pt x="265" y="83"/>
                </a:lnTo>
                <a:lnTo>
                  <a:pt x="261" y="83"/>
                </a:lnTo>
                <a:lnTo>
                  <a:pt x="257" y="82"/>
                </a:lnTo>
                <a:lnTo>
                  <a:pt x="257" y="82"/>
                </a:lnTo>
                <a:lnTo>
                  <a:pt x="253" y="80"/>
                </a:lnTo>
                <a:lnTo>
                  <a:pt x="251" y="77"/>
                </a:lnTo>
                <a:lnTo>
                  <a:pt x="247" y="73"/>
                </a:lnTo>
                <a:lnTo>
                  <a:pt x="247" y="73"/>
                </a:lnTo>
                <a:close/>
                <a:moveTo>
                  <a:pt x="265" y="102"/>
                </a:moveTo>
                <a:lnTo>
                  <a:pt x="265" y="102"/>
                </a:lnTo>
                <a:lnTo>
                  <a:pt x="283" y="108"/>
                </a:lnTo>
                <a:lnTo>
                  <a:pt x="283" y="108"/>
                </a:lnTo>
                <a:lnTo>
                  <a:pt x="285" y="108"/>
                </a:lnTo>
                <a:lnTo>
                  <a:pt x="286" y="108"/>
                </a:lnTo>
                <a:lnTo>
                  <a:pt x="288" y="107"/>
                </a:lnTo>
                <a:lnTo>
                  <a:pt x="289" y="108"/>
                </a:lnTo>
                <a:lnTo>
                  <a:pt x="289" y="108"/>
                </a:lnTo>
                <a:lnTo>
                  <a:pt x="300" y="120"/>
                </a:lnTo>
                <a:lnTo>
                  <a:pt x="300" y="120"/>
                </a:lnTo>
                <a:lnTo>
                  <a:pt x="299" y="122"/>
                </a:lnTo>
                <a:lnTo>
                  <a:pt x="300" y="126"/>
                </a:lnTo>
                <a:lnTo>
                  <a:pt x="300" y="126"/>
                </a:lnTo>
                <a:lnTo>
                  <a:pt x="303" y="131"/>
                </a:lnTo>
                <a:lnTo>
                  <a:pt x="307" y="141"/>
                </a:lnTo>
                <a:lnTo>
                  <a:pt x="307" y="141"/>
                </a:lnTo>
                <a:lnTo>
                  <a:pt x="308" y="146"/>
                </a:lnTo>
                <a:lnTo>
                  <a:pt x="309" y="150"/>
                </a:lnTo>
                <a:lnTo>
                  <a:pt x="309" y="155"/>
                </a:lnTo>
                <a:lnTo>
                  <a:pt x="309" y="155"/>
                </a:lnTo>
                <a:lnTo>
                  <a:pt x="313" y="163"/>
                </a:lnTo>
                <a:lnTo>
                  <a:pt x="316" y="171"/>
                </a:lnTo>
                <a:lnTo>
                  <a:pt x="316" y="188"/>
                </a:lnTo>
                <a:lnTo>
                  <a:pt x="316" y="188"/>
                </a:lnTo>
                <a:lnTo>
                  <a:pt x="314" y="186"/>
                </a:lnTo>
                <a:lnTo>
                  <a:pt x="313" y="186"/>
                </a:lnTo>
                <a:lnTo>
                  <a:pt x="309" y="186"/>
                </a:lnTo>
                <a:lnTo>
                  <a:pt x="309" y="186"/>
                </a:lnTo>
                <a:lnTo>
                  <a:pt x="300" y="188"/>
                </a:lnTo>
                <a:lnTo>
                  <a:pt x="300" y="188"/>
                </a:lnTo>
                <a:lnTo>
                  <a:pt x="302" y="187"/>
                </a:lnTo>
                <a:lnTo>
                  <a:pt x="303" y="186"/>
                </a:lnTo>
                <a:lnTo>
                  <a:pt x="302" y="183"/>
                </a:lnTo>
                <a:lnTo>
                  <a:pt x="298" y="179"/>
                </a:lnTo>
                <a:lnTo>
                  <a:pt x="298" y="179"/>
                </a:lnTo>
                <a:lnTo>
                  <a:pt x="284" y="174"/>
                </a:lnTo>
                <a:lnTo>
                  <a:pt x="279" y="173"/>
                </a:lnTo>
                <a:lnTo>
                  <a:pt x="276" y="173"/>
                </a:lnTo>
                <a:lnTo>
                  <a:pt x="276" y="173"/>
                </a:lnTo>
                <a:lnTo>
                  <a:pt x="274" y="174"/>
                </a:lnTo>
                <a:lnTo>
                  <a:pt x="272" y="174"/>
                </a:lnTo>
                <a:lnTo>
                  <a:pt x="271" y="173"/>
                </a:lnTo>
                <a:lnTo>
                  <a:pt x="271" y="173"/>
                </a:lnTo>
                <a:lnTo>
                  <a:pt x="266" y="168"/>
                </a:lnTo>
                <a:lnTo>
                  <a:pt x="262" y="164"/>
                </a:lnTo>
                <a:lnTo>
                  <a:pt x="262" y="164"/>
                </a:lnTo>
                <a:lnTo>
                  <a:pt x="267" y="146"/>
                </a:lnTo>
                <a:lnTo>
                  <a:pt x="267" y="146"/>
                </a:lnTo>
                <a:lnTo>
                  <a:pt x="269" y="141"/>
                </a:lnTo>
                <a:lnTo>
                  <a:pt x="269" y="136"/>
                </a:lnTo>
                <a:lnTo>
                  <a:pt x="267" y="126"/>
                </a:lnTo>
                <a:lnTo>
                  <a:pt x="267" y="126"/>
                </a:lnTo>
                <a:lnTo>
                  <a:pt x="266" y="112"/>
                </a:lnTo>
                <a:lnTo>
                  <a:pt x="265" y="102"/>
                </a:lnTo>
                <a:lnTo>
                  <a:pt x="265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/>
          <p:cNvSpPr>
            <a:spLocks noEditPoints="1"/>
          </p:cNvSpPr>
          <p:nvPr/>
        </p:nvSpPr>
        <p:spPr bwMode="auto">
          <a:xfrm>
            <a:off x="1060669" y="848223"/>
            <a:ext cx="565150" cy="1531938"/>
          </a:xfrm>
          <a:custGeom>
            <a:avLst/>
            <a:gdLst>
              <a:gd name="T0" fmla="*/ 40 w 356"/>
              <a:gd name="T1" fmla="*/ 76 h 965"/>
              <a:gd name="T2" fmla="*/ 25 w 356"/>
              <a:gd name="T3" fmla="*/ 100 h 965"/>
              <a:gd name="T4" fmla="*/ 5 w 356"/>
              <a:gd name="T5" fmla="*/ 173 h 965"/>
              <a:gd name="T6" fmla="*/ 1 w 356"/>
              <a:gd name="T7" fmla="*/ 225 h 965"/>
              <a:gd name="T8" fmla="*/ 30 w 356"/>
              <a:gd name="T9" fmla="*/ 248 h 965"/>
              <a:gd name="T10" fmla="*/ 113 w 356"/>
              <a:gd name="T11" fmla="*/ 349 h 965"/>
              <a:gd name="T12" fmla="*/ 118 w 356"/>
              <a:gd name="T13" fmla="*/ 394 h 965"/>
              <a:gd name="T14" fmla="*/ 129 w 356"/>
              <a:gd name="T15" fmla="*/ 655 h 965"/>
              <a:gd name="T16" fmla="*/ 142 w 356"/>
              <a:gd name="T17" fmla="*/ 704 h 965"/>
              <a:gd name="T18" fmla="*/ 194 w 356"/>
              <a:gd name="T19" fmla="*/ 832 h 965"/>
              <a:gd name="T20" fmla="*/ 181 w 356"/>
              <a:gd name="T21" fmla="*/ 912 h 965"/>
              <a:gd name="T22" fmla="*/ 150 w 356"/>
              <a:gd name="T23" fmla="*/ 925 h 965"/>
              <a:gd name="T24" fmla="*/ 133 w 356"/>
              <a:gd name="T25" fmla="*/ 940 h 965"/>
              <a:gd name="T26" fmla="*/ 128 w 356"/>
              <a:gd name="T27" fmla="*/ 949 h 965"/>
              <a:gd name="T28" fmla="*/ 141 w 356"/>
              <a:gd name="T29" fmla="*/ 961 h 965"/>
              <a:gd name="T30" fmla="*/ 273 w 356"/>
              <a:gd name="T31" fmla="*/ 965 h 965"/>
              <a:gd name="T32" fmla="*/ 279 w 356"/>
              <a:gd name="T33" fmla="*/ 916 h 965"/>
              <a:gd name="T34" fmla="*/ 260 w 356"/>
              <a:gd name="T35" fmla="*/ 869 h 965"/>
              <a:gd name="T36" fmla="*/ 253 w 356"/>
              <a:gd name="T37" fmla="*/ 840 h 965"/>
              <a:gd name="T38" fmla="*/ 242 w 356"/>
              <a:gd name="T39" fmla="*/ 626 h 965"/>
              <a:gd name="T40" fmla="*/ 255 w 356"/>
              <a:gd name="T41" fmla="*/ 591 h 965"/>
              <a:gd name="T42" fmla="*/ 270 w 356"/>
              <a:gd name="T43" fmla="*/ 570 h 965"/>
              <a:gd name="T44" fmla="*/ 288 w 356"/>
              <a:gd name="T45" fmla="*/ 490 h 965"/>
              <a:gd name="T46" fmla="*/ 311 w 356"/>
              <a:gd name="T47" fmla="*/ 478 h 965"/>
              <a:gd name="T48" fmla="*/ 315 w 356"/>
              <a:gd name="T49" fmla="*/ 438 h 965"/>
              <a:gd name="T50" fmla="*/ 342 w 356"/>
              <a:gd name="T51" fmla="*/ 410 h 965"/>
              <a:gd name="T52" fmla="*/ 353 w 356"/>
              <a:gd name="T53" fmla="*/ 330 h 965"/>
              <a:gd name="T54" fmla="*/ 331 w 356"/>
              <a:gd name="T55" fmla="*/ 253 h 965"/>
              <a:gd name="T56" fmla="*/ 300 w 356"/>
              <a:gd name="T57" fmla="*/ 189 h 965"/>
              <a:gd name="T58" fmla="*/ 255 w 356"/>
              <a:gd name="T59" fmla="*/ 176 h 965"/>
              <a:gd name="T60" fmla="*/ 253 w 356"/>
              <a:gd name="T61" fmla="*/ 160 h 965"/>
              <a:gd name="T62" fmla="*/ 265 w 356"/>
              <a:gd name="T63" fmla="*/ 140 h 965"/>
              <a:gd name="T64" fmla="*/ 265 w 356"/>
              <a:gd name="T65" fmla="*/ 103 h 965"/>
              <a:gd name="T66" fmla="*/ 249 w 356"/>
              <a:gd name="T67" fmla="*/ 69 h 965"/>
              <a:gd name="T68" fmla="*/ 239 w 356"/>
              <a:gd name="T69" fmla="*/ 57 h 965"/>
              <a:gd name="T70" fmla="*/ 214 w 356"/>
              <a:gd name="T71" fmla="*/ 56 h 965"/>
              <a:gd name="T72" fmla="*/ 190 w 356"/>
              <a:gd name="T73" fmla="*/ 56 h 965"/>
              <a:gd name="T74" fmla="*/ 178 w 356"/>
              <a:gd name="T75" fmla="*/ 60 h 965"/>
              <a:gd name="T76" fmla="*/ 170 w 356"/>
              <a:gd name="T77" fmla="*/ 48 h 965"/>
              <a:gd name="T78" fmla="*/ 170 w 356"/>
              <a:gd name="T79" fmla="*/ 27 h 965"/>
              <a:gd name="T80" fmla="*/ 147 w 356"/>
              <a:gd name="T81" fmla="*/ 11 h 965"/>
              <a:gd name="T82" fmla="*/ 133 w 356"/>
              <a:gd name="T83" fmla="*/ 19 h 965"/>
              <a:gd name="T84" fmla="*/ 105 w 356"/>
              <a:gd name="T85" fmla="*/ 24 h 965"/>
              <a:gd name="T86" fmla="*/ 108 w 356"/>
              <a:gd name="T87" fmla="*/ 10 h 965"/>
              <a:gd name="T88" fmla="*/ 99 w 356"/>
              <a:gd name="T89" fmla="*/ 13 h 965"/>
              <a:gd name="T90" fmla="*/ 95 w 356"/>
              <a:gd name="T91" fmla="*/ 2 h 965"/>
              <a:gd name="T92" fmla="*/ 86 w 356"/>
              <a:gd name="T93" fmla="*/ 6 h 965"/>
              <a:gd name="T94" fmla="*/ 71 w 356"/>
              <a:gd name="T95" fmla="*/ 11 h 965"/>
              <a:gd name="T96" fmla="*/ 63 w 356"/>
              <a:gd name="T97" fmla="*/ 11 h 965"/>
              <a:gd name="T98" fmla="*/ 49 w 356"/>
              <a:gd name="T99" fmla="*/ 44 h 965"/>
              <a:gd name="T100" fmla="*/ 142 w 356"/>
              <a:gd name="T101" fmla="*/ 84 h 965"/>
              <a:gd name="T102" fmla="*/ 148 w 356"/>
              <a:gd name="T103" fmla="*/ 131 h 965"/>
              <a:gd name="T104" fmla="*/ 162 w 356"/>
              <a:gd name="T105" fmla="*/ 145 h 965"/>
              <a:gd name="T106" fmla="*/ 162 w 356"/>
              <a:gd name="T107" fmla="*/ 165 h 965"/>
              <a:gd name="T108" fmla="*/ 176 w 356"/>
              <a:gd name="T109" fmla="*/ 162 h 965"/>
              <a:gd name="T110" fmla="*/ 147 w 356"/>
              <a:gd name="T111" fmla="*/ 185 h 965"/>
              <a:gd name="T112" fmla="*/ 98 w 356"/>
              <a:gd name="T113" fmla="*/ 180 h 965"/>
              <a:gd name="T114" fmla="*/ 73 w 356"/>
              <a:gd name="T115" fmla="*/ 187 h 965"/>
              <a:gd name="T116" fmla="*/ 57 w 356"/>
              <a:gd name="T117" fmla="*/ 185 h 965"/>
              <a:gd name="T118" fmla="*/ 67 w 356"/>
              <a:gd name="T119" fmla="*/ 119 h 965"/>
              <a:gd name="T120" fmla="*/ 77 w 356"/>
              <a:gd name="T121" fmla="*/ 84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6" h="965">
                <a:moveTo>
                  <a:pt x="49" y="44"/>
                </a:moveTo>
                <a:lnTo>
                  <a:pt x="49" y="44"/>
                </a:lnTo>
                <a:lnTo>
                  <a:pt x="45" y="58"/>
                </a:lnTo>
                <a:lnTo>
                  <a:pt x="43" y="69"/>
                </a:lnTo>
                <a:lnTo>
                  <a:pt x="40" y="76"/>
                </a:lnTo>
                <a:lnTo>
                  <a:pt x="40" y="76"/>
                </a:lnTo>
                <a:lnTo>
                  <a:pt x="39" y="82"/>
                </a:lnTo>
                <a:lnTo>
                  <a:pt x="38" y="89"/>
                </a:lnTo>
                <a:lnTo>
                  <a:pt x="37" y="96"/>
                </a:lnTo>
                <a:lnTo>
                  <a:pt x="25" y="100"/>
                </a:lnTo>
                <a:lnTo>
                  <a:pt x="25" y="100"/>
                </a:lnTo>
                <a:lnTo>
                  <a:pt x="14" y="135"/>
                </a:lnTo>
                <a:lnTo>
                  <a:pt x="7" y="160"/>
                </a:lnTo>
                <a:lnTo>
                  <a:pt x="5" y="173"/>
                </a:lnTo>
                <a:lnTo>
                  <a:pt x="5" y="173"/>
                </a:lnTo>
                <a:lnTo>
                  <a:pt x="3" y="182"/>
                </a:lnTo>
                <a:lnTo>
                  <a:pt x="2" y="198"/>
                </a:lnTo>
                <a:lnTo>
                  <a:pt x="0" y="215"/>
                </a:lnTo>
                <a:lnTo>
                  <a:pt x="0" y="221"/>
                </a:lnTo>
                <a:lnTo>
                  <a:pt x="1" y="225"/>
                </a:lnTo>
                <a:lnTo>
                  <a:pt x="1" y="225"/>
                </a:lnTo>
                <a:lnTo>
                  <a:pt x="5" y="231"/>
                </a:lnTo>
                <a:lnTo>
                  <a:pt x="14" y="239"/>
                </a:lnTo>
                <a:lnTo>
                  <a:pt x="25" y="245"/>
                </a:lnTo>
                <a:lnTo>
                  <a:pt x="30" y="248"/>
                </a:lnTo>
                <a:lnTo>
                  <a:pt x="37" y="249"/>
                </a:lnTo>
                <a:lnTo>
                  <a:pt x="37" y="249"/>
                </a:lnTo>
                <a:lnTo>
                  <a:pt x="113" y="265"/>
                </a:lnTo>
                <a:lnTo>
                  <a:pt x="113" y="349"/>
                </a:lnTo>
                <a:lnTo>
                  <a:pt x="113" y="349"/>
                </a:lnTo>
                <a:lnTo>
                  <a:pt x="114" y="362"/>
                </a:lnTo>
                <a:lnTo>
                  <a:pt x="117" y="377"/>
                </a:lnTo>
                <a:lnTo>
                  <a:pt x="118" y="389"/>
                </a:lnTo>
                <a:lnTo>
                  <a:pt x="118" y="392"/>
                </a:lnTo>
                <a:lnTo>
                  <a:pt x="118" y="394"/>
                </a:lnTo>
                <a:lnTo>
                  <a:pt x="118" y="394"/>
                </a:lnTo>
                <a:lnTo>
                  <a:pt x="118" y="432"/>
                </a:lnTo>
                <a:lnTo>
                  <a:pt x="122" y="517"/>
                </a:lnTo>
                <a:lnTo>
                  <a:pt x="125" y="607"/>
                </a:lnTo>
                <a:lnTo>
                  <a:pt x="129" y="655"/>
                </a:lnTo>
                <a:lnTo>
                  <a:pt x="129" y="655"/>
                </a:lnTo>
                <a:lnTo>
                  <a:pt x="134" y="679"/>
                </a:lnTo>
                <a:lnTo>
                  <a:pt x="137" y="691"/>
                </a:lnTo>
                <a:lnTo>
                  <a:pt x="142" y="704"/>
                </a:lnTo>
                <a:lnTo>
                  <a:pt x="142" y="704"/>
                </a:lnTo>
                <a:lnTo>
                  <a:pt x="171" y="770"/>
                </a:lnTo>
                <a:lnTo>
                  <a:pt x="188" y="810"/>
                </a:lnTo>
                <a:lnTo>
                  <a:pt x="193" y="824"/>
                </a:lnTo>
                <a:lnTo>
                  <a:pt x="194" y="832"/>
                </a:lnTo>
                <a:lnTo>
                  <a:pt x="194" y="832"/>
                </a:lnTo>
                <a:lnTo>
                  <a:pt x="190" y="852"/>
                </a:lnTo>
                <a:lnTo>
                  <a:pt x="186" y="871"/>
                </a:lnTo>
                <a:lnTo>
                  <a:pt x="186" y="871"/>
                </a:lnTo>
                <a:lnTo>
                  <a:pt x="181" y="912"/>
                </a:lnTo>
                <a:lnTo>
                  <a:pt x="181" y="912"/>
                </a:lnTo>
                <a:lnTo>
                  <a:pt x="173" y="918"/>
                </a:lnTo>
                <a:lnTo>
                  <a:pt x="164" y="922"/>
                </a:lnTo>
                <a:lnTo>
                  <a:pt x="153" y="925"/>
                </a:lnTo>
                <a:lnTo>
                  <a:pt x="153" y="925"/>
                </a:lnTo>
                <a:lnTo>
                  <a:pt x="150" y="925"/>
                </a:lnTo>
                <a:lnTo>
                  <a:pt x="146" y="927"/>
                </a:lnTo>
                <a:lnTo>
                  <a:pt x="139" y="932"/>
                </a:lnTo>
                <a:lnTo>
                  <a:pt x="134" y="937"/>
                </a:lnTo>
                <a:lnTo>
                  <a:pt x="133" y="940"/>
                </a:lnTo>
                <a:lnTo>
                  <a:pt x="133" y="940"/>
                </a:lnTo>
                <a:lnTo>
                  <a:pt x="132" y="941"/>
                </a:lnTo>
                <a:lnTo>
                  <a:pt x="129" y="942"/>
                </a:lnTo>
                <a:lnTo>
                  <a:pt x="128" y="944"/>
                </a:lnTo>
                <a:lnTo>
                  <a:pt x="128" y="946"/>
                </a:lnTo>
                <a:lnTo>
                  <a:pt x="128" y="949"/>
                </a:lnTo>
                <a:lnTo>
                  <a:pt x="129" y="953"/>
                </a:lnTo>
                <a:lnTo>
                  <a:pt x="129" y="953"/>
                </a:lnTo>
                <a:lnTo>
                  <a:pt x="132" y="955"/>
                </a:lnTo>
                <a:lnTo>
                  <a:pt x="134" y="959"/>
                </a:lnTo>
                <a:lnTo>
                  <a:pt x="141" y="961"/>
                </a:lnTo>
                <a:lnTo>
                  <a:pt x="147" y="964"/>
                </a:lnTo>
                <a:lnTo>
                  <a:pt x="153" y="964"/>
                </a:lnTo>
                <a:lnTo>
                  <a:pt x="267" y="964"/>
                </a:lnTo>
                <a:lnTo>
                  <a:pt x="267" y="964"/>
                </a:lnTo>
                <a:lnTo>
                  <a:pt x="273" y="965"/>
                </a:lnTo>
                <a:lnTo>
                  <a:pt x="277" y="964"/>
                </a:lnTo>
                <a:lnTo>
                  <a:pt x="278" y="963"/>
                </a:lnTo>
                <a:lnTo>
                  <a:pt x="279" y="960"/>
                </a:lnTo>
                <a:lnTo>
                  <a:pt x="279" y="916"/>
                </a:lnTo>
                <a:lnTo>
                  <a:pt x="279" y="916"/>
                </a:lnTo>
                <a:lnTo>
                  <a:pt x="278" y="908"/>
                </a:lnTo>
                <a:lnTo>
                  <a:pt x="274" y="899"/>
                </a:lnTo>
                <a:lnTo>
                  <a:pt x="267" y="884"/>
                </a:lnTo>
                <a:lnTo>
                  <a:pt x="267" y="884"/>
                </a:lnTo>
                <a:lnTo>
                  <a:pt x="260" y="869"/>
                </a:lnTo>
                <a:lnTo>
                  <a:pt x="258" y="861"/>
                </a:lnTo>
                <a:lnTo>
                  <a:pt x="255" y="856"/>
                </a:lnTo>
                <a:lnTo>
                  <a:pt x="255" y="856"/>
                </a:lnTo>
                <a:lnTo>
                  <a:pt x="254" y="851"/>
                </a:lnTo>
                <a:lnTo>
                  <a:pt x="253" y="840"/>
                </a:lnTo>
                <a:lnTo>
                  <a:pt x="250" y="806"/>
                </a:lnTo>
                <a:lnTo>
                  <a:pt x="246" y="752"/>
                </a:lnTo>
                <a:lnTo>
                  <a:pt x="246" y="752"/>
                </a:lnTo>
                <a:lnTo>
                  <a:pt x="244" y="690"/>
                </a:lnTo>
                <a:lnTo>
                  <a:pt x="242" y="626"/>
                </a:lnTo>
                <a:lnTo>
                  <a:pt x="242" y="626"/>
                </a:lnTo>
                <a:lnTo>
                  <a:pt x="244" y="616"/>
                </a:lnTo>
                <a:lnTo>
                  <a:pt x="247" y="605"/>
                </a:lnTo>
                <a:lnTo>
                  <a:pt x="251" y="594"/>
                </a:lnTo>
                <a:lnTo>
                  <a:pt x="255" y="591"/>
                </a:lnTo>
                <a:lnTo>
                  <a:pt x="255" y="591"/>
                </a:lnTo>
                <a:lnTo>
                  <a:pt x="258" y="588"/>
                </a:lnTo>
                <a:lnTo>
                  <a:pt x="264" y="582"/>
                </a:lnTo>
                <a:lnTo>
                  <a:pt x="269" y="574"/>
                </a:lnTo>
                <a:lnTo>
                  <a:pt x="270" y="570"/>
                </a:lnTo>
                <a:lnTo>
                  <a:pt x="270" y="566"/>
                </a:lnTo>
                <a:lnTo>
                  <a:pt x="270" y="490"/>
                </a:lnTo>
                <a:lnTo>
                  <a:pt x="270" y="490"/>
                </a:lnTo>
                <a:lnTo>
                  <a:pt x="277" y="490"/>
                </a:lnTo>
                <a:lnTo>
                  <a:pt x="288" y="490"/>
                </a:lnTo>
                <a:lnTo>
                  <a:pt x="296" y="489"/>
                </a:lnTo>
                <a:lnTo>
                  <a:pt x="302" y="488"/>
                </a:lnTo>
                <a:lnTo>
                  <a:pt x="307" y="484"/>
                </a:lnTo>
                <a:lnTo>
                  <a:pt x="310" y="481"/>
                </a:lnTo>
                <a:lnTo>
                  <a:pt x="311" y="478"/>
                </a:lnTo>
                <a:lnTo>
                  <a:pt x="311" y="478"/>
                </a:lnTo>
                <a:lnTo>
                  <a:pt x="315" y="465"/>
                </a:lnTo>
                <a:lnTo>
                  <a:pt x="315" y="453"/>
                </a:lnTo>
                <a:lnTo>
                  <a:pt x="315" y="438"/>
                </a:lnTo>
                <a:lnTo>
                  <a:pt x="315" y="438"/>
                </a:lnTo>
                <a:lnTo>
                  <a:pt x="316" y="436"/>
                </a:lnTo>
                <a:lnTo>
                  <a:pt x="320" y="432"/>
                </a:lnTo>
                <a:lnTo>
                  <a:pt x="330" y="423"/>
                </a:lnTo>
                <a:lnTo>
                  <a:pt x="336" y="417"/>
                </a:lnTo>
                <a:lnTo>
                  <a:pt x="342" y="410"/>
                </a:lnTo>
                <a:lnTo>
                  <a:pt x="345" y="403"/>
                </a:lnTo>
                <a:lnTo>
                  <a:pt x="348" y="394"/>
                </a:lnTo>
                <a:lnTo>
                  <a:pt x="348" y="394"/>
                </a:lnTo>
                <a:lnTo>
                  <a:pt x="350" y="367"/>
                </a:lnTo>
                <a:lnTo>
                  <a:pt x="353" y="330"/>
                </a:lnTo>
                <a:lnTo>
                  <a:pt x="356" y="286"/>
                </a:lnTo>
                <a:lnTo>
                  <a:pt x="356" y="286"/>
                </a:lnTo>
                <a:lnTo>
                  <a:pt x="344" y="270"/>
                </a:lnTo>
                <a:lnTo>
                  <a:pt x="336" y="260"/>
                </a:lnTo>
                <a:lnTo>
                  <a:pt x="331" y="253"/>
                </a:lnTo>
                <a:lnTo>
                  <a:pt x="331" y="253"/>
                </a:lnTo>
                <a:lnTo>
                  <a:pt x="317" y="222"/>
                </a:lnTo>
                <a:lnTo>
                  <a:pt x="307" y="202"/>
                </a:lnTo>
                <a:lnTo>
                  <a:pt x="302" y="194"/>
                </a:lnTo>
                <a:lnTo>
                  <a:pt x="300" y="189"/>
                </a:lnTo>
                <a:lnTo>
                  <a:pt x="300" y="189"/>
                </a:lnTo>
                <a:lnTo>
                  <a:pt x="295" y="185"/>
                </a:lnTo>
                <a:lnTo>
                  <a:pt x="288" y="184"/>
                </a:lnTo>
                <a:lnTo>
                  <a:pt x="274" y="180"/>
                </a:lnTo>
                <a:lnTo>
                  <a:pt x="255" y="176"/>
                </a:lnTo>
                <a:lnTo>
                  <a:pt x="242" y="180"/>
                </a:lnTo>
                <a:lnTo>
                  <a:pt x="242" y="165"/>
                </a:lnTo>
                <a:lnTo>
                  <a:pt x="242" y="165"/>
                </a:lnTo>
                <a:lnTo>
                  <a:pt x="247" y="162"/>
                </a:lnTo>
                <a:lnTo>
                  <a:pt x="253" y="160"/>
                </a:lnTo>
                <a:lnTo>
                  <a:pt x="255" y="156"/>
                </a:lnTo>
                <a:lnTo>
                  <a:pt x="255" y="156"/>
                </a:lnTo>
                <a:lnTo>
                  <a:pt x="258" y="152"/>
                </a:lnTo>
                <a:lnTo>
                  <a:pt x="261" y="146"/>
                </a:lnTo>
                <a:lnTo>
                  <a:pt x="265" y="140"/>
                </a:lnTo>
                <a:lnTo>
                  <a:pt x="267" y="136"/>
                </a:lnTo>
                <a:lnTo>
                  <a:pt x="267" y="132"/>
                </a:lnTo>
                <a:lnTo>
                  <a:pt x="267" y="132"/>
                </a:lnTo>
                <a:lnTo>
                  <a:pt x="267" y="114"/>
                </a:lnTo>
                <a:lnTo>
                  <a:pt x="265" y="103"/>
                </a:lnTo>
                <a:lnTo>
                  <a:pt x="263" y="93"/>
                </a:lnTo>
                <a:lnTo>
                  <a:pt x="263" y="93"/>
                </a:lnTo>
                <a:lnTo>
                  <a:pt x="258" y="82"/>
                </a:lnTo>
                <a:lnTo>
                  <a:pt x="253" y="75"/>
                </a:lnTo>
                <a:lnTo>
                  <a:pt x="249" y="69"/>
                </a:lnTo>
                <a:lnTo>
                  <a:pt x="246" y="65"/>
                </a:lnTo>
                <a:lnTo>
                  <a:pt x="246" y="65"/>
                </a:lnTo>
                <a:lnTo>
                  <a:pt x="245" y="61"/>
                </a:lnTo>
                <a:lnTo>
                  <a:pt x="242" y="58"/>
                </a:lnTo>
                <a:lnTo>
                  <a:pt x="239" y="57"/>
                </a:lnTo>
                <a:lnTo>
                  <a:pt x="235" y="56"/>
                </a:lnTo>
                <a:lnTo>
                  <a:pt x="235" y="56"/>
                </a:lnTo>
                <a:lnTo>
                  <a:pt x="223" y="56"/>
                </a:lnTo>
                <a:lnTo>
                  <a:pt x="218" y="56"/>
                </a:lnTo>
                <a:lnTo>
                  <a:pt x="214" y="56"/>
                </a:lnTo>
                <a:lnTo>
                  <a:pt x="214" y="56"/>
                </a:lnTo>
                <a:lnTo>
                  <a:pt x="208" y="57"/>
                </a:lnTo>
                <a:lnTo>
                  <a:pt x="200" y="57"/>
                </a:lnTo>
                <a:lnTo>
                  <a:pt x="190" y="56"/>
                </a:lnTo>
                <a:lnTo>
                  <a:pt x="190" y="56"/>
                </a:lnTo>
                <a:lnTo>
                  <a:pt x="183" y="57"/>
                </a:lnTo>
                <a:lnTo>
                  <a:pt x="179" y="58"/>
                </a:lnTo>
                <a:lnTo>
                  <a:pt x="178" y="60"/>
                </a:lnTo>
                <a:lnTo>
                  <a:pt x="178" y="60"/>
                </a:lnTo>
                <a:lnTo>
                  <a:pt x="178" y="60"/>
                </a:lnTo>
                <a:lnTo>
                  <a:pt x="183" y="65"/>
                </a:lnTo>
                <a:lnTo>
                  <a:pt x="186" y="69"/>
                </a:lnTo>
                <a:lnTo>
                  <a:pt x="170" y="89"/>
                </a:lnTo>
                <a:lnTo>
                  <a:pt x="170" y="48"/>
                </a:lnTo>
                <a:lnTo>
                  <a:pt x="170" y="48"/>
                </a:lnTo>
                <a:lnTo>
                  <a:pt x="170" y="39"/>
                </a:lnTo>
                <a:lnTo>
                  <a:pt x="169" y="33"/>
                </a:lnTo>
                <a:lnTo>
                  <a:pt x="170" y="28"/>
                </a:lnTo>
                <a:lnTo>
                  <a:pt x="170" y="28"/>
                </a:lnTo>
                <a:lnTo>
                  <a:pt x="170" y="27"/>
                </a:lnTo>
                <a:lnTo>
                  <a:pt x="169" y="25"/>
                </a:lnTo>
                <a:lnTo>
                  <a:pt x="165" y="23"/>
                </a:lnTo>
                <a:lnTo>
                  <a:pt x="153" y="16"/>
                </a:lnTo>
                <a:lnTo>
                  <a:pt x="153" y="16"/>
                </a:lnTo>
                <a:lnTo>
                  <a:pt x="147" y="11"/>
                </a:lnTo>
                <a:lnTo>
                  <a:pt x="145" y="11"/>
                </a:lnTo>
                <a:lnTo>
                  <a:pt x="142" y="11"/>
                </a:lnTo>
                <a:lnTo>
                  <a:pt x="142" y="11"/>
                </a:lnTo>
                <a:lnTo>
                  <a:pt x="136" y="16"/>
                </a:lnTo>
                <a:lnTo>
                  <a:pt x="133" y="19"/>
                </a:lnTo>
                <a:lnTo>
                  <a:pt x="133" y="20"/>
                </a:lnTo>
                <a:lnTo>
                  <a:pt x="133" y="20"/>
                </a:lnTo>
                <a:lnTo>
                  <a:pt x="142" y="24"/>
                </a:lnTo>
                <a:lnTo>
                  <a:pt x="105" y="24"/>
                </a:lnTo>
                <a:lnTo>
                  <a:pt x="105" y="24"/>
                </a:lnTo>
                <a:lnTo>
                  <a:pt x="108" y="19"/>
                </a:lnTo>
                <a:lnTo>
                  <a:pt x="109" y="15"/>
                </a:lnTo>
                <a:lnTo>
                  <a:pt x="109" y="11"/>
                </a:lnTo>
                <a:lnTo>
                  <a:pt x="109" y="11"/>
                </a:lnTo>
                <a:lnTo>
                  <a:pt x="108" y="10"/>
                </a:lnTo>
                <a:lnTo>
                  <a:pt x="105" y="11"/>
                </a:lnTo>
                <a:lnTo>
                  <a:pt x="103" y="11"/>
                </a:lnTo>
                <a:lnTo>
                  <a:pt x="101" y="11"/>
                </a:lnTo>
                <a:lnTo>
                  <a:pt x="101" y="11"/>
                </a:lnTo>
                <a:lnTo>
                  <a:pt x="99" y="13"/>
                </a:lnTo>
                <a:lnTo>
                  <a:pt x="96" y="14"/>
                </a:lnTo>
                <a:lnTo>
                  <a:pt x="94" y="16"/>
                </a:lnTo>
                <a:lnTo>
                  <a:pt x="94" y="16"/>
                </a:lnTo>
                <a:lnTo>
                  <a:pt x="95" y="8"/>
                </a:lnTo>
                <a:lnTo>
                  <a:pt x="95" y="2"/>
                </a:lnTo>
                <a:lnTo>
                  <a:pt x="94" y="1"/>
                </a:lnTo>
                <a:lnTo>
                  <a:pt x="94" y="0"/>
                </a:lnTo>
                <a:lnTo>
                  <a:pt x="94" y="0"/>
                </a:lnTo>
                <a:lnTo>
                  <a:pt x="90" y="1"/>
                </a:lnTo>
                <a:lnTo>
                  <a:pt x="86" y="6"/>
                </a:lnTo>
                <a:lnTo>
                  <a:pt x="81" y="11"/>
                </a:lnTo>
                <a:lnTo>
                  <a:pt x="70" y="20"/>
                </a:lnTo>
                <a:lnTo>
                  <a:pt x="70" y="20"/>
                </a:lnTo>
                <a:lnTo>
                  <a:pt x="71" y="15"/>
                </a:lnTo>
                <a:lnTo>
                  <a:pt x="71" y="11"/>
                </a:lnTo>
                <a:lnTo>
                  <a:pt x="70" y="8"/>
                </a:lnTo>
                <a:lnTo>
                  <a:pt x="70" y="8"/>
                </a:lnTo>
                <a:lnTo>
                  <a:pt x="67" y="8"/>
                </a:lnTo>
                <a:lnTo>
                  <a:pt x="66" y="8"/>
                </a:lnTo>
                <a:lnTo>
                  <a:pt x="63" y="11"/>
                </a:lnTo>
                <a:lnTo>
                  <a:pt x="57" y="24"/>
                </a:lnTo>
                <a:lnTo>
                  <a:pt x="57" y="24"/>
                </a:lnTo>
                <a:lnTo>
                  <a:pt x="52" y="37"/>
                </a:lnTo>
                <a:lnTo>
                  <a:pt x="49" y="44"/>
                </a:lnTo>
                <a:lnTo>
                  <a:pt x="49" y="44"/>
                </a:lnTo>
                <a:close/>
                <a:moveTo>
                  <a:pt x="85" y="69"/>
                </a:moveTo>
                <a:lnTo>
                  <a:pt x="146" y="69"/>
                </a:lnTo>
                <a:lnTo>
                  <a:pt x="142" y="76"/>
                </a:lnTo>
                <a:lnTo>
                  <a:pt x="142" y="80"/>
                </a:lnTo>
                <a:lnTo>
                  <a:pt x="142" y="84"/>
                </a:lnTo>
                <a:lnTo>
                  <a:pt x="150" y="100"/>
                </a:lnTo>
                <a:lnTo>
                  <a:pt x="150" y="117"/>
                </a:lnTo>
                <a:lnTo>
                  <a:pt x="150" y="117"/>
                </a:lnTo>
                <a:lnTo>
                  <a:pt x="148" y="124"/>
                </a:lnTo>
                <a:lnTo>
                  <a:pt x="148" y="131"/>
                </a:lnTo>
                <a:lnTo>
                  <a:pt x="150" y="137"/>
                </a:lnTo>
                <a:lnTo>
                  <a:pt x="150" y="137"/>
                </a:lnTo>
                <a:lnTo>
                  <a:pt x="152" y="140"/>
                </a:lnTo>
                <a:lnTo>
                  <a:pt x="157" y="142"/>
                </a:lnTo>
                <a:lnTo>
                  <a:pt x="162" y="145"/>
                </a:lnTo>
                <a:lnTo>
                  <a:pt x="162" y="145"/>
                </a:lnTo>
                <a:lnTo>
                  <a:pt x="160" y="152"/>
                </a:lnTo>
                <a:lnTo>
                  <a:pt x="160" y="159"/>
                </a:lnTo>
                <a:lnTo>
                  <a:pt x="160" y="162"/>
                </a:lnTo>
                <a:lnTo>
                  <a:pt x="162" y="165"/>
                </a:lnTo>
                <a:lnTo>
                  <a:pt x="162" y="165"/>
                </a:lnTo>
                <a:lnTo>
                  <a:pt x="164" y="166"/>
                </a:lnTo>
                <a:lnTo>
                  <a:pt x="167" y="166"/>
                </a:lnTo>
                <a:lnTo>
                  <a:pt x="173" y="165"/>
                </a:lnTo>
                <a:lnTo>
                  <a:pt x="176" y="162"/>
                </a:lnTo>
                <a:lnTo>
                  <a:pt x="178" y="161"/>
                </a:lnTo>
                <a:lnTo>
                  <a:pt x="181" y="185"/>
                </a:lnTo>
                <a:lnTo>
                  <a:pt x="181" y="185"/>
                </a:lnTo>
                <a:lnTo>
                  <a:pt x="162" y="185"/>
                </a:lnTo>
                <a:lnTo>
                  <a:pt x="147" y="185"/>
                </a:lnTo>
                <a:lnTo>
                  <a:pt x="138" y="185"/>
                </a:lnTo>
                <a:lnTo>
                  <a:pt x="138" y="185"/>
                </a:lnTo>
                <a:lnTo>
                  <a:pt x="119" y="183"/>
                </a:lnTo>
                <a:lnTo>
                  <a:pt x="98" y="180"/>
                </a:lnTo>
                <a:lnTo>
                  <a:pt x="98" y="180"/>
                </a:lnTo>
                <a:lnTo>
                  <a:pt x="90" y="182"/>
                </a:lnTo>
                <a:lnTo>
                  <a:pt x="84" y="185"/>
                </a:lnTo>
                <a:lnTo>
                  <a:pt x="77" y="189"/>
                </a:lnTo>
                <a:lnTo>
                  <a:pt x="77" y="189"/>
                </a:lnTo>
                <a:lnTo>
                  <a:pt x="73" y="187"/>
                </a:lnTo>
                <a:lnTo>
                  <a:pt x="70" y="185"/>
                </a:lnTo>
                <a:lnTo>
                  <a:pt x="64" y="185"/>
                </a:lnTo>
                <a:lnTo>
                  <a:pt x="64" y="185"/>
                </a:lnTo>
                <a:lnTo>
                  <a:pt x="58" y="184"/>
                </a:lnTo>
                <a:lnTo>
                  <a:pt x="57" y="185"/>
                </a:lnTo>
                <a:lnTo>
                  <a:pt x="57" y="185"/>
                </a:lnTo>
                <a:lnTo>
                  <a:pt x="61" y="161"/>
                </a:lnTo>
                <a:lnTo>
                  <a:pt x="64" y="137"/>
                </a:lnTo>
                <a:lnTo>
                  <a:pt x="64" y="137"/>
                </a:lnTo>
                <a:lnTo>
                  <a:pt x="67" y="119"/>
                </a:lnTo>
                <a:lnTo>
                  <a:pt x="70" y="104"/>
                </a:lnTo>
                <a:lnTo>
                  <a:pt x="61" y="96"/>
                </a:lnTo>
                <a:lnTo>
                  <a:pt x="61" y="96"/>
                </a:lnTo>
                <a:lnTo>
                  <a:pt x="77" y="84"/>
                </a:lnTo>
                <a:lnTo>
                  <a:pt x="77" y="84"/>
                </a:lnTo>
                <a:lnTo>
                  <a:pt x="82" y="79"/>
                </a:lnTo>
                <a:lnTo>
                  <a:pt x="85" y="74"/>
                </a:lnTo>
                <a:lnTo>
                  <a:pt x="85" y="69"/>
                </a:lnTo>
                <a:lnTo>
                  <a:pt x="85" y="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6585109" y="4678832"/>
            <a:ext cx="607705" cy="1654136"/>
          </a:xfrm>
          <a:custGeom>
            <a:avLst/>
            <a:gdLst>
              <a:gd name="T0" fmla="*/ 59 w 392"/>
              <a:gd name="T1" fmla="*/ 183 h 1067"/>
              <a:gd name="T2" fmla="*/ 30 w 392"/>
              <a:gd name="T3" fmla="*/ 215 h 1067"/>
              <a:gd name="T4" fmla="*/ 43 w 392"/>
              <a:gd name="T5" fmla="*/ 255 h 1067"/>
              <a:gd name="T6" fmla="*/ 17 w 392"/>
              <a:gd name="T7" fmla="*/ 510 h 1067"/>
              <a:gd name="T8" fmla="*/ 20 w 392"/>
              <a:gd name="T9" fmla="*/ 563 h 1067"/>
              <a:gd name="T10" fmla="*/ 17 w 392"/>
              <a:gd name="T11" fmla="*/ 817 h 1067"/>
              <a:gd name="T12" fmla="*/ 6 w 392"/>
              <a:gd name="T13" fmla="*/ 938 h 1067"/>
              <a:gd name="T14" fmla="*/ 7 w 392"/>
              <a:gd name="T15" fmla="*/ 1014 h 1067"/>
              <a:gd name="T16" fmla="*/ 15 w 392"/>
              <a:gd name="T17" fmla="*/ 1059 h 1067"/>
              <a:gd name="T18" fmla="*/ 52 w 392"/>
              <a:gd name="T19" fmla="*/ 1067 h 1067"/>
              <a:gd name="T20" fmla="*/ 81 w 392"/>
              <a:gd name="T21" fmla="*/ 1054 h 1067"/>
              <a:gd name="T22" fmla="*/ 95 w 392"/>
              <a:gd name="T23" fmla="*/ 1004 h 1067"/>
              <a:gd name="T24" fmla="*/ 98 w 392"/>
              <a:gd name="T25" fmla="*/ 962 h 1067"/>
              <a:gd name="T26" fmla="*/ 113 w 392"/>
              <a:gd name="T27" fmla="*/ 797 h 1067"/>
              <a:gd name="T28" fmla="*/ 176 w 392"/>
              <a:gd name="T29" fmla="*/ 788 h 1067"/>
              <a:gd name="T30" fmla="*/ 199 w 392"/>
              <a:gd name="T31" fmla="*/ 838 h 1067"/>
              <a:gd name="T32" fmla="*/ 216 w 392"/>
              <a:gd name="T33" fmla="*/ 895 h 1067"/>
              <a:gd name="T34" fmla="*/ 226 w 392"/>
              <a:gd name="T35" fmla="*/ 933 h 1067"/>
              <a:gd name="T36" fmla="*/ 240 w 392"/>
              <a:gd name="T37" fmla="*/ 1036 h 1067"/>
              <a:gd name="T38" fmla="*/ 259 w 392"/>
              <a:gd name="T39" fmla="*/ 1050 h 1067"/>
              <a:gd name="T40" fmla="*/ 312 w 392"/>
              <a:gd name="T41" fmla="*/ 1047 h 1067"/>
              <a:gd name="T42" fmla="*/ 323 w 392"/>
              <a:gd name="T43" fmla="*/ 1036 h 1067"/>
              <a:gd name="T44" fmla="*/ 326 w 392"/>
              <a:gd name="T45" fmla="*/ 981 h 1067"/>
              <a:gd name="T46" fmla="*/ 334 w 392"/>
              <a:gd name="T47" fmla="*/ 956 h 1067"/>
              <a:gd name="T48" fmla="*/ 317 w 392"/>
              <a:gd name="T49" fmla="*/ 909 h 1067"/>
              <a:gd name="T50" fmla="*/ 286 w 392"/>
              <a:gd name="T51" fmla="*/ 639 h 1067"/>
              <a:gd name="T52" fmla="*/ 259 w 392"/>
              <a:gd name="T53" fmla="*/ 419 h 1067"/>
              <a:gd name="T54" fmla="*/ 263 w 392"/>
              <a:gd name="T55" fmla="*/ 302 h 1067"/>
              <a:gd name="T56" fmla="*/ 331 w 392"/>
              <a:gd name="T57" fmla="*/ 333 h 1067"/>
              <a:gd name="T58" fmla="*/ 375 w 392"/>
              <a:gd name="T59" fmla="*/ 330 h 1067"/>
              <a:gd name="T60" fmla="*/ 390 w 392"/>
              <a:gd name="T61" fmla="*/ 278 h 1067"/>
              <a:gd name="T62" fmla="*/ 383 w 392"/>
              <a:gd name="T63" fmla="*/ 215 h 1067"/>
              <a:gd name="T64" fmla="*/ 360 w 392"/>
              <a:gd name="T65" fmla="*/ 144 h 1067"/>
              <a:gd name="T66" fmla="*/ 338 w 392"/>
              <a:gd name="T67" fmla="*/ 131 h 1067"/>
              <a:gd name="T68" fmla="*/ 294 w 392"/>
              <a:gd name="T69" fmla="*/ 137 h 1067"/>
              <a:gd name="T70" fmla="*/ 300 w 392"/>
              <a:gd name="T71" fmla="*/ 123 h 1067"/>
              <a:gd name="T72" fmla="*/ 286 w 392"/>
              <a:gd name="T73" fmla="*/ 123 h 1067"/>
              <a:gd name="T74" fmla="*/ 256 w 392"/>
              <a:gd name="T75" fmla="*/ 137 h 1067"/>
              <a:gd name="T76" fmla="*/ 237 w 392"/>
              <a:gd name="T77" fmla="*/ 154 h 1067"/>
              <a:gd name="T78" fmla="*/ 217 w 392"/>
              <a:gd name="T79" fmla="*/ 160 h 1067"/>
              <a:gd name="T80" fmla="*/ 234 w 392"/>
              <a:gd name="T81" fmla="*/ 132 h 1067"/>
              <a:gd name="T82" fmla="*/ 233 w 392"/>
              <a:gd name="T83" fmla="*/ 100 h 1067"/>
              <a:gd name="T84" fmla="*/ 240 w 392"/>
              <a:gd name="T85" fmla="*/ 72 h 1067"/>
              <a:gd name="T86" fmla="*/ 245 w 392"/>
              <a:gd name="T87" fmla="*/ 60 h 1067"/>
              <a:gd name="T88" fmla="*/ 225 w 392"/>
              <a:gd name="T89" fmla="*/ 33 h 1067"/>
              <a:gd name="T90" fmla="*/ 184 w 392"/>
              <a:gd name="T91" fmla="*/ 6 h 1067"/>
              <a:gd name="T92" fmla="*/ 145 w 392"/>
              <a:gd name="T93" fmla="*/ 0 h 1067"/>
              <a:gd name="T94" fmla="*/ 105 w 392"/>
              <a:gd name="T95" fmla="*/ 33 h 1067"/>
              <a:gd name="T96" fmla="*/ 98 w 392"/>
              <a:gd name="T97" fmla="*/ 40 h 1067"/>
              <a:gd name="T98" fmla="*/ 98 w 392"/>
              <a:gd name="T99" fmla="*/ 69 h 1067"/>
              <a:gd name="T100" fmla="*/ 105 w 392"/>
              <a:gd name="T101" fmla="*/ 77 h 1067"/>
              <a:gd name="T102" fmla="*/ 98 w 392"/>
              <a:gd name="T103" fmla="*/ 101 h 1067"/>
              <a:gd name="T104" fmla="*/ 98 w 392"/>
              <a:gd name="T105" fmla="*/ 111 h 1067"/>
              <a:gd name="T106" fmla="*/ 98 w 392"/>
              <a:gd name="T107" fmla="*/ 123 h 1067"/>
              <a:gd name="T108" fmla="*/ 113 w 392"/>
              <a:gd name="T109" fmla="*/ 137 h 1067"/>
              <a:gd name="T110" fmla="*/ 271 w 392"/>
              <a:gd name="T111" fmla="*/ 183 h 1067"/>
              <a:gd name="T112" fmla="*/ 286 w 392"/>
              <a:gd name="T113" fmla="*/ 183 h 1067"/>
              <a:gd name="T114" fmla="*/ 323 w 392"/>
              <a:gd name="T115" fmla="*/ 175 h 1067"/>
              <a:gd name="T116" fmla="*/ 331 w 392"/>
              <a:gd name="T117" fmla="*/ 198 h 1067"/>
              <a:gd name="T118" fmla="*/ 346 w 392"/>
              <a:gd name="T119" fmla="*/ 204 h 1067"/>
              <a:gd name="T120" fmla="*/ 346 w 392"/>
              <a:gd name="T121" fmla="*/ 212 h 1067"/>
              <a:gd name="T122" fmla="*/ 331 w 392"/>
              <a:gd name="T123" fmla="*/ 250 h 1067"/>
              <a:gd name="T124" fmla="*/ 294 w 392"/>
              <a:gd name="T125" fmla="*/ 198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2" h="1067">
                <a:moveTo>
                  <a:pt x="113" y="137"/>
                </a:moveTo>
                <a:lnTo>
                  <a:pt x="90" y="167"/>
                </a:lnTo>
                <a:lnTo>
                  <a:pt x="90" y="167"/>
                </a:lnTo>
                <a:lnTo>
                  <a:pt x="78" y="173"/>
                </a:lnTo>
                <a:lnTo>
                  <a:pt x="59" y="183"/>
                </a:lnTo>
                <a:lnTo>
                  <a:pt x="59" y="183"/>
                </a:lnTo>
                <a:lnTo>
                  <a:pt x="52" y="189"/>
                </a:lnTo>
                <a:lnTo>
                  <a:pt x="41" y="198"/>
                </a:lnTo>
                <a:lnTo>
                  <a:pt x="33" y="210"/>
                </a:lnTo>
                <a:lnTo>
                  <a:pt x="30" y="215"/>
                </a:lnTo>
                <a:lnTo>
                  <a:pt x="30" y="219"/>
                </a:lnTo>
                <a:lnTo>
                  <a:pt x="30" y="219"/>
                </a:lnTo>
                <a:lnTo>
                  <a:pt x="33" y="230"/>
                </a:lnTo>
                <a:lnTo>
                  <a:pt x="38" y="242"/>
                </a:lnTo>
                <a:lnTo>
                  <a:pt x="43" y="255"/>
                </a:lnTo>
                <a:lnTo>
                  <a:pt x="44" y="259"/>
                </a:lnTo>
                <a:lnTo>
                  <a:pt x="44" y="265"/>
                </a:lnTo>
                <a:lnTo>
                  <a:pt x="44" y="265"/>
                </a:lnTo>
                <a:lnTo>
                  <a:pt x="27" y="412"/>
                </a:lnTo>
                <a:lnTo>
                  <a:pt x="17" y="510"/>
                </a:lnTo>
                <a:lnTo>
                  <a:pt x="13" y="543"/>
                </a:lnTo>
                <a:lnTo>
                  <a:pt x="13" y="552"/>
                </a:lnTo>
                <a:lnTo>
                  <a:pt x="15" y="556"/>
                </a:lnTo>
                <a:lnTo>
                  <a:pt x="15" y="556"/>
                </a:lnTo>
                <a:lnTo>
                  <a:pt x="20" y="563"/>
                </a:lnTo>
                <a:lnTo>
                  <a:pt x="21" y="567"/>
                </a:lnTo>
                <a:lnTo>
                  <a:pt x="23" y="572"/>
                </a:lnTo>
                <a:lnTo>
                  <a:pt x="23" y="572"/>
                </a:lnTo>
                <a:lnTo>
                  <a:pt x="20" y="716"/>
                </a:lnTo>
                <a:lnTo>
                  <a:pt x="17" y="817"/>
                </a:lnTo>
                <a:lnTo>
                  <a:pt x="17" y="851"/>
                </a:lnTo>
                <a:lnTo>
                  <a:pt x="15" y="864"/>
                </a:lnTo>
                <a:lnTo>
                  <a:pt x="15" y="864"/>
                </a:lnTo>
                <a:lnTo>
                  <a:pt x="12" y="889"/>
                </a:lnTo>
                <a:lnTo>
                  <a:pt x="6" y="938"/>
                </a:lnTo>
                <a:lnTo>
                  <a:pt x="0" y="1007"/>
                </a:lnTo>
                <a:lnTo>
                  <a:pt x="0" y="1007"/>
                </a:lnTo>
                <a:lnTo>
                  <a:pt x="3" y="1008"/>
                </a:lnTo>
                <a:lnTo>
                  <a:pt x="6" y="1011"/>
                </a:lnTo>
                <a:lnTo>
                  <a:pt x="7" y="1014"/>
                </a:lnTo>
                <a:lnTo>
                  <a:pt x="7" y="1014"/>
                </a:lnTo>
                <a:lnTo>
                  <a:pt x="9" y="1018"/>
                </a:lnTo>
                <a:lnTo>
                  <a:pt x="10" y="1019"/>
                </a:lnTo>
                <a:lnTo>
                  <a:pt x="15" y="1022"/>
                </a:lnTo>
                <a:lnTo>
                  <a:pt x="15" y="1059"/>
                </a:lnTo>
                <a:lnTo>
                  <a:pt x="15" y="1059"/>
                </a:lnTo>
                <a:lnTo>
                  <a:pt x="26" y="1064"/>
                </a:lnTo>
                <a:lnTo>
                  <a:pt x="36" y="1065"/>
                </a:lnTo>
                <a:lnTo>
                  <a:pt x="52" y="1067"/>
                </a:lnTo>
                <a:lnTo>
                  <a:pt x="52" y="1067"/>
                </a:lnTo>
                <a:lnTo>
                  <a:pt x="59" y="1067"/>
                </a:lnTo>
                <a:lnTo>
                  <a:pt x="67" y="1064"/>
                </a:lnTo>
                <a:lnTo>
                  <a:pt x="72" y="1062"/>
                </a:lnTo>
                <a:lnTo>
                  <a:pt x="76" y="1059"/>
                </a:lnTo>
                <a:lnTo>
                  <a:pt x="81" y="1054"/>
                </a:lnTo>
                <a:lnTo>
                  <a:pt x="82" y="1051"/>
                </a:lnTo>
                <a:lnTo>
                  <a:pt x="82" y="1014"/>
                </a:lnTo>
                <a:lnTo>
                  <a:pt x="82" y="1014"/>
                </a:lnTo>
                <a:lnTo>
                  <a:pt x="90" y="1008"/>
                </a:lnTo>
                <a:lnTo>
                  <a:pt x="95" y="1004"/>
                </a:lnTo>
                <a:lnTo>
                  <a:pt x="98" y="999"/>
                </a:lnTo>
                <a:lnTo>
                  <a:pt x="98" y="999"/>
                </a:lnTo>
                <a:lnTo>
                  <a:pt x="99" y="985"/>
                </a:lnTo>
                <a:lnTo>
                  <a:pt x="99" y="975"/>
                </a:lnTo>
                <a:lnTo>
                  <a:pt x="98" y="962"/>
                </a:lnTo>
                <a:lnTo>
                  <a:pt x="98" y="962"/>
                </a:lnTo>
                <a:lnTo>
                  <a:pt x="98" y="949"/>
                </a:lnTo>
                <a:lnTo>
                  <a:pt x="98" y="927"/>
                </a:lnTo>
                <a:lnTo>
                  <a:pt x="104" y="872"/>
                </a:lnTo>
                <a:lnTo>
                  <a:pt x="113" y="797"/>
                </a:lnTo>
                <a:lnTo>
                  <a:pt x="150" y="685"/>
                </a:lnTo>
                <a:lnTo>
                  <a:pt x="150" y="685"/>
                </a:lnTo>
                <a:lnTo>
                  <a:pt x="161" y="734"/>
                </a:lnTo>
                <a:lnTo>
                  <a:pt x="170" y="772"/>
                </a:lnTo>
                <a:lnTo>
                  <a:pt x="176" y="788"/>
                </a:lnTo>
                <a:lnTo>
                  <a:pt x="180" y="797"/>
                </a:lnTo>
                <a:lnTo>
                  <a:pt x="180" y="797"/>
                </a:lnTo>
                <a:lnTo>
                  <a:pt x="188" y="811"/>
                </a:lnTo>
                <a:lnTo>
                  <a:pt x="194" y="825"/>
                </a:lnTo>
                <a:lnTo>
                  <a:pt x="199" y="838"/>
                </a:lnTo>
                <a:lnTo>
                  <a:pt x="203" y="849"/>
                </a:lnTo>
                <a:lnTo>
                  <a:pt x="203" y="849"/>
                </a:lnTo>
                <a:lnTo>
                  <a:pt x="205" y="857"/>
                </a:lnTo>
                <a:lnTo>
                  <a:pt x="208" y="867"/>
                </a:lnTo>
                <a:lnTo>
                  <a:pt x="216" y="895"/>
                </a:lnTo>
                <a:lnTo>
                  <a:pt x="222" y="921"/>
                </a:lnTo>
                <a:lnTo>
                  <a:pt x="223" y="929"/>
                </a:lnTo>
                <a:lnTo>
                  <a:pt x="225" y="932"/>
                </a:lnTo>
                <a:lnTo>
                  <a:pt x="225" y="932"/>
                </a:lnTo>
                <a:lnTo>
                  <a:pt x="226" y="933"/>
                </a:lnTo>
                <a:lnTo>
                  <a:pt x="228" y="941"/>
                </a:lnTo>
                <a:lnTo>
                  <a:pt x="229" y="961"/>
                </a:lnTo>
                <a:lnTo>
                  <a:pt x="233" y="992"/>
                </a:lnTo>
                <a:lnTo>
                  <a:pt x="240" y="999"/>
                </a:lnTo>
                <a:lnTo>
                  <a:pt x="240" y="1036"/>
                </a:lnTo>
                <a:lnTo>
                  <a:pt x="240" y="1036"/>
                </a:lnTo>
                <a:lnTo>
                  <a:pt x="242" y="1039"/>
                </a:lnTo>
                <a:lnTo>
                  <a:pt x="248" y="1044"/>
                </a:lnTo>
                <a:lnTo>
                  <a:pt x="252" y="1047"/>
                </a:lnTo>
                <a:lnTo>
                  <a:pt x="259" y="1050"/>
                </a:lnTo>
                <a:lnTo>
                  <a:pt x="268" y="1051"/>
                </a:lnTo>
                <a:lnTo>
                  <a:pt x="279" y="1051"/>
                </a:lnTo>
                <a:lnTo>
                  <a:pt x="279" y="1051"/>
                </a:lnTo>
                <a:lnTo>
                  <a:pt x="298" y="1050"/>
                </a:lnTo>
                <a:lnTo>
                  <a:pt x="312" y="1047"/>
                </a:lnTo>
                <a:lnTo>
                  <a:pt x="318" y="1044"/>
                </a:lnTo>
                <a:lnTo>
                  <a:pt x="321" y="1042"/>
                </a:lnTo>
                <a:lnTo>
                  <a:pt x="323" y="1039"/>
                </a:lnTo>
                <a:lnTo>
                  <a:pt x="323" y="1036"/>
                </a:lnTo>
                <a:lnTo>
                  <a:pt x="323" y="1036"/>
                </a:lnTo>
                <a:lnTo>
                  <a:pt x="323" y="1027"/>
                </a:lnTo>
                <a:lnTo>
                  <a:pt x="323" y="1008"/>
                </a:lnTo>
                <a:lnTo>
                  <a:pt x="323" y="984"/>
                </a:lnTo>
                <a:lnTo>
                  <a:pt x="323" y="984"/>
                </a:lnTo>
                <a:lnTo>
                  <a:pt x="326" y="981"/>
                </a:lnTo>
                <a:lnTo>
                  <a:pt x="331" y="976"/>
                </a:lnTo>
                <a:lnTo>
                  <a:pt x="331" y="976"/>
                </a:lnTo>
                <a:lnTo>
                  <a:pt x="334" y="973"/>
                </a:lnTo>
                <a:lnTo>
                  <a:pt x="335" y="965"/>
                </a:lnTo>
                <a:lnTo>
                  <a:pt x="334" y="956"/>
                </a:lnTo>
                <a:lnTo>
                  <a:pt x="334" y="952"/>
                </a:lnTo>
                <a:lnTo>
                  <a:pt x="331" y="947"/>
                </a:lnTo>
                <a:lnTo>
                  <a:pt x="331" y="947"/>
                </a:lnTo>
                <a:lnTo>
                  <a:pt x="324" y="930"/>
                </a:lnTo>
                <a:lnTo>
                  <a:pt x="317" y="909"/>
                </a:lnTo>
                <a:lnTo>
                  <a:pt x="308" y="880"/>
                </a:lnTo>
                <a:lnTo>
                  <a:pt x="308" y="880"/>
                </a:lnTo>
                <a:lnTo>
                  <a:pt x="297" y="806"/>
                </a:lnTo>
                <a:lnTo>
                  <a:pt x="286" y="737"/>
                </a:lnTo>
                <a:lnTo>
                  <a:pt x="286" y="639"/>
                </a:lnTo>
                <a:lnTo>
                  <a:pt x="263" y="564"/>
                </a:lnTo>
                <a:lnTo>
                  <a:pt x="271" y="556"/>
                </a:lnTo>
                <a:lnTo>
                  <a:pt x="271" y="556"/>
                </a:lnTo>
                <a:lnTo>
                  <a:pt x="263" y="478"/>
                </a:lnTo>
                <a:lnTo>
                  <a:pt x="259" y="419"/>
                </a:lnTo>
                <a:lnTo>
                  <a:pt x="256" y="377"/>
                </a:lnTo>
                <a:lnTo>
                  <a:pt x="256" y="377"/>
                </a:lnTo>
                <a:lnTo>
                  <a:pt x="256" y="353"/>
                </a:lnTo>
                <a:lnTo>
                  <a:pt x="259" y="328"/>
                </a:lnTo>
                <a:lnTo>
                  <a:pt x="263" y="302"/>
                </a:lnTo>
                <a:lnTo>
                  <a:pt x="263" y="302"/>
                </a:lnTo>
                <a:lnTo>
                  <a:pt x="286" y="314"/>
                </a:lnTo>
                <a:lnTo>
                  <a:pt x="309" y="324"/>
                </a:lnTo>
                <a:lnTo>
                  <a:pt x="331" y="333"/>
                </a:lnTo>
                <a:lnTo>
                  <a:pt x="331" y="333"/>
                </a:lnTo>
                <a:lnTo>
                  <a:pt x="349" y="336"/>
                </a:lnTo>
                <a:lnTo>
                  <a:pt x="357" y="336"/>
                </a:lnTo>
                <a:lnTo>
                  <a:pt x="364" y="336"/>
                </a:lnTo>
                <a:lnTo>
                  <a:pt x="370" y="333"/>
                </a:lnTo>
                <a:lnTo>
                  <a:pt x="375" y="330"/>
                </a:lnTo>
                <a:lnTo>
                  <a:pt x="380" y="324"/>
                </a:lnTo>
                <a:lnTo>
                  <a:pt x="383" y="317"/>
                </a:lnTo>
                <a:lnTo>
                  <a:pt x="383" y="317"/>
                </a:lnTo>
                <a:lnTo>
                  <a:pt x="389" y="299"/>
                </a:lnTo>
                <a:lnTo>
                  <a:pt x="390" y="278"/>
                </a:lnTo>
                <a:lnTo>
                  <a:pt x="392" y="256"/>
                </a:lnTo>
                <a:lnTo>
                  <a:pt x="390" y="242"/>
                </a:lnTo>
                <a:lnTo>
                  <a:pt x="390" y="242"/>
                </a:lnTo>
                <a:lnTo>
                  <a:pt x="387" y="229"/>
                </a:lnTo>
                <a:lnTo>
                  <a:pt x="383" y="215"/>
                </a:lnTo>
                <a:lnTo>
                  <a:pt x="377" y="198"/>
                </a:lnTo>
                <a:lnTo>
                  <a:pt x="369" y="160"/>
                </a:lnTo>
                <a:lnTo>
                  <a:pt x="369" y="160"/>
                </a:lnTo>
                <a:lnTo>
                  <a:pt x="366" y="152"/>
                </a:lnTo>
                <a:lnTo>
                  <a:pt x="360" y="144"/>
                </a:lnTo>
                <a:lnTo>
                  <a:pt x="354" y="137"/>
                </a:lnTo>
                <a:lnTo>
                  <a:pt x="354" y="137"/>
                </a:lnTo>
                <a:lnTo>
                  <a:pt x="347" y="134"/>
                </a:lnTo>
                <a:lnTo>
                  <a:pt x="343" y="131"/>
                </a:lnTo>
                <a:lnTo>
                  <a:pt x="338" y="131"/>
                </a:lnTo>
                <a:lnTo>
                  <a:pt x="338" y="131"/>
                </a:lnTo>
                <a:lnTo>
                  <a:pt x="323" y="131"/>
                </a:lnTo>
                <a:lnTo>
                  <a:pt x="323" y="137"/>
                </a:lnTo>
                <a:lnTo>
                  <a:pt x="294" y="137"/>
                </a:lnTo>
                <a:lnTo>
                  <a:pt x="294" y="137"/>
                </a:lnTo>
                <a:lnTo>
                  <a:pt x="298" y="129"/>
                </a:lnTo>
                <a:lnTo>
                  <a:pt x="302" y="124"/>
                </a:lnTo>
                <a:lnTo>
                  <a:pt x="302" y="123"/>
                </a:lnTo>
                <a:lnTo>
                  <a:pt x="300" y="123"/>
                </a:lnTo>
                <a:lnTo>
                  <a:pt x="300" y="123"/>
                </a:lnTo>
                <a:lnTo>
                  <a:pt x="297" y="121"/>
                </a:lnTo>
                <a:lnTo>
                  <a:pt x="294" y="121"/>
                </a:lnTo>
                <a:lnTo>
                  <a:pt x="289" y="121"/>
                </a:lnTo>
                <a:lnTo>
                  <a:pt x="286" y="123"/>
                </a:lnTo>
                <a:lnTo>
                  <a:pt x="286" y="123"/>
                </a:lnTo>
                <a:lnTo>
                  <a:pt x="277" y="128"/>
                </a:lnTo>
                <a:lnTo>
                  <a:pt x="271" y="131"/>
                </a:lnTo>
                <a:lnTo>
                  <a:pt x="271" y="131"/>
                </a:lnTo>
                <a:lnTo>
                  <a:pt x="263" y="134"/>
                </a:lnTo>
                <a:lnTo>
                  <a:pt x="256" y="137"/>
                </a:lnTo>
                <a:lnTo>
                  <a:pt x="256" y="137"/>
                </a:lnTo>
                <a:lnTo>
                  <a:pt x="246" y="141"/>
                </a:lnTo>
                <a:lnTo>
                  <a:pt x="240" y="144"/>
                </a:lnTo>
                <a:lnTo>
                  <a:pt x="240" y="144"/>
                </a:lnTo>
                <a:lnTo>
                  <a:pt x="237" y="154"/>
                </a:lnTo>
                <a:lnTo>
                  <a:pt x="233" y="160"/>
                </a:lnTo>
                <a:lnTo>
                  <a:pt x="233" y="160"/>
                </a:lnTo>
                <a:lnTo>
                  <a:pt x="225" y="183"/>
                </a:lnTo>
                <a:lnTo>
                  <a:pt x="217" y="160"/>
                </a:lnTo>
                <a:lnTo>
                  <a:pt x="217" y="160"/>
                </a:lnTo>
                <a:lnTo>
                  <a:pt x="223" y="154"/>
                </a:lnTo>
                <a:lnTo>
                  <a:pt x="228" y="146"/>
                </a:lnTo>
                <a:lnTo>
                  <a:pt x="233" y="137"/>
                </a:lnTo>
                <a:lnTo>
                  <a:pt x="233" y="137"/>
                </a:lnTo>
                <a:lnTo>
                  <a:pt x="234" y="132"/>
                </a:lnTo>
                <a:lnTo>
                  <a:pt x="236" y="128"/>
                </a:lnTo>
                <a:lnTo>
                  <a:pt x="236" y="117"/>
                </a:lnTo>
                <a:lnTo>
                  <a:pt x="233" y="108"/>
                </a:lnTo>
                <a:lnTo>
                  <a:pt x="233" y="108"/>
                </a:lnTo>
                <a:lnTo>
                  <a:pt x="233" y="100"/>
                </a:lnTo>
                <a:lnTo>
                  <a:pt x="233" y="100"/>
                </a:lnTo>
                <a:lnTo>
                  <a:pt x="237" y="92"/>
                </a:lnTo>
                <a:lnTo>
                  <a:pt x="240" y="85"/>
                </a:lnTo>
                <a:lnTo>
                  <a:pt x="240" y="85"/>
                </a:lnTo>
                <a:lnTo>
                  <a:pt x="240" y="72"/>
                </a:lnTo>
                <a:lnTo>
                  <a:pt x="240" y="63"/>
                </a:lnTo>
                <a:lnTo>
                  <a:pt x="240" y="63"/>
                </a:lnTo>
                <a:lnTo>
                  <a:pt x="242" y="63"/>
                </a:lnTo>
                <a:lnTo>
                  <a:pt x="242" y="63"/>
                </a:lnTo>
                <a:lnTo>
                  <a:pt x="245" y="60"/>
                </a:lnTo>
                <a:lnTo>
                  <a:pt x="248" y="56"/>
                </a:lnTo>
                <a:lnTo>
                  <a:pt x="233" y="48"/>
                </a:lnTo>
                <a:lnTo>
                  <a:pt x="233" y="48"/>
                </a:lnTo>
                <a:lnTo>
                  <a:pt x="229" y="42"/>
                </a:lnTo>
                <a:lnTo>
                  <a:pt x="225" y="33"/>
                </a:lnTo>
                <a:lnTo>
                  <a:pt x="225" y="33"/>
                </a:lnTo>
                <a:lnTo>
                  <a:pt x="210" y="20"/>
                </a:lnTo>
                <a:lnTo>
                  <a:pt x="196" y="10"/>
                </a:lnTo>
                <a:lnTo>
                  <a:pt x="196" y="10"/>
                </a:lnTo>
                <a:lnTo>
                  <a:pt x="184" y="6"/>
                </a:lnTo>
                <a:lnTo>
                  <a:pt x="173" y="3"/>
                </a:lnTo>
                <a:lnTo>
                  <a:pt x="165" y="2"/>
                </a:lnTo>
                <a:lnTo>
                  <a:pt x="165" y="2"/>
                </a:lnTo>
                <a:lnTo>
                  <a:pt x="156" y="2"/>
                </a:lnTo>
                <a:lnTo>
                  <a:pt x="145" y="0"/>
                </a:lnTo>
                <a:lnTo>
                  <a:pt x="135" y="0"/>
                </a:lnTo>
                <a:lnTo>
                  <a:pt x="130" y="0"/>
                </a:lnTo>
                <a:lnTo>
                  <a:pt x="127" y="2"/>
                </a:lnTo>
                <a:lnTo>
                  <a:pt x="127" y="2"/>
                </a:lnTo>
                <a:lnTo>
                  <a:pt x="105" y="33"/>
                </a:lnTo>
                <a:lnTo>
                  <a:pt x="105" y="33"/>
                </a:lnTo>
                <a:lnTo>
                  <a:pt x="101" y="34"/>
                </a:lnTo>
                <a:lnTo>
                  <a:pt x="98" y="36"/>
                </a:lnTo>
                <a:lnTo>
                  <a:pt x="98" y="40"/>
                </a:lnTo>
                <a:lnTo>
                  <a:pt x="98" y="40"/>
                </a:lnTo>
                <a:lnTo>
                  <a:pt x="98" y="48"/>
                </a:lnTo>
                <a:lnTo>
                  <a:pt x="98" y="57"/>
                </a:lnTo>
                <a:lnTo>
                  <a:pt x="98" y="66"/>
                </a:lnTo>
                <a:lnTo>
                  <a:pt x="98" y="69"/>
                </a:lnTo>
                <a:lnTo>
                  <a:pt x="98" y="69"/>
                </a:lnTo>
                <a:lnTo>
                  <a:pt x="104" y="71"/>
                </a:lnTo>
                <a:lnTo>
                  <a:pt x="105" y="72"/>
                </a:lnTo>
                <a:lnTo>
                  <a:pt x="105" y="75"/>
                </a:lnTo>
                <a:lnTo>
                  <a:pt x="105" y="77"/>
                </a:lnTo>
                <a:lnTo>
                  <a:pt x="105" y="77"/>
                </a:lnTo>
                <a:lnTo>
                  <a:pt x="99" y="91"/>
                </a:lnTo>
                <a:lnTo>
                  <a:pt x="98" y="95"/>
                </a:lnTo>
                <a:lnTo>
                  <a:pt x="98" y="100"/>
                </a:lnTo>
                <a:lnTo>
                  <a:pt x="98" y="100"/>
                </a:lnTo>
                <a:lnTo>
                  <a:pt x="98" y="101"/>
                </a:lnTo>
                <a:lnTo>
                  <a:pt x="96" y="105"/>
                </a:lnTo>
                <a:lnTo>
                  <a:pt x="96" y="106"/>
                </a:lnTo>
                <a:lnTo>
                  <a:pt x="98" y="108"/>
                </a:lnTo>
                <a:lnTo>
                  <a:pt x="98" y="108"/>
                </a:lnTo>
                <a:lnTo>
                  <a:pt x="98" y="111"/>
                </a:lnTo>
                <a:lnTo>
                  <a:pt x="96" y="117"/>
                </a:lnTo>
                <a:lnTo>
                  <a:pt x="96" y="121"/>
                </a:lnTo>
                <a:lnTo>
                  <a:pt x="96" y="123"/>
                </a:lnTo>
                <a:lnTo>
                  <a:pt x="98" y="123"/>
                </a:lnTo>
                <a:lnTo>
                  <a:pt x="98" y="123"/>
                </a:lnTo>
                <a:lnTo>
                  <a:pt x="99" y="123"/>
                </a:lnTo>
                <a:lnTo>
                  <a:pt x="102" y="124"/>
                </a:lnTo>
                <a:lnTo>
                  <a:pt x="107" y="129"/>
                </a:lnTo>
                <a:lnTo>
                  <a:pt x="113" y="137"/>
                </a:lnTo>
                <a:lnTo>
                  <a:pt x="113" y="137"/>
                </a:lnTo>
                <a:close/>
                <a:moveTo>
                  <a:pt x="271" y="183"/>
                </a:moveTo>
                <a:lnTo>
                  <a:pt x="275" y="186"/>
                </a:lnTo>
                <a:lnTo>
                  <a:pt x="275" y="186"/>
                </a:lnTo>
                <a:lnTo>
                  <a:pt x="272" y="184"/>
                </a:lnTo>
                <a:lnTo>
                  <a:pt x="271" y="183"/>
                </a:lnTo>
                <a:lnTo>
                  <a:pt x="271" y="183"/>
                </a:lnTo>
                <a:close/>
                <a:moveTo>
                  <a:pt x="275" y="186"/>
                </a:moveTo>
                <a:lnTo>
                  <a:pt x="275" y="186"/>
                </a:lnTo>
                <a:lnTo>
                  <a:pt x="280" y="186"/>
                </a:lnTo>
                <a:lnTo>
                  <a:pt x="286" y="183"/>
                </a:lnTo>
                <a:lnTo>
                  <a:pt x="286" y="183"/>
                </a:lnTo>
                <a:lnTo>
                  <a:pt x="292" y="178"/>
                </a:lnTo>
                <a:lnTo>
                  <a:pt x="297" y="175"/>
                </a:lnTo>
                <a:lnTo>
                  <a:pt x="300" y="175"/>
                </a:lnTo>
                <a:lnTo>
                  <a:pt x="323" y="175"/>
                </a:lnTo>
                <a:lnTo>
                  <a:pt x="323" y="175"/>
                </a:lnTo>
                <a:lnTo>
                  <a:pt x="324" y="186"/>
                </a:lnTo>
                <a:lnTo>
                  <a:pt x="328" y="193"/>
                </a:lnTo>
                <a:lnTo>
                  <a:pt x="329" y="196"/>
                </a:lnTo>
                <a:lnTo>
                  <a:pt x="331" y="198"/>
                </a:lnTo>
                <a:lnTo>
                  <a:pt x="331" y="198"/>
                </a:lnTo>
                <a:lnTo>
                  <a:pt x="335" y="198"/>
                </a:lnTo>
                <a:lnTo>
                  <a:pt x="341" y="201"/>
                </a:lnTo>
                <a:lnTo>
                  <a:pt x="344" y="204"/>
                </a:lnTo>
                <a:lnTo>
                  <a:pt x="346" y="204"/>
                </a:lnTo>
                <a:lnTo>
                  <a:pt x="346" y="204"/>
                </a:lnTo>
                <a:lnTo>
                  <a:pt x="344" y="206"/>
                </a:lnTo>
                <a:lnTo>
                  <a:pt x="344" y="209"/>
                </a:lnTo>
                <a:lnTo>
                  <a:pt x="346" y="212"/>
                </a:lnTo>
                <a:lnTo>
                  <a:pt x="346" y="212"/>
                </a:lnTo>
                <a:lnTo>
                  <a:pt x="343" y="212"/>
                </a:lnTo>
                <a:lnTo>
                  <a:pt x="340" y="212"/>
                </a:lnTo>
                <a:lnTo>
                  <a:pt x="338" y="212"/>
                </a:lnTo>
                <a:lnTo>
                  <a:pt x="338" y="212"/>
                </a:lnTo>
                <a:lnTo>
                  <a:pt x="331" y="250"/>
                </a:lnTo>
                <a:lnTo>
                  <a:pt x="331" y="250"/>
                </a:lnTo>
                <a:lnTo>
                  <a:pt x="324" y="232"/>
                </a:lnTo>
                <a:lnTo>
                  <a:pt x="320" y="219"/>
                </a:lnTo>
                <a:lnTo>
                  <a:pt x="315" y="212"/>
                </a:lnTo>
                <a:lnTo>
                  <a:pt x="294" y="198"/>
                </a:lnTo>
                <a:lnTo>
                  <a:pt x="275" y="1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/>
          <p:cNvSpPr>
            <a:spLocks noEditPoints="1"/>
          </p:cNvSpPr>
          <p:nvPr/>
        </p:nvSpPr>
        <p:spPr bwMode="auto">
          <a:xfrm>
            <a:off x="4559439" y="4629227"/>
            <a:ext cx="642179" cy="1703741"/>
          </a:xfrm>
          <a:custGeom>
            <a:avLst/>
            <a:gdLst>
              <a:gd name="T0" fmla="*/ 10 w 490"/>
              <a:gd name="T1" fmla="*/ 128 h 1300"/>
              <a:gd name="T2" fmla="*/ 26 w 490"/>
              <a:gd name="T3" fmla="*/ 172 h 1300"/>
              <a:gd name="T4" fmla="*/ 9 w 490"/>
              <a:gd name="T5" fmla="*/ 169 h 1300"/>
              <a:gd name="T6" fmla="*/ 0 w 490"/>
              <a:gd name="T7" fmla="*/ 198 h 1300"/>
              <a:gd name="T8" fmla="*/ 3 w 490"/>
              <a:gd name="T9" fmla="*/ 232 h 1300"/>
              <a:gd name="T10" fmla="*/ 10 w 490"/>
              <a:gd name="T11" fmla="*/ 261 h 1300"/>
              <a:gd name="T12" fmla="*/ 15 w 490"/>
              <a:gd name="T13" fmla="*/ 273 h 1300"/>
              <a:gd name="T14" fmla="*/ 20 w 490"/>
              <a:gd name="T15" fmla="*/ 304 h 1300"/>
              <a:gd name="T16" fmla="*/ 52 w 490"/>
              <a:gd name="T17" fmla="*/ 337 h 1300"/>
              <a:gd name="T18" fmla="*/ 84 w 490"/>
              <a:gd name="T19" fmla="*/ 356 h 1300"/>
              <a:gd name="T20" fmla="*/ 133 w 490"/>
              <a:gd name="T21" fmla="*/ 373 h 1300"/>
              <a:gd name="T22" fmla="*/ 165 w 490"/>
              <a:gd name="T23" fmla="*/ 377 h 1300"/>
              <a:gd name="T24" fmla="*/ 184 w 490"/>
              <a:gd name="T25" fmla="*/ 472 h 1300"/>
              <a:gd name="T26" fmla="*/ 162 w 490"/>
              <a:gd name="T27" fmla="*/ 586 h 1300"/>
              <a:gd name="T28" fmla="*/ 194 w 490"/>
              <a:gd name="T29" fmla="*/ 892 h 1300"/>
              <a:gd name="T30" fmla="*/ 245 w 490"/>
              <a:gd name="T31" fmla="*/ 1131 h 1300"/>
              <a:gd name="T32" fmla="*/ 260 w 490"/>
              <a:gd name="T33" fmla="*/ 1224 h 1300"/>
              <a:gd name="T34" fmla="*/ 220 w 490"/>
              <a:gd name="T35" fmla="*/ 1235 h 1300"/>
              <a:gd name="T36" fmla="*/ 204 w 490"/>
              <a:gd name="T37" fmla="*/ 1240 h 1300"/>
              <a:gd name="T38" fmla="*/ 204 w 490"/>
              <a:gd name="T39" fmla="*/ 1269 h 1300"/>
              <a:gd name="T40" fmla="*/ 246 w 490"/>
              <a:gd name="T41" fmla="*/ 1284 h 1300"/>
              <a:gd name="T42" fmla="*/ 374 w 490"/>
              <a:gd name="T43" fmla="*/ 1300 h 1300"/>
              <a:gd name="T44" fmla="*/ 392 w 490"/>
              <a:gd name="T45" fmla="*/ 1289 h 1300"/>
              <a:gd name="T46" fmla="*/ 469 w 490"/>
              <a:gd name="T47" fmla="*/ 1287 h 1300"/>
              <a:gd name="T48" fmla="*/ 490 w 490"/>
              <a:gd name="T49" fmla="*/ 1272 h 1300"/>
              <a:gd name="T50" fmla="*/ 485 w 490"/>
              <a:gd name="T51" fmla="*/ 1247 h 1300"/>
              <a:gd name="T52" fmla="*/ 452 w 490"/>
              <a:gd name="T53" fmla="*/ 901 h 1300"/>
              <a:gd name="T54" fmla="*/ 446 w 490"/>
              <a:gd name="T55" fmla="*/ 462 h 1300"/>
              <a:gd name="T56" fmla="*/ 461 w 490"/>
              <a:gd name="T57" fmla="*/ 379 h 1300"/>
              <a:gd name="T58" fmla="*/ 482 w 490"/>
              <a:gd name="T59" fmla="*/ 296 h 1300"/>
              <a:gd name="T60" fmla="*/ 466 w 490"/>
              <a:gd name="T61" fmla="*/ 261 h 1300"/>
              <a:gd name="T62" fmla="*/ 429 w 490"/>
              <a:gd name="T63" fmla="*/ 198 h 1300"/>
              <a:gd name="T64" fmla="*/ 430 w 490"/>
              <a:gd name="T65" fmla="*/ 125 h 1300"/>
              <a:gd name="T66" fmla="*/ 430 w 490"/>
              <a:gd name="T67" fmla="*/ 46 h 1300"/>
              <a:gd name="T68" fmla="*/ 412 w 490"/>
              <a:gd name="T69" fmla="*/ 28 h 1300"/>
              <a:gd name="T70" fmla="*/ 357 w 490"/>
              <a:gd name="T71" fmla="*/ 0 h 1300"/>
              <a:gd name="T72" fmla="*/ 311 w 490"/>
              <a:gd name="T73" fmla="*/ 11 h 1300"/>
              <a:gd name="T74" fmla="*/ 230 w 490"/>
              <a:gd name="T75" fmla="*/ 51 h 1300"/>
              <a:gd name="T76" fmla="*/ 225 w 490"/>
              <a:gd name="T77" fmla="*/ 69 h 1300"/>
              <a:gd name="T78" fmla="*/ 266 w 490"/>
              <a:gd name="T79" fmla="*/ 77 h 1300"/>
              <a:gd name="T80" fmla="*/ 277 w 490"/>
              <a:gd name="T81" fmla="*/ 103 h 1300"/>
              <a:gd name="T82" fmla="*/ 271 w 490"/>
              <a:gd name="T83" fmla="*/ 128 h 1300"/>
              <a:gd name="T84" fmla="*/ 268 w 490"/>
              <a:gd name="T85" fmla="*/ 175 h 1300"/>
              <a:gd name="T86" fmla="*/ 277 w 490"/>
              <a:gd name="T87" fmla="*/ 181 h 1300"/>
              <a:gd name="T88" fmla="*/ 286 w 490"/>
              <a:gd name="T89" fmla="*/ 195 h 1300"/>
              <a:gd name="T90" fmla="*/ 272 w 490"/>
              <a:gd name="T91" fmla="*/ 207 h 1300"/>
              <a:gd name="T92" fmla="*/ 256 w 490"/>
              <a:gd name="T93" fmla="*/ 221 h 1300"/>
              <a:gd name="T94" fmla="*/ 187 w 490"/>
              <a:gd name="T95" fmla="*/ 258 h 1300"/>
              <a:gd name="T96" fmla="*/ 151 w 490"/>
              <a:gd name="T97" fmla="*/ 278 h 1300"/>
              <a:gd name="T98" fmla="*/ 98 w 490"/>
              <a:gd name="T99" fmla="*/ 275 h 1300"/>
              <a:gd name="T100" fmla="*/ 79 w 490"/>
              <a:gd name="T101" fmla="*/ 259 h 1300"/>
              <a:gd name="T102" fmla="*/ 61 w 490"/>
              <a:gd name="T103" fmla="*/ 216 h 1300"/>
              <a:gd name="T104" fmla="*/ 53 w 490"/>
              <a:gd name="T105" fmla="*/ 192 h 1300"/>
              <a:gd name="T106" fmla="*/ 33 w 490"/>
              <a:gd name="T107" fmla="*/ 132 h 1300"/>
              <a:gd name="T108" fmla="*/ 372 w 490"/>
              <a:gd name="T109" fmla="*/ 1183 h 1300"/>
              <a:gd name="T110" fmla="*/ 355 w 490"/>
              <a:gd name="T111" fmla="*/ 1172 h 1300"/>
              <a:gd name="T112" fmla="*/ 349 w 490"/>
              <a:gd name="T113" fmla="*/ 1122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0" h="1300">
                <a:moveTo>
                  <a:pt x="58" y="74"/>
                </a:moveTo>
                <a:lnTo>
                  <a:pt x="9" y="76"/>
                </a:lnTo>
                <a:lnTo>
                  <a:pt x="4" y="82"/>
                </a:lnTo>
                <a:lnTo>
                  <a:pt x="6" y="125"/>
                </a:lnTo>
                <a:lnTo>
                  <a:pt x="10" y="128"/>
                </a:lnTo>
                <a:lnTo>
                  <a:pt x="12" y="131"/>
                </a:lnTo>
                <a:lnTo>
                  <a:pt x="18" y="131"/>
                </a:lnTo>
                <a:lnTo>
                  <a:pt x="18" y="132"/>
                </a:lnTo>
                <a:lnTo>
                  <a:pt x="26" y="134"/>
                </a:lnTo>
                <a:lnTo>
                  <a:pt x="26" y="172"/>
                </a:lnTo>
                <a:lnTo>
                  <a:pt x="18" y="172"/>
                </a:lnTo>
                <a:lnTo>
                  <a:pt x="18" y="172"/>
                </a:lnTo>
                <a:lnTo>
                  <a:pt x="15" y="171"/>
                </a:lnTo>
                <a:lnTo>
                  <a:pt x="9" y="169"/>
                </a:lnTo>
                <a:lnTo>
                  <a:pt x="9" y="169"/>
                </a:lnTo>
                <a:lnTo>
                  <a:pt x="6" y="171"/>
                </a:lnTo>
                <a:lnTo>
                  <a:pt x="4" y="174"/>
                </a:lnTo>
                <a:lnTo>
                  <a:pt x="1" y="181"/>
                </a:lnTo>
                <a:lnTo>
                  <a:pt x="0" y="192"/>
                </a:lnTo>
                <a:lnTo>
                  <a:pt x="0" y="198"/>
                </a:lnTo>
                <a:lnTo>
                  <a:pt x="0" y="198"/>
                </a:lnTo>
                <a:lnTo>
                  <a:pt x="0" y="213"/>
                </a:lnTo>
                <a:lnTo>
                  <a:pt x="0" y="227"/>
                </a:lnTo>
                <a:lnTo>
                  <a:pt x="0" y="227"/>
                </a:lnTo>
                <a:lnTo>
                  <a:pt x="3" y="232"/>
                </a:lnTo>
                <a:lnTo>
                  <a:pt x="6" y="236"/>
                </a:lnTo>
                <a:lnTo>
                  <a:pt x="10" y="239"/>
                </a:lnTo>
                <a:lnTo>
                  <a:pt x="10" y="239"/>
                </a:lnTo>
                <a:lnTo>
                  <a:pt x="10" y="250"/>
                </a:lnTo>
                <a:lnTo>
                  <a:pt x="10" y="261"/>
                </a:lnTo>
                <a:lnTo>
                  <a:pt x="10" y="261"/>
                </a:lnTo>
                <a:lnTo>
                  <a:pt x="15" y="267"/>
                </a:lnTo>
                <a:lnTo>
                  <a:pt x="15" y="267"/>
                </a:lnTo>
                <a:lnTo>
                  <a:pt x="15" y="270"/>
                </a:lnTo>
                <a:lnTo>
                  <a:pt x="15" y="273"/>
                </a:lnTo>
                <a:lnTo>
                  <a:pt x="15" y="273"/>
                </a:lnTo>
                <a:lnTo>
                  <a:pt x="15" y="284"/>
                </a:lnTo>
                <a:lnTo>
                  <a:pt x="17" y="298"/>
                </a:lnTo>
                <a:lnTo>
                  <a:pt x="17" y="298"/>
                </a:lnTo>
                <a:lnTo>
                  <a:pt x="20" y="304"/>
                </a:lnTo>
                <a:lnTo>
                  <a:pt x="26" y="313"/>
                </a:lnTo>
                <a:lnTo>
                  <a:pt x="35" y="325"/>
                </a:lnTo>
                <a:lnTo>
                  <a:pt x="35" y="325"/>
                </a:lnTo>
                <a:lnTo>
                  <a:pt x="43" y="331"/>
                </a:lnTo>
                <a:lnTo>
                  <a:pt x="52" y="337"/>
                </a:lnTo>
                <a:lnTo>
                  <a:pt x="52" y="337"/>
                </a:lnTo>
                <a:lnTo>
                  <a:pt x="66" y="347"/>
                </a:lnTo>
                <a:lnTo>
                  <a:pt x="75" y="353"/>
                </a:lnTo>
                <a:lnTo>
                  <a:pt x="84" y="356"/>
                </a:lnTo>
                <a:lnTo>
                  <a:pt x="84" y="356"/>
                </a:lnTo>
                <a:lnTo>
                  <a:pt x="102" y="362"/>
                </a:lnTo>
                <a:lnTo>
                  <a:pt x="122" y="371"/>
                </a:lnTo>
                <a:lnTo>
                  <a:pt x="122" y="371"/>
                </a:lnTo>
                <a:lnTo>
                  <a:pt x="128" y="373"/>
                </a:lnTo>
                <a:lnTo>
                  <a:pt x="133" y="373"/>
                </a:lnTo>
                <a:lnTo>
                  <a:pt x="144" y="373"/>
                </a:lnTo>
                <a:lnTo>
                  <a:pt x="153" y="374"/>
                </a:lnTo>
                <a:lnTo>
                  <a:pt x="159" y="374"/>
                </a:lnTo>
                <a:lnTo>
                  <a:pt x="165" y="377"/>
                </a:lnTo>
                <a:lnTo>
                  <a:pt x="165" y="377"/>
                </a:lnTo>
                <a:lnTo>
                  <a:pt x="181" y="387"/>
                </a:lnTo>
                <a:lnTo>
                  <a:pt x="185" y="390"/>
                </a:lnTo>
                <a:lnTo>
                  <a:pt x="185" y="390"/>
                </a:lnTo>
                <a:lnTo>
                  <a:pt x="184" y="472"/>
                </a:lnTo>
                <a:lnTo>
                  <a:pt x="184" y="472"/>
                </a:lnTo>
                <a:lnTo>
                  <a:pt x="179" y="557"/>
                </a:lnTo>
                <a:lnTo>
                  <a:pt x="179" y="557"/>
                </a:lnTo>
                <a:lnTo>
                  <a:pt x="173" y="567"/>
                </a:lnTo>
                <a:lnTo>
                  <a:pt x="162" y="586"/>
                </a:lnTo>
                <a:lnTo>
                  <a:pt x="162" y="586"/>
                </a:lnTo>
                <a:lnTo>
                  <a:pt x="162" y="603"/>
                </a:lnTo>
                <a:lnTo>
                  <a:pt x="165" y="642"/>
                </a:lnTo>
                <a:lnTo>
                  <a:pt x="177" y="760"/>
                </a:lnTo>
                <a:lnTo>
                  <a:pt x="185" y="828"/>
                </a:lnTo>
                <a:lnTo>
                  <a:pt x="194" y="892"/>
                </a:lnTo>
                <a:lnTo>
                  <a:pt x="204" y="949"/>
                </a:lnTo>
                <a:lnTo>
                  <a:pt x="213" y="989"/>
                </a:lnTo>
                <a:lnTo>
                  <a:pt x="213" y="989"/>
                </a:lnTo>
                <a:lnTo>
                  <a:pt x="230" y="1059"/>
                </a:lnTo>
                <a:lnTo>
                  <a:pt x="245" y="1131"/>
                </a:lnTo>
                <a:lnTo>
                  <a:pt x="262" y="1212"/>
                </a:lnTo>
                <a:lnTo>
                  <a:pt x="262" y="1212"/>
                </a:lnTo>
                <a:lnTo>
                  <a:pt x="263" y="1217"/>
                </a:lnTo>
                <a:lnTo>
                  <a:pt x="262" y="1221"/>
                </a:lnTo>
                <a:lnTo>
                  <a:pt x="260" y="1224"/>
                </a:lnTo>
                <a:lnTo>
                  <a:pt x="260" y="1224"/>
                </a:lnTo>
                <a:lnTo>
                  <a:pt x="253" y="1228"/>
                </a:lnTo>
                <a:lnTo>
                  <a:pt x="242" y="1231"/>
                </a:lnTo>
                <a:lnTo>
                  <a:pt x="220" y="1235"/>
                </a:lnTo>
                <a:lnTo>
                  <a:pt x="220" y="1235"/>
                </a:lnTo>
                <a:lnTo>
                  <a:pt x="216" y="1235"/>
                </a:lnTo>
                <a:lnTo>
                  <a:pt x="211" y="1235"/>
                </a:lnTo>
                <a:lnTo>
                  <a:pt x="208" y="1237"/>
                </a:lnTo>
                <a:lnTo>
                  <a:pt x="204" y="1240"/>
                </a:lnTo>
                <a:lnTo>
                  <a:pt x="204" y="1240"/>
                </a:lnTo>
                <a:lnTo>
                  <a:pt x="202" y="1243"/>
                </a:lnTo>
                <a:lnTo>
                  <a:pt x="202" y="1247"/>
                </a:lnTo>
                <a:lnTo>
                  <a:pt x="202" y="1257"/>
                </a:lnTo>
                <a:lnTo>
                  <a:pt x="204" y="1269"/>
                </a:lnTo>
                <a:lnTo>
                  <a:pt x="204" y="1269"/>
                </a:lnTo>
                <a:lnTo>
                  <a:pt x="213" y="1272"/>
                </a:lnTo>
                <a:lnTo>
                  <a:pt x="226" y="1280"/>
                </a:lnTo>
                <a:lnTo>
                  <a:pt x="226" y="1280"/>
                </a:lnTo>
                <a:lnTo>
                  <a:pt x="234" y="1281"/>
                </a:lnTo>
                <a:lnTo>
                  <a:pt x="246" y="1284"/>
                </a:lnTo>
                <a:lnTo>
                  <a:pt x="283" y="1289"/>
                </a:lnTo>
                <a:lnTo>
                  <a:pt x="346" y="1298"/>
                </a:lnTo>
                <a:lnTo>
                  <a:pt x="346" y="1298"/>
                </a:lnTo>
                <a:lnTo>
                  <a:pt x="360" y="1300"/>
                </a:lnTo>
                <a:lnTo>
                  <a:pt x="374" y="1300"/>
                </a:lnTo>
                <a:lnTo>
                  <a:pt x="386" y="1298"/>
                </a:lnTo>
                <a:lnTo>
                  <a:pt x="389" y="1296"/>
                </a:lnTo>
                <a:lnTo>
                  <a:pt x="390" y="1295"/>
                </a:lnTo>
                <a:lnTo>
                  <a:pt x="390" y="1295"/>
                </a:lnTo>
                <a:lnTo>
                  <a:pt x="392" y="1289"/>
                </a:lnTo>
                <a:lnTo>
                  <a:pt x="394" y="1280"/>
                </a:lnTo>
                <a:lnTo>
                  <a:pt x="394" y="1269"/>
                </a:lnTo>
                <a:lnTo>
                  <a:pt x="459" y="1287"/>
                </a:lnTo>
                <a:lnTo>
                  <a:pt x="459" y="1287"/>
                </a:lnTo>
                <a:lnTo>
                  <a:pt x="469" y="1287"/>
                </a:lnTo>
                <a:lnTo>
                  <a:pt x="476" y="1286"/>
                </a:lnTo>
                <a:lnTo>
                  <a:pt x="485" y="1281"/>
                </a:lnTo>
                <a:lnTo>
                  <a:pt x="485" y="1281"/>
                </a:lnTo>
                <a:lnTo>
                  <a:pt x="489" y="1278"/>
                </a:lnTo>
                <a:lnTo>
                  <a:pt x="490" y="1272"/>
                </a:lnTo>
                <a:lnTo>
                  <a:pt x="490" y="1267"/>
                </a:lnTo>
                <a:lnTo>
                  <a:pt x="489" y="1261"/>
                </a:lnTo>
                <a:lnTo>
                  <a:pt x="487" y="1252"/>
                </a:lnTo>
                <a:lnTo>
                  <a:pt x="485" y="1247"/>
                </a:lnTo>
                <a:lnTo>
                  <a:pt x="485" y="1247"/>
                </a:lnTo>
                <a:lnTo>
                  <a:pt x="489" y="1240"/>
                </a:lnTo>
                <a:lnTo>
                  <a:pt x="489" y="1240"/>
                </a:lnTo>
                <a:lnTo>
                  <a:pt x="475" y="1142"/>
                </a:lnTo>
                <a:lnTo>
                  <a:pt x="459" y="976"/>
                </a:lnTo>
                <a:lnTo>
                  <a:pt x="452" y="901"/>
                </a:lnTo>
                <a:lnTo>
                  <a:pt x="439" y="676"/>
                </a:lnTo>
                <a:lnTo>
                  <a:pt x="439" y="512"/>
                </a:lnTo>
                <a:lnTo>
                  <a:pt x="439" y="512"/>
                </a:lnTo>
                <a:lnTo>
                  <a:pt x="443" y="485"/>
                </a:lnTo>
                <a:lnTo>
                  <a:pt x="446" y="462"/>
                </a:lnTo>
                <a:lnTo>
                  <a:pt x="447" y="442"/>
                </a:lnTo>
                <a:lnTo>
                  <a:pt x="447" y="442"/>
                </a:lnTo>
                <a:lnTo>
                  <a:pt x="449" y="431"/>
                </a:lnTo>
                <a:lnTo>
                  <a:pt x="452" y="416"/>
                </a:lnTo>
                <a:lnTo>
                  <a:pt x="461" y="379"/>
                </a:lnTo>
                <a:lnTo>
                  <a:pt x="476" y="330"/>
                </a:lnTo>
                <a:lnTo>
                  <a:pt x="476" y="330"/>
                </a:lnTo>
                <a:lnTo>
                  <a:pt x="481" y="316"/>
                </a:lnTo>
                <a:lnTo>
                  <a:pt x="482" y="305"/>
                </a:lnTo>
                <a:lnTo>
                  <a:pt x="482" y="296"/>
                </a:lnTo>
                <a:lnTo>
                  <a:pt x="482" y="296"/>
                </a:lnTo>
                <a:lnTo>
                  <a:pt x="481" y="287"/>
                </a:lnTo>
                <a:lnTo>
                  <a:pt x="476" y="276"/>
                </a:lnTo>
                <a:lnTo>
                  <a:pt x="470" y="267"/>
                </a:lnTo>
                <a:lnTo>
                  <a:pt x="466" y="261"/>
                </a:lnTo>
                <a:lnTo>
                  <a:pt x="466" y="261"/>
                </a:lnTo>
                <a:lnTo>
                  <a:pt x="452" y="243"/>
                </a:lnTo>
                <a:lnTo>
                  <a:pt x="441" y="227"/>
                </a:lnTo>
                <a:lnTo>
                  <a:pt x="433" y="215"/>
                </a:lnTo>
                <a:lnTo>
                  <a:pt x="429" y="198"/>
                </a:lnTo>
                <a:lnTo>
                  <a:pt x="429" y="198"/>
                </a:lnTo>
                <a:lnTo>
                  <a:pt x="426" y="193"/>
                </a:lnTo>
                <a:lnTo>
                  <a:pt x="423" y="187"/>
                </a:lnTo>
                <a:lnTo>
                  <a:pt x="418" y="180"/>
                </a:lnTo>
                <a:lnTo>
                  <a:pt x="430" y="125"/>
                </a:lnTo>
                <a:lnTo>
                  <a:pt x="436" y="118"/>
                </a:lnTo>
                <a:lnTo>
                  <a:pt x="436" y="118"/>
                </a:lnTo>
                <a:lnTo>
                  <a:pt x="435" y="85"/>
                </a:lnTo>
                <a:lnTo>
                  <a:pt x="432" y="62"/>
                </a:lnTo>
                <a:lnTo>
                  <a:pt x="430" y="46"/>
                </a:lnTo>
                <a:lnTo>
                  <a:pt x="430" y="46"/>
                </a:lnTo>
                <a:lnTo>
                  <a:pt x="429" y="42"/>
                </a:lnTo>
                <a:lnTo>
                  <a:pt x="424" y="37"/>
                </a:lnTo>
                <a:lnTo>
                  <a:pt x="412" y="28"/>
                </a:lnTo>
                <a:lnTo>
                  <a:pt x="412" y="28"/>
                </a:lnTo>
                <a:lnTo>
                  <a:pt x="390" y="16"/>
                </a:lnTo>
                <a:lnTo>
                  <a:pt x="380" y="8"/>
                </a:lnTo>
                <a:lnTo>
                  <a:pt x="369" y="4"/>
                </a:lnTo>
                <a:lnTo>
                  <a:pt x="369" y="4"/>
                </a:lnTo>
                <a:lnTo>
                  <a:pt x="357" y="0"/>
                </a:lnTo>
                <a:lnTo>
                  <a:pt x="343" y="0"/>
                </a:lnTo>
                <a:lnTo>
                  <a:pt x="329" y="2"/>
                </a:lnTo>
                <a:lnTo>
                  <a:pt x="320" y="4"/>
                </a:lnTo>
                <a:lnTo>
                  <a:pt x="320" y="4"/>
                </a:lnTo>
                <a:lnTo>
                  <a:pt x="311" y="11"/>
                </a:lnTo>
                <a:lnTo>
                  <a:pt x="299" y="23"/>
                </a:lnTo>
                <a:lnTo>
                  <a:pt x="283" y="40"/>
                </a:lnTo>
                <a:lnTo>
                  <a:pt x="231" y="49"/>
                </a:lnTo>
                <a:lnTo>
                  <a:pt x="231" y="49"/>
                </a:lnTo>
                <a:lnTo>
                  <a:pt x="230" y="51"/>
                </a:lnTo>
                <a:lnTo>
                  <a:pt x="225" y="57"/>
                </a:lnTo>
                <a:lnTo>
                  <a:pt x="223" y="63"/>
                </a:lnTo>
                <a:lnTo>
                  <a:pt x="223" y="66"/>
                </a:lnTo>
                <a:lnTo>
                  <a:pt x="225" y="69"/>
                </a:lnTo>
                <a:lnTo>
                  <a:pt x="225" y="69"/>
                </a:lnTo>
                <a:lnTo>
                  <a:pt x="230" y="74"/>
                </a:lnTo>
                <a:lnTo>
                  <a:pt x="234" y="77"/>
                </a:lnTo>
                <a:lnTo>
                  <a:pt x="245" y="79"/>
                </a:lnTo>
                <a:lnTo>
                  <a:pt x="245" y="79"/>
                </a:lnTo>
                <a:lnTo>
                  <a:pt x="266" y="77"/>
                </a:lnTo>
                <a:lnTo>
                  <a:pt x="279" y="76"/>
                </a:lnTo>
                <a:lnTo>
                  <a:pt x="279" y="76"/>
                </a:lnTo>
                <a:lnTo>
                  <a:pt x="279" y="86"/>
                </a:lnTo>
                <a:lnTo>
                  <a:pt x="279" y="95"/>
                </a:lnTo>
                <a:lnTo>
                  <a:pt x="277" y="103"/>
                </a:lnTo>
                <a:lnTo>
                  <a:pt x="277" y="103"/>
                </a:lnTo>
                <a:lnTo>
                  <a:pt x="274" y="109"/>
                </a:lnTo>
                <a:lnTo>
                  <a:pt x="272" y="115"/>
                </a:lnTo>
                <a:lnTo>
                  <a:pt x="271" y="128"/>
                </a:lnTo>
                <a:lnTo>
                  <a:pt x="271" y="128"/>
                </a:lnTo>
                <a:lnTo>
                  <a:pt x="269" y="138"/>
                </a:lnTo>
                <a:lnTo>
                  <a:pt x="268" y="152"/>
                </a:lnTo>
                <a:lnTo>
                  <a:pt x="266" y="167"/>
                </a:lnTo>
                <a:lnTo>
                  <a:pt x="268" y="172"/>
                </a:lnTo>
                <a:lnTo>
                  <a:pt x="268" y="175"/>
                </a:lnTo>
                <a:lnTo>
                  <a:pt x="268" y="175"/>
                </a:lnTo>
                <a:lnTo>
                  <a:pt x="271" y="181"/>
                </a:lnTo>
                <a:lnTo>
                  <a:pt x="272" y="181"/>
                </a:lnTo>
                <a:lnTo>
                  <a:pt x="277" y="181"/>
                </a:lnTo>
                <a:lnTo>
                  <a:pt x="277" y="181"/>
                </a:lnTo>
                <a:lnTo>
                  <a:pt x="283" y="183"/>
                </a:lnTo>
                <a:lnTo>
                  <a:pt x="285" y="181"/>
                </a:lnTo>
                <a:lnTo>
                  <a:pt x="285" y="181"/>
                </a:lnTo>
                <a:lnTo>
                  <a:pt x="286" y="189"/>
                </a:lnTo>
                <a:lnTo>
                  <a:pt x="286" y="195"/>
                </a:lnTo>
                <a:lnTo>
                  <a:pt x="285" y="198"/>
                </a:lnTo>
                <a:lnTo>
                  <a:pt x="285" y="198"/>
                </a:lnTo>
                <a:lnTo>
                  <a:pt x="279" y="203"/>
                </a:lnTo>
                <a:lnTo>
                  <a:pt x="279" y="203"/>
                </a:lnTo>
                <a:lnTo>
                  <a:pt x="272" y="207"/>
                </a:lnTo>
                <a:lnTo>
                  <a:pt x="262" y="213"/>
                </a:lnTo>
                <a:lnTo>
                  <a:pt x="262" y="213"/>
                </a:lnTo>
                <a:lnTo>
                  <a:pt x="257" y="218"/>
                </a:lnTo>
                <a:lnTo>
                  <a:pt x="256" y="221"/>
                </a:lnTo>
                <a:lnTo>
                  <a:pt x="256" y="221"/>
                </a:lnTo>
                <a:lnTo>
                  <a:pt x="231" y="230"/>
                </a:lnTo>
                <a:lnTo>
                  <a:pt x="213" y="236"/>
                </a:lnTo>
                <a:lnTo>
                  <a:pt x="202" y="243"/>
                </a:lnTo>
                <a:lnTo>
                  <a:pt x="202" y="243"/>
                </a:lnTo>
                <a:lnTo>
                  <a:pt x="187" y="258"/>
                </a:lnTo>
                <a:lnTo>
                  <a:pt x="177" y="269"/>
                </a:lnTo>
                <a:lnTo>
                  <a:pt x="171" y="273"/>
                </a:lnTo>
                <a:lnTo>
                  <a:pt x="171" y="273"/>
                </a:lnTo>
                <a:lnTo>
                  <a:pt x="164" y="275"/>
                </a:lnTo>
                <a:lnTo>
                  <a:pt x="151" y="278"/>
                </a:lnTo>
                <a:lnTo>
                  <a:pt x="136" y="278"/>
                </a:lnTo>
                <a:lnTo>
                  <a:pt x="122" y="278"/>
                </a:lnTo>
                <a:lnTo>
                  <a:pt x="122" y="278"/>
                </a:lnTo>
                <a:lnTo>
                  <a:pt x="104" y="275"/>
                </a:lnTo>
                <a:lnTo>
                  <a:pt x="98" y="275"/>
                </a:lnTo>
                <a:lnTo>
                  <a:pt x="98" y="275"/>
                </a:lnTo>
                <a:lnTo>
                  <a:pt x="90" y="272"/>
                </a:lnTo>
                <a:lnTo>
                  <a:pt x="84" y="265"/>
                </a:lnTo>
                <a:lnTo>
                  <a:pt x="84" y="265"/>
                </a:lnTo>
                <a:lnTo>
                  <a:pt x="79" y="259"/>
                </a:lnTo>
                <a:lnTo>
                  <a:pt x="75" y="255"/>
                </a:lnTo>
                <a:lnTo>
                  <a:pt x="75" y="255"/>
                </a:lnTo>
                <a:lnTo>
                  <a:pt x="69" y="227"/>
                </a:lnTo>
                <a:lnTo>
                  <a:pt x="61" y="216"/>
                </a:lnTo>
                <a:lnTo>
                  <a:pt x="61" y="216"/>
                </a:lnTo>
                <a:lnTo>
                  <a:pt x="59" y="209"/>
                </a:lnTo>
                <a:lnTo>
                  <a:pt x="58" y="203"/>
                </a:lnTo>
                <a:lnTo>
                  <a:pt x="56" y="197"/>
                </a:lnTo>
                <a:lnTo>
                  <a:pt x="56" y="197"/>
                </a:lnTo>
                <a:lnTo>
                  <a:pt x="53" y="192"/>
                </a:lnTo>
                <a:lnTo>
                  <a:pt x="49" y="189"/>
                </a:lnTo>
                <a:lnTo>
                  <a:pt x="44" y="186"/>
                </a:lnTo>
                <a:lnTo>
                  <a:pt x="38" y="180"/>
                </a:lnTo>
                <a:lnTo>
                  <a:pt x="33" y="174"/>
                </a:lnTo>
                <a:lnTo>
                  <a:pt x="33" y="132"/>
                </a:lnTo>
                <a:lnTo>
                  <a:pt x="61" y="126"/>
                </a:lnTo>
                <a:lnTo>
                  <a:pt x="58" y="74"/>
                </a:lnTo>
                <a:close/>
                <a:moveTo>
                  <a:pt x="364" y="1065"/>
                </a:moveTo>
                <a:lnTo>
                  <a:pt x="372" y="1183"/>
                </a:lnTo>
                <a:lnTo>
                  <a:pt x="372" y="1183"/>
                </a:lnTo>
                <a:lnTo>
                  <a:pt x="367" y="1183"/>
                </a:lnTo>
                <a:lnTo>
                  <a:pt x="363" y="1182"/>
                </a:lnTo>
                <a:lnTo>
                  <a:pt x="358" y="1177"/>
                </a:lnTo>
                <a:lnTo>
                  <a:pt x="358" y="1177"/>
                </a:lnTo>
                <a:lnTo>
                  <a:pt x="355" y="1172"/>
                </a:lnTo>
                <a:lnTo>
                  <a:pt x="354" y="1169"/>
                </a:lnTo>
                <a:lnTo>
                  <a:pt x="354" y="1163"/>
                </a:lnTo>
                <a:lnTo>
                  <a:pt x="354" y="1163"/>
                </a:lnTo>
                <a:lnTo>
                  <a:pt x="351" y="1140"/>
                </a:lnTo>
                <a:lnTo>
                  <a:pt x="349" y="1122"/>
                </a:lnTo>
                <a:lnTo>
                  <a:pt x="349" y="1103"/>
                </a:lnTo>
                <a:lnTo>
                  <a:pt x="349" y="1103"/>
                </a:lnTo>
                <a:lnTo>
                  <a:pt x="354" y="1007"/>
                </a:lnTo>
                <a:lnTo>
                  <a:pt x="364" y="106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930061" y="4678833"/>
            <a:ext cx="512549" cy="1654135"/>
          </a:xfrm>
          <a:custGeom>
            <a:avLst/>
            <a:gdLst>
              <a:gd name="T0" fmla="*/ 62 w 506"/>
              <a:gd name="T1" fmla="*/ 250 h 1633"/>
              <a:gd name="T2" fmla="*/ 36 w 506"/>
              <a:gd name="T3" fmla="*/ 261 h 1633"/>
              <a:gd name="T4" fmla="*/ 22 w 506"/>
              <a:gd name="T5" fmla="*/ 284 h 1633"/>
              <a:gd name="T6" fmla="*/ 19 w 506"/>
              <a:gd name="T7" fmla="*/ 330 h 1633"/>
              <a:gd name="T8" fmla="*/ 52 w 506"/>
              <a:gd name="T9" fmla="*/ 660 h 1633"/>
              <a:gd name="T10" fmla="*/ 59 w 506"/>
              <a:gd name="T11" fmla="*/ 694 h 1633"/>
              <a:gd name="T12" fmla="*/ 46 w 506"/>
              <a:gd name="T13" fmla="*/ 838 h 1633"/>
              <a:gd name="T14" fmla="*/ 37 w 506"/>
              <a:gd name="T15" fmla="*/ 948 h 1633"/>
              <a:gd name="T16" fmla="*/ 37 w 506"/>
              <a:gd name="T17" fmla="*/ 1175 h 1633"/>
              <a:gd name="T18" fmla="*/ 25 w 506"/>
              <a:gd name="T19" fmla="*/ 1420 h 1633"/>
              <a:gd name="T20" fmla="*/ 19 w 506"/>
              <a:gd name="T21" fmla="*/ 1569 h 1633"/>
              <a:gd name="T22" fmla="*/ 13 w 506"/>
              <a:gd name="T23" fmla="*/ 1589 h 1633"/>
              <a:gd name="T24" fmla="*/ 0 w 506"/>
              <a:gd name="T25" fmla="*/ 1598 h 1633"/>
              <a:gd name="T26" fmla="*/ 36 w 506"/>
              <a:gd name="T27" fmla="*/ 1622 h 1633"/>
              <a:gd name="T28" fmla="*/ 66 w 506"/>
              <a:gd name="T29" fmla="*/ 1632 h 1633"/>
              <a:gd name="T30" fmla="*/ 129 w 506"/>
              <a:gd name="T31" fmla="*/ 1629 h 1633"/>
              <a:gd name="T32" fmla="*/ 135 w 506"/>
              <a:gd name="T33" fmla="*/ 1592 h 1633"/>
              <a:gd name="T34" fmla="*/ 154 w 506"/>
              <a:gd name="T35" fmla="*/ 1561 h 1633"/>
              <a:gd name="T36" fmla="*/ 160 w 506"/>
              <a:gd name="T37" fmla="*/ 1497 h 1633"/>
              <a:gd name="T38" fmla="*/ 163 w 506"/>
              <a:gd name="T39" fmla="*/ 1359 h 1633"/>
              <a:gd name="T40" fmla="*/ 227 w 506"/>
              <a:gd name="T41" fmla="*/ 1022 h 1633"/>
              <a:gd name="T42" fmla="*/ 252 w 506"/>
              <a:gd name="T43" fmla="*/ 1126 h 1633"/>
              <a:gd name="T44" fmla="*/ 270 w 506"/>
              <a:gd name="T45" fmla="*/ 1304 h 1633"/>
              <a:gd name="T46" fmla="*/ 279 w 506"/>
              <a:gd name="T47" fmla="*/ 1478 h 1633"/>
              <a:gd name="T48" fmla="*/ 270 w 506"/>
              <a:gd name="T49" fmla="*/ 1518 h 1633"/>
              <a:gd name="T50" fmla="*/ 275 w 506"/>
              <a:gd name="T51" fmla="*/ 1572 h 1633"/>
              <a:gd name="T52" fmla="*/ 278 w 506"/>
              <a:gd name="T53" fmla="*/ 1584 h 1633"/>
              <a:gd name="T54" fmla="*/ 284 w 506"/>
              <a:gd name="T55" fmla="*/ 1618 h 1633"/>
              <a:gd name="T56" fmla="*/ 327 w 506"/>
              <a:gd name="T57" fmla="*/ 1626 h 1633"/>
              <a:gd name="T58" fmla="*/ 377 w 506"/>
              <a:gd name="T59" fmla="*/ 1619 h 1633"/>
              <a:gd name="T60" fmla="*/ 391 w 506"/>
              <a:gd name="T61" fmla="*/ 1595 h 1633"/>
              <a:gd name="T62" fmla="*/ 399 w 506"/>
              <a:gd name="T63" fmla="*/ 1573 h 1633"/>
              <a:gd name="T64" fmla="*/ 393 w 506"/>
              <a:gd name="T65" fmla="*/ 1463 h 1633"/>
              <a:gd name="T66" fmla="*/ 417 w 506"/>
              <a:gd name="T67" fmla="*/ 1187 h 1633"/>
              <a:gd name="T68" fmla="*/ 425 w 506"/>
              <a:gd name="T69" fmla="*/ 904 h 1633"/>
              <a:gd name="T70" fmla="*/ 420 w 506"/>
              <a:gd name="T71" fmla="*/ 876 h 1633"/>
              <a:gd name="T72" fmla="*/ 393 w 506"/>
              <a:gd name="T73" fmla="*/ 728 h 1633"/>
              <a:gd name="T74" fmla="*/ 399 w 506"/>
              <a:gd name="T75" fmla="*/ 691 h 1633"/>
              <a:gd name="T76" fmla="*/ 411 w 506"/>
              <a:gd name="T77" fmla="*/ 667 h 1633"/>
              <a:gd name="T78" fmla="*/ 393 w 506"/>
              <a:gd name="T79" fmla="*/ 569 h 1633"/>
              <a:gd name="T80" fmla="*/ 374 w 506"/>
              <a:gd name="T81" fmla="*/ 470 h 1633"/>
              <a:gd name="T82" fmla="*/ 374 w 506"/>
              <a:gd name="T83" fmla="*/ 428 h 1633"/>
              <a:gd name="T84" fmla="*/ 417 w 506"/>
              <a:gd name="T85" fmla="*/ 449 h 1633"/>
              <a:gd name="T86" fmla="*/ 454 w 506"/>
              <a:gd name="T87" fmla="*/ 449 h 1633"/>
              <a:gd name="T88" fmla="*/ 492 w 506"/>
              <a:gd name="T89" fmla="*/ 432 h 1633"/>
              <a:gd name="T90" fmla="*/ 503 w 506"/>
              <a:gd name="T91" fmla="*/ 409 h 1633"/>
              <a:gd name="T92" fmla="*/ 503 w 506"/>
              <a:gd name="T93" fmla="*/ 348 h 1633"/>
              <a:gd name="T94" fmla="*/ 446 w 506"/>
              <a:gd name="T95" fmla="*/ 294 h 1633"/>
              <a:gd name="T96" fmla="*/ 431 w 506"/>
              <a:gd name="T97" fmla="*/ 271 h 1633"/>
              <a:gd name="T98" fmla="*/ 356 w 506"/>
              <a:gd name="T99" fmla="*/ 182 h 1633"/>
              <a:gd name="T100" fmla="*/ 367 w 506"/>
              <a:gd name="T101" fmla="*/ 181 h 1633"/>
              <a:gd name="T102" fmla="*/ 374 w 506"/>
              <a:gd name="T103" fmla="*/ 127 h 1633"/>
              <a:gd name="T104" fmla="*/ 313 w 506"/>
              <a:gd name="T105" fmla="*/ 54 h 1633"/>
              <a:gd name="T106" fmla="*/ 264 w 506"/>
              <a:gd name="T107" fmla="*/ 17 h 1633"/>
              <a:gd name="T108" fmla="*/ 229 w 506"/>
              <a:gd name="T109" fmla="*/ 2 h 1633"/>
              <a:gd name="T110" fmla="*/ 190 w 506"/>
              <a:gd name="T111" fmla="*/ 5 h 1633"/>
              <a:gd name="T112" fmla="*/ 161 w 506"/>
              <a:gd name="T113" fmla="*/ 28 h 1633"/>
              <a:gd name="T114" fmla="*/ 144 w 506"/>
              <a:gd name="T115" fmla="*/ 71 h 1633"/>
              <a:gd name="T116" fmla="*/ 141 w 506"/>
              <a:gd name="T117" fmla="*/ 133 h 1633"/>
              <a:gd name="T118" fmla="*/ 144 w 506"/>
              <a:gd name="T119" fmla="*/ 169 h 1633"/>
              <a:gd name="T120" fmla="*/ 143 w 506"/>
              <a:gd name="T121" fmla="*/ 178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6" h="1633">
                <a:moveTo>
                  <a:pt x="147" y="195"/>
                </a:moveTo>
                <a:lnTo>
                  <a:pt x="147" y="225"/>
                </a:lnTo>
                <a:lnTo>
                  <a:pt x="62" y="250"/>
                </a:lnTo>
                <a:lnTo>
                  <a:pt x="62" y="250"/>
                </a:lnTo>
                <a:lnTo>
                  <a:pt x="57" y="250"/>
                </a:lnTo>
                <a:lnTo>
                  <a:pt x="48" y="253"/>
                </a:lnTo>
                <a:lnTo>
                  <a:pt x="42" y="256"/>
                </a:lnTo>
                <a:lnTo>
                  <a:pt x="36" y="261"/>
                </a:lnTo>
                <a:lnTo>
                  <a:pt x="30" y="267"/>
                </a:lnTo>
                <a:lnTo>
                  <a:pt x="25" y="274"/>
                </a:lnTo>
                <a:lnTo>
                  <a:pt x="25" y="274"/>
                </a:lnTo>
                <a:lnTo>
                  <a:pt x="22" y="284"/>
                </a:lnTo>
                <a:lnTo>
                  <a:pt x="20" y="293"/>
                </a:lnTo>
                <a:lnTo>
                  <a:pt x="17" y="311"/>
                </a:lnTo>
                <a:lnTo>
                  <a:pt x="19" y="323"/>
                </a:lnTo>
                <a:lnTo>
                  <a:pt x="19" y="330"/>
                </a:lnTo>
                <a:lnTo>
                  <a:pt x="19" y="330"/>
                </a:lnTo>
                <a:lnTo>
                  <a:pt x="36" y="500"/>
                </a:lnTo>
                <a:lnTo>
                  <a:pt x="48" y="619"/>
                </a:lnTo>
                <a:lnTo>
                  <a:pt x="52" y="660"/>
                </a:lnTo>
                <a:lnTo>
                  <a:pt x="56" y="679"/>
                </a:lnTo>
                <a:lnTo>
                  <a:pt x="56" y="679"/>
                </a:lnTo>
                <a:lnTo>
                  <a:pt x="57" y="685"/>
                </a:lnTo>
                <a:lnTo>
                  <a:pt x="59" y="694"/>
                </a:lnTo>
                <a:lnTo>
                  <a:pt x="59" y="717"/>
                </a:lnTo>
                <a:lnTo>
                  <a:pt x="56" y="746"/>
                </a:lnTo>
                <a:lnTo>
                  <a:pt x="56" y="746"/>
                </a:lnTo>
                <a:lnTo>
                  <a:pt x="46" y="838"/>
                </a:lnTo>
                <a:lnTo>
                  <a:pt x="39" y="907"/>
                </a:lnTo>
                <a:lnTo>
                  <a:pt x="37" y="933"/>
                </a:lnTo>
                <a:lnTo>
                  <a:pt x="37" y="948"/>
                </a:lnTo>
                <a:lnTo>
                  <a:pt x="37" y="948"/>
                </a:lnTo>
                <a:lnTo>
                  <a:pt x="39" y="994"/>
                </a:lnTo>
                <a:lnTo>
                  <a:pt x="37" y="1071"/>
                </a:lnTo>
                <a:lnTo>
                  <a:pt x="37" y="1175"/>
                </a:lnTo>
                <a:lnTo>
                  <a:pt x="37" y="1175"/>
                </a:lnTo>
                <a:lnTo>
                  <a:pt x="36" y="1261"/>
                </a:lnTo>
                <a:lnTo>
                  <a:pt x="31" y="1339"/>
                </a:lnTo>
                <a:lnTo>
                  <a:pt x="28" y="1380"/>
                </a:lnTo>
                <a:lnTo>
                  <a:pt x="25" y="1420"/>
                </a:lnTo>
                <a:lnTo>
                  <a:pt x="25" y="1420"/>
                </a:lnTo>
                <a:lnTo>
                  <a:pt x="20" y="1488"/>
                </a:lnTo>
                <a:lnTo>
                  <a:pt x="17" y="1537"/>
                </a:lnTo>
                <a:lnTo>
                  <a:pt x="19" y="1569"/>
                </a:lnTo>
                <a:lnTo>
                  <a:pt x="19" y="1580"/>
                </a:lnTo>
                <a:lnTo>
                  <a:pt x="25" y="1586"/>
                </a:lnTo>
                <a:lnTo>
                  <a:pt x="25" y="1586"/>
                </a:lnTo>
                <a:lnTo>
                  <a:pt x="13" y="1589"/>
                </a:lnTo>
                <a:lnTo>
                  <a:pt x="5" y="1592"/>
                </a:lnTo>
                <a:lnTo>
                  <a:pt x="2" y="1595"/>
                </a:lnTo>
                <a:lnTo>
                  <a:pt x="0" y="1598"/>
                </a:lnTo>
                <a:lnTo>
                  <a:pt x="0" y="1598"/>
                </a:lnTo>
                <a:lnTo>
                  <a:pt x="2" y="1601"/>
                </a:lnTo>
                <a:lnTo>
                  <a:pt x="5" y="1606"/>
                </a:lnTo>
                <a:lnTo>
                  <a:pt x="20" y="1615"/>
                </a:lnTo>
                <a:lnTo>
                  <a:pt x="36" y="1622"/>
                </a:lnTo>
                <a:lnTo>
                  <a:pt x="49" y="1629"/>
                </a:lnTo>
                <a:lnTo>
                  <a:pt x="49" y="1629"/>
                </a:lnTo>
                <a:lnTo>
                  <a:pt x="56" y="1630"/>
                </a:lnTo>
                <a:lnTo>
                  <a:pt x="66" y="1632"/>
                </a:lnTo>
                <a:lnTo>
                  <a:pt x="92" y="1633"/>
                </a:lnTo>
                <a:lnTo>
                  <a:pt x="117" y="1632"/>
                </a:lnTo>
                <a:lnTo>
                  <a:pt x="125" y="1630"/>
                </a:lnTo>
                <a:lnTo>
                  <a:pt x="129" y="1629"/>
                </a:lnTo>
                <a:lnTo>
                  <a:pt x="129" y="1629"/>
                </a:lnTo>
                <a:lnTo>
                  <a:pt x="132" y="1619"/>
                </a:lnTo>
                <a:lnTo>
                  <a:pt x="134" y="1607"/>
                </a:lnTo>
                <a:lnTo>
                  <a:pt x="135" y="1592"/>
                </a:lnTo>
                <a:lnTo>
                  <a:pt x="135" y="1592"/>
                </a:lnTo>
                <a:lnTo>
                  <a:pt x="143" y="1581"/>
                </a:lnTo>
                <a:lnTo>
                  <a:pt x="149" y="1572"/>
                </a:lnTo>
                <a:lnTo>
                  <a:pt x="154" y="1561"/>
                </a:lnTo>
                <a:lnTo>
                  <a:pt x="154" y="1561"/>
                </a:lnTo>
                <a:lnTo>
                  <a:pt x="157" y="1546"/>
                </a:lnTo>
                <a:lnTo>
                  <a:pt x="160" y="1523"/>
                </a:lnTo>
                <a:lnTo>
                  <a:pt x="160" y="1497"/>
                </a:lnTo>
                <a:lnTo>
                  <a:pt x="160" y="1475"/>
                </a:lnTo>
                <a:lnTo>
                  <a:pt x="160" y="1475"/>
                </a:lnTo>
                <a:lnTo>
                  <a:pt x="160" y="1431"/>
                </a:lnTo>
                <a:lnTo>
                  <a:pt x="163" y="1359"/>
                </a:lnTo>
                <a:lnTo>
                  <a:pt x="166" y="1261"/>
                </a:lnTo>
                <a:lnTo>
                  <a:pt x="166" y="1261"/>
                </a:lnTo>
                <a:lnTo>
                  <a:pt x="197" y="1143"/>
                </a:lnTo>
                <a:lnTo>
                  <a:pt x="227" y="1022"/>
                </a:lnTo>
                <a:lnTo>
                  <a:pt x="227" y="1004"/>
                </a:lnTo>
                <a:lnTo>
                  <a:pt x="227" y="1004"/>
                </a:lnTo>
                <a:lnTo>
                  <a:pt x="252" y="1126"/>
                </a:lnTo>
                <a:lnTo>
                  <a:pt x="252" y="1126"/>
                </a:lnTo>
                <a:lnTo>
                  <a:pt x="258" y="1167"/>
                </a:lnTo>
                <a:lnTo>
                  <a:pt x="264" y="1224"/>
                </a:lnTo>
                <a:lnTo>
                  <a:pt x="270" y="1304"/>
                </a:lnTo>
                <a:lnTo>
                  <a:pt x="270" y="1304"/>
                </a:lnTo>
                <a:lnTo>
                  <a:pt x="276" y="1393"/>
                </a:lnTo>
                <a:lnTo>
                  <a:pt x="282" y="1475"/>
                </a:lnTo>
                <a:lnTo>
                  <a:pt x="282" y="1475"/>
                </a:lnTo>
                <a:lnTo>
                  <a:pt x="279" y="1478"/>
                </a:lnTo>
                <a:lnTo>
                  <a:pt x="275" y="1489"/>
                </a:lnTo>
                <a:lnTo>
                  <a:pt x="270" y="1503"/>
                </a:lnTo>
                <a:lnTo>
                  <a:pt x="270" y="1511"/>
                </a:lnTo>
                <a:lnTo>
                  <a:pt x="270" y="1518"/>
                </a:lnTo>
                <a:lnTo>
                  <a:pt x="270" y="1518"/>
                </a:lnTo>
                <a:lnTo>
                  <a:pt x="272" y="1537"/>
                </a:lnTo>
                <a:lnTo>
                  <a:pt x="273" y="1557"/>
                </a:lnTo>
                <a:lnTo>
                  <a:pt x="275" y="1572"/>
                </a:lnTo>
                <a:lnTo>
                  <a:pt x="275" y="1577"/>
                </a:lnTo>
                <a:lnTo>
                  <a:pt x="276" y="1580"/>
                </a:lnTo>
                <a:lnTo>
                  <a:pt x="276" y="1580"/>
                </a:lnTo>
                <a:lnTo>
                  <a:pt x="278" y="1584"/>
                </a:lnTo>
                <a:lnTo>
                  <a:pt x="281" y="1595"/>
                </a:lnTo>
                <a:lnTo>
                  <a:pt x="282" y="1616"/>
                </a:lnTo>
                <a:lnTo>
                  <a:pt x="282" y="1616"/>
                </a:lnTo>
                <a:lnTo>
                  <a:pt x="284" y="1618"/>
                </a:lnTo>
                <a:lnTo>
                  <a:pt x="285" y="1621"/>
                </a:lnTo>
                <a:lnTo>
                  <a:pt x="296" y="1622"/>
                </a:lnTo>
                <a:lnTo>
                  <a:pt x="310" y="1626"/>
                </a:lnTo>
                <a:lnTo>
                  <a:pt x="327" y="1626"/>
                </a:lnTo>
                <a:lnTo>
                  <a:pt x="345" y="1626"/>
                </a:lnTo>
                <a:lnTo>
                  <a:pt x="360" y="1624"/>
                </a:lnTo>
                <a:lnTo>
                  <a:pt x="373" y="1621"/>
                </a:lnTo>
                <a:lnTo>
                  <a:pt x="377" y="1619"/>
                </a:lnTo>
                <a:lnTo>
                  <a:pt x="380" y="1616"/>
                </a:lnTo>
                <a:lnTo>
                  <a:pt x="380" y="1616"/>
                </a:lnTo>
                <a:lnTo>
                  <a:pt x="387" y="1606"/>
                </a:lnTo>
                <a:lnTo>
                  <a:pt x="391" y="1595"/>
                </a:lnTo>
                <a:lnTo>
                  <a:pt x="393" y="1586"/>
                </a:lnTo>
                <a:lnTo>
                  <a:pt x="393" y="1586"/>
                </a:lnTo>
                <a:lnTo>
                  <a:pt x="396" y="1581"/>
                </a:lnTo>
                <a:lnTo>
                  <a:pt x="399" y="1573"/>
                </a:lnTo>
                <a:lnTo>
                  <a:pt x="399" y="1573"/>
                </a:lnTo>
                <a:lnTo>
                  <a:pt x="399" y="1555"/>
                </a:lnTo>
                <a:lnTo>
                  <a:pt x="397" y="1518"/>
                </a:lnTo>
                <a:lnTo>
                  <a:pt x="393" y="1463"/>
                </a:lnTo>
                <a:lnTo>
                  <a:pt x="393" y="1463"/>
                </a:lnTo>
                <a:lnTo>
                  <a:pt x="396" y="1419"/>
                </a:lnTo>
                <a:lnTo>
                  <a:pt x="405" y="1324"/>
                </a:lnTo>
                <a:lnTo>
                  <a:pt x="417" y="1187"/>
                </a:lnTo>
                <a:lnTo>
                  <a:pt x="417" y="1187"/>
                </a:lnTo>
                <a:lnTo>
                  <a:pt x="423" y="1042"/>
                </a:lnTo>
                <a:lnTo>
                  <a:pt x="425" y="939"/>
                </a:lnTo>
                <a:lnTo>
                  <a:pt x="425" y="904"/>
                </a:lnTo>
                <a:lnTo>
                  <a:pt x="425" y="892"/>
                </a:lnTo>
                <a:lnTo>
                  <a:pt x="423" y="887"/>
                </a:lnTo>
                <a:lnTo>
                  <a:pt x="423" y="887"/>
                </a:lnTo>
                <a:lnTo>
                  <a:pt x="420" y="876"/>
                </a:lnTo>
                <a:lnTo>
                  <a:pt x="416" y="858"/>
                </a:lnTo>
                <a:lnTo>
                  <a:pt x="406" y="803"/>
                </a:lnTo>
                <a:lnTo>
                  <a:pt x="393" y="728"/>
                </a:lnTo>
                <a:lnTo>
                  <a:pt x="393" y="728"/>
                </a:lnTo>
                <a:lnTo>
                  <a:pt x="393" y="713"/>
                </a:lnTo>
                <a:lnTo>
                  <a:pt x="394" y="700"/>
                </a:lnTo>
                <a:lnTo>
                  <a:pt x="396" y="694"/>
                </a:lnTo>
                <a:lnTo>
                  <a:pt x="399" y="691"/>
                </a:lnTo>
                <a:lnTo>
                  <a:pt x="399" y="691"/>
                </a:lnTo>
                <a:lnTo>
                  <a:pt x="403" y="685"/>
                </a:lnTo>
                <a:lnTo>
                  <a:pt x="406" y="679"/>
                </a:lnTo>
                <a:lnTo>
                  <a:pt x="411" y="667"/>
                </a:lnTo>
                <a:lnTo>
                  <a:pt x="411" y="667"/>
                </a:lnTo>
                <a:lnTo>
                  <a:pt x="409" y="656"/>
                </a:lnTo>
                <a:lnTo>
                  <a:pt x="406" y="633"/>
                </a:lnTo>
                <a:lnTo>
                  <a:pt x="393" y="569"/>
                </a:lnTo>
                <a:lnTo>
                  <a:pt x="379" y="503"/>
                </a:lnTo>
                <a:lnTo>
                  <a:pt x="376" y="481"/>
                </a:lnTo>
                <a:lnTo>
                  <a:pt x="374" y="470"/>
                </a:lnTo>
                <a:lnTo>
                  <a:pt x="374" y="470"/>
                </a:lnTo>
                <a:lnTo>
                  <a:pt x="376" y="460"/>
                </a:lnTo>
                <a:lnTo>
                  <a:pt x="374" y="446"/>
                </a:lnTo>
                <a:lnTo>
                  <a:pt x="374" y="428"/>
                </a:lnTo>
                <a:lnTo>
                  <a:pt x="374" y="428"/>
                </a:lnTo>
                <a:lnTo>
                  <a:pt x="380" y="432"/>
                </a:lnTo>
                <a:lnTo>
                  <a:pt x="397" y="441"/>
                </a:lnTo>
                <a:lnTo>
                  <a:pt x="408" y="446"/>
                </a:lnTo>
                <a:lnTo>
                  <a:pt x="417" y="449"/>
                </a:lnTo>
                <a:lnTo>
                  <a:pt x="428" y="452"/>
                </a:lnTo>
                <a:lnTo>
                  <a:pt x="436" y="452"/>
                </a:lnTo>
                <a:lnTo>
                  <a:pt x="436" y="452"/>
                </a:lnTo>
                <a:lnTo>
                  <a:pt x="454" y="449"/>
                </a:lnTo>
                <a:lnTo>
                  <a:pt x="463" y="447"/>
                </a:lnTo>
                <a:lnTo>
                  <a:pt x="474" y="444"/>
                </a:lnTo>
                <a:lnTo>
                  <a:pt x="485" y="438"/>
                </a:lnTo>
                <a:lnTo>
                  <a:pt x="492" y="432"/>
                </a:lnTo>
                <a:lnTo>
                  <a:pt x="498" y="421"/>
                </a:lnTo>
                <a:lnTo>
                  <a:pt x="501" y="415"/>
                </a:lnTo>
                <a:lnTo>
                  <a:pt x="503" y="409"/>
                </a:lnTo>
                <a:lnTo>
                  <a:pt x="503" y="409"/>
                </a:lnTo>
                <a:lnTo>
                  <a:pt x="506" y="383"/>
                </a:lnTo>
                <a:lnTo>
                  <a:pt x="506" y="365"/>
                </a:lnTo>
                <a:lnTo>
                  <a:pt x="504" y="353"/>
                </a:lnTo>
                <a:lnTo>
                  <a:pt x="503" y="348"/>
                </a:lnTo>
                <a:lnTo>
                  <a:pt x="503" y="348"/>
                </a:lnTo>
                <a:lnTo>
                  <a:pt x="475" y="323"/>
                </a:lnTo>
                <a:lnTo>
                  <a:pt x="454" y="302"/>
                </a:lnTo>
                <a:lnTo>
                  <a:pt x="446" y="294"/>
                </a:lnTo>
                <a:lnTo>
                  <a:pt x="442" y="287"/>
                </a:lnTo>
                <a:lnTo>
                  <a:pt x="442" y="287"/>
                </a:lnTo>
                <a:lnTo>
                  <a:pt x="437" y="281"/>
                </a:lnTo>
                <a:lnTo>
                  <a:pt x="431" y="271"/>
                </a:lnTo>
                <a:lnTo>
                  <a:pt x="414" y="253"/>
                </a:lnTo>
                <a:lnTo>
                  <a:pt x="393" y="231"/>
                </a:lnTo>
                <a:lnTo>
                  <a:pt x="356" y="207"/>
                </a:lnTo>
                <a:lnTo>
                  <a:pt x="356" y="182"/>
                </a:lnTo>
                <a:lnTo>
                  <a:pt x="368" y="182"/>
                </a:lnTo>
                <a:lnTo>
                  <a:pt x="368" y="182"/>
                </a:lnTo>
                <a:lnTo>
                  <a:pt x="367" y="182"/>
                </a:lnTo>
                <a:lnTo>
                  <a:pt x="367" y="181"/>
                </a:lnTo>
                <a:lnTo>
                  <a:pt x="371" y="176"/>
                </a:lnTo>
                <a:lnTo>
                  <a:pt x="380" y="170"/>
                </a:lnTo>
                <a:lnTo>
                  <a:pt x="380" y="140"/>
                </a:lnTo>
                <a:lnTo>
                  <a:pt x="374" y="127"/>
                </a:lnTo>
                <a:lnTo>
                  <a:pt x="344" y="127"/>
                </a:lnTo>
                <a:lnTo>
                  <a:pt x="331" y="121"/>
                </a:lnTo>
                <a:lnTo>
                  <a:pt x="325" y="121"/>
                </a:lnTo>
                <a:lnTo>
                  <a:pt x="313" y="54"/>
                </a:lnTo>
                <a:lnTo>
                  <a:pt x="313" y="54"/>
                </a:lnTo>
                <a:lnTo>
                  <a:pt x="296" y="40"/>
                </a:lnTo>
                <a:lnTo>
                  <a:pt x="279" y="28"/>
                </a:lnTo>
                <a:lnTo>
                  <a:pt x="264" y="17"/>
                </a:lnTo>
                <a:lnTo>
                  <a:pt x="264" y="17"/>
                </a:lnTo>
                <a:lnTo>
                  <a:pt x="247" y="8"/>
                </a:lnTo>
                <a:lnTo>
                  <a:pt x="238" y="5"/>
                </a:lnTo>
                <a:lnTo>
                  <a:pt x="229" y="2"/>
                </a:lnTo>
                <a:lnTo>
                  <a:pt x="218" y="0"/>
                </a:lnTo>
                <a:lnTo>
                  <a:pt x="209" y="0"/>
                </a:lnTo>
                <a:lnTo>
                  <a:pt x="200" y="2"/>
                </a:lnTo>
                <a:lnTo>
                  <a:pt x="190" y="5"/>
                </a:lnTo>
                <a:lnTo>
                  <a:pt x="190" y="5"/>
                </a:lnTo>
                <a:lnTo>
                  <a:pt x="183" y="9"/>
                </a:lnTo>
                <a:lnTo>
                  <a:pt x="175" y="15"/>
                </a:lnTo>
                <a:lnTo>
                  <a:pt x="161" y="28"/>
                </a:lnTo>
                <a:lnTo>
                  <a:pt x="152" y="42"/>
                </a:lnTo>
                <a:lnTo>
                  <a:pt x="147" y="54"/>
                </a:lnTo>
                <a:lnTo>
                  <a:pt x="147" y="54"/>
                </a:lnTo>
                <a:lnTo>
                  <a:pt x="144" y="71"/>
                </a:lnTo>
                <a:lnTo>
                  <a:pt x="141" y="94"/>
                </a:lnTo>
                <a:lnTo>
                  <a:pt x="140" y="117"/>
                </a:lnTo>
                <a:lnTo>
                  <a:pt x="140" y="126"/>
                </a:lnTo>
                <a:lnTo>
                  <a:pt x="141" y="133"/>
                </a:lnTo>
                <a:lnTo>
                  <a:pt x="141" y="133"/>
                </a:lnTo>
                <a:lnTo>
                  <a:pt x="147" y="158"/>
                </a:lnTo>
                <a:lnTo>
                  <a:pt x="147" y="158"/>
                </a:lnTo>
                <a:lnTo>
                  <a:pt x="144" y="169"/>
                </a:lnTo>
                <a:lnTo>
                  <a:pt x="141" y="176"/>
                </a:lnTo>
                <a:lnTo>
                  <a:pt x="141" y="176"/>
                </a:lnTo>
                <a:lnTo>
                  <a:pt x="143" y="176"/>
                </a:lnTo>
                <a:lnTo>
                  <a:pt x="143" y="178"/>
                </a:lnTo>
                <a:lnTo>
                  <a:pt x="144" y="184"/>
                </a:lnTo>
                <a:lnTo>
                  <a:pt x="147" y="195"/>
                </a:lnTo>
                <a:lnTo>
                  <a:pt x="147" y="1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/>
          <p:cNvSpPr>
            <a:spLocks noEditPoints="1"/>
          </p:cNvSpPr>
          <p:nvPr/>
        </p:nvSpPr>
        <p:spPr bwMode="auto">
          <a:xfrm>
            <a:off x="2890279" y="4678832"/>
            <a:ext cx="529895" cy="1652149"/>
          </a:xfrm>
          <a:custGeom>
            <a:avLst/>
            <a:gdLst>
              <a:gd name="T0" fmla="*/ 219 w 509"/>
              <a:gd name="T1" fmla="*/ 3 h 1587"/>
              <a:gd name="T2" fmla="*/ 204 w 509"/>
              <a:gd name="T3" fmla="*/ 1 h 1587"/>
              <a:gd name="T4" fmla="*/ 190 w 509"/>
              <a:gd name="T5" fmla="*/ 3 h 1587"/>
              <a:gd name="T6" fmla="*/ 175 w 509"/>
              <a:gd name="T7" fmla="*/ 5 h 1587"/>
              <a:gd name="T8" fmla="*/ 160 w 509"/>
              <a:gd name="T9" fmla="*/ 8 h 1587"/>
              <a:gd name="T10" fmla="*/ 117 w 509"/>
              <a:gd name="T11" fmla="*/ 95 h 1587"/>
              <a:gd name="T12" fmla="*/ 77 w 509"/>
              <a:gd name="T13" fmla="*/ 175 h 1587"/>
              <a:gd name="T14" fmla="*/ 60 w 509"/>
              <a:gd name="T15" fmla="*/ 205 h 1587"/>
              <a:gd name="T16" fmla="*/ 36 w 509"/>
              <a:gd name="T17" fmla="*/ 285 h 1587"/>
              <a:gd name="T18" fmla="*/ 137 w 509"/>
              <a:gd name="T19" fmla="*/ 426 h 1587"/>
              <a:gd name="T20" fmla="*/ 101 w 509"/>
              <a:gd name="T21" fmla="*/ 662 h 1587"/>
              <a:gd name="T22" fmla="*/ 3 w 509"/>
              <a:gd name="T23" fmla="*/ 970 h 1587"/>
              <a:gd name="T24" fmla="*/ 97 w 509"/>
              <a:gd name="T25" fmla="*/ 994 h 1587"/>
              <a:gd name="T26" fmla="*/ 137 w 509"/>
              <a:gd name="T27" fmla="*/ 1314 h 1587"/>
              <a:gd name="T28" fmla="*/ 143 w 509"/>
              <a:gd name="T29" fmla="*/ 1441 h 1587"/>
              <a:gd name="T30" fmla="*/ 146 w 509"/>
              <a:gd name="T31" fmla="*/ 1497 h 1587"/>
              <a:gd name="T32" fmla="*/ 132 w 509"/>
              <a:gd name="T33" fmla="*/ 1518 h 1587"/>
              <a:gd name="T34" fmla="*/ 163 w 509"/>
              <a:gd name="T35" fmla="*/ 1558 h 1587"/>
              <a:gd name="T36" fmla="*/ 224 w 509"/>
              <a:gd name="T37" fmla="*/ 1550 h 1587"/>
              <a:gd name="T38" fmla="*/ 236 w 509"/>
              <a:gd name="T39" fmla="*/ 1503 h 1587"/>
              <a:gd name="T40" fmla="*/ 232 w 509"/>
              <a:gd name="T41" fmla="*/ 1461 h 1587"/>
              <a:gd name="T42" fmla="*/ 236 w 509"/>
              <a:gd name="T43" fmla="*/ 1420 h 1587"/>
              <a:gd name="T44" fmla="*/ 242 w 509"/>
              <a:gd name="T45" fmla="*/ 1222 h 1587"/>
              <a:gd name="T46" fmla="*/ 270 w 509"/>
              <a:gd name="T47" fmla="*/ 1036 h 1587"/>
              <a:gd name="T48" fmla="*/ 285 w 509"/>
              <a:gd name="T49" fmla="*/ 1077 h 1587"/>
              <a:gd name="T50" fmla="*/ 344 w 509"/>
              <a:gd name="T51" fmla="*/ 1319 h 1587"/>
              <a:gd name="T52" fmla="*/ 360 w 509"/>
              <a:gd name="T53" fmla="*/ 1431 h 1587"/>
              <a:gd name="T54" fmla="*/ 367 w 509"/>
              <a:gd name="T55" fmla="*/ 1463 h 1587"/>
              <a:gd name="T56" fmla="*/ 357 w 509"/>
              <a:gd name="T57" fmla="*/ 1507 h 1587"/>
              <a:gd name="T58" fmla="*/ 339 w 509"/>
              <a:gd name="T59" fmla="*/ 1529 h 1587"/>
              <a:gd name="T60" fmla="*/ 360 w 509"/>
              <a:gd name="T61" fmla="*/ 1555 h 1587"/>
              <a:gd name="T62" fmla="*/ 391 w 509"/>
              <a:gd name="T63" fmla="*/ 1585 h 1587"/>
              <a:gd name="T64" fmla="*/ 443 w 509"/>
              <a:gd name="T65" fmla="*/ 1579 h 1587"/>
              <a:gd name="T66" fmla="*/ 446 w 509"/>
              <a:gd name="T67" fmla="*/ 1529 h 1587"/>
              <a:gd name="T68" fmla="*/ 449 w 509"/>
              <a:gd name="T69" fmla="*/ 1507 h 1587"/>
              <a:gd name="T70" fmla="*/ 443 w 509"/>
              <a:gd name="T71" fmla="*/ 1434 h 1587"/>
              <a:gd name="T72" fmla="*/ 443 w 509"/>
              <a:gd name="T73" fmla="*/ 1264 h 1587"/>
              <a:gd name="T74" fmla="*/ 425 w 509"/>
              <a:gd name="T75" fmla="*/ 1146 h 1587"/>
              <a:gd name="T76" fmla="*/ 495 w 509"/>
              <a:gd name="T77" fmla="*/ 1011 h 1587"/>
              <a:gd name="T78" fmla="*/ 489 w 509"/>
              <a:gd name="T79" fmla="*/ 878 h 1587"/>
              <a:gd name="T80" fmla="*/ 454 w 509"/>
              <a:gd name="T81" fmla="*/ 669 h 1587"/>
              <a:gd name="T82" fmla="*/ 442 w 509"/>
              <a:gd name="T83" fmla="*/ 581 h 1587"/>
              <a:gd name="T84" fmla="*/ 486 w 509"/>
              <a:gd name="T85" fmla="*/ 467 h 1587"/>
              <a:gd name="T86" fmla="*/ 507 w 509"/>
              <a:gd name="T87" fmla="*/ 366 h 1587"/>
              <a:gd name="T88" fmla="*/ 471 w 509"/>
              <a:gd name="T89" fmla="*/ 305 h 1587"/>
              <a:gd name="T90" fmla="*/ 460 w 509"/>
              <a:gd name="T91" fmla="*/ 274 h 1587"/>
              <a:gd name="T92" fmla="*/ 437 w 509"/>
              <a:gd name="T93" fmla="*/ 150 h 1587"/>
              <a:gd name="T94" fmla="*/ 376 w 509"/>
              <a:gd name="T95" fmla="*/ 106 h 1587"/>
              <a:gd name="T96" fmla="*/ 363 w 509"/>
              <a:gd name="T97" fmla="*/ 64 h 1587"/>
              <a:gd name="T98" fmla="*/ 333 w 509"/>
              <a:gd name="T99" fmla="*/ 5 h 1587"/>
              <a:gd name="T100" fmla="*/ 204 w 509"/>
              <a:gd name="T101" fmla="*/ 67 h 1587"/>
              <a:gd name="T102" fmla="*/ 313 w 509"/>
              <a:gd name="T103" fmla="*/ 103 h 1587"/>
              <a:gd name="T104" fmla="*/ 273 w 509"/>
              <a:gd name="T105" fmla="*/ 145 h 1587"/>
              <a:gd name="T106" fmla="*/ 250 w 509"/>
              <a:gd name="T107" fmla="*/ 198 h 1587"/>
              <a:gd name="T108" fmla="*/ 245 w 509"/>
              <a:gd name="T109" fmla="*/ 250 h 1587"/>
              <a:gd name="T110" fmla="*/ 253 w 509"/>
              <a:gd name="T111" fmla="*/ 299 h 1587"/>
              <a:gd name="T112" fmla="*/ 241 w 509"/>
              <a:gd name="T113" fmla="*/ 322 h 1587"/>
              <a:gd name="T114" fmla="*/ 163 w 509"/>
              <a:gd name="T115" fmla="*/ 303 h 1587"/>
              <a:gd name="T116" fmla="*/ 140 w 509"/>
              <a:gd name="T117" fmla="*/ 240 h 1587"/>
              <a:gd name="T118" fmla="*/ 160 w 509"/>
              <a:gd name="T119" fmla="*/ 188 h 1587"/>
              <a:gd name="T120" fmla="*/ 164 w 509"/>
              <a:gd name="T121" fmla="*/ 116 h 1587"/>
              <a:gd name="T122" fmla="*/ 229 w 509"/>
              <a:gd name="T123" fmla="*/ 84 h 1587"/>
              <a:gd name="T124" fmla="*/ 227 w 509"/>
              <a:gd name="T125" fmla="*/ 73 h 1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9" h="1587">
                <a:moveTo>
                  <a:pt x="226" y="15"/>
                </a:moveTo>
                <a:lnTo>
                  <a:pt x="226" y="15"/>
                </a:lnTo>
                <a:lnTo>
                  <a:pt x="226" y="11"/>
                </a:lnTo>
                <a:lnTo>
                  <a:pt x="224" y="8"/>
                </a:lnTo>
                <a:lnTo>
                  <a:pt x="222" y="5"/>
                </a:lnTo>
                <a:lnTo>
                  <a:pt x="222" y="5"/>
                </a:lnTo>
                <a:lnTo>
                  <a:pt x="219" y="3"/>
                </a:lnTo>
                <a:lnTo>
                  <a:pt x="218" y="3"/>
                </a:lnTo>
                <a:lnTo>
                  <a:pt x="213" y="5"/>
                </a:lnTo>
                <a:lnTo>
                  <a:pt x="209" y="8"/>
                </a:lnTo>
                <a:lnTo>
                  <a:pt x="209" y="8"/>
                </a:lnTo>
                <a:lnTo>
                  <a:pt x="207" y="6"/>
                </a:lnTo>
                <a:lnTo>
                  <a:pt x="204" y="1"/>
                </a:lnTo>
                <a:lnTo>
                  <a:pt x="204" y="1"/>
                </a:lnTo>
                <a:lnTo>
                  <a:pt x="203" y="0"/>
                </a:lnTo>
                <a:lnTo>
                  <a:pt x="201" y="0"/>
                </a:lnTo>
                <a:lnTo>
                  <a:pt x="198" y="3"/>
                </a:lnTo>
                <a:lnTo>
                  <a:pt x="195" y="8"/>
                </a:lnTo>
                <a:lnTo>
                  <a:pt x="195" y="8"/>
                </a:lnTo>
                <a:lnTo>
                  <a:pt x="192" y="5"/>
                </a:lnTo>
                <a:lnTo>
                  <a:pt x="190" y="3"/>
                </a:lnTo>
                <a:lnTo>
                  <a:pt x="187" y="1"/>
                </a:lnTo>
                <a:lnTo>
                  <a:pt x="187" y="1"/>
                </a:lnTo>
                <a:lnTo>
                  <a:pt x="184" y="1"/>
                </a:lnTo>
                <a:lnTo>
                  <a:pt x="181" y="5"/>
                </a:lnTo>
                <a:lnTo>
                  <a:pt x="177" y="8"/>
                </a:lnTo>
                <a:lnTo>
                  <a:pt x="177" y="8"/>
                </a:lnTo>
                <a:lnTo>
                  <a:pt x="175" y="5"/>
                </a:lnTo>
                <a:lnTo>
                  <a:pt x="173" y="1"/>
                </a:lnTo>
                <a:lnTo>
                  <a:pt x="170" y="1"/>
                </a:lnTo>
                <a:lnTo>
                  <a:pt x="170" y="1"/>
                </a:lnTo>
                <a:lnTo>
                  <a:pt x="167" y="3"/>
                </a:lnTo>
                <a:lnTo>
                  <a:pt x="164" y="5"/>
                </a:lnTo>
                <a:lnTo>
                  <a:pt x="163" y="6"/>
                </a:lnTo>
                <a:lnTo>
                  <a:pt x="160" y="8"/>
                </a:lnTo>
                <a:lnTo>
                  <a:pt x="160" y="8"/>
                </a:lnTo>
                <a:lnTo>
                  <a:pt x="155" y="14"/>
                </a:lnTo>
                <a:lnTo>
                  <a:pt x="146" y="28"/>
                </a:lnTo>
                <a:lnTo>
                  <a:pt x="132" y="52"/>
                </a:lnTo>
                <a:lnTo>
                  <a:pt x="132" y="52"/>
                </a:lnTo>
                <a:lnTo>
                  <a:pt x="126" y="69"/>
                </a:lnTo>
                <a:lnTo>
                  <a:pt x="117" y="95"/>
                </a:lnTo>
                <a:lnTo>
                  <a:pt x="108" y="129"/>
                </a:lnTo>
                <a:lnTo>
                  <a:pt x="108" y="129"/>
                </a:lnTo>
                <a:lnTo>
                  <a:pt x="94" y="142"/>
                </a:lnTo>
                <a:lnTo>
                  <a:pt x="94" y="142"/>
                </a:lnTo>
                <a:lnTo>
                  <a:pt x="86" y="155"/>
                </a:lnTo>
                <a:lnTo>
                  <a:pt x="77" y="175"/>
                </a:lnTo>
                <a:lnTo>
                  <a:pt x="77" y="175"/>
                </a:lnTo>
                <a:lnTo>
                  <a:pt x="71" y="188"/>
                </a:lnTo>
                <a:lnTo>
                  <a:pt x="69" y="194"/>
                </a:lnTo>
                <a:lnTo>
                  <a:pt x="69" y="194"/>
                </a:lnTo>
                <a:lnTo>
                  <a:pt x="68" y="196"/>
                </a:lnTo>
                <a:lnTo>
                  <a:pt x="63" y="199"/>
                </a:lnTo>
                <a:lnTo>
                  <a:pt x="60" y="205"/>
                </a:lnTo>
                <a:lnTo>
                  <a:pt x="60" y="205"/>
                </a:lnTo>
                <a:lnTo>
                  <a:pt x="52" y="219"/>
                </a:lnTo>
                <a:lnTo>
                  <a:pt x="42" y="240"/>
                </a:lnTo>
                <a:lnTo>
                  <a:pt x="37" y="253"/>
                </a:lnTo>
                <a:lnTo>
                  <a:pt x="36" y="263"/>
                </a:lnTo>
                <a:lnTo>
                  <a:pt x="34" y="276"/>
                </a:lnTo>
                <a:lnTo>
                  <a:pt x="36" y="285"/>
                </a:lnTo>
                <a:lnTo>
                  <a:pt x="36" y="285"/>
                </a:lnTo>
                <a:lnTo>
                  <a:pt x="40" y="294"/>
                </a:lnTo>
                <a:lnTo>
                  <a:pt x="46" y="306"/>
                </a:lnTo>
                <a:lnTo>
                  <a:pt x="63" y="334"/>
                </a:lnTo>
                <a:lnTo>
                  <a:pt x="97" y="381"/>
                </a:lnTo>
                <a:lnTo>
                  <a:pt x="97" y="381"/>
                </a:lnTo>
                <a:lnTo>
                  <a:pt x="114" y="401"/>
                </a:lnTo>
                <a:lnTo>
                  <a:pt x="137" y="426"/>
                </a:lnTo>
                <a:lnTo>
                  <a:pt x="166" y="455"/>
                </a:lnTo>
                <a:lnTo>
                  <a:pt x="166" y="455"/>
                </a:lnTo>
                <a:lnTo>
                  <a:pt x="164" y="469"/>
                </a:lnTo>
                <a:lnTo>
                  <a:pt x="163" y="481"/>
                </a:lnTo>
                <a:lnTo>
                  <a:pt x="160" y="492"/>
                </a:lnTo>
                <a:lnTo>
                  <a:pt x="160" y="492"/>
                </a:lnTo>
                <a:lnTo>
                  <a:pt x="101" y="662"/>
                </a:lnTo>
                <a:lnTo>
                  <a:pt x="101" y="662"/>
                </a:lnTo>
                <a:lnTo>
                  <a:pt x="0" y="953"/>
                </a:lnTo>
                <a:lnTo>
                  <a:pt x="0" y="953"/>
                </a:lnTo>
                <a:lnTo>
                  <a:pt x="0" y="956"/>
                </a:lnTo>
                <a:lnTo>
                  <a:pt x="2" y="962"/>
                </a:lnTo>
                <a:lnTo>
                  <a:pt x="3" y="970"/>
                </a:lnTo>
                <a:lnTo>
                  <a:pt x="3" y="970"/>
                </a:lnTo>
                <a:lnTo>
                  <a:pt x="11" y="971"/>
                </a:lnTo>
                <a:lnTo>
                  <a:pt x="28" y="974"/>
                </a:lnTo>
                <a:lnTo>
                  <a:pt x="49" y="977"/>
                </a:lnTo>
                <a:lnTo>
                  <a:pt x="49" y="977"/>
                </a:lnTo>
                <a:lnTo>
                  <a:pt x="65" y="982"/>
                </a:lnTo>
                <a:lnTo>
                  <a:pt x="80" y="986"/>
                </a:lnTo>
                <a:lnTo>
                  <a:pt x="97" y="994"/>
                </a:lnTo>
                <a:lnTo>
                  <a:pt x="97" y="994"/>
                </a:lnTo>
                <a:lnTo>
                  <a:pt x="112" y="1000"/>
                </a:lnTo>
                <a:lnTo>
                  <a:pt x="121" y="1003"/>
                </a:lnTo>
                <a:lnTo>
                  <a:pt x="129" y="1005"/>
                </a:lnTo>
                <a:lnTo>
                  <a:pt x="135" y="1236"/>
                </a:lnTo>
                <a:lnTo>
                  <a:pt x="135" y="1236"/>
                </a:lnTo>
                <a:lnTo>
                  <a:pt x="137" y="1314"/>
                </a:lnTo>
                <a:lnTo>
                  <a:pt x="137" y="1369"/>
                </a:lnTo>
                <a:lnTo>
                  <a:pt x="135" y="1399"/>
                </a:lnTo>
                <a:lnTo>
                  <a:pt x="135" y="1399"/>
                </a:lnTo>
                <a:lnTo>
                  <a:pt x="135" y="1409"/>
                </a:lnTo>
                <a:lnTo>
                  <a:pt x="138" y="1423"/>
                </a:lnTo>
                <a:lnTo>
                  <a:pt x="143" y="1441"/>
                </a:lnTo>
                <a:lnTo>
                  <a:pt x="143" y="1441"/>
                </a:lnTo>
                <a:lnTo>
                  <a:pt x="144" y="1451"/>
                </a:lnTo>
                <a:lnTo>
                  <a:pt x="149" y="1472"/>
                </a:lnTo>
                <a:lnTo>
                  <a:pt x="149" y="1472"/>
                </a:lnTo>
                <a:lnTo>
                  <a:pt x="150" y="1481"/>
                </a:lnTo>
                <a:lnTo>
                  <a:pt x="149" y="1489"/>
                </a:lnTo>
                <a:lnTo>
                  <a:pt x="146" y="1492"/>
                </a:lnTo>
                <a:lnTo>
                  <a:pt x="146" y="1497"/>
                </a:lnTo>
                <a:lnTo>
                  <a:pt x="146" y="1497"/>
                </a:lnTo>
                <a:lnTo>
                  <a:pt x="146" y="1500"/>
                </a:lnTo>
                <a:lnTo>
                  <a:pt x="143" y="1503"/>
                </a:lnTo>
                <a:lnTo>
                  <a:pt x="135" y="1510"/>
                </a:lnTo>
                <a:lnTo>
                  <a:pt x="135" y="1510"/>
                </a:lnTo>
                <a:lnTo>
                  <a:pt x="132" y="1515"/>
                </a:lnTo>
                <a:lnTo>
                  <a:pt x="132" y="1518"/>
                </a:lnTo>
                <a:lnTo>
                  <a:pt x="135" y="1527"/>
                </a:lnTo>
                <a:lnTo>
                  <a:pt x="135" y="1527"/>
                </a:lnTo>
                <a:lnTo>
                  <a:pt x="143" y="1543"/>
                </a:lnTo>
                <a:lnTo>
                  <a:pt x="147" y="1550"/>
                </a:lnTo>
                <a:lnTo>
                  <a:pt x="152" y="1555"/>
                </a:lnTo>
                <a:lnTo>
                  <a:pt x="152" y="1555"/>
                </a:lnTo>
                <a:lnTo>
                  <a:pt x="163" y="1558"/>
                </a:lnTo>
                <a:lnTo>
                  <a:pt x="180" y="1561"/>
                </a:lnTo>
                <a:lnTo>
                  <a:pt x="196" y="1562"/>
                </a:lnTo>
                <a:lnTo>
                  <a:pt x="212" y="1562"/>
                </a:lnTo>
                <a:lnTo>
                  <a:pt x="212" y="1562"/>
                </a:lnTo>
                <a:lnTo>
                  <a:pt x="216" y="1559"/>
                </a:lnTo>
                <a:lnTo>
                  <a:pt x="221" y="1555"/>
                </a:lnTo>
                <a:lnTo>
                  <a:pt x="224" y="1550"/>
                </a:lnTo>
                <a:lnTo>
                  <a:pt x="226" y="1544"/>
                </a:lnTo>
                <a:lnTo>
                  <a:pt x="229" y="1532"/>
                </a:lnTo>
                <a:lnTo>
                  <a:pt x="229" y="1527"/>
                </a:lnTo>
                <a:lnTo>
                  <a:pt x="229" y="1527"/>
                </a:lnTo>
                <a:lnTo>
                  <a:pt x="232" y="1518"/>
                </a:lnTo>
                <a:lnTo>
                  <a:pt x="236" y="1503"/>
                </a:lnTo>
                <a:lnTo>
                  <a:pt x="236" y="1503"/>
                </a:lnTo>
                <a:lnTo>
                  <a:pt x="235" y="1497"/>
                </a:lnTo>
                <a:lnTo>
                  <a:pt x="232" y="1489"/>
                </a:lnTo>
                <a:lnTo>
                  <a:pt x="227" y="1484"/>
                </a:lnTo>
                <a:lnTo>
                  <a:pt x="226" y="1483"/>
                </a:lnTo>
                <a:lnTo>
                  <a:pt x="226" y="1483"/>
                </a:lnTo>
                <a:lnTo>
                  <a:pt x="227" y="1475"/>
                </a:lnTo>
                <a:lnTo>
                  <a:pt x="232" y="1461"/>
                </a:lnTo>
                <a:lnTo>
                  <a:pt x="232" y="1461"/>
                </a:lnTo>
                <a:lnTo>
                  <a:pt x="233" y="1454"/>
                </a:lnTo>
                <a:lnTo>
                  <a:pt x="235" y="1443"/>
                </a:lnTo>
                <a:lnTo>
                  <a:pt x="235" y="1431"/>
                </a:lnTo>
                <a:lnTo>
                  <a:pt x="236" y="1423"/>
                </a:lnTo>
                <a:lnTo>
                  <a:pt x="236" y="1423"/>
                </a:lnTo>
                <a:lnTo>
                  <a:pt x="236" y="1420"/>
                </a:lnTo>
                <a:lnTo>
                  <a:pt x="235" y="1414"/>
                </a:lnTo>
                <a:lnTo>
                  <a:pt x="232" y="1399"/>
                </a:lnTo>
                <a:lnTo>
                  <a:pt x="226" y="1379"/>
                </a:lnTo>
                <a:lnTo>
                  <a:pt x="226" y="1379"/>
                </a:lnTo>
                <a:lnTo>
                  <a:pt x="233" y="1302"/>
                </a:lnTo>
                <a:lnTo>
                  <a:pt x="239" y="1248"/>
                </a:lnTo>
                <a:lnTo>
                  <a:pt x="242" y="1222"/>
                </a:lnTo>
                <a:lnTo>
                  <a:pt x="242" y="1222"/>
                </a:lnTo>
                <a:lnTo>
                  <a:pt x="256" y="1164"/>
                </a:lnTo>
                <a:lnTo>
                  <a:pt x="265" y="1121"/>
                </a:lnTo>
                <a:lnTo>
                  <a:pt x="270" y="1098"/>
                </a:lnTo>
                <a:lnTo>
                  <a:pt x="270" y="1098"/>
                </a:lnTo>
                <a:lnTo>
                  <a:pt x="270" y="1063"/>
                </a:lnTo>
                <a:lnTo>
                  <a:pt x="270" y="1036"/>
                </a:lnTo>
                <a:lnTo>
                  <a:pt x="281" y="1036"/>
                </a:lnTo>
                <a:lnTo>
                  <a:pt x="281" y="1036"/>
                </a:lnTo>
                <a:lnTo>
                  <a:pt x="281" y="1039"/>
                </a:lnTo>
                <a:lnTo>
                  <a:pt x="281" y="1046"/>
                </a:lnTo>
                <a:lnTo>
                  <a:pt x="281" y="1046"/>
                </a:lnTo>
                <a:lnTo>
                  <a:pt x="282" y="1058"/>
                </a:lnTo>
                <a:lnTo>
                  <a:pt x="285" y="1077"/>
                </a:lnTo>
                <a:lnTo>
                  <a:pt x="291" y="1101"/>
                </a:lnTo>
                <a:lnTo>
                  <a:pt x="322" y="1219"/>
                </a:lnTo>
                <a:lnTo>
                  <a:pt x="322" y="1219"/>
                </a:lnTo>
                <a:lnTo>
                  <a:pt x="331" y="1265"/>
                </a:lnTo>
                <a:lnTo>
                  <a:pt x="337" y="1299"/>
                </a:lnTo>
                <a:lnTo>
                  <a:pt x="344" y="1319"/>
                </a:lnTo>
                <a:lnTo>
                  <a:pt x="344" y="1319"/>
                </a:lnTo>
                <a:lnTo>
                  <a:pt x="347" y="1333"/>
                </a:lnTo>
                <a:lnTo>
                  <a:pt x="351" y="1351"/>
                </a:lnTo>
                <a:lnTo>
                  <a:pt x="357" y="1382"/>
                </a:lnTo>
                <a:lnTo>
                  <a:pt x="357" y="1382"/>
                </a:lnTo>
                <a:lnTo>
                  <a:pt x="357" y="1406"/>
                </a:lnTo>
                <a:lnTo>
                  <a:pt x="359" y="1418"/>
                </a:lnTo>
                <a:lnTo>
                  <a:pt x="360" y="1431"/>
                </a:lnTo>
                <a:lnTo>
                  <a:pt x="360" y="1431"/>
                </a:lnTo>
                <a:lnTo>
                  <a:pt x="362" y="1438"/>
                </a:lnTo>
                <a:lnTo>
                  <a:pt x="365" y="1445"/>
                </a:lnTo>
                <a:lnTo>
                  <a:pt x="367" y="1448"/>
                </a:lnTo>
                <a:lnTo>
                  <a:pt x="367" y="1451"/>
                </a:lnTo>
                <a:lnTo>
                  <a:pt x="367" y="1451"/>
                </a:lnTo>
                <a:lnTo>
                  <a:pt x="367" y="1463"/>
                </a:lnTo>
                <a:lnTo>
                  <a:pt x="367" y="1472"/>
                </a:lnTo>
                <a:lnTo>
                  <a:pt x="363" y="1486"/>
                </a:lnTo>
                <a:lnTo>
                  <a:pt x="363" y="1486"/>
                </a:lnTo>
                <a:lnTo>
                  <a:pt x="360" y="1497"/>
                </a:lnTo>
                <a:lnTo>
                  <a:pt x="359" y="1503"/>
                </a:lnTo>
                <a:lnTo>
                  <a:pt x="357" y="1507"/>
                </a:lnTo>
                <a:lnTo>
                  <a:pt x="357" y="1507"/>
                </a:lnTo>
                <a:lnTo>
                  <a:pt x="356" y="1509"/>
                </a:lnTo>
                <a:lnTo>
                  <a:pt x="353" y="1512"/>
                </a:lnTo>
                <a:lnTo>
                  <a:pt x="344" y="1517"/>
                </a:lnTo>
                <a:lnTo>
                  <a:pt x="344" y="1517"/>
                </a:lnTo>
                <a:lnTo>
                  <a:pt x="340" y="1518"/>
                </a:lnTo>
                <a:lnTo>
                  <a:pt x="340" y="1521"/>
                </a:lnTo>
                <a:lnTo>
                  <a:pt x="339" y="1529"/>
                </a:lnTo>
                <a:lnTo>
                  <a:pt x="340" y="1536"/>
                </a:lnTo>
                <a:lnTo>
                  <a:pt x="344" y="1541"/>
                </a:lnTo>
                <a:lnTo>
                  <a:pt x="344" y="1541"/>
                </a:lnTo>
                <a:lnTo>
                  <a:pt x="347" y="1546"/>
                </a:lnTo>
                <a:lnTo>
                  <a:pt x="351" y="1549"/>
                </a:lnTo>
                <a:lnTo>
                  <a:pt x="360" y="1555"/>
                </a:lnTo>
                <a:lnTo>
                  <a:pt x="360" y="1555"/>
                </a:lnTo>
                <a:lnTo>
                  <a:pt x="363" y="1558"/>
                </a:lnTo>
                <a:lnTo>
                  <a:pt x="368" y="1562"/>
                </a:lnTo>
                <a:lnTo>
                  <a:pt x="377" y="1576"/>
                </a:lnTo>
                <a:lnTo>
                  <a:pt x="377" y="1576"/>
                </a:lnTo>
                <a:lnTo>
                  <a:pt x="383" y="1582"/>
                </a:lnTo>
                <a:lnTo>
                  <a:pt x="386" y="1584"/>
                </a:lnTo>
                <a:lnTo>
                  <a:pt x="391" y="1585"/>
                </a:lnTo>
                <a:lnTo>
                  <a:pt x="391" y="1585"/>
                </a:lnTo>
                <a:lnTo>
                  <a:pt x="403" y="1587"/>
                </a:lnTo>
                <a:lnTo>
                  <a:pt x="419" y="1585"/>
                </a:lnTo>
                <a:lnTo>
                  <a:pt x="435" y="1584"/>
                </a:lnTo>
                <a:lnTo>
                  <a:pt x="440" y="1581"/>
                </a:lnTo>
                <a:lnTo>
                  <a:pt x="443" y="1579"/>
                </a:lnTo>
                <a:lnTo>
                  <a:pt x="443" y="1579"/>
                </a:lnTo>
                <a:lnTo>
                  <a:pt x="445" y="1573"/>
                </a:lnTo>
                <a:lnTo>
                  <a:pt x="445" y="1567"/>
                </a:lnTo>
                <a:lnTo>
                  <a:pt x="443" y="1555"/>
                </a:lnTo>
                <a:lnTo>
                  <a:pt x="443" y="1555"/>
                </a:lnTo>
                <a:lnTo>
                  <a:pt x="443" y="1547"/>
                </a:lnTo>
                <a:lnTo>
                  <a:pt x="443" y="1538"/>
                </a:lnTo>
                <a:lnTo>
                  <a:pt x="446" y="1529"/>
                </a:lnTo>
                <a:lnTo>
                  <a:pt x="449" y="1521"/>
                </a:lnTo>
                <a:lnTo>
                  <a:pt x="449" y="1521"/>
                </a:lnTo>
                <a:lnTo>
                  <a:pt x="452" y="1513"/>
                </a:lnTo>
                <a:lnTo>
                  <a:pt x="452" y="1510"/>
                </a:lnTo>
                <a:lnTo>
                  <a:pt x="451" y="1507"/>
                </a:lnTo>
                <a:lnTo>
                  <a:pt x="449" y="1507"/>
                </a:lnTo>
                <a:lnTo>
                  <a:pt x="449" y="1507"/>
                </a:lnTo>
                <a:lnTo>
                  <a:pt x="449" y="1497"/>
                </a:lnTo>
                <a:lnTo>
                  <a:pt x="446" y="1477"/>
                </a:lnTo>
                <a:lnTo>
                  <a:pt x="440" y="1441"/>
                </a:lnTo>
                <a:lnTo>
                  <a:pt x="440" y="1441"/>
                </a:lnTo>
                <a:lnTo>
                  <a:pt x="440" y="1437"/>
                </a:lnTo>
                <a:lnTo>
                  <a:pt x="442" y="1434"/>
                </a:lnTo>
                <a:lnTo>
                  <a:pt x="443" y="1434"/>
                </a:lnTo>
                <a:lnTo>
                  <a:pt x="443" y="1434"/>
                </a:lnTo>
                <a:lnTo>
                  <a:pt x="443" y="1434"/>
                </a:lnTo>
                <a:lnTo>
                  <a:pt x="446" y="1408"/>
                </a:lnTo>
                <a:lnTo>
                  <a:pt x="449" y="1388"/>
                </a:lnTo>
                <a:lnTo>
                  <a:pt x="449" y="1371"/>
                </a:lnTo>
                <a:lnTo>
                  <a:pt x="449" y="1371"/>
                </a:lnTo>
                <a:lnTo>
                  <a:pt x="443" y="1264"/>
                </a:lnTo>
                <a:lnTo>
                  <a:pt x="443" y="1264"/>
                </a:lnTo>
                <a:lnTo>
                  <a:pt x="435" y="1224"/>
                </a:lnTo>
                <a:lnTo>
                  <a:pt x="431" y="1195"/>
                </a:lnTo>
                <a:lnTo>
                  <a:pt x="426" y="1175"/>
                </a:lnTo>
                <a:lnTo>
                  <a:pt x="426" y="1175"/>
                </a:lnTo>
                <a:lnTo>
                  <a:pt x="425" y="1164"/>
                </a:lnTo>
                <a:lnTo>
                  <a:pt x="425" y="1146"/>
                </a:lnTo>
                <a:lnTo>
                  <a:pt x="428" y="1098"/>
                </a:lnTo>
                <a:lnTo>
                  <a:pt x="432" y="1032"/>
                </a:lnTo>
                <a:lnTo>
                  <a:pt x="432" y="1032"/>
                </a:lnTo>
                <a:lnTo>
                  <a:pt x="462" y="1025"/>
                </a:lnTo>
                <a:lnTo>
                  <a:pt x="481" y="1019"/>
                </a:lnTo>
                <a:lnTo>
                  <a:pt x="491" y="1016"/>
                </a:lnTo>
                <a:lnTo>
                  <a:pt x="495" y="1011"/>
                </a:lnTo>
                <a:lnTo>
                  <a:pt x="495" y="1011"/>
                </a:lnTo>
                <a:lnTo>
                  <a:pt x="497" y="1009"/>
                </a:lnTo>
                <a:lnTo>
                  <a:pt x="497" y="1005"/>
                </a:lnTo>
                <a:lnTo>
                  <a:pt x="497" y="990"/>
                </a:lnTo>
                <a:lnTo>
                  <a:pt x="494" y="948"/>
                </a:lnTo>
                <a:lnTo>
                  <a:pt x="491" y="899"/>
                </a:lnTo>
                <a:lnTo>
                  <a:pt x="489" y="878"/>
                </a:lnTo>
                <a:lnTo>
                  <a:pt x="488" y="859"/>
                </a:lnTo>
                <a:lnTo>
                  <a:pt x="488" y="859"/>
                </a:lnTo>
                <a:lnTo>
                  <a:pt x="488" y="841"/>
                </a:lnTo>
                <a:lnTo>
                  <a:pt x="484" y="818"/>
                </a:lnTo>
                <a:lnTo>
                  <a:pt x="475" y="764"/>
                </a:lnTo>
                <a:lnTo>
                  <a:pt x="465" y="711"/>
                </a:lnTo>
                <a:lnTo>
                  <a:pt x="454" y="669"/>
                </a:lnTo>
                <a:lnTo>
                  <a:pt x="454" y="669"/>
                </a:lnTo>
                <a:lnTo>
                  <a:pt x="446" y="643"/>
                </a:lnTo>
                <a:lnTo>
                  <a:pt x="442" y="630"/>
                </a:lnTo>
                <a:lnTo>
                  <a:pt x="440" y="617"/>
                </a:lnTo>
                <a:lnTo>
                  <a:pt x="440" y="617"/>
                </a:lnTo>
                <a:lnTo>
                  <a:pt x="440" y="596"/>
                </a:lnTo>
                <a:lnTo>
                  <a:pt x="442" y="581"/>
                </a:lnTo>
                <a:lnTo>
                  <a:pt x="443" y="568"/>
                </a:lnTo>
                <a:lnTo>
                  <a:pt x="443" y="568"/>
                </a:lnTo>
                <a:lnTo>
                  <a:pt x="449" y="553"/>
                </a:lnTo>
                <a:lnTo>
                  <a:pt x="458" y="530"/>
                </a:lnTo>
                <a:lnTo>
                  <a:pt x="478" y="489"/>
                </a:lnTo>
                <a:lnTo>
                  <a:pt x="478" y="489"/>
                </a:lnTo>
                <a:lnTo>
                  <a:pt x="486" y="467"/>
                </a:lnTo>
                <a:lnTo>
                  <a:pt x="497" y="435"/>
                </a:lnTo>
                <a:lnTo>
                  <a:pt x="503" y="418"/>
                </a:lnTo>
                <a:lnTo>
                  <a:pt x="506" y="401"/>
                </a:lnTo>
                <a:lnTo>
                  <a:pt x="509" y="386"/>
                </a:lnTo>
                <a:lnTo>
                  <a:pt x="509" y="375"/>
                </a:lnTo>
                <a:lnTo>
                  <a:pt x="509" y="375"/>
                </a:lnTo>
                <a:lnTo>
                  <a:pt x="507" y="366"/>
                </a:lnTo>
                <a:lnTo>
                  <a:pt x="504" y="357"/>
                </a:lnTo>
                <a:lnTo>
                  <a:pt x="498" y="346"/>
                </a:lnTo>
                <a:lnTo>
                  <a:pt x="494" y="338"/>
                </a:lnTo>
                <a:lnTo>
                  <a:pt x="492" y="337"/>
                </a:lnTo>
                <a:lnTo>
                  <a:pt x="492" y="337"/>
                </a:lnTo>
                <a:lnTo>
                  <a:pt x="471" y="305"/>
                </a:lnTo>
                <a:lnTo>
                  <a:pt x="471" y="305"/>
                </a:lnTo>
                <a:lnTo>
                  <a:pt x="462" y="296"/>
                </a:lnTo>
                <a:lnTo>
                  <a:pt x="455" y="288"/>
                </a:lnTo>
                <a:lnTo>
                  <a:pt x="454" y="285"/>
                </a:lnTo>
                <a:lnTo>
                  <a:pt x="454" y="285"/>
                </a:lnTo>
                <a:lnTo>
                  <a:pt x="457" y="279"/>
                </a:lnTo>
                <a:lnTo>
                  <a:pt x="460" y="274"/>
                </a:lnTo>
                <a:lnTo>
                  <a:pt x="460" y="274"/>
                </a:lnTo>
                <a:lnTo>
                  <a:pt x="462" y="236"/>
                </a:lnTo>
                <a:lnTo>
                  <a:pt x="462" y="208"/>
                </a:lnTo>
                <a:lnTo>
                  <a:pt x="460" y="191"/>
                </a:lnTo>
                <a:lnTo>
                  <a:pt x="460" y="191"/>
                </a:lnTo>
                <a:lnTo>
                  <a:pt x="455" y="181"/>
                </a:lnTo>
                <a:lnTo>
                  <a:pt x="448" y="167"/>
                </a:lnTo>
                <a:lnTo>
                  <a:pt x="437" y="150"/>
                </a:lnTo>
                <a:lnTo>
                  <a:pt x="422" y="132"/>
                </a:lnTo>
                <a:lnTo>
                  <a:pt x="422" y="132"/>
                </a:lnTo>
                <a:lnTo>
                  <a:pt x="414" y="124"/>
                </a:lnTo>
                <a:lnTo>
                  <a:pt x="406" y="118"/>
                </a:lnTo>
                <a:lnTo>
                  <a:pt x="397" y="113"/>
                </a:lnTo>
                <a:lnTo>
                  <a:pt x="389" y="110"/>
                </a:lnTo>
                <a:lnTo>
                  <a:pt x="376" y="106"/>
                </a:lnTo>
                <a:lnTo>
                  <a:pt x="371" y="104"/>
                </a:lnTo>
                <a:lnTo>
                  <a:pt x="371" y="104"/>
                </a:lnTo>
                <a:lnTo>
                  <a:pt x="371" y="98"/>
                </a:lnTo>
                <a:lnTo>
                  <a:pt x="371" y="84"/>
                </a:lnTo>
                <a:lnTo>
                  <a:pt x="371" y="84"/>
                </a:lnTo>
                <a:lnTo>
                  <a:pt x="368" y="75"/>
                </a:lnTo>
                <a:lnTo>
                  <a:pt x="363" y="64"/>
                </a:lnTo>
                <a:lnTo>
                  <a:pt x="357" y="54"/>
                </a:lnTo>
                <a:lnTo>
                  <a:pt x="353" y="43"/>
                </a:lnTo>
                <a:lnTo>
                  <a:pt x="353" y="43"/>
                </a:lnTo>
                <a:lnTo>
                  <a:pt x="350" y="32"/>
                </a:lnTo>
                <a:lnTo>
                  <a:pt x="344" y="20"/>
                </a:lnTo>
                <a:lnTo>
                  <a:pt x="337" y="11"/>
                </a:lnTo>
                <a:lnTo>
                  <a:pt x="333" y="5"/>
                </a:lnTo>
                <a:lnTo>
                  <a:pt x="333" y="5"/>
                </a:lnTo>
                <a:lnTo>
                  <a:pt x="330" y="3"/>
                </a:lnTo>
                <a:lnTo>
                  <a:pt x="328" y="5"/>
                </a:lnTo>
                <a:lnTo>
                  <a:pt x="325" y="8"/>
                </a:lnTo>
                <a:lnTo>
                  <a:pt x="322" y="15"/>
                </a:lnTo>
                <a:lnTo>
                  <a:pt x="226" y="15"/>
                </a:lnTo>
                <a:close/>
                <a:moveTo>
                  <a:pt x="204" y="67"/>
                </a:moveTo>
                <a:lnTo>
                  <a:pt x="308" y="67"/>
                </a:lnTo>
                <a:lnTo>
                  <a:pt x="308" y="67"/>
                </a:lnTo>
                <a:lnTo>
                  <a:pt x="308" y="80"/>
                </a:lnTo>
                <a:lnTo>
                  <a:pt x="308" y="89"/>
                </a:lnTo>
                <a:lnTo>
                  <a:pt x="308" y="95"/>
                </a:lnTo>
                <a:lnTo>
                  <a:pt x="308" y="95"/>
                </a:lnTo>
                <a:lnTo>
                  <a:pt x="313" y="103"/>
                </a:lnTo>
                <a:lnTo>
                  <a:pt x="316" y="112"/>
                </a:lnTo>
                <a:lnTo>
                  <a:pt x="316" y="112"/>
                </a:lnTo>
                <a:lnTo>
                  <a:pt x="316" y="118"/>
                </a:lnTo>
                <a:lnTo>
                  <a:pt x="316" y="118"/>
                </a:lnTo>
                <a:lnTo>
                  <a:pt x="294" y="132"/>
                </a:lnTo>
                <a:lnTo>
                  <a:pt x="279" y="141"/>
                </a:lnTo>
                <a:lnTo>
                  <a:pt x="273" y="145"/>
                </a:lnTo>
                <a:lnTo>
                  <a:pt x="270" y="150"/>
                </a:lnTo>
                <a:lnTo>
                  <a:pt x="270" y="150"/>
                </a:lnTo>
                <a:lnTo>
                  <a:pt x="265" y="158"/>
                </a:lnTo>
                <a:lnTo>
                  <a:pt x="259" y="170"/>
                </a:lnTo>
                <a:lnTo>
                  <a:pt x="253" y="184"/>
                </a:lnTo>
                <a:lnTo>
                  <a:pt x="250" y="191"/>
                </a:lnTo>
                <a:lnTo>
                  <a:pt x="250" y="198"/>
                </a:lnTo>
                <a:lnTo>
                  <a:pt x="250" y="198"/>
                </a:lnTo>
                <a:lnTo>
                  <a:pt x="247" y="211"/>
                </a:lnTo>
                <a:lnTo>
                  <a:pt x="245" y="225"/>
                </a:lnTo>
                <a:lnTo>
                  <a:pt x="244" y="237"/>
                </a:lnTo>
                <a:lnTo>
                  <a:pt x="244" y="244"/>
                </a:lnTo>
                <a:lnTo>
                  <a:pt x="245" y="250"/>
                </a:lnTo>
                <a:lnTo>
                  <a:pt x="245" y="250"/>
                </a:lnTo>
                <a:lnTo>
                  <a:pt x="247" y="257"/>
                </a:lnTo>
                <a:lnTo>
                  <a:pt x="249" y="263"/>
                </a:lnTo>
                <a:lnTo>
                  <a:pt x="250" y="279"/>
                </a:lnTo>
                <a:lnTo>
                  <a:pt x="250" y="291"/>
                </a:lnTo>
                <a:lnTo>
                  <a:pt x="252" y="296"/>
                </a:lnTo>
                <a:lnTo>
                  <a:pt x="253" y="299"/>
                </a:lnTo>
                <a:lnTo>
                  <a:pt x="253" y="299"/>
                </a:lnTo>
                <a:lnTo>
                  <a:pt x="264" y="305"/>
                </a:lnTo>
                <a:lnTo>
                  <a:pt x="270" y="309"/>
                </a:lnTo>
                <a:lnTo>
                  <a:pt x="270" y="309"/>
                </a:lnTo>
                <a:lnTo>
                  <a:pt x="268" y="319"/>
                </a:lnTo>
                <a:lnTo>
                  <a:pt x="267" y="326"/>
                </a:lnTo>
                <a:lnTo>
                  <a:pt x="267" y="326"/>
                </a:lnTo>
                <a:lnTo>
                  <a:pt x="241" y="322"/>
                </a:lnTo>
                <a:lnTo>
                  <a:pt x="212" y="319"/>
                </a:lnTo>
                <a:lnTo>
                  <a:pt x="212" y="319"/>
                </a:lnTo>
                <a:lnTo>
                  <a:pt x="193" y="319"/>
                </a:lnTo>
                <a:lnTo>
                  <a:pt x="183" y="317"/>
                </a:lnTo>
                <a:lnTo>
                  <a:pt x="173" y="312"/>
                </a:lnTo>
                <a:lnTo>
                  <a:pt x="173" y="312"/>
                </a:lnTo>
                <a:lnTo>
                  <a:pt x="163" y="303"/>
                </a:lnTo>
                <a:lnTo>
                  <a:pt x="150" y="291"/>
                </a:lnTo>
                <a:lnTo>
                  <a:pt x="135" y="274"/>
                </a:lnTo>
                <a:lnTo>
                  <a:pt x="135" y="274"/>
                </a:lnTo>
                <a:lnTo>
                  <a:pt x="137" y="260"/>
                </a:lnTo>
                <a:lnTo>
                  <a:pt x="138" y="244"/>
                </a:lnTo>
                <a:lnTo>
                  <a:pt x="138" y="244"/>
                </a:lnTo>
                <a:lnTo>
                  <a:pt x="140" y="240"/>
                </a:lnTo>
                <a:lnTo>
                  <a:pt x="141" y="237"/>
                </a:lnTo>
                <a:lnTo>
                  <a:pt x="146" y="230"/>
                </a:lnTo>
                <a:lnTo>
                  <a:pt x="146" y="230"/>
                </a:lnTo>
                <a:lnTo>
                  <a:pt x="154" y="208"/>
                </a:lnTo>
                <a:lnTo>
                  <a:pt x="158" y="196"/>
                </a:lnTo>
                <a:lnTo>
                  <a:pt x="160" y="188"/>
                </a:lnTo>
                <a:lnTo>
                  <a:pt x="160" y="188"/>
                </a:lnTo>
                <a:lnTo>
                  <a:pt x="161" y="168"/>
                </a:lnTo>
                <a:lnTo>
                  <a:pt x="163" y="153"/>
                </a:lnTo>
                <a:lnTo>
                  <a:pt x="163" y="153"/>
                </a:lnTo>
                <a:lnTo>
                  <a:pt x="152" y="139"/>
                </a:lnTo>
                <a:lnTo>
                  <a:pt x="149" y="122"/>
                </a:lnTo>
                <a:lnTo>
                  <a:pt x="149" y="122"/>
                </a:lnTo>
                <a:lnTo>
                  <a:pt x="164" y="116"/>
                </a:lnTo>
                <a:lnTo>
                  <a:pt x="178" y="110"/>
                </a:lnTo>
                <a:lnTo>
                  <a:pt x="187" y="104"/>
                </a:lnTo>
                <a:lnTo>
                  <a:pt x="187" y="104"/>
                </a:lnTo>
                <a:lnTo>
                  <a:pt x="196" y="98"/>
                </a:lnTo>
                <a:lnTo>
                  <a:pt x="209" y="92"/>
                </a:lnTo>
                <a:lnTo>
                  <a:pt x="221" y="87"/>
                </a:lnTo>
                <a:lnTo>
                  <a:pt x="229" y="84"/>
                </a:lnTo>
                <a:lnTo>
                  <a:pt x="229" y="84"/>
                </a:lnTo>
                <a:lnTo>
                  <a:pt x="233" y="83"/>
                </a:lnTo>
                <a:lnTo>
                  <a:pt x="235" y="80"/>
                </a:lnTo>
                <a:lnTo>
                  <a:pt x="235" y="77"/>
                </a:lnTo>
                <a:lnTo>
                  <a:pt x="232" y="73"/>
                </a:lnTo>
                <a:lnTo>
                  <a:pt x="232" y="73"/>
                </a:lnTo>
                <a:lnTo>
                  <a:pt x="227" y="73"/>
                </a:lnTo>
                <a:lnTo>
                  <a:pt x="221" y="75"/>
                </a:lnTo>
                <a:lnTo>
                  <a:pt x="215" y="77"/>
                </a:lnTo>
                <a:lnTo>
                  <a:pt x="204" y="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/>
          <p:cNvSpPr>
            <a:spLocks noEditPoints="1"/>
          </p:cNvSpPr>
          <p:nvPr/>
        </p:nvSpPr>
        <p:spPr bwMode="auto">
          <a:xfrm>
            <a:off x="8424276" y="4730413"/>
            <a:ext cx="537432" cy="1602555"/>
          </a:xfrm>
          <a:custGeom>
            <a:avLst/>
            <a:gdLst>
              <a:gd name="T0" fmla="*/ 13 w 331"/>
              <a:gd name="T1" fmla="*/ 51 h 987"/>
              <a:gd name="T2" fmla="*/ 11 w 331"/>
              <a:gd name="T3" fmla="*/ 83 h 987"/>
              <a:gd name="T4" fmla="*/ 0 w 331"/>
              <a:gd name="T5" fmla="*/ 155 h 987"/>
              <a:gd name="T6" fmla="*/ 6 w 331"/>
              <a:gd name="T7" fmla="*/ 223 h 987"/>
              <a:gd name="T8" fmla="*/ 83 w 331"/>
              <a:gd name="T9" fmla="*/ 261 h 987"/>
              <a:gd name="T10" fmla="*/ 115 w 331"/>
              <a:gd name="T11" fmla="*/ 266 h 987"/>
              <a:gd name="T12" fmla="*/ 95 w 331"/>
              <a:gd name="T13" fmla="*/ 423 h 987"/>
              <a:gd name="T14" fmla="*/ 94 w 331"/>
              <a:gd name="T15" fmla="*/ 540 h 987"/>
              <a:gd name="T16" fmla="*/ 77 w 331"/>
              <a:gd name="T17" fmla="*/ 782 h 987"/>
              <a:gd name="T18" fmla="*/ 59 w 331"/>
              <a:gd name="T19" fmla="*/ 904 h 987"/>
              <a:gd name="T20" fmla="*/ 66 w 331"/>
              <a:gd name="T21" fmla="*/ 930 h 987"/>
              <a:gd name="T22" fmla="*/ 54 w 331"/>
              <a:gd name="T23" fmla="*/ 961 h 987"/>
              <a:gd name="T24" fmla="*/ 59 w 331"/>
              <a:gd name="T25" fmla="*/ 986 h 987"/>
              <a:gd name="T26" fmla="*/ 112 w 331"/>
              <a:gd name="T27" fmla="*/ 973 h 987"/>
              <a:gd name="T28" fmla="*/ 138 w 331"/>
              <a:gd name="T29" fmla="*/ 969 h 987"/>
              <a:gd name="T30" fmla="*/ 134 w 331"/>
              <a:gd name="T31" fmla="*/ 895 h 987"/>
              <a:gd name="T32" fmla="*/ 149 w 331"/>
              <a:gd name="T33" fmla="*/ 858 h 987"/>
              <a:gd name="T34" fmla="*/ 160 w 331"/>
              <a:gd name="T35" fmla="*/ 731 h 987"/>
              <a:gd name="T36" fmla="*/ 180 w 331"/>
              <a:gd name="T37" fmla="*/ 731 h 987"/>
              <a:gd name="T38" fmla="*/ 196 w 331"/>
              <a:gd name="T39" fmla="*/ 796 h 987"/>
              <a:gd name="T40" fmla="*/ 226 w 331"/>
              <a:gd name="T41" fmla="*/ 940 h 987"/>
              <a:gd name="T42" fmla="*/ 219 w 331"/>
              <a:gd name="T43" fmla="*/ 964 h 987"/>
              <a:gd name="T44" fmla="*/ 239 w 331"/>
              <a:gd name="T45" fmla="*/ 979 h 987"/>
              <a:gd name="T46" fmla="*/ 290 w 331"/>
              <a:gd name="T47" fmla="*/ 966 h 987"/>
              <a:gd name="T48" fmla="*/ 282 w 331"/>
              <a:gd name="T49" fmla="*/ 756 h 987"/>
              <a:gd name="T50" fmla="*/ 273 w 331"/>
              <a:gd name="T51" fmla="*/ 687 h 987"/>
              <a:gd name="T52" fmla="*/ 295 w 331"/>
              <a:gd name="T53" fmla="*/ 664 h 987"/>
              <a:gd name="T54" fmla="*/ 310 w 331"/>
              <a:gd name="T55" fmla="*/ 586 h 987"/>
              <a:gd name="T56" fmla="*/ 299 w 331"/>
              <a:gd name="T57" fmla="*/ 488 h 987"/>
              <a:gd name="T58" fmla="*/ 305 w 331"/>
              <a:gd name="T59" fmla="*/ 466 h 987"/>
              <a:gd name="T60" fmla="*/ 311 w 331"/>
              <a:gd name="T61" fmla="*/ 351 h 987"/>
              <a:gd name="T62" fmla="*/ 330 w 331"/>
              <a:gd name="T63" fmla="*/ 261 h 987"/>
              <a:gd name="T64" fmla="*/ 317 w 331"/>
              <a:gd name="T65" fmla="*/ 174 h 987"/>
              <a:gd name="T66" fmla="*/ 281 w 331"/>
              <a:gd name="T67" fmla="*/ 143 h 987"/>
              <a:gd name="T68" fmla="*/ 302 w 331"/>
              <a:gd name="T69" fmla="*/ 106 h 987"/>
              <a:gd name="T70" fmla="*/ 314 w 331"/>
              <a:gd name="T71" fmla="*/ 71 h 987"/>
              <a:gd name="T72" fmla="*/ 282 w 331"/>
              <a:gd name="T73" fmla="*/ 23 h 987"/>
              <a:gd name="T74" fmla="*/ 233 w 331"/>
              <a:gd name="T75" fmla="*/ 16 h 987"/>
              <a:gd name="T76" fmla="*/ 184 w 331"/>
              <a:gd name="T77" fmla="*/ 28 h 987"/>
              <a:gd name="T78" fmla="*/ 186 w 331"/>
              <a:gd name="T79" fmla="*/ 66 h 987"/>
              <a:gd name="T80" fmla="*/ 184 w 331"/>
              <a:gd name="T81" fmla="*/ 83 h 987"/>
              <a:gd name="T82" fmla="*/ 181 w 331"/>
              <a:gd name="T83" fmla="*/ 120 h 987"/>
              <a:gd name="T84" fmla="*/ 150 w 331"/>
              <a:gd name="T85" fmla="*/ 88 h 987"/>
              <a:gd name="T86" fmla="*/ 105 w 331"/>
              <a:gd name="T87" fmla="*/ 65 h 987"/>
              <a:gd name="T88" fmla="*/ 94 w 331"/>
              <a:gd name="T89" fmla="*/ 5 h 987"/>
              <a:gd name="T90" fmla="*/ 72 w 331"/>
              <a:gd name="T91" fmla="*/ 4 h 987"/>
              <a:gd name="T92" fmla="*/ 48 w 331"/>
              <a:gd name="T93" fmla="*/ 0 h 987"/>
              <a:gd name="T94" fmla="*/ 63 w 331"/>
              <a:gd name="T95" fmla="*/ 68 h 987"/>
              <a:gd name="T96" fmla="*/ 74 w 331"/>
              <a:gd name="T97" fmla="*/ 94 h 987"/>
              <a:gd name="T98" fmla="*/ 94 w 331"/>
              <a:gd name="T99" fmla="*/ 118 h 987"/>
              <a:gd name="T100" fmla="*/ 121 w 331"/>
              <a:gd name="T101" fmla="*/ 175 h 987"/>
              <a:gd name="T102" fmla="*/ 69 w 331"/>
              <a:gd name="T103" fmla="*/ 174 h 987"/>
              <a:gd name="T104" fmla="*/ 57 w 331"/>
              <a:gd name="T105" fmla="*/ 128 h 987"/>
              <a:gd name="T106" fmla="*/ 54 w 331"/>
              <a:gd name="T107" fmla="*/ 82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1" h="987">
                <a:moveTo>
                  <a:pt x="16" y="23"/>
                </a:moveTo>
                <a:lnTo>
                  <a:pt x="16" y="23"/>
                </a:lnTo>
                <a:lnTo>
                  <a:pt x="14" y="27"/>
                </a:lnTo>
                <a:lnTo>
                  <a:pt x="13" y="30"/>
                </a:lnTo>
                <a:lnTo>
                  <a:pt x="11" y="36"/>
                </a:lnTo>
                <a:lnTo>
                  <a:pt x="11" y="36"/>
                </a:lnTo>
                <a:lnTo>
                  <a:pt x="13" y="51"/>
                </a:lnTo>
                <a:lnTo>
                  <a:pt x="14" y="62"/>
                </a:lnTo>
                <a:lnTo>
                  <a:pt x="14" y="62"/>
                </a:lnTo>
                <a:lnTo>
                  <a:pt x="16" y="74"/>
                </a:lnTo>
                <a:lnTo>
                  <a:pt x="16" y="82"/>
                </a:lnTo>
                <a:lnTo>
                  <a:pt x="16" y="82"/>
                </a:lnTo>
                <a:lnTo>
                  <a:pt x="11" y="83"/>
                </a:lnTo>
                <a:lnTo>
                  <a:pt x="11" y="83"/>
                </a:lnTo>
                <a:lnTo>
                  <a:pt x="10" y="85"/>
                </a:lnTo>
                <a:lnTo>
                  <a:pt x="10" y="88"/>
                </a:lnTo>
                <a:lnTo>
                  <a:pt x="10" y="95"/>
                </a:lnTo>
                <a:lnTo>
                  <a:pt x="10" y="95"/>
                </a:lnTo>
                <a:lnTo>
                  <a:pt x="2" y="140"/>
                </a:lnTo>
                <a:lnTo>
                  <a:pt x="2" y="140"/>
                </a:lnTo>
                <a:lnTo>
                  <a:pt x="0" y="155"/>
                </a:lnTo>
                <a:lnTo>
                  <a:pt x="0" y="167"/>
                </a:lnTo>
                <a:lnTo>
                  <a:pt x="2" y="181"/>
                </a:lnTo>
                <a:lnTo>
                  <a:pt x="2" y="195"/>
                </a:lnTo>
                <a:lnTo>
                  <a:pt x="2" y="195"/>
                </a:lnTo>
                <a:lnTo>
                  <a:pt x="2" y="207"/>
                </a:lnTo>
                <a:lnTo>
                  <a:pt x="3" y="216"/>
                </a:lnTo>
                <a:lnTo>
                  <a:pt x="6" y="223"/>
                </a:lnTo>
                <a:lnTo>
                  <a:pt x="10" y="227"/>
                </a:lnTo>
                <a:lnTo>
                  <a:pt x="10" y="227"/>
                </a:lnTo>
                <a:lnTo>
                  <a:pt x="16" y="232"/>
                </a:lnTo>
                <a:lnTo>
                  <a:pt x="28" y="235"/>
                </a:lnTo>
                <a:lnTo>
                  <a:pt x="43" y="239"/>
                </a:lnTo>
                <a:lnTo>
                  <a:pt x="43" y="239"/>
                </a:lnTo>
                <a:lnTo>
                  <a:pt x="83" y="261"/>
                </a:lnTo>
                <a:lnTo>
                  <a:pt x="83" y="261"/>
                </a:lnTo>
                <a:lnTo>
                  <a:pt x="91" y="264"/>
                </a:lnTo>
                <a:lnTo>
                  <a:pt x="95" y="266"/>
                </a:lnTo>
                <a:lnTo>
                  <a:pt x="106" y="267"/>
                </a:lnTo>
                <a:lnTo>
                  <a:pt x="112" y="266"/>
                </a:lnTo>
                <a:lnTo>
                  <a:pt x="115" y="266"/>
                </a:lnTo>
                <a:lnTo>
                  <a:pt x="115" y="266"/>
                </a:lnTo>
                <a:lnTo>
                  <a:pt x="115" y="296"/>
                </a:lnTo>
                <a:lnTo>
                  <a:pt x="115" y="319"/>
                </a:lnTo>
                <a:lnTo>
                  <a:pt x="115" y="334"/>
                </a:lnTo>
                <a:lnTo>
                  <a:pt x="115" y="334"/>
                </a:lnTo>
                <a:lnTo>
                  <a:pt x="98" y="405"/>
                </a:lnTo>
                <a:lnTo>
                  <a:pt x="98" y="405"/>
                </a:lnTo>
                <a:lnTo>
                  <a:pt x="95" y="423"/>
                </a:lnTo>
                <a:lnTo>
                  <a:pt x="94" y="442"/>
                </a:lnTo>
                <a:lnTo>
                  <a:pt x="95" y="462"/>
                </a:lnTo>
                <a:lnTo>
                  <a:pt x="105" y="465"/>
                </a:lnTo>
                <a:lnTo>
                  <a:pt x="105" y="465"/>
                </a:lnTo>
                <a:lnTo>
                  <a:pt x="101" y="492"/>
                </a:lnTo>
                <a:lnTo>
                  <a:pt x="94" y="540"/>
                </a:lnTo>
                <a:lnTo>
                  <a:pt x="94" y="540"/>
                </a:lnTo>
                <a:lnTo>
                  <a:pt x="88" y="572"/>
                </a:lnTo>
                <a:lnTo>
                  <a:pt x="82" y="619"/>
                </a:lnTo>
                <a:lnTo>
                  <a:pt x="71" y="701"/>
                </a:lnTo>
                <a:lnTo>
                  <a:pt x="71" y="701"/>
                </a:lnTo>
                <a:lnTo>
                  <a:pt x="71" y="724"/>
                </a:lnTo>
                <a:lnTo>
                  <a:pt x="72" y="747"/>
                </a:lnTo>
                <a:lnTo>
                  <a:pt x="77" y="782"/>
                </a:lnTo>
                <a:lnTo>
                  <a:pt x="77" y="782"/>
                </a:lnTo>
                <a:lnTo>
                  <a:pt x="77" y="796"/>
                </a:lnTo>
                <a:lnTo>
                  <a:pt x="75" y="817"/>
                </a:lnTo>
                <a:lnTo>
                  <a:pt x="74" y="840"/>
                </a:lnTo>
                <a:lnTo>
                  <a:pt x="69" y="864"/>
                </a:lnTo>
                <a:lnTo>
                  <a:pt x="69" y="864"/>
                </a:lnTo>
                <a:lnTo>
                  <a:pt x="59" y="904"/>
                </a:lnTo>
                <a:lnTo>
                  <a:pt x="52" y="926"/>
                </a:lnTo>
                <a:lnTo>
                  <a:pt x="52" y="926"/>
                </a:lnTo>
                <a:lnTo>
                  <a:pt x="52" y="926"/>
                </a:lnTo>
                <a:lnTo>
                  <a:pt x="54" y="927"/>
                </a:lnTo>
                <a:lnTo>
                  <a:pt x="59" y="929"/>
                </a:lnTo>
                <a:lnTo>
                  <a:pt x="66" y="930"/>
                </a:lnTo>
                <a:lnTo>
                  <a:pt x="66" y="930"/>
                </a:lnTo>
                <a:lnTo>
                  <a:pt x="66" y="935"/>
                </a:lnTo>
                <a:lnTo>
                  <a:pt x="66" y="938"/>
                </a:lnTo>
                <a:lnTo>
                  <a:pt x="65" y="943"/>
                </a:lnTo>
                <a:lnTo>
                  <a:pt x="65" y="943"/>
                </a:lnTo>
                <a:lnTo>
                  <a:pt x="59" y="950"/>
                </a:lnTo>
                <a:lnTo>
                  <a:pt x="57" y="955"/>
                </a:lnTo>
                <a:lnTo>
                  <a:pt x="54" y="961"/>
                </a:lnTo>
                <a:lnTo>
                  <a:pt x="54" y="961"/>
                </a:lnTo>
                <a:lnTo>
                  <a:pt x="51" y="973"/>
                </a:lnTo>
                <a:lnTo>
                  <a:pt x="51" y="979"/>
                </a:lnTo>
                <a:lnTo>
                  <a:pt x="52" y="982"/>
                </a:lnTo>
                <a:lnTo>
                  <a:pt x="54" y="984"/>
                </a:lnTo>
                <a:lnTo>
                  <a:pt x="54" y="984"/>
                </a:lnTo>
                <a:lnTo>
                  <a:pt x="59" y="986"/>
                </a:lnTo>
                <a:lnTo>
                  <a:pt x="63" y="987"/>
                </a:lnTo>
                <a:lnTo>
                  <a:pt x="75" y="987"/>
                </a:lnTo>
                <a:lnTo>
                  <a:pt x="98" y="982"/>
                </a:lnTo>
                <a:lnTo>
                  <a:pt x="98" y="982"/>
                </a:lnTo>
                <a:lnTo>
                  <a:pt x="106" y="979"/>
                </a:lnTo>
                <a:lnTo>
                  <a:pt x="109" y="978"/>
                </a:lnTo>
                <a:lnTo>
                  <a:pt x="112" y="973"/>
                </a:lnTo>
                <a:lnTo>
                  <a:pt x="112" y="973"/>
                </a:lnTo>
                <a:lnTo>
                  <a:pt x="117" y="972"/>
                </a:lnTo>
                <a:lnTo>
                  <a:pt x="126" y="972"/>
                </a:lnTo>
                <a:lnTo>
                  <a:pt x="135" y="970"/>
                </a:lnTo>
                <a:lnTo>
                  <a:pt x="137" y="970"/>
                </a:lnTo>
                <a:lnTo>
                  <a:pt x="138" y="969"/>
                </a:lnTo>
                <a:lnTo>
                  <a:pt x="138" y="969"/>
                </a:lnTo>
                <a:lnTo>
                  <a:pt x="138" y="956"/>
                </a:lnTo>
                <a:lnTo>
                  <a:pt x="137" y="943"/>
                </a:lnTo>
                <a:lnTo>
                  <a:pt x="137" y="943"/>
                </a:lnTo>
                <a:lnTo>
                  <a:pt x="132" y="921"/>
                </a:lnTo>
                <a:lnTo>
                  <a:pt x="132" y="921"/>
                </a:lnTo>
                <a:lnTo>
                  <a:pt x="132" y="909"/>
                </a:lnTo>
                <a:lnTo>
                  <a:pt x="134" y="895"/>
                </a:lnTo>
                <a:lnTo>
                  <a:pt x="134" y="895"/>
                </a:lnTo>
                <a:lnTo>
                  <a:pt x="138" y="887"/>
                </a:lnTo>
                <a:lnTo>
                  <a:pt x="141" y="881"/>
                </a:lnTo>
                <a:lnTo>
                  <a:pt x="146" y="874"/>
                </a:lnTo>
                <a:lnTo>
                  <a:pt x="146" y="874"/>
                </a:lnTo>
                <a:lnTo>
                  <a:pt x="147" y="868"/>
                </a:lnTo>
                <a:lnTo>
                  <a:pt x="149" y="858"/>
                </a:lnTo>
                <a:lnTo>
                  <a:pt x="149" y="838"/>
                </a:lnTo>
                <a:lnTo>
                  <a:pt x="149" y="808"/>
                </a:lnTo>
                <a:lnTo>
                  <a:pt x="149" y="808"/>
                </a:lnTo>
                <a:lnTo>
                  <a:pt x="152" y="771"/>
                </a:lnTo>
                <a:lnTo>
                  <a:pt x="157" y="747"/>
                </a:lnTo>
                <a:lnTo>
                  <a:pt x="160" y="731"/>
                </a:lnTo>
                <a:lnTo>
                  <a:pt x="160" y="731"/>
                </a:lnTo>
                <a:lnTo>
                  <a:pt x="164" y="717"/>
                </a:lnTo>
                <a:lnTo>
                  <a:pt x="169" y="696"/>
                </a:lnTo>
                <a:lnTo>
                  <a:pt x="172" y="670"/>
                </a:lnTo>
                <a:lnTo>
                  <a:pt x="172" y="670"/>
                </a:lnTo>
                <a:lnTo>
                  <a:pt x="173" y="698"/>
                </a:lnTo>
                <a:lnTo>
                  <a:pt x="177" y="720"/>
                </a:lnTo>
                <a:lnTo>
                  <a:pt x="180" y="731"/>
                </a:lnTo>
                <a:lnTo>
                  <a:pt x="183" y="740"/>
                </a:lnTo>
                <a:lnTo>
                  <a:pt x="183" y="740"/>
                </a:lnTo>
                <a:lnTo>
                  <a:pt x="192" y="766"/>
                </a:lnTo>
                <a:lnTo>
                  <a:pt x="193" y="774"/>
                </a:lnTo>
                <a:lnTo>
                  <a:pt x="193" y="782"/>
                </a:lnTo>
                <a:lnTo>
                  <a:pt x="193" y="782"/>
                </a:lnTo>
                <a:lnTo>
                  <a:pt x="196" y="796"/>
                </a:lnTo>
                <a:lnTo>
                  <a:pt x="201" y="823"/>
                </a:lnTo>
                <a:lnTo>
                  <a:pt x="210" y="874"/>
                </a:lnTo>
                <a:lnTo>
                  <a:pt x="210" y="874"/>
                </a:lnTo>
                <a:lnTo>
                  <a:pt x="218" y="938"/>
                </a:lnTo>
                <a:lnTo>
                  <a:pt x="227" y="938"/>
                </a:lnTo>
                <a:lnTo>
                  <a:pt x="227" y="938"/>
                </a:lnTo>
                <a:lnTo>
                  <a:pt x="226" y="940"/>
                </a:lnTo>
                <a:lnTo>
                  <a:pt x="222" y="943"/>
                </a:lnTo>
                <a:lnTo>
                  <a:pt x="222" y="944"/>
                </a:lnTo>
                <a:lnTo>
                  <a:pt x="222" y="944"/>
                </a:lnTo>
                <a:lnTo>
                  <a:pt x="222" y="947"/>
                </a:lnTo>
                <a:lnTo>
                  <a:pt x="221" y="952"/>
                </a:lnTo>
                <a:lnTo>
                  <a:pt x="221" y="952"/>
                </a:lnTo>
                <a:lnTo>
                  <a:pt x="219" y="964"/>
                </a:lnTo>
                <a:lnTo>
                  <a:pt x="219" y="972"/>
                </a:lnTo>
                <a:lnTo>
                  <a:pt x="221" y="978"/>
                </a:lnTo>
                <a:lnTo>
                  <a:pt x="221" y="978"/>
                </a:lnTo>
                <a:lnTo>
                  <a:pt x="222" y="979"/>
                </a:lnTo>
                <a:lnTo>
                  <a:pt x="227" y="981"/>
                </a:lnTo>
                <a:lnTo>
                  <a:pt x="239" y="979"/>
                </a:lnTo>
                <a:lnTo>
                  <a:pt x="239" y="979"/>
                </a:lnTo>
                <a:lnTo>
                  <a:pt x="264" y="978"/>
                </a:lnTo>
                <a:lnTo>
                  <a:pt x="278" y="976"/>
                </a:lnTo>
                <a:lnTo>
                  <a:pt x="285" y="975"/>
                </a:lnTo>
                <a:lnTo>
                  <a:pt x="285" y="975"/>
                </a:lnTo>
                <a:lnTo>
                  <a:pt x="287" y="973"/>
                </a:lnTo>
                <a:lnTo>
                  <a:pt x="288" y="972"/>
                </a:lnTo>
                <a:lnTo>
                  <a:pt x="290" y="966"/>
                </a:lnTo>
                <a:lnTo>
                  <a:pt x="288" y="952"/>
                </a:lnTo>
                <a:lnTo>
                  <a:pt x="288" y="952"/>
                </a:lnTo>
                <a:lnTo>
                  <a:pt x="282" y="912"/>
                </a:lnTo>
                <a:lnTo>
                  <a:pt x="282" y="912"/>
                </a:lnTo>
                <a:lnTo>
                  <a:pt x="284" y="834"/>
                </a:lnTo>
                <a:lnTo>
                  <a:pt x="282" y="777"/>
                </a:lnTo>
                <a:lnTo>
                  <a:pt x="282" y="756"/>
                </a:lnTo>
                <a:lnTo>
                  <a:pt x="281" y="745"/>
                </a:lnTo>
                <a:lnTo>
                  <a:pt x="281" y="745"/>
                </a:lnTo>
                <a:lnTo>
                  <a:pt x="272" y="717"/>
                </a:lnTo>
                <a:lnTo>
                  <a:pt x="272" y="717"/>
                </a:lnTo>
                <a:lnTo>
                  <a:pt x="270" y="711"/>
                </a:lnTo>
                <a:lnTo>
                  <a:pt x="272" y="701"/>
                </a:lnTo>
                <a:lnTo>
                  <a:pt x="273" y="687"/>
                </a:lnTo>
                <a:lnTo>
                  <a:pt x="273" y="687"/>
                </a:lnTo>
                <a:lnTo>
                  <a:pt x="282" y="687"/>
                </a:lnTo>
                <a:lnTo>
                  <a:pt x="288" y="684"/>
                </a:lnTo>
                <a:lnTo>
                  <a:pt x="291" y="682"/>
                </a:lnTo>
                <a:lnTo>
                  <a:pt x="293" y="679"/>
                </a:lnTo>
                <a:lnTo>
                  <a:pt x="293" y="679"/>
                </a:lnTo>
                <a:lnTo>
                  <a:pt x="295" y="664"/>
                </a:lnTo>
                <a:lnTo>
                  <a:pt x="296" y="635"/>
                </a:lnTo>
                <a:lnTo>
                  <a:pt x="298" y="596"/>
                </a:lnTo>
                <a:lnTo>
                  <a:pt x="298" y="596"/>
                </a:lnTo>
                <a:lnTo>
                  <a:pt x="310" y="592"/>
                </a:lnTo>
                <a:lnTo>
                  <a:pt x="310" y="592"/>
                </a:lnTo>
                <a:lnTo>
                  <a:pt x="310" y="590"/>
                </a:lnTo>
                <a:lnTo>
                  <a:pt x="310" y="586"/>
                </a:lnTo>
                <a:lnTo>
                  <a:pt x="305" y="573"/>
                </a:lnTo>
                <a:lnTo>
                  <a:pt x="298" y="554"/>
                </a:lnTo>
                <a:lnTo>
                  <a:pt x="298" y="554"/>
                </a:lnTo>
                <a:lnTo>
                  <a:pt x="298" y="521"/>
                </a:lnTo>
                <a:lnTo>
                  <a:pt x="299" y="500"/>
                </a:lnTo>
                <a:lnTo>
                  <a:pt x="299" y="488"/>
                </a:lnTo>
                <a:lnTo>
                  <a:pt x="299" y="488"/>
                </a:lnTo>
                <a:lnTo>
                  <a:pt x="301" y="482"/>
                </a:lnTo>
                <a:lnTo>
                  <a:pt x="301" y="475"/>
                </a:lnTo>
                <a:lnTo>
                  <a:pt x="301" y="471"/>
                </a:lnTo>
                <a:lnTo>
                  <a:pt x="302" y="469"/>
                </a:lnTo>
                <a:lnTo>
                  <a:pt x="302" y="469"/>
                </a:lnTo>
                <a:lnTo>
                  <a:pt x="304" y="468"/>
                </a:lnTo>
                <a:lnTo>
                  <a:pt x="305" y="466"/>
                </a:lnTo>
                <a:lnTo>
                  <a:pt x="305" y="463"/>
                </a:lnTo>
                <a:lnTo>
                  <a:pt x="304" y="460"/>
                </a:lnTo>
                <a:lnTo>
                  <a:pt x="304" y="460"/>
                </a:lnTo>
                <a:lnTo>
                  <a:pt x="305" y="440"/>
                </a:lnTo>
                <a:lnTo>
                  <a:pt x="307" y="403"/>
                </a:lnTo>
                <a:lnTo>
                  <a:pt x="311" y="351"/>
                </a:lnTo>
                <a:lnTo>
                  <a:pt x="311" y="351"/>
                </a:lnTo>
                <a:lnTo>
                  <a:pt x="316" y="339"/>
                </a:lnTo>
                <a:lnTo>
                  <a:pt x="319" y="330"/>
                </a:lnTo>
                <a:lnTo>
                  <a:pt x="324" y="322"/>
                </a:lnTo>
                <a:lnTo>
                  <a:pt x="324" y="322"/>
                </a:lnTo>
                <a:lnTo>
                  <a:pt x="325" y="315"/>
                </a:lnTo>
                <a:lnTo>
                  <a:pt x="327" y="301"/>
                </a:lnTo>
                <a:lnTo>
                  <a:pt x="330" y="261"/>
                </a:lnTo>
                <a:lnTo>
                  <a:pt x="331" y="221"/>
                </a:lnTo>
                <a:lnTo>
                  <a:pt x="331" y="200"/>
                </a:lnTo>
                <a:lnTo>
                  <a:pt x="331" y="200"/>
                </a:lnTo>
                <a:lnTo>
                  <a:pt x="328" y="189"/>
                </a:lnTo>
                <a:lnTo>
                  <a:pt x="324" y="180"/>
                </a:lnTo>
                <a:lnTo>
                  <a:pt x="324" y="180"/>
                </a:lnTo>
                <a:lnTo>
                  <a:pt x="317" y="174"/>
                </a:lnTo>
                <a:lnTo>
                  <a:pt x="310" y="166"/>
                </a:lnTo>
                <a:lnTo>
                  <a:pt x="298" y="157"/>
                </a:lnTo>
                <a:lnTo>
                  <a:pt x="298" y="157"/>
                </a:lnTo>
                <a:lnTo>
                  <a:pt x="276" y="152"/>
                </a:lnTo>
                <a:lnTo>
                  <a:pt x="273" y="138"/>
                </a:lnTo>
                <a:lnTo>
                  <a:pt x="273" y="138"/>
                </a:lnTo>
                <a:lnTo>
                  <a:pt x="281" y="143"/>
                </a:lnTo>
                <a:lnTo>
                  <a:pt x="287" y="146"/>
                </a:lnTo>
                <a:lnTo>
                  <a:pt x="295" y="148"/>
                </a:lnTo>
                <a:lnTo>
                  <a:pt x="295" y="148"/>
                </a:lnTo>
                <a:lnTo>
                  <a:pt x="298" y="146"/>
                </a:lnTo>
                <a:lnTo>
                  <a:pt x="301" y="141"/>
                </a:lnTo>
                <a:lnTo>
                  <a:pt x="302" y="128"/>
                </a:lnTo>
                <a:lnTo>
                  <a:pt x="302" y="106"/>
                </a:lnTo>
                <a:lnTo>
                  <a:pt x="302" y="106"/>
                </a:lnTo>
                <a:lnTo>
                  <a:pt x="307" y="99"/>
                </a:lnTo>
                <a:lnTo>
                  <a:pt x="311" y="88"/>
                </a:lnTo>
                <a:lnTo>
                  <a:pt x="311" y="88"/>
                </a:lnTo>
                <a:lnTo>
                  <a:pt x="313" y="85"/>
                </a:lnTo>
                <a:lnTo>
                  <a:pt x="314" y="79"/>
                </a:lnTo>
                <a:lnTo>
                  <a:pt x="314" y="71"/>
                </a:lnTo>
                <a:lnTo>
                  <a:pt x="311" y="60"/>
                </a:lnTo>
                <a:lnTo>
                  <a:pt x="311" y="60"/>
                </a:lnTo>
                <a:lnTo>
                  <a:pt x="308" y="53"/>
                </a:lnTo>
                <a:lnTo>
                  <a:pt x="304" y="45"/>
                </a:lnTo>
                <a:lnTo>
                  <a:pt x="298" y="37"/>
                </a:lnTo>
                <a:lnTo>
                  <a:pt x="290" y="31"/>
                </a:lnTo>
                <a:lnTo>
                  <a:pt x="282" y="23"/>
                </a:lnTo>
                <a:lnTo>
                  <a:pt x="275" y="19"/>
                </a:lnTo>
                <a:lnTo>
                  <a:pt x="265" y="14"/>
                </a:lnTo>
                <a:lnTo>
                  <a:pt x="256" y="13"/>
                </a:lnTo>
                <a:lnTo>
                  <a:pt x="256" y="13"/>
                </a:lnTo>
                <a:lnTo>
                  <a:pt x="249" y="13"/>
                </a:lnTo>
                <a:lnTo>
                  <a:pt x="241" y="13"/>
                </a:lnTo>
                <a:lnTo>
                  <a:pt x="233" y="16"/>
                </a:lnTo>
                <a:lnTo>
                  <a:pt x="227" y="17"/>
                </a:lnTo>
                <a:lnTo>
                  <a:pt x="218" y="23"/>
                </a:lnTo>
                <a:lnTo>
                  <a:pt x="215" y="27"/>
                </a:lnTo>
                <a:lnTo>
                  <a:pt x="215" y="27"/>
                </a:lnTo>
                <a:lnTo>
                  <a:pt x="203" y="25"/>
                </a:lnTo>
                <a:lnTo>
                  <a:pt x="190" y="27"/>
                </a:lnTo>
                <a:lnTo>
                  <a:pt x="184" y="28"/>
                </a:lnTo>
                <a:lnTo>
                  <a:pt x="180" y="31"/>
                </a:lnTo>
                <a:lnTo>
                  <a:pt x="180" y="31"/>
                </a:lnTo>
                <a:lnTo>
                  <a:pt x="177" y="36"/>
                </a:lnTo>
                <a:lnTo>
                  <a:pt x="175" y="42"/>
                </a:lnTo>
                <a:lnTo>
                  <a:pt x="177" y="48"/>
                </a:lnTo>
                <a:lnTo>
                  <a:pt x="180" y="56"/>
                </a:lnTo>
                <a:lnTo>
                  <a:pt x="186" y="66"/>
                </a:lnTo>
                <a:lnTo>
                  <a:pt x="189" y="71"/>
                </a:lnTo>
                <a:lnTo>
                  <a:pt x="189" y="71"/>
                </a:lnTo>
                <a:lnTo>
                  <a:pt x="186" y="76"/>
                </a:lnTo>
                <a:lnTo>
                  <a:pt x="184" y="79"/>
                </a:lnTo>
                <a:lnTo>
                  <a:pt x="184" y="82"/>
                </a:lnTo>
                <a:lnTo>
                  <a:pt x="184" y="82"/>
                </a:lnTo>
                <a:lnTo>
                  <a:pt x="184" y="83"/>
                </a:lnTo>
                <a:lnTo>
                  <a:pt x="184" y="85"/>
                </a:lnTo>
                <a:lnTo>
                  <a:pt x="183" y="86"/>
                </a:lnTo>
                <a:lnTo>
                  <a:pt x="177" y="102"/>
                </a:lnTo>
                <a:lnTo>
                  <a:pt x="177" y="102"/>
                </a:lnTo>
                <a:lnTo>
                  <a:pt x="183" y="118"/>
                </a:lnTo>
                <a:lnTo>
                  <a:pt x="183" y="118"/>
                </a:lnTo>
                <a:lnTo>
                  <a:pt x="181" y="120"/>
                </a:lnTo>
                <a:lnTo>
                  <a:pt x="178" y="120"/>
                </a:lnTo>
                <a:lnTo>
                  <a:pt x="175" y="118"/>
                </a:lnTo>
                <a:lnTo>
                  <a:pt x="167" y="106"/>
                </a:lnTo>
                <a:lnTo>
                  <a:pt x="167" y="106"/>
                </a:lnTo>
                <a:lnTo>
                  <a:pt x="160" y="97"/>
                </a:lnTo>
                <a:lnTo>
                  <a:pt x="155" y="91"/>
                </a:lnTo>
                <a:lnTo>
                  <a:pt x="150" y="88"/>
                </a:lnTo>
                <a:lnTo>
                  <a:pt x="150" y="88"/>
                </a:lnTo>
                <a:lnTo>
                  <a:pt x="141" y="89"/>
                </a:lnTo>
                <a:lnTo>
                  <a:pt x="134" y="91"/>
                </a:lnTo>
                <a:lnTo>
                  <a:pt x="134" y="91"/>
                </a:lnTo>
                <a:lnTo>
                  <a:pt x="120" y="77"/>
                </a:lnTo>
                <a:lnTo>
                  <a:pt x="105" y="65"/>
                </a:lnTo>
                <a:lnTo>
                  <a:pt x="105" y="65"/>
                </a:lnTo>
                <a:lnTo>
                  <a:pt x="108" y="57"/>
                </a:lnTo>
                <a:lnTo>
                  <a:pt x="108" y="51"/>
                </a:lnTo>
                <a:lnTo>
                  <a:pt x="108" y="43"/>
                </a:lnTo>
                <a:lnTo>
                  <a:pt x="108" y="43"/>
                </a:lnTo>
                <a:lnTo>
                  <a:pt x="100" y="20"/>
                </a:lnTo>
                <a:lnTo>
                  <a:pt x="97" y="10"/>
                </a:lnTo>
                <a:lnTo>
                  <a:pt x="94" y="5"/>
                </a:lnTo>
                <a:lnTo>
                  <a:pt x="94" y="5"/>
                </a:lnTo>
                <a:lnTo>
                  <a:pt x="88" y="5"/>
                </a:lnTo>
                <a:lnTo>
                  <a:pt x="86" y="5"/>
                </a:lnTo>
                <a:lnTo>
                  <a:pt x="86" y="5"/>
                </a:lnTo>
                <a:lnTo>
                  <a:pt x="82" y="4"/>
                </a:lnTo>
                <a:lnTo>
                  <a:pt x="82" y="4"/>
                </a:lnTo>
                <a:lnTo>
                  <a:pt x="72" y="4"/>
                </a:lnTo>
                <a:lnTo>
                  <a:pt x="66" y="5"/>
                </a:lnTo>
                <a:lnTo>
                  <a:pt x="62" y="4"/>
                </a:lnTo>
                <a:lnTo>
                  <a:pt x="62" y="4"/>
                </a:lnTo>
                <a:lnTo>
                  <a:pt x="59" y="4"/>
                </a:lnTo>
                <a:lnTo>
                  <a:pt x="55" y="5"/>
                </a:lnTo>
                <a:lnTo>
                  <a:pt x="49" y="8"/>
                </a:lnTo>
                <a:lnTo>
                  <a:pt x="48" y="0"/>
                </a:lnTo>
                <a:lnTo>
                  <a:pt x="40" y="0"/>
                </a:lnTo>
                <a:lnTo>
                  <a:pt x="36" y="8"/>
                </a:lnTo>
                <a:lnTo>
                  <a:pt x="16" y="8"/>
                </a:lnTo>
                <a:lnTo>
                  <a:pt x="16" y="23"/>
                </a:lnTo>
                <a:close/>
                <a:moveTo>
                  <a:pt x="60" y="53"/>
                </a:moveTo>
                <a:lnTo>
                  <a:pt x="60" y="53"/>
                </a:lnTo>
                <a:lnTo>
                  <a:pt x="63" y="68"/>
                </a:lnTo>
                <a:lnTo>
                  <a:pt x="66" y="77"/>
                </a:lnTo>
                <a:lnTo>
                  <a:pt x="68" y="82"/>
                </a:lnTo>
                <a:lnTo>
                  <a:pt x="69" y="83"/>
                </a:lnTo>
                <a:lnTo>
                  <a:pt x="69" y="83"/>
                </a:lnTo>
                <a:lnTo>
                  <a:pt x="74" y="86"/>
                </a:lnTo>
                <a:lnTo>
                  <a:pt x="74" y="86"/>
                </a:lnTo>
                <a:lnTo>
                  <a:pt x="74" y="94"/>
                </a:lnTo>
                <a:lnTo>
                  <a:pt x="75" y="99"/>
                </a:lnTo>
                <a:lnTo>
                  <a:pt x="77" y="102"/>
                </a:lnTo>
                <a:lnTo>
                  <a:pt x="77" y="102"/>
                </a:lnTo>
                <a:lnTo>
                  <a:pt x="80" y="103"/>
                </a:lnTo>
                <a:lnTo>
                  <a:pt x="86" y="109"/>
                </a:lnTo>
                <a:lnTo>
                  <a:pt x="86" y="109"/>
                </a:lnTo>
                <a:lnTo>
                  <a:pt x="94" y="118"/>
                </a:lnTo>
                <a:lnTo>
                  <a:pt x="98" y="122"/>
                </a:lnTo>
                <a:lnTo>
                  <a:pt x="103" y="128"/>
                </a:lnTo>
                <a:lnTo>
                  <a:pt x="103" y="128"/>
                </a:lnTo>
                <a:lnTo>
                  <a:pt x="121" y="161"/>
                </a:lnTo>
                <a:lnTo>
                  <a:pt x="138" y="178"/>
                </a:lnTo>
                <a:lnTo>
                  <a:pt x="138" y="178"/>
                </a:lnTo>
                <a:lnTo>
                  <a:pt x="121" y="175"/>
                </a:lnTo>
                <a:lnTo>
                  <a:pt x="100" y="174"/>
                </a:lnTo>
                <a:lnTo>
                  <a:pt x="100" y="174"/>
                </a:lnTo>
                <a:lnTo>
                  <a:pt x="95" y="174"/>
                </a:lnTo>
                <a:lnTo>
                  <a:pt x="89" y="175"/>
                </a:lnTo>
                <a:lnTo>
                  <a:pt x="82" y="178"/>
                </a:lnTo>
                <a:lnTo>
                  <a:pt x="82" y="178"/>
                </a:lnTo>
                <a:lnTo>
                  <a:pt x="69" y="174"/>
                </a:lnTo>
                <a:lnTo>
                  <a:pt x="69" y="174"/>
                </a:lnTo>
                <a:lnTo>
                  <a:pt x="69" y="166"/>
                </a:lnTo>
                <a:lnTo>
                  <a:pt x="69" y="158"/>
                </a:lnTo>
                <a:lnTo>
                  <a:pt x="66" y="149"/>
                </a:lnTo>
                <a:lnTo>
                  <a:pt x="66" y="149"/>
                </a:lnTo>
                <a:lnTo>
                  <a:pt x="60" y="135"/>
                </a:lnTo>
                <a:lnTo>
                  <a:pt x="57" y="128"/>
                </a:lnTo>
                <a:lnTo>
                  <a:pt x="57" y="128"/>
                </a:lnTo>
                <a:lnTo>
                  <a:pt x="54" y="114"/>
                </a:lnTo>
                <a:lnTo>
                  <a:pt x="52" y="105"/>
                </a:lnTo>
                <a:lnTo>
                  <a:pt x="52" y="97"/>
                </a:lnTo>
                <a:lnTo>
                  <a:pt x="52" y="97"/>
                </a:lnTo>
                <a:lnTo>
                  <a:pt x="54" y="88"/>
                </a:lnTo>
                <a:lnTo>
                  <a:pt x="54" y="82"/>
                </a:lnTo>
                <a:lnTo>
                  <a:pt x="54" y="82"/>
                </a:lnTo>
                <a:lnTo>
                  <a:pt x="54" y="79"/>
                </a:lnTo>
                <a:lnTo>
                  <a:pt x="54" y="71"/>
                </a:lnTo>
                <a:lnTo>
                  <a:pt x="54" y="71"/>
                </a:lnTo>
                <a:lnTo>
                  <a:pt x="60" y="53"/>
                </a:lnTo>
                <a:lnTo>
                  <a:pt x="60" y="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8"/>
          <p:cNvSpPr>
            <a:spLocks noEditPoints="1"/>
          </p:cNvSpPr>
          <p:nvPr/>
        </p:nvSpPr>
        <p:spPr bwMode="auto">
          <a:xfrm>
            <a:off x="8482655" y="2753924"/>
            <a:ext cx="479053" cy="1667813"/>
          </a:xfrm>
          <a:custGeom>
            <a:avLst/>
            <a:gdLst>
              <a:gd name="T0" fmla="*/ 186 w 486"/>
              <a:gd name="T1" fmla="*/ 42 h 1692"/>
              <a:gd name="T2" fmla="*/ 183 w 486"/>
              <a:gd name="T3" fmla="*/ 37 h 1692"/>
              <a:gd name="T4" fmla="*/ 160 w 486"/>
              <a:gd name="T5" fmla="*/ 36 h 1692"/>
              <a:gd name="T6" fmla="*/ 138 w 486"/>
              <a:gd name="T7" fmla="*/ 51 h 1692"/>
              <a:gd name="T8" fmla="*/ 126 w 486"/>
              <a:gd name="T9" fmla="*/ 66 h 1692"/>
              <a:gd name="T10" fmla="*/ 115 w 486"/>
              <a:gd name="T11" fmla="*/ 82 h 1692"/>
              <a:gd name="T12" fmla="*/ 108 w 486"/>
              <a:gd name="T13" fmla="*/ 134 h 1692"/>
              <a:gd name="T14" fmla="*/ 93 w 486"/>
              <a:gd name="T15" fmla="*/ 158 h 1692"/>
              <a:gd name="T16" fmla="*/ 79 w 486"/>
              <a:gd name="T17" fmla="*/ 211 h 1692"/>
              <a:gd name="T18" fmla="*/ 58 w 486"/>
              <a:gd name="T19" fmla="*/ 247 h 1692"/>
              <a:gd name="T20" fmla="*/ 39 w 486"/>
              <a:gd name="T21" fmla="*/ 295 h 1692"/>
              <a:gd name="T22" fmla="*/ 48 w 486"/>
              <a:gd name="T23" fmla="*/ 334 h 1692"/>
              <a:gd name="T24" fmla="*/ 191 w 486"/>
              <a:gd name="T25" fmla="*/ 442 h 1692"/>
              <a:gd name="T26" fmla="*/ 184 w 486"/>
              <a:gd name="T27" fmla="*/ 588 h 1692"/>
              <a:gd name="T28" fmla="*/ 115 w 486"/>
              <a:gd name="T29" fmla="*/ 786 h 1692"/>
              <a:gd name="T30" fmla="*/ 107 w 486"/>
              <a:gd name="T31" fmla="*/ 882 h 1692"/>
              <a:gd name="T32" fmla="*/ 99 w 486"/>
              <a:gd name="T33" fmla="*/ 938 h 1692"/>
              <a:gd name="T34" fmla="*/ 70 w 486"/>
              <a:gd name="T35" fmla="*/ 1316 h 1692"/>
              <a:gd name="T36" fmla="*/ 103 w 486"/>
              <a:gd name="T37" fmla="*/ 1511 h 1692"/>
              <a:gd name="T38" fmla="*/ 90 w 486"/>
              <a:gd name="T39" fmla="*/ 1612 h 1692"/>
              <a:gd name="T40" fmla="*/ 44 w 486"/>
              <a:gd name="T41" fmla="*/ 1636 h 1692"/>
              <a:gd name="T42" fmla="*/ 0 w 486"/>
              <a:gd name="T43" fmla="*/ 1653 h 1692"/>
              <a:gd name="T44" fmla="*/ 26 w 486"/>
              <a:gd name="T45" fmla="*/ 1669 h 1692"/>
              <a:gd name="T46" fmla="*/ 123 w 486"/>
              <a:gd name="T47" fmla="*/ 1681 h 1692"/>
              <a:gd name="T48" fmla="*/ 149 w 486"/>
              <a:gd name="T49" fmla="*/ 1692 h 1692"/>
              <a:gd name="T50" fmla="*/ 338 w 486"/>
              <a:gd name="T51" fmla="*/ 1686 h 1692"/>
              <a:gd name="T52" fmla="*/ 349 w 486"/>
              <a:gd name="T53" fmla="*/ 1613 h 1692"/>
              <a:gd name="T54" fmla="*/ 336 w 486"/>
              <a:gd name="T55" fmla="*/ 1530 h 1692"/>
              <a:gd name="T56" fmla="*/ 306 w 486"/>
              <a:gd name="T57" fmla="*/ 1315 h 1692"/>
              <a:gd name="T58" fmla="*/ 295 w 486"/>
              <a:gd name="T59" fmla="*/ 1135 h 1692"/>
              <a:gd name="T60" fmla="*/ 321 w 486"/>
              <a:gd name="T61" fmla="*/ 1009 h 1692"/>
              <a:gd name="T62" fmla="*/ 332 w 486"/>
              <a:gd name="T63" fmla="*/ 918 h 1692"/>
              <a:gd name="T64" fmla="*/ 360 w 486"/>
              <a:gd name="T65" fmla="*/ 911 h 1692"/>
              <a:gd name="T66" fmla="*/ 394 w 486"/>
              <a:gd name="T67" fmla="*/ 828 h 1692"/>
              <a:gd name="T68" fmla="*/ 355 w 486"/>
              <a:gd name="T69" fmla="*/ 753 h 1692"/>
              <a:gd name="T70" fmla="*/ 390 w 486"/>
              <a:gd name="T71" fmla="*/ 660 h 1692"/>
              <a:gd name="T72" fmla="*/ 424 w 486"/>
              <a:gd name="T73" fmla="*/ 499 h 1692"/>
              <a:gd name="T74" fmla="*/ 409 w 486"/>
              <a:gd name="T75" fmla="*/ 409 h 1692"/>
              <a:gd name="T76" fmla="*/ 447 w 486"/>
              <a:gd name="T77" fmla="*/ 376 h 1692"/>
              <a:gd name="T78" fmla="*/ 472 w 486"/>
              <a:gd name="T79" fmla="*/ 368 h 1692"/>
              <a:gd name="T80" fmla="*/ 486 w 486"/>
              <a:gd name="T81" fmla="*/ 284 h 1692"/>
              <a:gd name="T82" fmla="*/ 460 w 486"/>
              <a:gd name="T83" fmla="*/ 228 h 1692"/>
              <a:gd name="T84" fmla="*/ 385 w 486"/>
              <a:gd name="T85" fmla="*/ 190 h 1692"/>
              <a:gd name="T86" fmla="*/ 349 w 486"/>
              <a:gd name="T87" fmla="*/ 147 h 1692"/>
              <a:gd name="T88" fmla="*/ 300 w 486"/>
              <a:gd name="T89" fmla="*/ 180 h 1692"/>
              <a:gd name="T90" fmla="*/ 313 w 486"/>
              <a:gd name="T91" fmla="*/ 228 h 1692"/>
              <a:gd name="T92" fmla="*/ 302 w 486"/>
              <a:gd name="T93" fmla="*/ 255 h 1692"/>
              <a:gd name="T94" fmla="*/ 289 w 486"/>
              <a:gd name="T95" fmla="*/ 284 h 1692"/>
              <a:gd name="T96" fmla="*/ 273 w 486"/>
              <a:gd name="T97" fmla="*/ 307 h 1692"/>
              <a:gd name="T98" fmla="*/ 273 w 486"/>
              <a:gd name="T99" fmla="*/ 333 h 1692"/>
              <a:gd name="T100" fmla="*/ 278 w 486"/>
              <a:gd name="T101" fmla="*/ 351 h 1692"/>
              <a:gd name="T102" fmla="*/ 202 w 486"/>
              <a:gd name="T103" fmla="*/ 278 h 1692"/>
              <a:gd name="T104" fmla="*/ 175 w 486"/>
              <a:gd name="T105" fmla="*/ 213 h 1692"/>
              <a:gd name="T106" fmla="*/ 164 w 486"/>
              <a:gd name="T107" fmla="*/ 93 h 1692"/>
              <a:gd name="T108" fmla="*/ 199 w 486"/>
              <a:gd name="T109" fmla="*/ 79 h 1692"/>
              <a:gd name="T110" fmla="*/ 284 w 486"/>
              <a:gd name="T111" fmla="*/ 6 h 1692"/>
              <a:gd name="T112" fmla="*/ 115 w 486"/>
              <a:gd name="T113" fmla="*/ 306 h 1692"/>
              <a:gd name="T114" fmla="*/ 109 w 486"/>
              <a:gd name="T115" fmla="*/ 278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" h="1692">
                <a:moveTo>
                  <a:pt x="246" y="0"/>
                </a:moveTo>
                <a:lnTo>
                  <a:pt x="246" y="0"/>
                </a:lnTo>
                <a:lnTo>
                  <a:pt x="218" y="19"/>
                </a:lnTo>
                <a:lnTo>
                  <a:pt x="198" y="34"/>
                </a:lnTo>
                <a:lnTo>
                  <a:pt x="186" y="42"/>
                </a:lnTo>
                <a:lnTo>
                  <a:pt x="186" y="42"/>
                </a:lnTo>
                <a:lnTo>
                  <a:pt x="186" y="44"/>
                </a:lnTo>
                <a:lnTo>
                  <a:pt x="186" y="44"/>
                </a:lnTo>
                <a:lnTo>
                  <a:pt x="186" y="42"/>
                </a:lnTo>
                <a:lnTo>
                  <a:pt x="186" y="42"/>
                </a:lnTo>
                <a:lnTo>
                  <a:pt x="186" y="40"/>
                </a:lnTo>
                <a:lnTo>
                  <a:pt x="183" y="37"/>
                </a:lnTo>
                <a:lnTo>
                  <a:pt x="180" y="34"/>
                </a:lnTo>
                <a:lnTo>
                  <a:pt x="178" y="33"/>
                </a:lnTo>
                <a:lnTo>
                  <a:pt x="175" y="33"/>
                </a:lnTo>
                <a:lnTo>
                  <a:pt x="175" y="33"/>
                </a:lnTo>
                <a:lnTo>
                  <a:pt x="163" y="34"/>
                </a:lnTo>
                <a:lnTo>
                  <a:pt x="160" y="36"/>
                </a:lnTo>
                <a:lnTo>
                  <a:pt x="158" y="38"/>
                </a:lnTo>
                <a:lnTo>
                  <a:pt x="158" y="38"/>
                </a:lnTo>
                <a:lnTo>
                  <a:pt x="157" y="40"/>
                </a:lnTo>
                <a:lnTo>
                  <a:pt x="154" y="42"/>
                </a:lnTo>
                <a:lnTo>
                  <a:pt x="146" y="46"/>
                </a:lnTo>
                <a:lnTo>
                  <a:pt x="138" y="51"/>
                </a:lnTo>
                <a:lnTo>
                  <a:pt x="131" y="55"/>
                </a:lnTo>
                <a:lnTo>
                  <a:pt x="131" y="55"/>
                </a:lnTo>
                <a:lnTo>
                  <a:pt x="128" y="59"/>
                </a:lnTo>
                <a:lnTo>
                  <a:pt x="128" y="60"/>
                </a:lnTo>
                <a:lnTo>
                  <a:pt x="127" y="63"/>
                </a:lnTo>
                <a:lnTo>
                  <a:pt x="126" y="66"/>
                </a:lnTo>
                <a:lnTo>
                  <a:pt x="126" y="66"/>
                </a:lnTo>
                <a:lnTo>
                  <a:pt x="123" y="70"/>
                </a:lnTo>
                <a:lnTo>
                  <a:pt x="120" y="75"/>
                </a:lnTo>
                <a:lnTo>
                  <a:pt x="118" y="81"/>
                </a:lnTo>
                <a:lnTo>
                  <a:pt x="116" y="82"/>
                </a:lnTo>
                <a:lnTo>
                  <a:pt x="115" y="82"/>
                </a:lnTo>
                <a:lnTo>
                  <a:pt x="115" y="82"/>
                </a:lnTo>
                <a:lnTo>
                  <a:pt x="113" y="83"/>
                </a:lnTo>
                <a:lnTo>
                  <a:pt x="112" y="90"/>
                </a:lnTo>
                <a:lnTo>
                  <a:pt x="109" y="108"/>
                </a:lnTo>
                <a:lnTo>
                  <a:pt x="108" y="127"/>
                </a:lnTo>
                <a:lnTo>
                  <a:pt x="108" y="134"/>
                </a:lnTo>
                <a:lnTo>
                  <a:pt x="109" y="136"/>
                </a:lnTo>
                <a:lnTo>
                  <a:pt x="109" y="136"/>
                </a:lnTo>
                <a:lnTo>
                  <a:pt x="109" y="138"/>
                </a:lnTo>
                <a:lnTo>
                  <a:pt x="108" y="141"/>
                </a:lnTo>
                <a:lnTo>
                  <a:pt x="104" y="146"/>
                </a:lnTo>
                <a:lnTo>
                  <a:pt x="93" y="158"/>
                </a:lnTo>
                <a:lnTo>
                  <a:pt x="93" y="158"/>
                </a:lnTo>
                <a:lnTo>
                  <a:pt x="90" y="166"/>
                </a:lnTo>
                <a:lnTo>
                  <a:pt x="86" y="180"/>
                </a:lnTo>
                <a:lnTo>
                  <a:pt x="82" y="202"/>
                </a:lnTo>
                <a:lnTo>
                  <a:pt x="82" y="202"/>
                </a:lnTo>
                <a:lnTo>
                  <a:pt x="79" y="211"/>
                </a:lnTo>
                <a:lnTo>
                  <a:pt x="71" y="225"/>
                </a:lnTo>
                <a:lnTo>
                  <a:pt x="60" y="246"/>
                </a:lnTo>
                <a:lnTo>
                  <a:pt x="60" y="246"/>
                </a:lnTo>
                <a:lnTo>
                  <a:pt x="60" y="246"/>
                </a:lnTo>
                <a:lnTo>
                  <a:pt x="59" y="246"/>
                </a:lnTo>
                <a:lnTo>
                  <a:pt x="58" y="247"/>
                </a:lnTo>
                <a:lnTo>
                  <a:pt x="55" y="251"/>
                </a:lnTo>
                <a:lnTo>
                  <a:pt x="55" y="251"/>
                </a:lnTo>
                <a:lnTo>
                  <a:pt x="45" y="271"/>
                </a:lnTo>
                <a:lnTo>
                  <a:pt x="40" y="284"/>
                </a:lnTo>
                <a:lnTo>
                  <a:pt x="39" y="291"/>
                </a:lnTo>
                <a:lnTo>
                  <a:pt x="39" y="295"/>
                </a:lnTo>
                <a:lnTo>
                  <a:pt x="39" y="295"/>
                </a:lnTo>
                <a:lnTo>
                  <a:pt x="39" y="304"/>
                </a:lnTo>
                <a:lnTo>
                  <a:pt x="40" y="316"/>
                </a:lnTo>
                <a:lnTo>
                  <a:pt x="41" y="323"/>
                </a:lnTo>
                <a:lnTo>
                  <a:pt x="44" y="329"/>
                </a:lnTo>
                <a:lnTo>
                  <a:pt x="48" y="334"/>
                </a:lnTo>
                <a:lnTo>
                  <a:pt x="55" y="338"/>
                </a:lnTo>
                <a:lnTo>
                  <a:pt x="55" y="338"/>
                </a:lnTo>
                <a:lnTo>
                  <a:pt x="108" y="370"/>
                </a:lnTo>
                <a:lnTo>
                  <a:pt x="148" y="393"/>
                </a:lnTo>
                <a:lnTo>
                  <a:pt x="148" y="393"/>
                </a:lnTo>
                <a:lnTo>
                  <a:pt x="191" y="442"/>
                </a:lnTo>
                <a:lnTo>
                  <a:pt x="191" y="442"/>
                </a:lnTo>
                <a:lnTo>
                  <a:pt x="209" y="454"/>
                </a:lnTo>
                <a:lnTo>
                  <a:pt x="224" y="464"/>
                </a:lnTo>
                <a:lnTo>
                  <a:pt x="224" y="464"/>
                </a:lnTo>
                <a:lnTo>
                  <a:pt x="202" y="536"/>
                </a:lnTo>
                <a:lnTo>
                  <a:pt x="184" y="588"/>
                </a:lnTo>
                <a:lnTo>
                  <a:pt x="175" y="616"/>
                </a:lnTo>
                <a:lnTo>
                  <a:pt x="175" y="616"/>
                </a:lnTo>
                <a:lnTo>
                  <a:pt x="146" y="694"/>
                </a:lnTo>
                <a:lnTo>
                  <a:pt x="127" y="747"/>
                </a:lnTo>
                <a:lnTo>
                  <a:pt x="115" y="786"/>
                </a:lnTo>
                <a:lnTo>
                  <a:pt x="115" y="786"/>
                </a:lnTo>
                <a:lnTo>
                  <a:pt x="108" y="814"/>
                </a:lnTo>
                <a:lnTo>
                  <a:pt x="104" y="844"/>
                </a:lnTo>
                <a:lnTo>
                  <a:pt x="103" y="859"/>
                </a:lnTo>
                <a:lnTo>
                  <a:pt x="104" y="870"/>
                </a:lnTo>
                <a:lnTo>
                  <a:pt x="105" y="880"/>
                </a:lnTo>
                <a:lnTo>
                  <a:pt x="107" y="882"/>
                </a:lnTo>
                <a:lnTo>
                  <a:pt x="109" y="884"/>
                </a:lnTo>
                <a:lnTo>
                  <a:pt x="109" y="884"/>
                </a:lnTo>
                <a:lnTo>
                  <a:pt x="119" y="888"/>
                </a:lnTo>
                <a:lnTo>
                  <a:pt x="120" y="889"/>
                </a:lnTo>
                <a:lnTo>
                  <a:pt x="120" y="889"/>
                </a:lnTo>
                <a:lnTo>
                  <a:pt x="99" y="938"/>
                </a:lnTo>
                <a:lnTo>
                  <a:pt x="84" y="976"/>
                </a:lnTo>
                <a:lnTo>
                  <a:pt x="79" y="993"/>
                </a:lnTo>
                <a:lnTo>
                  <a:pt x="77" y="1004"/>
                </a:lnTo>
                <a:lnTo>
                  <a:pt x="77" y="1004"/>
                </a:lnTo>
                <a:lnTo>
                  <a:pt x="73" y="1192"/>
                </a:lnTo>
                <a:lnTo>
                  <a:pt x="70" y="1316"/>
                </a:lnTo>
                <a:lnTo>
                  <a:pt x="70" y="1358"/>
                </a:lnTo>
                <a:lnTo>
                  <a:pt x="71" y="1380"/>
                </a:lnTo>
                <a:lnTo>
                  <a:pt x="71" y="1380"/>
                </a:lnTo>
                <a:lnTo>
                  <a:pt x="99" y="1495"/>
                </a:lnTo>
                <a:lnTo>
                  <a:pt x="99" y="1495"/>
                </a:lnTo>
                <a:lnTo>
                  <a:pt x="103" y="1511"/>
                </a:lnTo>
                <a:lnTo>
                  <a:pt x="108" y="1527"/>
                </a:lnTo>
                <a:lnTo>
                  <a:pt x="115" y="1544"/>
                </a:lnTo>
                <a:lnTo>
                  <a:pt x="115" y="1544"/>
                </a:lnTo>
                <a:lnTo>
                  <a:pt x="103" y="1579"/>
                </a:lnTo>
                <a:lnTo>
                  <a:pt x="93" y="1604"/>
                </a:lnTo>
                <a:lnTo>
                  <a:pt x="90" y="1612"/>
                </a:lnTo>
                <a:lnTo>
                  <a:pt x="88" y="1615"/>
                </a:lnTo>
                <a:lnTo>
                  <a:pt x="88" y="1615"/>
                </a:lnTo>
                <a:lnTo>
                  <a:pt x="79" y="1617"/>
                </a:lnTo>
                <a:lnTo>
                  <a:pt x="64" y="1626"/>
                </a:lnTo>
                <a:lnTo>
                  <a:pt x="44" y="1636"/>
                </a:lnTo>
                <a:lnTo>
                  <a:pt x="44" y="1636"/>
                </a:lnTo>
                <a:lnTo>
                  <a:pt x="39" y="1636"/>
                </a:lnTo>
                <a:lnTo>
                  <a:pt x="25" y="1638"/>
                </a:lnTo>
                <a:lnTo>
                  <a:pt x="17" y="1641"/>
                </a:lnTo>
                <a:lnTo>
                  <a:pt x="10" y="1643"/>
                </a:lnTo>
                <a:lnTo>
                  <a:pt x="4" y="1647"/>
                </a:lnTo>
                <a:lnTo>
                  <a:pt x="0" y="1653"/>
                </a:lnTo>
                <a:lnTo>
                  <a:pt x="0" y="1653"/>
                </a:lnTo>
                <a:lnTo>
                  <a:pt x="0" y="1658"/>
                </a:lnTo>
                <a:lnTo>
                  <a:pt x="2" y="1662"/>
                </a:lnTo>
                <a:lnTo>
                  <a:pt x="7" y="1665"/>
                </a:lnTo>
                <a:lnTo>
                  <a:pt x="13" y="1666"/>
                </a:lnTo>
                <a:lnTo>
                  <a:pt x="26" y="1669"/>
                </a:lnTo>
                <a:lnTo>
                  <a:pt x="39" y="1669"/>
                </a:lnTo>
                <a:lnTo>
                  <a:pt x="39" y="1669"/>
                </a:lnTo>
                <a:lnTo>
                  <a:pt x="126" y="1675"/>
                </a:lnTo>
                <a:lnTo>
                  <a:pt x="126" y="1675"/>
                </a:lnTo>
                <a:lnTo>
                  <a:pt x="124" y="1676"/>
                </a:lnTo>
                <a:lnTo>
                  <a:pt x="123" y="1681"/>
                </a:lnTo>
                <a:lnTo>
                  <a:pt x="124" y="1684"/>
                </a:lnTo>
                <a:lnTo>
                  <a:pt x="127" y="1687"/>
                </a:lnTo>
                <a:lnTo>
                  <a:pt x="130" y="1690"/>
                </a:lnTo>
                <a:lnTo>
                  <a:pt x="137" y="1691"/>
                </a:lnTo>
                <a:lnTo>
                  <a:pt x="137" y="1691"/>
                </a:lnTo>
                <a:lnTo>
                  <a:pt x="149" y="1692"/>
                </a:lnTo>
                <a:lnTo>
                  <a:pt x="167" y="1692"/>
                </a:lnTo>
                <a:lnTo>
                  <a:pt x="214" y="1692"/>
                </a:lnTo>
                <a:lnTo>
                  <a:pt x="289" y="1691"/>
                </a:lnTo>
                <a:lnTo>
                  <a:pt x="289" y="1691"/>
                </a:lnTo>
                <a:lnTo>
                  <a:pt x="321" y="1688"/>
                </a:lnTo>
                <a:lnTo>
                  <a:pt x="338" y="1686"/>
                </a:lnTo>
                <a:lnTo>
                  <a:pt x="338" y="1647"/>
                </a:lnTo>
                <a:lnTo>
                  <a:pt x="338" y="1647"/>
                </a:lnTo>
                <a:lnTo>
                  <a:pt x="338" y="1642"/>
                </a:lnTo>
                <a:lnTo>
                  <a:pt x="341" y="1636"/>
                </a:lnTo>
                <a:lnTo>
                  <a:pt x="345" y="1624"/>
                </a:lnTo>
                <a:lnTo>
                  <a:pt x="349" y="1613"/>
                </a:lnTo>
                <a:lnTo>
                  <a:pt x="349" y="1608"/>
                </a:lnTo>
                <a:lnTo>
                  <a:pt x="349" y="1604"/>
                </a:lnTo>
                <a:lnTo>
                  <a:pt x="349" y="1604"/>
                </a:lnTo>
                <a:lnTo>
                  <a:pt x="342" y="1564"/>
                </a:lnTo>
                <a:lnTo>
                  <a:pt x="338" y="1540"/>
                </a:lnTo>
                <a:lnTo>
                  <a:pt x="336" y="1530"/>
                </a:lnTo>
                <a:lnTo>
                  <a:pt x="333" y="1522"/>
                </a:lnTo>
                <a:lnTo>
                  <a:pt x="333" y="1522"/>
                </a:lnTo>
                <a:lnTo>
                  <a:pt x="329" y="1507"/>
                </a:lnTo>
                <a:lnTo>
                  <a:pt x="325" y="1477"/>
                </a:lnTo>
                <a:lnTo>
                  <a:pt x="315" y="1395"/>
                </a:lnTo>
                <a:lnTo>
                  <a:pt x="306" y="1315"/>
                </a:lnTo>
                <a:lnTo>
                  <a:pt x="300" y="1276"/>
                </a:lnTo>
                <a:lnTo>
                  <a:pt x="300" y="1276"/>
                </a:lnTo>
                <a:lnTo>
                  <a:pt x="299" y="1253"/>
                </a:lnTo>
                <a:lnTo>
                  <a:pt x="296" y="1207"/>
                </a:lnTo>
                <a:lnTo>
                  <a:pt x="295" y="1161"/>
                </a:lnTo>
                <a:lnTo>
                  <a:pt x="295" y="1135"/>
                </a:lnTo>
                <a:lnTo>
                  <a:pt x="295" y="1135"/>
                </a:lnTo>
                <a:lnTo>
                  <a:pt x="302" y="1099"/>
                </a:lnTo>
                <a:lnTo>
                  <a:pt x="311" y="1064"/>
                </a:lnTo>
                <a:lnTo>
                  <a:pt x="311" y="1064"/>
                </a:lnTo>
                <a:lnTo>
                  <a:pt x="315" y="1043"/>
                </a:lnTo>
                <a:lnTo>
                  <a:pt x="321" y="1009"/>
                </a:lnTo>
                <a:lnTo>
                  <a:pt x="327" y="960"/>
                </a:lnTo>
                <a:lnTo>
                  <a:pt x="327" y="960"/>
                </a:lnTo>
                <a:lnTo>
                  <a:pt x="327" y="937"/>
                </a:lnTo>
                <a:lnTo>
                  <a:pt x="327" y="916"/>
                </a:lnTo>
                <a:lnTo>
                  <a:pt x="327" y="916"/>
                </a:lnTo>
                <a:lnTo>
                  <a:pt x="332" y="918"/>
                </a:lnTo>
                <a:lnTo>
                  <a:pt x="340" y="922"/>
                </a:lnTo>
                <a:lnTo>
                  <a:pt x="345" y="922"/>
                </a:lnTo>
                <a:lnTo>
                  <a:pt x="351" y="921"/>
                </a:lnTo>
                <a:lnTo>
                  <a:pt x="356" y="916"/>
                </a:lnTo>
                <a:lnTo>
                  <a:pt x="360" y="911"/>
                </a:lnTo>
                <a:lnTo>
                  <a:pt x="360" y="911"/>
                </a:lnTo>
                <a:lnTo>
                  <a:pt x="371" y="892"/>
                </a:lnTo>
                <a:lnTo>
                  <a:pt x="385" y="867"/>
                </a:lnTo>
                <a:lnTo>
                  <a:pt x="390" y="855"/>
                </a:lnTo>
                <a:lnTo>
                  <a:pt x="394" y="843"/>
                </a:lnTo>
                <a:lnTo>
                  <a:pt x="396" y="833"/>
                </a:lnTo>
                <a:lnTo>
                  <a:pt x="394" y="828"/>
                </a:lnTo>
                <a:lnTo>
                  <a:pt x="393" y="824"/>
                </a:lnTo>
                <a:lnTo>
                  <a:pt x="393" y="824"/>
                </a:lnTo>
                <a:lnTo>
                  <a:pt x="370" y="781"/>
                </a:lnTo>
                <a:lnTo>
                  <a:pt x="359" y="762"/>
                </a:lnTo>
                <a:lnTo>
                  <a:pt x="355" y="753"/>
                </a:lnTo>
                <a:lnTo>
                  <a:pt x="355" y="753"/>
                </a:lnTo>
                <a:lnTo>
                  <a:pt x="355" y="750"/>
                </a:lnTo>
                <a:lnTo>
                  <a:pt x="356" y="747"/>
                </a:lnTo>
                <a:lnTo>
                  <a:pt x="366" y="720"/>
                </a:lnTo>
                <a:lnTo>
                  <a:pt x="366" y="720"/>
                </a:lnTo>
                <a:lnTo>
                  <a:pt x="377" y="691"/>
                </a:lnTo>
                <a:lnTo>
                  <a:pt x="390" y="660"/>
                </a:lnTo>
                <a:lnTo>
                  <a:pt x="402" y="627"/>
                </a:lnTo>
                <a:lnTo>
                  <a:pt x="407" y="612"/>
                </a:lnTo>
                <a:lnTo>
                  <a:pt x="409" y="600"/>
                </a:lnTo>
                <a:lnTo>
                  <a:pt x="409" y="600"/>
                </a:lnTo>
                <a:lnTo>
                  <a:pt x="419" y="535"/>
                </a:lnTo>
                <a:lnTo>
                  <a:pt x="424" y="499"/>
                </a:lnTo>
                <a:lnTo>
                  <a:pt x="426" y="475"/>
                </a:lnTo>
                <a:lnTo>
                  <a:pt x="426" y="475"/>
                </a:lnTo>
                <a:lnTo>
                  <a:pt x="424" y="465"/>
                </a:lnTo>
                <a:lnTo>
                  <a:pt x="423" y="454"/>
                </a:lnTo>
                <a:lnTo>
                  <a:pt x="417" y="434"/>
                </a:lnTo>
                <a:lnTo>
                  <a:pt x="409" y="409"/>
                </a:lnTo>
                <a:lnTo>
                  <a:pt x="409" y="409"/>
                </a:lnTo>
                <a:lnTo>
                  <a:pt x="437" y="393"/>
                </a:lnTo>
                <a:lnTo>
                  <a:pt x="437" y="393"/>
                </a:lnTo>
                <a:lnTo>
                  <a:pt x="441" y="389"/>
                </a:lnTo>
                <a:lnTo>
                  <a:pt x="445" y="383"/>
                </a:lnTo>
                <a:lnTo>
                  <a:pt x="447" y="376"/>
                </a:lnTo>
                <a:lnTo>
                  <a:pt x="447" y="376"/>
                </a:lnTo>
                <a:lnTo>
                  <a:pt x="457" y="375"/>
                </a:lnTo>
                <a:lnTo>
                  <a:pt x="464" y="374"/>
                </a:lnTo>
                <a:lnTo>
                  <a:pt x="469" y="371"/>
                </a:lnTo>
                <a:lnTo>
                  <a:pt x="469" y="371"/>
                </a:lnTo>
                <a:lnTo>
                  <a:pt x="472" y="368"/>
                </a:lnTo>
                <a:lnTo>
                  <a:pt x="473" y="361"/>
                </a:lnTo>
                <a:lnTo>
                  <a:pt x="480" y="341"/>
                </a:lnTo>
                <a:lnTo>
                  <a:pt x="483" y="329"/>
                </a:lnTo>
                <a:lnTo>
                  <a:pt x="484" y="315"/>
                </a:lnTo>
                <a:lnTo>
                  <a:pt x="486" y="299"/>
                </a:lnTo>
                <a:lnTo>
                  <a:pt x="486" y="284"/>
                </a:lnTo>
                <a:lnTo>
                  <a:pt x="486" y="284"/>
                </a:lnTo>
                <a:lnTo>
                  <a:pt x="483" y="269"/>
                </a:lnTo>
                <a:lnTo>
                  <a:pt x="479" y="256"/>
                </a:lnTo>
                <a:lnTo>
                  <a:pt x="473" y="244"/>
                </a:lnTo>
                <a:lnTo>
                  <a:pt x="467" y="235"/>
                </a:lnTo>
                <a:lnTo>
                  <a:pt x="460" y="228"/>
                </a:lnTo>
                <a:lnTo>
                  <a:pt x="453" y="222"/>
                </a:lnTo>
                <a:lnTo>
                  <a:pt x="447" y="218"/>
                </a:lnTo>
                <a:lnTo>
                  <a:pt x="415" y="196"/>
                </a:lnTo>
                <a:lnTo>
                  <a:pt x="387" y="196"/>
                </a:lnTo>
                <a:lnTo>
                  <a:pt x="387" y="196"/>
                </a:lnTo>
                <a:lnTo>
                  <a:pt x="385" y="190"/>
                </a:lnTo>
                <a:lnTo>
                  <a:pt x="375" y="173"/>
                </a:lnTo>
                <a:lnTo>
                  <a:pt x="366" y="157"/>
                </a:lnTo>
                <a:lnTo>
                  <a:pt x="360" y="150"/>
                </a:lnTo>
                <a:lnTo>
                  <a:pt x="355" y="147"/>
                </a:lnTo>
                <a:lnTo>
                  <a:pt x="355" y="147"/>
                </a:lnTo>
                <a:lnTo>
                  <a:pt x="349" y="147"/>
                </a:lnTo>
                <a:lnTo>
                  <a:pt x="342" y="149"/>
                </a:lnTo>
                <a:lnTo>
                  <a:pt x="336" y="151"/>
                </a:lnTo>
                <a:lnTo>
                  <a:pt x="327" y="157"/>
                </a:lnTo>
                <a:lnTo>
                  <a:pt x="313" y="168"/>
                </a:lnTo>
                <a:lnTo>
                  <a:pt x="300" y="180"/>
                </a:lnTo>
                <a:lnTo>
                  <a:pt x="300" y="180"/>
                </a:lnTo>
                <a:lnTo>
                  <a:pt x="298" y="183"/>
                </a:lnTo>
                <a:lnTo>
                  <a:pt x="298" y="187"/>
                </a:lnTo>
                <a:lnTo>
                  <a:pt x="298" y="195"/>
                </a:lnTo>
                <a:lnTo>
                  <a:pt x="299" y="205"/>
                </a:lnTo>
                <a:lnTo>
                  <a:pt x="303" y="213"/>
                </a:lnTo>
                <a:lnTo>
                  <a:pt x="313" y="228"/>
                </a:lnTo>
                <a:lnTo>
                  <a:pt x="317" y="235"/>
                </a:lnTo>
                <a:lnTo>
                  <a:pt x="322" y="246"/>
                </a:lnTo>
                <a:lnTo>
                  <a:pt x="322" y="246"/>
                </a:lnTo>
                <a:lnTo>
                  <a:pt x="311" y="248"/>
                </a:lnTo>
                <a:lnTo>
                  <a:pt x="304" y="252"/>
                </a:lnTo>
                <a:lnTo>
                  <a:pt x="302" y="255"/>
                </a:lnTo>
                <a:lnTo>
                  <a:pt x="300" y="256"/>
                </a:lnTo>
                <a:lnTo>
                  <a:pt x="300" y="273"/>
                </a:lnTo>
                <a:lnTo>
                  <a:pt x="300" y="273"/>
                </a:lnTo>
                <a:lnTo>
                  <a:pt x="295" y="277"/>
                </a:lnTo>
                <a:lnTo>
                  <a:pt x="292" y="281"/>
                </a:lnTo>
                <a:lnTo>
                  <a:pt x="289" y="284"/>
                </a:lnTo>
                <a:lnTo>
                  <a:pt x="289" y="284"/>
                </a:lnTo>
                <a:lnTo>
                  <a:pt x="284" y="295"/>
                </a:lnTo>
                <a:lnTo>
                  <a:pt x="284" y="295"/>
                </a:lnTo>
                <a:lnTo>
                  <a:pt x="278" y="299"/>
                </a:lnTo>
                <a:lnTo>
                  <a:pt x="274" y="304"/>
                </a:lnTo>
                <a:lnTo>
                  <a:pt x="273" y="307"/>
                </a:lnTo>
                <a:lnTo>
                  <a:pt x="273" y="311"/>
                </a:lnTo>
                <a:lnTo>
                  <a:pt x="273" y="311"/>
                </a:lnTo>
                <a:lnTo>
                  <a:pt x="273" y="318"/>
                </a:lnTo>
                <a:lnTo>
                  <a:pt x="272" y="323"/>
                </a:lnTo>
                <a:lnTo>
                  <a:pt x="272" y="329"/>
                </a:lnTo>
                <a:lnTo>
                  <a:pt x="273" y="333"/>
                </a:lnTo>
                <a:lnTo>
                  <a:pt x="273" y="333"/>
                </a:lnTo>
                <a:lnTo>
                  <a:pt x="278" y="340"/>
                </a:lnTo>
                <a:lnTo>
                  <a:pt x="278" y="341"/>
                </a:lnTo>
                <a:lnTo>
                  <a:pt x="278" y="344"/>
                </a:lnTo>
                <a:lnTo>
                  <a:pt x="278" y="344"/>
                </a:lnTo>
                <a:lnTo>
                  <a:pt x="278" y="351"/>
                </a:lnTo>
                <a:lnTo>
                  <a:pt x="278" y="355"/>
                </a:lnTo>
                <a:lnTo>
                  <a:pt x="218" y="311"/>
                </a:lnTo>
                <a:lnTo>
                  <a:pt x="218" y="311"/>
                </a:lnTo>
                <a:lnTo>
                  <a:pt x="213" y="301"/>
                </a:lnTo>
                <a:lnTo>
                  <a:pt x="208" y="292"/>
                </a:lnTo>
                <a:lnTo>
                  <a:pt x="202" y="278"/>
                </a:lnTo>
                <a:lnTo>
                  <a:pt x="202" y="278"/>
                </a:lnTo>
                <a:lnTo>
                  <a:pt x="195" y="261"/>
                </a:lnTo>
                <a:lnTo>
                  <a:pt x="186" y="241"/>
                </a:lnTo>
                <a:lnTo>
                  <a:pt x="178" y="224"/>
                </a:lnTo>
                <a:lnTo>
                  <a:pt x="175" y="217"/>
                </a:lnTo>
                <a:lnTo>
                  <a:pt x="175" y="213"/>
                </a:lnTo>
                <a:lnTo>
                  <a:pt x="175" y="213"/>
                </a:lnTo>
                <a:lnTo>
                  <a:pt x="173" y="202"/>
                </a:lnTo>
                <a:lnTo>
                  <a:pt x="169" y="186"/>
                </a:lnTo>
                <a:lnTo>
                  <a:pt x="164" y="164"/>
                </a:lnTo>
                <a:lnTo>
                  <a:pt x="164" y="93"/>
                </a:lnTo>
                <a:lnTo>
                  <a:pt x="164" y="93"/>
                </a:lnTo>
                <a:lnTo>
                  <a:pt x="173" y="87"/>
                </a:lnTo>
                <a:lnTo>
                  <a:pt x="182" y="83"/>
                </a:lnTo>
                <a:lnTo>
                  <a:pt x="191" y="82"/>
                </a:lnTo>
                <a:lnTo>
                  <a:pt x="191" y="82"/>
                </a:lnTo>
                <a:lnTo>
                  <a:pt x="195" y="81"/>
                </a:lnTo>
                <a:lnTo>
                  <a:pt x="199" y="79"/>
                </a:lnTo>
                <a:lnTo>
                  <a:pt x="203" y="74"/>
                </a:lnTo>
                <a:lnTo>
                  <a:pt x="206" y="68"/>
                </a:lnTo>
                <a:lnTo>
                  <a:pt x="208" y="66"/>
                </a:lnTo>
                <a:lnTo>
                  <a:pt x="218" y="71"/>
                </a:lnTo>
                <a:lnTo>
                  <a:pt x="289" y="11"/>
                </a:lnTo>
                <a:lnTo>
                  <a:pt x="284" y="6"/>
                </a:lnTo>
                <a:lnTo>
                  <a:pt x="246" y="0"/>
                </a:lnTo>
                <a:close/>
                <a:moveTo>
                  <a:pt x="109" y="278"/>
                </a:moveTo>
                <a:lnTo>
                  <a:pt x="115" y="262"/>
                </a:lnTo>
                <a:lnTo>
                  <a:pt x="115" y="262"/>
                </a:lnTo>
                <a:lnTo>
                  <a:pt x="115" y="282"/>
                </a:lnTo>
                <a:lnTo>
                  <a:pt x="115" y="306"/>
                </a:lnTo>
                <a:lnTo>
                  <a:pt x="115" y="306"/>
                </a:lnTo>
                <a:lnTo>
                  <a:pt x="115" y="311"/>
                </a:lnTo>
                <a:lnTo>
                  <a:pt x="118" y="318"/>
                </a:lnTo>
                <a:lnTo>
                  <a:pt x="120" y="327"/>
                </a:lnTo>
                <a:lnTo>
                  <a:pt x="104" y="311"/>
                </a:lnTo>
                <a:lnTo>
                  <a:pt x="109" y="2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/>
          <p:cNvSpPr>
            <a:spLocks/>
          </p:cNvSpPr>
          <p:nvPr/>
        </p:nvSpPr>
        <p:spPr bwMode="auto">
          <a:xfrm>
            <a:off x="4472948" y="3158970"/>
            <a:ext cx="1087921" cy="1220834"/>
          </a:xfrm>
          <a:custGeom>
            <a:avLst/>
            <a:gdLst>
              <a:gd name="T0" fmla="*/ 478 w 884"/>
              <a:gd name="T1" fmla="*/ 210 h 992"/>
              <a:gd name="T2" fmla="*/ 510 w 884"/>
              <a:gd name="T3" fmla="*/ 165 h 992"/>
              <a:gd name="T4" fmla="*/ 540 w 884"/>
              <a:gd name="T5" fmla="*/ 143 h 992"/>
              <a:gd name="T6" fmla="*/ 553 w 884"/>
              <a:gd name="T7" fmla="*/ 137 h 992"/>
              <a:gd name="T8" fmla="*/ 567 w 884"/>
              <a:gd name="T9" fmla="*/ 105 h 992"/>
              <a:gd name="T10" fmla="*/ 559 w 884"/>
              <a:gd name="T11" fmla="*/ 68 h 992"/>
              <a:gd name="T12" fmla="*/ 594 w 884"/>
              <a:gd name="T13" fmla="*/ 23 h 992"/>
              <a:gd name="T14" fmla="*/ 657 w 884"/>
              <a:gd name="T15" fmla="*/ 0 h 992"/>
              <a:gd name="T16" fmla="*/ 681 w 884"/>
              <a:gd name="T17" fmla="*/ 17 h 992"/>
              <a:gd name="T18" fmla="*/ 725 w 884"/>
              <a:gd name="T19" fmla="*/ 17 h 992"/>
              <a:gd name="T20" fmla="*/ 758 w 884"/>
              <a:gd name="T21" fmla="*/ 45 h 992"/>
              <a:gd name="T22" fmla="*/ 763 w 884"/>
              <a:gd name="T23" fmla="*/ 55 h 992"/>
              <a:gd name="T24" fmla="*/ 781 w 884"/>
              <a:gd name="T25" fmla="*/ 91 h 992"/>
              <a:gd name="T26" fmla="*/ 807 w 884"/>
              <a:gd name="T27" fmla="*/ 268 h 992"/>
              <a:gd name="T28" fmla="*/ 822 w 884"/>
              <a:gd name="T29" fmla="*/ 342 h 992"/>
              <a:gd name="T30" fmla="*/ 790 w 884"/>
              <a:gd name="T31" fmla="*/ 399 h 992"/>
              <a:gd name="T32" fmla="*/ 752 w 884"/>
              <a:gd name="T33" fmla="*/ 432 h 992"/>
              <a:gd name="T34" fmla="*/ 735 w 884"/>
              <a:gd name="T35" fmla="*/ 445 h 992"/>
              <a:gd name="T36" fmla="*/ 709 w 884"/>
              <a:gd name="T37" fmla="*/ 541 h 992"/>
              <a:gd name="T38" fmla="*/ 703 w 884"/>
              <a:gd name="T39" fmla="*/ 628 h 992"/>
              <a:gd name="T40" fmla="*/ 709 w 884"/>
              <a:gd name="T41" fmla="*/ 715 h 992"/>
              <a:gd name="T42" fmla="*/ 705 w 884"/>
              <a:gd name="T43" fmla="*/ 850 h 992"/>
              <a:gd name="T44" fmla="*/ 714 w 884"/>
              <a:gd name="T45" fmla="*/ 917 h 992"/>
              <a:gd name="T46" fmla="*/ 730 w 884"/>
              <a:gd name="T47" fmla="*/ 919 h 992"/>
              <a:gd name="T48" fmla="*/ 765 w 884"/>
              <a:gd name="T49" fmla="*/ 905 h 992"/>
              <a:gd name="T50" fmla="*/ 823 w 884"/>
              <a:gd name="T51" fmla="*/ 949 h 992"/>
              <a:gd name="T52" fmla="*/ 869 w 884"/>
              <a:gd name="T53" fmla="*/ 943 h 992"/>
              <a:gd name="T54" fmla="*/ 884 w 884"/>
              <a:gd name="T55" fmla="*/ 961 h 992"/>
              <a:gd name="T56" fmla="*/ 850 w 884"/>
              <a:gd name="T57" fmla="*/ 988 h 992"/>
              <a:gd name="T58" fmla="*/ 717 w 884"/>
              <a:gd name="T59" fmla="*/ 975 h 992"/>
              <a:gd name="T60" fmla="*/ 645 w 884"/>
              <a:gd name="T61" fmla="*/ 990 h 992"/>
              <a:gd name="T62" fmla="*/ 585 w 884"/>
              <a:gd name="T63" fmla="*/ 984 h 992"/>
              <a:gd name="T64" fmla="*/ 376 w 884"/>
              <a:gd name="T65" fmla="*/ 923 h 992"/>
              <a:gd name="T66" fmla="*/ 350 w 884"/>
              <a:gd name="T67" fmla="*/ 938 h 992"/>
              <a:gd name="T68" fmla="*/ 293 w 884"/>
              <a:gd name="T69" fmla="*/ 939 h 992"/>
              <a:gd name="T70" fmla="*/ 296 w 884"/>
              <a:gd name="T71" fmla="*/ 928 h 992"/>
              <a:gd name="T72" fmla="*/ 322 w 884"/>
              <a:gd name="T73" fmla="*/ 902 h 992"/>
              <a:gd name="T74" fmla="*/ 188 w 884"/>
              <a:gd name="T75" fmla="*/ 901 h 992"/>
              <a:gd name="T76" fmla="*/ 120 w 884"/>
              <a:gd name="T77" fmla="*/ 906 h 992"/>
              <a:gd name="T78" fmla="*/ 132 w 884"/>
              <a:gd name="T79" fmla="*/ 876 h 992"/>
              <a:gd name="T80" fmla="*/ 30 w 884"/>
              <a:gd name="T81" fmla="*/ 852 h 992"/>
              <a:gd name="T82" fmla="*/ 0 w 884"/>
              <a:gd name="T83" fmla="*/ 803 h 992"/>
              <a:gd name="T84" fmla="*/ 18 w 884"/>
              <a:gd name="T85" fmla="*/ 739 h 992"/>
              <a:gd name="T86" fmla="*/ 67 w 884"/>
              <a:gd name="T87" fmla="*/ 576 h 992"/>
              <a:gd name="T88" fmla="*/ 136 w 884"/>
              <a:gd name="T89" fmla="*/ 546 h 992"/>
              <a:gd name="T90" fmla="*/ 219 w 884"/>
              <a:gd name="T91" fmla="*/ 417 h 992"/>
              <a:gd name="T92" fmla="*/ 287 w 884"/>
              <a:gd name="T93" fmla="*/ 315 h 992"/>
              <a:gd name="T94" fmla="*/ 267 w 884"/>
              <a:gd name="T95" fmla="*/ 306 h 992"/>
              <a:gd name="T96" fmla="*/ 255 w 884"/>
              <a:gd name="T97" fmla="*/ 263 h 992"/>
              <a:gd name="T98" fmla="*/ 256 w 884"/>
              <a:gd name="T99" fmla="*/ 252 h 992"/>
              <a:gd name="T100" fmla="*/ 260 w 884"/>
              <a:gd name="T101" fmla="*/ 220 h 992"/>
              <a:gd name="T102" fmla="*/ 283 w 884"/>
              <a:gd name="T103" fmla="*/ 203 h 992"/>
              <a:gd name="T104" fmla="*/ 305 w 884"/>
              <a:gd name="T105" fmla="*/ 214 h 992"/>
              <a:gd name="T106" fmla="*/ 360 w 884"/>
              <a:gd name="T107" fmla="*/ 263 h 992"/>
              <a:gd name="T108" fmla="*/ 376 w 884"/>
              <a:gd name="T109" fmla="*/ 339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4" h="992">
                <a:moveTo>
                  <a:pt x="436" y="295"/>
                </a:moveTo>
                <a:lnTo>
                  <a:pt x="436" y="295"/>
                </a:lnTo>
                <a:lnTo>
                  <a:pt x="448" y="271"/>
                </a:lnTo>
                <a:lnTo>
                  <a:pt x="469" y="230"/>
                </a:lnTo>
                <a:lnTo>
                  <a:pt x="469" y="230"/>
                </a:lnTo>
                <a:lnTo>
                  <a:pt x="478" y="210"/>
                </a:lnTo>
                <a:lnTo>
                  <a:pt x="488" y="188"/>
                </a:lnTo>
                <a:lnTo>
                  <a:pt x="496" y="171"/>
                </a:lnTo>
                <a:lnTo>
                  <a:pt x="499" y="166"/>
                </a:lnTo>
                <a:lnTo>
                  <a:pt x="501" y="165"/>
                </a:lnTo>
                <a:lnTo>
                  <a:pt x="501" y="165"/>
                </a:lnTo>
                <a:lnTo>
                  <a:pt x="510" y="165"/>
                </a:lnTo>
                <a:lnTo>
                  <a:pt x="523" y="162"/>
                </a:lnTo>
                <a:lnTo>
                  <a:pt x="540" y="159"/>
                </a:lnTo>
                <a:lnTo>
                  <a:pt x="540" y="159"/>
                </a:lnTo>
                <a:lnTo>
                  <a:pt x="540" y="152"/>
                </a:lnTo>
                <a:lnTo>
                  <a:pt x="540" y="143"/>
                </a:lnTo>
                <a:lnTo>
                  <a:pt x="540" y="143"/>
                </a:lnTo>
                <a:lnTo>
                  <a:pt x="540" y="141"/>
                </a:lnTo>
                <a:lnTo>
                  <a:pt x="541" y="141"/>
                </a:lnTo>
                <a:lnTo>
                  <a:pt x="545" y="141"/>
                </a:lnTo>
                <a:lnTo>
                  <a:pt x="548" y="141"/>
                </a:lnTo>
                <a:lnTo>
                  <a:pt x="551" y="140"/>
                </a:lnTo>
                <a:lnTo>
                  <a:pt x="553" y="137"/>
                </a:lnTo>
                <a:lnTo>
                  <a:pt x="556" y="132"/>
                </a:lnTo>
                <a:lnTo>
                  <a:pt x="556" y="132"/>
                </a:lnTo>
                <a:lnTo>
                  <a:pt x="566" y="113"/>
                </a:lnTo>
                <a:lnTo>
                  <a:pt x="567" y="107"/>
                </a:lnTo>
                <a:lnTo>
                  <a:pt x="567" y="106"/>
                </a:lnTo>
                <a:lnTo>
                  <a:pt x="567" y="105"/>
                </a:lnTo>
                <a:lnTo>
                  <a:pt x="567" y="105"/>
                </a:lnTo>
                <a:lnTo>
                  <a:pt x="564" y="99"/>
                </a:lnTo>
                <a:lnTo>
                  <a:pt x="560" y="88"/>
                </a:lnTo>
                <a:lnTo>
                  <a:pt x="559" y="81"/>
                </a:lnTo>
                <a:lnTo>
                  <a:pt x="559" y="75"/>
                </a:lnTo>
                <a:lnTo>
                  <a:pt x="559" y="68"/>
                </a:lnTo>
                <a:lnTo>
                  <a:pt x="561" y="61"/>
                </a:lnTo>
                <a:lnTo>
                  <a:pt x="561" y="61"/>
                </a:lnTo>
                <a:lnTo>
                  <a:pt x="571" y="47"/>
                </a:lnTo>
                <a:lnTo>
                  <a:pt x="582" y="35"/>
                </a:lnTo>
                <a:lnTo>
                  <a:pt x="594" y="23"/>
                </a:lnTo>
                <a:lnTo>
                  <a:pt x="594" y="23"/>
                </a:lnTo>
                <a:lnTo>
                  <a:pt x="602" y="19"/>
                </a:lnTo>
                <a:lnTo>
                  <a:pt x="621" y="9"/>
                </a:lnTo>
                <a:lnTo>
                  <a:pt x="632" y="5"/>
                </a:lnTo>
                <a:lnTo>
                  <a:pt x="643" y="2"/>
                </a:lnTo>
                <a:lnTo>
                  <a:pt x="653" y="0"/>
                </a:lnTo>
                <a:lnTo>
                  <a:pt x="657" y="0"/>
                </a:lnTo>
                <a:lnTo>
                  <a:pt x="660" y="1"/>
                </a:lnTo>
                <a:lnTo>
                  <a:pt x="660" y="1"/>
                </a:lnTo>
                <a:lnTo>
                  <a:pt x="669" y="6"/>
                </a:lnTo>
                <a:lnTo>
                  <a:pt x="676" y="12"/>
                </a:lnTo>
                <a:lnTo>
                  <a:pt x="681" y="17"/>
                </a:lnTo>
                <a:lnTo>
                  <a:pt x="681" y="17"/>
                </a:lnTo>
                <a:lnTo>
                  <a:pt x="685" y="16"/>
                </a:lnTo>
                <a:lnTo>
                  <a:pt x="696" y="13"/>
                </a:lnTo>
                <a:lnTo>
                  <a:pt x="703" y="13"/>
                </a:lnTo>
                <a:lnTo>
                  <a:pt x="710" y="13"/>
                </a:lnTo>
                <a:lnTo>
                  <a:pt x="718" y="15"/>
                </a:lnTo>
                <a:lnTo>
                  <a:pt x="725" y="17"/>
                </a:lnTo>
                <a:lnTo>
                  <a:pt x="725" y="17"/>
                </a:lnTo>
                <a:lnTo>
                  <a:pt x="739" y="25"/>
                </a:lnTo>
                <a:lnTo>
                  <a:pt x="750" y="34"/>
                </a:lnTo>
                <a:lnTo>
                  <a:pt x="756" y="40"/>
                </a:lnTo>
                <a:lnTo>
                  <a:pt x="758" y="43"/>
                </a:lnTo>
                <a:lnTo>
                  <a:pt x="758" y="45"/>
                </a:lnTo>
                <a:lnTo>
                  <a:pt x="758" y="45"/>
                </a:lnTo>
                <a:lnTo>
                  <a:pt x="756" y="46"/>
                </a:lnTo>
                <a:lnTo>
                  <a:pt x="756" y="49"/>
                </a:lnTo>
                <a:lnTo>
                  <a:pt x="759" y="53"/>
                </a:lnTo>
                <a:lnTo>
                  <a:pt x="763" y="55"/>
                </a:lnTo>
                <a:lnTo>
                  <a:pt x="763" y="55"/>
                </a:lnTo>
                <a:lnTo>
                  <a:pt x="769" y="58"/>
                </a:lnTo>
                <a:lnTo>
                  <a:pt x="773" y="64"/>
                </a:lnTo>
                <a:lnTo>
                  <a:pt x="777" y="69"/>
                </a:lnTo>
                <a:lnTo>
                  <a:pt x="780" y="77"/>
                </a:lnTo>
                <a:lnTo>
                  <a:pt x="780" y="77"/>
                </a:lnTo>
                <a:lnTo>
                  <a:pt x="781" y="91"/>
                </a:lnTo>
                <a:lnTo>
                  <a:pt x="782" y="107"/>
                </a:lnTo>
                <a:lnTo>
                  <a:pt x="785" y="137"/>
                </a:lnTo>
                <a:lnTo>
                  <a:pt x="785" y="137"/>
                </a:lnTo>
                <a:lnTo>
                  <a:pt x="796" y="196"/>
                </a:lnTo>
                <a:lnTo>
                  <a:pt x="803" y="237"/>
                </a:lnTo>
                <a:lnTo>
                  <a:pt x="807" y="268"/>
                </a:lnTo>
                <a:lnTo>
                  <a:pt x="807" y="268"/>
                </a:lnTo>
                <a:lnTo>
                  <a:pt x="808" y="280"/>
                </a:lnTo>
                <a:lnTo>
                  <a:pt x="812" y="291"/>
                </a:lnTo>
                <a:lnTo>
                  <a:pt x="819" y="316"/>
                </a:lnTo>
                <a:lnTo>
                  <a:pt x="820" y="328"/>
                </a:lnTo>
                <a:lnTo>
                  <a:pt x="822" y="342"/>
                </a:lnTo>
                <a:lnTo>
                  <a:pt x="822" y="354"/>
                </a:lnTo>
                <a:lnTo>
                  <a:pt x="818" y="366"/>
                </a:lnTo>
                <a:lnTo>
                  <a:pt x="818" y="366"/>
                </a:lnTo>
                <a:lnTo>
                  <a:pt x="801" y="403"/>
                </a:lnTo>
                <a:lnTo>
                  <a:pt x="796" y="415"/>
                </a:lnTo>
                <a:lnTo>
                  <a:pt x="790" y="399"/>
                </a:lnTo>
                <a:lnTo>
                  <a:pt x="774" y="426"/>
                </a:lnTo>
                <a:lnTo>
                  <a:pt x="774" y="421"/>
                </a:lnTo>
                <a:lnTo>
                  <a:pt x="774" y="421"/>
                </a:lnTo>
                <a:lnTo>
                  <a:pt x="763" y="426"/>
                </a:lnTo>
                <a:lnTo>
                  <a:pt x="756" y="429"/>
                </a:lnTo>
                <a:lnTo>
                  <a:pt x="752" y="432"/>
                </a:lnTo>
                <a:lnTo>
                  <a:pt x="752" y="432"/>
                </a:lnTo>
                <a:lnTo>
                  <a:pt x="750" y="433"/>
                </a:lnTo>
                <a:lnTo>
                  <a:pt x="744" y="435"/>
                </a:lnTo>
                <a:lnTo>
                  <a:pt x="736" y="437"/>
                </a:lnTo>
                <a:lnTo>
                  <a:pt x="736" y="437"/>
                </a:lnTo>
                <a:lnTo>
                  <a:pt x="735" y="445"/>
                </a:lnTo>
                <a:lnTo>
                  <a:pt x="730" y="465"/>
                </a:lnTo>
                <a:lnTo>
                  <a:pt x="730" y="465"/>
                </a:lnTo>
                <a:lnTo>
                  <a:pt x="720" y="503"/>
                </a:lnTo>
                <a:lnTo>
                  <a:pt x="713" y="525"/>
                </a:lnTo>
                <a:lnTo>
                  <a:pt x="709" y="541"/>
                </a:lnTo>
                <a:lnTo>
                  <a:pt x="709" y="541"/>
                </a:lnTo>
                <a:lnTo>
                  <a:pt x="706" y="559"/>
                </a:lnTo>
                <a:lnTo>
                  <a:pt x="703" y="585"/>
                </a:lnTo>
                <a:lnTo>
                  <a:pt x="702" y="610"/>
                </a:lnTo>
                <a:lnTo>
                  <a:pt x="702" y="620"/>
                </a:lnTo>
                <a:lnTo>
                  <a:pt x="703" y="628"/>
                </a:lnTo>
                <a:lnTo>
                  <a:pt x="703" y="628"/>
                </a:lnTo>
                <a:lnTo>
                  <a:pt x="705" y="635"/>
                </a:lnTo>
                <a:lnTo>
                  <a:pt x="706" y="646"/>
                </a:lnTo>
                <a:lnTo>
                  <a:pt x="706" y="670"/>
                </a:lnTo>
                <a:lnTo>
                  <a:pt x="707" y="695"/>
                </a:lnTo>
                <a:lnTo>
                  <a:pt x="709" y="715"/>
                </a:lnTo>
                <a:lnTo>
                  <a:pt x="709" y="715"/>
                </a:lnTo>
                <a:lnTo>
                  <a:pt x="710" y="726"/>
                </a:lnTo>
                <a:lnTo>
                  <a:pt x="710" y="743"/>
                </a:lnTo>
                <a:lnTo>
                  <a:pt x="707" y="782"/>
                </a:lnTo>
                <a:lnTo>
                  <a:pt x="703" y="841"/>
                </a:lnTo>
                <a:lnTo>
                  <a:pt x="703" y="841"/>
                </a:lnTo>
                <a:lnTo>
                  <a:pt x="705" y="850"/>
                </a:lnTo>
                <a:lnTo>
                  <a:pt x="709" y="861"/>
                </a:lnTo>
                <a:lnTo>
                  <a:pt x="711" y="875"/>
                </a:lnTo>
                <a:lnTo>
                  <a:pt x="714" y="890"/>
                </a:lnTo>
                <a:lnTo>
                  <a:pt x="714" y="890"/>
                </a:lnTo>
                <a:lnTo>
                  <a:pt x="714" y="905"/>
                </a:lnTo>
                <a:lnTo>
                  <a:pt x="714" y="917"/>
                </a:lnTo>
                <a:lnTo>
                  <a:pt x="714" y="921"/>
                </a:lnTo>
                <a:lnTo>
                  <a:pt x="717" y="924"/>
                </a:lnTo>
                <a:lnTo>
                  <a:pt x="720" y="924"/>
                </a:lnTo>
                <a:lnTo>
                  <a:pt x="725" y="923"/>
                </a:lnTo>
                <a:lnTo>
                  <a:pt x="725" y="923"/>
                </a:lnTo>
                <a:lnTo>
                  <a:pt x="730" y="919"/>
                </a:lnTo>
                <a:lnTo>
                  <a:pt x="736" y="915"/>
                </a:lnTo>
                <a:lnTo>
                  <a:pt x="741" y="909"/>
                </a:lnTo>
                <a:lnTo>
                  <a:pt x="747" y="905"/>
                </a:lnTo>
                <a:lnTo>
                  <a:pt x="751" y="904"/>
                </a:lnTo>
                <a:lnTo>
                  <a:pt x="758" y="904"/>
                </a:lnTo>
                <a:lnTo>
                  <a:pt x="765" y="905"/>
                </a:lnTo>
                <a:lnTo>
                  <a:pt x="774" y="912"/>
                </a:lnTo>
                <a:lnTo>
                  <a:pt x="774" y="912"/>
                </a:lnTo>
                <a:lnTo>
                  <a:pt x="793" y="927"/>
                </a:lnTo>
                <a:lnTo>
                  <a:pt x="809" y="940"/>
                </a:lnTo>
                <a:lnTo>
                  <a:pt x="816" y="945"/>
                </a:lnTo>
                <a:lnTo>
                  <a:pt x="823" y="949"/>
                </a:lnTo>
                <a:lnTo>
                  <a:pt x="829" y="950"/>
                </a:lnTo>
                <a:lnTo>
                  <a:pt x="834" y="950"/>
                </a:lnTo>
                <a:lnTo>
                  <a:pt x="834" y="950"/>
                </a:lnTo>
                <a:lnTo>
                  <a:pt x="846" y="947"/>
                </a:lnTo>
                <a:lnTo>
                  <a:pt x="863" y="945"/>
                </a:lnTo>
                <a:lnTo>
                  <a:pt x="869" y="943"/>
                </a:lnTo>
                <a:lnTo>
                  <a:pt x="876" y="945"/>
                </a:lnTo>
                <a:lnTo>
                  <a:pt x="880" y="946"/>
                </a:lnTo>
                <a:lnTo>
                  <a:pt x="882" y="947"/>
                </a:lnTo>
                <a:lnTo>
                  <a:pt x="883" y="950"/>
                </a:lnTo>
                <a:lnTo>
                  <a:pt x="883" y="950"/>
                </a:lnTo>
                <a:lnTo>
                  <a:pt x="884" y="961"/>
                </a:lnTo>
                <a:lnTo>
                  <a:pt x="883" y="968"/>
                </a:lnTo>
                <a:lnTo>
                  <a:pt x="882" y="973"/>
                </a:lnTo>
                <a:lnTo>
                  <a:pt x="878" y="980"/>
                </a:lnTo>
                <a:lnTo>
                  <a:pt x="871" y="984"/>
                </a:lnTo>
                <a:lnTo>
                  <a:pt x="863" y="987"/>
                </a:lnTo>
                <a:lnTo>
                  <a:pt x="850" y="988"/>
                </a:lnTo>
                <a:lnTo>
                  <a:pt x="850" y="988"/>
                </a:lnTo>
                <a:lnTo>
                  <a:pt x="834" y="987"/>
                </a:lnTo>
                <a:lnTo>
                  <a:pt x="812" y="985"/>
                </a:lnTo>
                <a:lnTo>
                  <a:pt x="763" y="979"/>
                </a:lnTo>
                <a:lnTo>
                  <a:pt x="739" y="977"/>
                </a:lnTo>
                <a:lnTo>
                  <a:pt x="717" y="975"/>
                </a:lnTo>
                <a:lnTo>
                  <a:pt x="699" y="975"/>
                </a:lnTo>
                <a:lnTo>
                  <a:pt x="692" y="976"/>
                </a:lnTo>
                <a:lnTo>
                  <a:pt x="687" y="977"/>
                </a:lnTo>
                <a:lnTo>
                  <a:pt x="687" y="977"/>
                </a:lnTo>
                <a:lnTo>
                  <a:pt x="668" y="984"/>
                </a:lnTo>
                <a:lnTo>
                  <a:pt x="645" y="990"/>
                </a:lnTo>
                <a:lnTo>
                  <a:pt x="634" y="991"/>
                </a:lnTo>
                <a:lnTo>
                  <a:pt x="621" y="992"/>
                </a:lnTo>
                <a:lnTo>
                  <a:pt x="610" y="991"/>
                </a:lnTo>
                <a:lnTo>
                  <a:pt x="600" y="988"/>
                </a:lnTo>
                <a:lnTo>
                  <a:pt x="600" y="988"/>
                </a:lnTo>
                <a:lnTo>
                  <a:pt x="585" y="984"/>
                </a:lnTo>
                <a:lnTo>
                  <a:pt x="561" y="980"/>
                </a:lnTo>
                <a:lnTo>
                  <a:pt x="506" y="972"/>
                </a:lnTo>
                <a:lnTo>
                  <a:pt x="454" y="965"/>
                </a:lnTo>
                <a:lnTo>
                  <a:pt x="431" y="961"/>
                </a:lnTo>
                <a:lnTo>
                  <a:pt x="431" y="961"/>
                </a:lnTo>
                <a:lnTo>
                  <a:pt x="376" y="923"/>
                </a:lnTo>
                <a:lnTo>
                  <a:pt x="376" y="923"/>
                </a:lnTo>
                <a:lnTo>
                  <a:pt x="375" y="923"/>
                </a:lnTo>
                <a:lnTo>
                  <a:pt x="373" y="924"/>
                </a:lnTo>
                <a:lnTo>
                  <a:pt x="367" y="930"/>
                </a:lnTo>
                <a:lnTo>
                  <a:pt x="357" y="935"/>
                </a:lnTo>
                <a:lnTo>
                  <a:pt x="350" y="938"/>
                </a:lnTo>
                <a:lnTo>
                  <a:pt x="343" y="939"/>
                </a:lnTo>
                <a:lnTo>
                  <a:pt x="343" y="939"/>
                </a:lnTo>
                <a:lnTo>
                  <a:pt x="326" y="940"/>
                </a:lnTo>
                <a:lnTo>
                  <a:pt x="307" y="940"/>
                </a:lnTo>
                <a:lnTo>
                  <a:pt x="298" y="940"/>
                </a:lnTo>
                <a:lnTo>
                  <a:pt x="293" y="939"/>
                </a:lnTo>
                <a:lnTo>
                  <a:pt x="289" y="936"/>
                </a:lnTo>
                <a:lnTo>
                  <a:pt x="289" y="935"/>
                </a:lnTo>
                <a:lnTo>
                  <a:pt x="289" y="934"/>
                </a:lnTo>
                <a:lnTo>
                  <a:pt x="289" y="934"/>
                </a:lnTo>
                <a:lnTo>
                  <a:pt x="292" y="931"/>
                </a:lnTo>
                <a:lnTo>
                  <a:pt x="296" y="928"/>
                </a:lnTo>
                <a:lnTo>
                  <a:pt x="307" y="923"/>
                </a:lnTo>
                <a:lnTo>
                  <a:pt x="316" y="919"/>
                </a:lnTo>
                <a:lnTo>
                  <a:pt x="320" y="916"/>
                </a:lnTo>
                <a:lnTo>
                  <a:pt x="322" y="912"/>
                </a:lnTo>
                <a:lnTo>
                  <a:pt x="322" y="912"/>
                </a:lnTo>
                <a:lnTo>
                  <a:pt x="322" y="902"/>
                </a:lnTo>
                <a:lnTo>
                  <a:pt x="319" y="891"/>
                </a:lnTo>
                <a:lnTo>
                  <a:pt x="316" y="879"/>
                </a:lnTo>
                <a:lnTo>
                  <a:pt x="207" y="879"/>
                </a:lnTo>
                <a:lnTo>
                  <a:pt x="207" y="879"/>
                </a:lnTo>
                <a:lnTo>
                  <a:pt x="196" y="891"/>
                </a:lnTo>
                <a:lnTo>
                  <a:pt x="188" y="901"/>
                </a:lnTo>
                <a:lnTo>
                  <a:pt x="180" y="906"/>
                </a:lnTo>
                <a:lnTo>
                  <a:pt x="180" y="906"/>
                </a:lnTo>
                <a:lnTo>
                  <a:pt x="174" y="908"/>
                </a:lnTo>
                <a:lnTo>
                  <a:pt x="168" y="908"/>
                </a:lnTo>
                <a:lnTo>
                  <a:pt x="147" y="908"/>
                </a:lnTo>
                <a:lnTo>
                  <a:pt x="120" y="906"/>
                </a:lnTo>
                <a:lnTo>
                  <a:pt x="120" y="906"/>
                </a:lnTo>
                <a:lnTo>
                  <a:pt x="124" y="898"/>
                </a:lnTo>
                <a:lnTo>
                  <a:pt x="131" y="885"/>
                </a:lnTo>
                <a:lnTo>
                  <a:pt x="131" y="885"/>
                </a:lnTo>
                <a:lnTo>
                  <a:pt x="132" y="880"/>
                </a:lnTo>
                <a:lnTo>
                  <a:pt x="132" y="876"/>
                </a:lnTo>
                <a:lnTo>
                  <a:pt x="131" y="874"/>
                </a:lnTo>
                <a:lnTo>
                  <a:pt x="60" y="874"/>
                </a:lnTo>
                <a:lnTo>
                  <a:pt x="60" y="874"/>
                </a:lnTo>
                <a:lnTo>
                  <a:pt x="50" y="868"/>
                </a:lnTo>
                <a:lnTo>
                  <a:pt x="41" y="861"/>
                </a:lnTo>
                <a:lnTo>
                  <a:pt x="30" y="852"/>
                </a:lnTo>
                <a:lnTo>
                  <a:pt x="19" y="841"/>
                </a:lnTo>
                <a:lnTo>
                  <a:pt x="9" y="830"/>
                </a:lnTo>
                <a:lnTo>
                  <a:pt x="5" y="823"/>
                </a:lnTo>
                <a:lnTo>
                  <a:pt x="3" y="816"/>
                </a:lnTo>
                <a:lnTo>
                  <a:pt x="0" y="810"/>
                </a:lnTo>
                <a:lnTo>
                  <a:pt x="0" y="803"/>
                </a:lnTo>
                <a:lnTo>
                  <a:pt x="0" y="803"/>
                </a:lnTo>
                <a:lnTo>
                  <a:pt x="1" y="790"/>
                </a:lnTo>
                <a:lnTo>
                  <a:pt x="3" y="780"/>
                </a:lnTo>
                <a:lnTo>
                  <a:pt x="5" y="769"/>
                </a:lnTo>
                <a:lnTo>
                  <a:pt x="9" y="759"/>
                </a:lnTo>
                <a:lnTo>
                  <a:pt x="18" y="739"/>
                </a:lnTo>
                <a:lnTo>
                  <a:pt x="23" y="725"/>
                </a:lnTo>
                <a:lnTo>
                  <a:pt x="27" y="710"/>
                </a:lnTo>
                <a:lnTo>
                  <a:pt x="27" y="710"/>
                </a:lnTo>
                <a:lnTo>
                  <a:pt x="50" y="627"/>
                </a:lnTo>
                <a:lnTo>
                  <a:pt x="61" y="590"/>
                </a:lnTo>
                <a:lnTo>
                  <a:pt x="67" y="576"/>
                </a:lnTo>
                <a:lnTo>
                  <a:pt x="71" y="568"/>
                </a:lnTo>
                <a:lnTo>
                  <a:pt x="71" y="568"/>
                </a:lnTo>
                <a:lnTo>
                  <a:pt x="79" y="559"/>
                </a:lnTo>
                <a:lnTo>
                  <a:pt x="88" y="552"/>
                </a:lnTo>
                <a:lnTo>
                  <a:pt x="98" y="546"/>
                </a:lnTo>
                <a:lnTo>
                  <a:pt x="136" y="546"/>
                </a:lnTo>
                <a:lnTo>
                  <a:pt x="136" y="546"/>
                </a:lnTo>
                <a:lnTo>
                  <a:pt x="170" y="495"/>
                </a:lnTo>
                <a:lnTo>
                  <a:pt x="196" y="454"/>
                </a:lnTo>
                <a:lnTo>
                  <a:pt x="212" y="426"/>
                </a:lnTo>
                <a:lnTo>
                  <a:pt x="212" y="426"/>
                </a:lnTo>
                <a:lnTo>
                  <a:pt x="219" y="417"/>
                </a:lnTo>
                <a:lnTo>
                  <a:pt x="230" y="403"/>
                </a:lnTo>
                <a:lnTo>
                  <a:pt x="257" y="372"/>
                </a:lnTo>
                <a:lnTo>
                  <a:pt x="294" y="334"/>
                </a:lnTo>
                <a:lnTo>
                  <a:pt x="294" y="334"/>
                </a:lnTo>
                <a:lnTo>
                  <a:pt x="290" y="323"/>
                </a:lnTo>
                <a:lnTo>
                  <a:pt x="287" y="315"/>
                </a:lnTo>
                <a:lnTo>
                  <a:pt x="285" y="312"/>
                </a:lnTo>
                <a:lnTo>
                  <a:pt x="283" y="312"/>
                </a:lnTo>
                <a:lnTo>
                  <a:pt x="283" y="312"/>
                </a:lnTo>
                <a:lnTo>
                  <a:pt x="279" y="312"/>
                </a:lnTo>
                <a:lnTo>
                  <a:pt x="274" y="310"/>
                </a:lnTo>
                <a:lnTo>
                  <a:pt x="267" y="306"/>
                </a:lnTo>
                <a:lnTo>
                  <a:pt x="267" y="306"/>
                </a:lnTo>
                <a:lnTo>
                  <a:pt x="251" y="285"/>
                </a:lnTo>
                <a:lnTo>
                  <a:pt x="251" y="285"/>
                </a:lnTo>
                <a:lnTo>
                  <a:pt x="252" y="274"/>
                </a:lnTo>
                <a:lnTo>
                  <a:pt x="255" y="265"/>
                </a:lnTo>
                <a:lnTo>
                  <a:pt x="255" y="263"/>
                </a:lnTo>
                <a:lnTo>
                  <a:pt x="256" y="263"/>
                </a:lnTo>
                <a:lnTo>
                  <a:pt x="256" y="263"/>
                </a:lnTo>
                <a:lnTo>
                  <a:pt x="257" y="263"/>
                </a:lnTo>
                <a:lnTo>
                  <a:pt x="256" y="260"/>
                </a:lnTo>
                <a:lnTo>
                  <a:pt x="256" y="256"/>
                </a:lnTo>
                <a:lnTo>
                  <a:pt x="256" y="252"/>
                </a:lnTo>
                <a:lnTo>
                  <a:pt x="256" y="252"/>
                </a:lnTo>
                <a:lnTo>
                  <a:pt x="262" y="235"/>
                </a:lnTo>
                <a:lnTo>
                  <a:pt x="262" y="235"/>
                </a:lnTo>
                <a:lnTo>
                  <a:pt x="260" y="229"/>
                </a:lnTo>
                <a:lnTo>
                  <a:pt x="260" y="223"/>
                </a:lnTo>
                <a:lnTo>
                  <a:pt x="260" y="220"/>
                </a:lnTo>
                <a:lnTo>
                  <a:pt x="262" y="219"/>
                </a:lnTo>
                <a:lnTo>
                  <a:pt x="262" y="219"/>
                </a:lnTo>
                <a:lnTo>
                  <a:pt x="266" y="215"/>
                </a:lnTo>
                <a:lnTo>
                  <a:pt x="271" y="210"/>
                </a:lnTo>
                <a:lnTo>
                  <a:pt x="278" y="203"/>
                </a:lnTo>
                <a:lnTo>
                  <a:pt x="283" y="203"/>
                </a:lnTo>
                <a:lnTo>
                  <a:pt x="283" y="203"/>
                </a:lnTo>
                <a:lnTo>
                  <a:pt x="297" y="162"/>
                </a:lnTo>
                <a:lnTo>
                  <a:pt x="311" y="121"/>
                </a:lnTo>
                <a:lnTo>
                  <a:pt x="332" y="121"/>
                </a:lnTo>
                <a:lnTo>
                  <a:pt x="305" y="214"/>
                </a:lnTo>
                <a:lnTo>
                  <a:pt x="305" y="214"/>
                </a:lnTo>
                <a:lnTo>
                  <a:pt x="338" y="241"/>
                </a:lnTo>
                <a:lnTo>
                  <a:pt x="338" y="241"/>
                </a:lnTo>
                <a:lnTo>
                  <a:pt x="352" y="252"/>
                </a:lnTo>
                <a:lnTo>
                  <a:pt x="357" y="256"/>
                </a:lnTo>
                <a:lnTo>
                  <a:pt x="358" y="260"/>
                </a:lnTo>
                <a:lnTo>
                  <a:pt x="360" y="263"/>
                </a:lnTo>
                <a:lnTo>
                  <a:pt x="365" y="301"/>
                </a:lnTo>
                <a:lnTo>
                  <a:pt x="365" y="301"/>
                </a:lnTo>
                <a:lnTo>
                  <a:pt x="371" y="320"/>
                </a:lnTo>
                <a:lnTo>
                  <a:pt x="373" y="334"/>
                </a:lnTo>
                <a:lnTo>
                  <a:pt x="376" y="339"/>
                </a:lnTo>
                <a:lnTo>
                  <a:pt x="376" y="339"/>
                </a:lnTo>
                <a:lnTo>
                  <a:pt x="382" y="345"/>
                </a:lnTo>
                <a:lnTo>
                  <a:pt x="387" y="350"/>
                </a:lnTo>
                <a:lnTo>
                  <a:pt x="436" y="29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/>
          <p:cNvSpPr>
            <a:spLocks noEditPoints="1"/>
          </p:cNvSpPr>
          <p:nvPr/>
        </p:nvSpPr>
        <p:spPr bwMode="auto">
          <a:xfrm>
            <a:off x="2588585" y="3078713"/>
            <a:ext cx="1074738" cy="1282700"/>
          </a:xfrm>
          <a:custGeom>
            <a:avLst/>
            <a:gdLst>
              <a:gd name="T0" fmla="*/ 267 w 677"/>
              <a:gd name="T1" fmla="*/ 56 h 808"/>
              <a:gd name="T2" fmla="*/ 267 w 677"/>
              <a:gd name="T3" fmla="*/ 56 h 808"/>
              <a:gd name="T4" fmla="*/ 267 w 677"/>
              <a:gd name="T5" fmla="*/ 83 h 808"/>
              <a:gd name="T6" fmla="*/ 263 w 677"/>
              <a:gd name="T7" fmla="*/ 144 h 808"/>
              <a:gd name="T8" fmla="*/ 267 w 677"/>
              <a:gd name="T9" fmla="*/ 166 h 808"/>
              <a:gd name="T10" fmla="*/ 283 w 677"/>
              <a:gd name="T11" fmla="*/ 180 h 808"/>
              <a:gd name="T12" fmla="*/ 218 w 677"/>
              <a:gd name="T13" fmla="*/ 257 h 808"/>
              <a:gd name="T14" fmla="*/ 196 w 677"/>
              <a:gd name="T15" fmla="*/ 279 h 808"/>
              <a:gd name="T16" fmla="*/ 158 w 677"/>
              <a:gd name="T17" fmla="*/ 257 h 808"/>
              <a:gd name="T18" fmla="*/ 105 w 677"/>
              <a:gd name="T19" fmla="*/ 206 h 808"/>
              <a:gd name="T20" fmla="*/ 93 w 677"/>
              <a:gd name="T21" fmla="*/ 176 h 808"/>
              <a:gd name="T22" fmla="*/ 94 w 677"/>
              <a:gd name="T23" fmla="*/ 158 h 808"/>
              <a:gd name="T24" fmla="*/ 64 w 677"/>
              <a:gd name="T25" fmla="*/ 133 h 808"/>
              <a:gd name="T26" fmla="*/ 16 w 677"/>
              <a:gd name="T27" fmla="*/ 154 h 808"/>
              <a:gd name="T28" fmla="*/ 5 w 677"/>
              <a:gd name="T29" fmla="*/ 176 h 808"/>
              <a:gd name="T30" fmla="*/ 3 w 677"/>
              <a:gd name="T31" fmla="*/ 203 h 808"/>
              <a:gd name="T32" fmla="*/ 27 w 677"/>
              <a:gd name="T33" fmla="*/ 230 h 808"/>
              <a:gd name="T34" fmla="*/ 33 w 677"/>
              <a:gd name="T35" fmla="*/ 257 h 808"/>
              <a:gd name="T36" fmla="*/ 103 w 677"/>
              <a:gd name="T37" fmla="*/ 339 h 808"/>
              <a:gd name="T38" fmla="*/ 147 w 677"/>
              <a:gd name="T39" fmla="*/ 373 h 808"/>
              <a:gd name="T40" fmla="*/ 223 w 677"/>
              <a:gd name="T41" fmla="*/ 372 h 808"/>
              <a:gd name="T42" fmla="*/ 324 w 677"/>
              <a:gd name="T43" fmla="*/ 388 h 808"/>
              <a:gd name="T44" fmla="*/ 360 w 677"/>
              <a:gd name="T45" fmla="*/ 429 h 808"/>
              <a:gd name="T46" fmla="*/ 361 w 677"/>
              <a:gd name="T47" fmla="*/ 469 h 808"/>
              <a:gd name="T48" fmla="*/ 337 w 677"/>
              <a:gd name="T49" fmla="*/ 489 h 808"/>
              <a:gd name="T50" fmla="*/ 251 w 677"/>
              <a:gd name="T51" fmla="*/ 508 h 808"/>
              <a:gd name="T52" fmla="*/ 142 w 677"/>
              <a:gd name="T53" fmla="*/ 537 h 808"/>
              <a:gd name="T54" fmla="*/ 124 w 677"/>
              <a:gd name="T55" fmla="*/ 575 h 808"/>
              <a:gd name="T56" fmla="*/ 120 w 677"/>
              <a:gd name="T57" fmla="*/ 650 h 808"/>
              <a:gd name="T58" fmla="*/ 143 w 677"/>
              <a:gd name="T59" fmla="*/ 684 h 808"/>
              <a:gd name="T60" fmla="*/ 214 w 677"/>
              <a:gd name="T61" fmla="*/ 735 h 808"/>
              <a:gd name="T62" fmla="*/ 266 w 677"/>
              <a:gd name="T63" fmla="*/ 789 h 808"/>
              <a:gd name="T64" fmla="*/ 294 w 677"/>
              <a:gd name="T65" fmla="*/ 808 h 808"/>
              <a:gd name="T66" fmla="*/ 500 w 677"/>
              <a:gd name="T67" fmla="*/ 797 h 808"/>
              <a:gd name="T68" fmla="*/ 624 w 677"/>
              <a:gd name="T69" fmla="*/ 795 h 808"/>
              <a:gd name="T70" fmla="*/ 677 w 677"/>
              <a:gd name="T71" fmla="*/ 784 h 808"/>
              <a:gd name="T72" fmla="*/ 619 w 677"/>
              <a:gd name="T73" fmla="*/ 755 h 808"/>
              <a:gd name="T74" fmla="*/ 567 w 677"/>
              <a:gd name="T75" fmla="*/ 726 h 808"/>
              <a:gd name="T76" fmla="*/ 533 w 677"/>
              <a:gd name="T77" fmla="*/ 563 h 808"/>
              <a:gd name="T78" fmla="*/ 512 w 677"/>
              <a:gd name="T79" fmla="*/ 465 h 808"/>
              <a:gd name="T80" fmla="*/ 503 w 677"/>
              <a:gd name="T81" fmla="*/ 394 h 808"/>
              <a:gd name="T82" fmla="*/ 478 w 677"/>
              <a:gd name="T83" fmla="*/ 312 h 808"/>
              <a:gd name="T84" fmla="*/ 441 w 677"/>
              <a:gd name="T85" fmla="*/ 226 h 808"/>
              <a:gd name="T86" fmla="*/ 424 w 677"/>
              <a:gd name="T87" fmla="*/ 109 h 808"/>
              <a:gd name="T88" fmla="*/ 411 w 677"/>
              <a:gd name="T89" fmla="*/ 54 h 808"/>
              <a:gd name="T90" fmla="*/ 381 w 677"/>
              <a:gd name="T91" fmla="*/ 34 h 808"/>
              <a:gd name="T92" fmla="*/ 311 w 677"/>
              <a:gd name="T93" fmla="*/ 1 h 808"/>
              <a:gd name="T94" fmla="*/ 287 w 677"/>
              <a:gd name="T95" fmla="*/ 4 h 808"/>
              <a:gd name="T96" fmla="*/ 268 w 677"/>
              <a:gd name="T97" fmla="*/ 21 h 808"/>
              <a:gd name="T98" fmla="*/ 251 w 677"/>
              <a:gd name="T99" fmla="*/ 39 h 808"/>
              <a:gd name="T100" fmla="*/ 256 w 677"/>
              <a:gd name="T101" fmla="*/ 56 h 808"/>
              <a:gd name="T102" fmla="*/ 98 w 677"/>
              <a:gd name="T103" fmla="*/ 257 h 808"/>
              <a:gd name="T104" fmla="*/ 125 w 677"/>
              <a:gd name="T105" fmla="*/ 285 h 808"/>
              <a:gd name="T106" fmla="*/ 113 w 677"/>
              <a:gd name="T107" fmla="*/ 293 h 808"/>
              <a:gd name="T108" fmla="*/ 79 w 677"/>
              <a:gd name="T109" fmla="*/ 246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7" h="808">
                <a:moveTo>
                  <a:pt x="256" y="56"/>
                </a:moveTo>
                <a:lnTo>
                  <a:pt x="256" y="56"/>
                </a:lnTo>
                <a:lnTo>
                  <a:pt x="262" y="56"/>
                </a:lnTo>
                <a:lnTo>
                  <a:pt x="266" y="57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67" y="56"/>
                </a:lnTo>
                <a:lnTo>
                  <a:pt x="270" y="69"/>
                </a:lnTo>
                <a:lnTo>
                  <a:pt x="270" y="77"/>
                </a:lnTo>
                <a:lnTo>
                  <a:pt x="268" y="80"/>
                </a:lnTo>
                <a:lnTo>
                  <a:pt x="267" y="83"/>
                </a:lnTo>
                <a:lnTo>
                  <a:pt x="267" y="83"/>
                </a:lnTo>
                <a:lnTo>
                  <a:pt x="251" y="94"/>
                </a:lnTo>
                <a:lnTo>
                  <a:pt x="262" y="116"/>
                </a:lnTo>
                <a:lnTo>
                  <a:pt x="262" y="116"/>
                </a:lnTo>
                <a:lnTo>
                  <a:pt x="262" y="132"/>
                </a:lnTo>
                <a:lnTo>
                  <a:pt x="263" y="144"/>
                </a:lnTo>
                <a:lnTo>
                  <a:pt x="262" y="148"/>
                </a:lnTo>
                <a:lnTo>
                  <a:pt x="262" y="148"/>
                </a:lnTo>
                <a:lnTo>
                  <a:pt x="262" y="151"/>
                </a:lnTo>
                <a:lnTo>
                  <a:pt x="264" y="158"/>
                </a:lnTo>
                <a:lnTo>
                  <a:pt x="267" y="166"/>
                </a:lnTo>
                <a:lnTo>
                  <a:pt x="270" y="169"/>
                </a:lnTo>
                <a:lnTo>
                  <a:pt x="272" y="170"/>
                </a:lnTo>
                <a:lnTo>
                  <a:pt x="272" y="170"/>
                </a:lnTo>
                <a:lnTo>
                  <a:pt x="278" y="174"/>
                </a:lnTo>
                <a:lnTo>
                  <a:pt x="283" y="180"/>
                </a:lnTo>
                <a:lnTo>
                  <a:pt x="289" y="186"/>
                </a:lnTo>
                <a:lnTo>
                  <a:pt x="289" y="186"/>
                </a:lnTo>
                <a:lnTo>
                  <a:pt x="259" y="215"/>
                </a:lnTo>
                <a:lnTo>
                  <a:pt x="236" y="238"/>
                </a:lnTo>
                <a:lnTo>
                  <a:pt x="218" y="257"/>
                </a:lnTo>
                <a:lnTo>
                  <a:pt x="218" y="257"/>
                </a:lnTo>
                <a:lnTo>
                  <a:pt x="208" y="268"/>
                </a:lnTo>
                <a:lnTo>
                  <a:pt x="202" y="274"/>
                </a:lnTo>
                <a:lnTo>
                  <a:pt x="196" y="279"/>
                </a:lnTo>
                <a:lnTo>
                  <a:pt x="196" y="279"/>
                </a:lnTo>
                <a:lnTo>
                  <a:pt x="191" y="278"/>
                </a:lnTo>
                <a:lnTo>
                  <a:pt x="180" y="272"/>
                </a:lnTo>
                <a:lnTo>
                  <a:pt x="166" y="266"/>
                </a:lnTo>
                <a:lnTo>
                  <a:pt x="162" y="261"/>
                </a:lnTo>
                <a:lnTo>
                  <a:pt x="158" y="257"/>
                </a:lnTo>
                <a:lnTo>
                  <a:pt x="158" y="257"/>
                </a:lnTo>
                <a:lnTo>
                  <a:pt x="146" y="245"/>
                </a:lnTo>
                <a:lnTo>
                  <a:pt x="128" y="227"/>
                </a:lnTo>
                <a:lnTo>
                  <a:pt x="110" y="211"/>
                </a:lnTo>
                <a:lnTo>
                  <a:pt x="105" y="206"/>
                </a:lnTo>
                <a:lnTo>
                  <a:pt x="103" y="203"/>
                </a:lnTo>
                <a:lnTo>
                  <a:pt x="103" y="203"/>
                </a:lnTo>
                <a:lnTo>
                  <a:pt x="102" y="197"/>
                </a:lnTo>
                <a:lnTo>
                  <a:pt x="98" y="188"/>
                </a:lnTo>
                <a:lnTo>
                  <a:pt x="93" y="176"/>
                </a:lnTo>
                <a:lnTo>
                  <a:pt x="93" y="176"/>
                </a:lnTo>
                <a:lnTo>
                  <a:pt x="94" y="173"/>
                </a:lnTo>
                <a:lnTo>
                  <a:pt x="94" y="166"/>
                </a:lnTo>
                <a:lnTo>
                  <a:pt x="94" y="162"/>
                </a:lnTo>
                <a:lnTo>
                  <a:pt x="94" y="158"/>
                </a:lnTo>
                <a:lnTo>
                  <a:pt x="91" y="152"/>
                </a:lnTo>
                <a:lnTo>
                  <a:pt x="87" y="148"/>
                </a:lnTo>
                <a:lnTo>
                  <a:pt x="87" y="148"/>
                </a:lnTo>
                <a:lnTo>
                  <a:pt x="76" y="140"/>
                </a:lnTo>
                <a:lnTo>
                  <a:pt x="64" y="133"/>
                </a:lnTo>
                <a:lnTo>
                  <a:pt x="49" y="126"/>
                </a:lnTo>
                <a:lnTo>
                  <a:pt x="49" y="61"/>
                </a:lnTo>
                <a:lnTo>
                  <a:pt x="16" y="66"/>
                </a:lnTo>
                <a:lnTo>
                  <a:pt x="16" y="154"/>
                </a:lnTo>
                <a:lnTo>
                  <a:pt x="16" y="154"/>
                </a:lnTo>
                <a:lnTo>
                  <a:pt x="13" y="165"/>
                </a:lnTo>
                <a:lnTo>
                  <a:pt x="9" y="171"/>
                </a:lnTo>
                <a:lnTo>
                  <a:pt x="7" y="174"/>
                </a:lnTo>
                <a:lnTo>
                  <a:pt x="5" y="176"/>
                </a:lnTo>
                <a:lnTo>
                  <a:pt x="5" y="176"/>
                </a:lnTo>
                <a:lnTo>
                  <a:pt x="4" y="177"/>
                </a:lnTo>
                <a:lnTo>
                  <a:pt x="1" y="180"/>
                </a:lnTo>
                <a:lnTo>
                  <a:pt x="0" y="188"/>
                </a:lnTo>
                <a:lnTo>
                  <a:pt x="1" y="199"/>
                </a:lnTo>
                <a:lnTo>
                  <a:pt x="3" y="203"/>
                </a:lnTo>
                <a:lnTo>
                  <a:pt x="5" y="208"/>
                </a:lnTo>
                <a:lnTo>
                  <a:pt x="5" y="208"/>
                </a:lnTo>
                <a:lnTo>
                  <a:pt x="12" y="218"/>
                </a:lnTo>
                <a:lnTo>
                  <a:pt x="20" y="225"/>
                </a:lnTo>
                <a:lnTo>
                  <a:pt x="27" y="230"/>
                </a:lnTo>
                <a:lnTo>
                  <a:pt x="27" y="230"/>
                </a:lnTo>
                <a:lnTo>
                  <a:pt x="27" y="231"/>
                </a:lnTo>
                <a:lnTo>
                  <a:pt x="27" y="238"/>
                </a:lnTo>
                <a:lnTo>
                  <a:pt x="30" y="248"/>
                </a:lnTo>
                <a:lnTo>
                  <a:pt x="33" y="257"/>
                </a:lnTo>
                <a:lnTo>
                  <a:pt x="33" y="257"/>
                </a:lnTo>
                <a:lnTo>
                  <a:pt x="38" y="271"/>
                </a:lnTo>
                <a:lnTo>
                  <a:pt x="38" y="274"/>
                </a:lnTo>
                <a:lnTo>
                  <a:pt x="103" y="339"/>
                </a:lnTo>
                <a:lnTo>
                  <a:pt x="103" y="339"/>
                </a:lnTo>
                <a:lnTo>
                  <a:pt x="117" y="353"/>
                </a:lnTo>
                <a:lnTo>
                  <a:pt x="129" y="364"/>
                </a:lnTo>
                <a:lnTo>
                  <a:pt x="142" y="372"/>
                </a:lnTo>
                <a:lnTo>
                  <a:pt x="142" y="372"/>
                </a:lnTo>
                <a:lnTo>
                  <a:pt x="147" y="373"/>
                </a:lnTo>
                <a:lnTo>
                  <a:pt x="155" y="375"/>
                </a:lnTo>
                <a:lnTo>
                  <a:pt x="172" y="375"/>
                </a:lnTo>
                <a:lnTo>
                  <a:pt x="196" y="372"/>
                </a:lnTo>
                <a:lnTo>
                  <a:pt x="223" y="372"/>
                </a:lnTo>
                <a:lnTo>
                  <a:pt x="223" y="372"/>
                </a:lnTo>
                <a:lnTo>
                  <a:pt x="300" y="377"/>
                </a:lnTo>
                <a:lnTo>
                  <a:pt x="300" y="377"/>
                </a:lnTo>
                <a:lnTo>
                  <a:pt x="307" y="379"/>
                </a:lnTo>
                <a:lnTo>
                  <a:pt x="315" y="383"/>
                </a:lnTo>
                <a:lnTo>
                  <a:pt x="324" y="388"/>
                </a:lnTo>
                <a:lnTo>
                  <a:pt x="332" y="394"/>
                </a:lnTo>
                <a:lnTo>
                  <a:pt x="332" y="394"/>
                </a:lnTo>
                <a:lnTo>
                  <a:pt x="360" y="416"/>
                </a:lnTo>
                <a:lnTo>
                  <a:pt x="360" y="416"/>
                </a:lnTo>
                <a:lnTo>
                  <a:pt x="360" y="429"/>
                </a:lnTo>
                <a:lnTo>
                  <a:pt x="360" y="440"/>
                </a:lnTo>
                <a:lnTo>
                  <a:pt x="360" y="448"/>
                </a:lnTo>
                <a:lnTo>
                  <a:pt x="360" y="448"/>
                </a:lnTo>
                <a:lnTo>
                  <a:pt x="362" y="462"/>
                </a:lnTo>
                <a:lnTo>
                  <a:pt x="361" y="469"/>
                </a:lnTo>
                <a:lnTo>
                  <a:pt x="360" y="476"/>
                </a:lnTo>
                <a:lnTo>
                  <a:pt x="360" y="476"/>
                </a:lnTo>
                <a:lnTo>
                  <a:pt x="356" y="480"/>
                </a:lnTo>
                <a:lnTo>
                  <a:pt x="347" y="484"/>
                </a:lnTo>
                <a:lnTo>
                  <a:pt x="337" y="489"/>
                </a:lnTo>
                <a:lnTo>
                  <a:pt x="322" y="493"/>
                </a:lnTo>
                <a:lnTo>
                  <a:pt x="287" y="503"/>
                </a:lnTo>
                <a:lnTo>
                  <a:pt x="268" y="506"/>
                </a:lnTo>
                <a:lnTo>
                  <a:pt x="251" y="508"/>
                </a:lnTo>
                <a:lnTo>
                  <a:pt x="251" y="508"/>
                </a:lnTo>
                <a:lnTo>
                  <a:pt x="214" y="514"/>
                </a:lnTo>
                <a:lnTo>
                  <a:pt x="180" y="522"/>
                </a:lnTo>
                <a:lnTo>
                  <a:pt x="165" y="527"/>
                </a:lnTo>
                <a:lnTo>
                  <a:pt x="153" y="531"/>
                </a:lnTo>
                <a:lnTo>
                  <a:pt x="142" y="537"/>
                </a:lnTo>
                <a:lnTo>
                  <a:pt x="136" y="541"/>
                </a:lnTo>
                <a:lnTo>
                  <a:pt x="136" y="541"/>
                </a:lnTo>
                <a:lnTo>
                  <a:pt x="132" y="548"/>
                </a:lnTo>
                <a:lnTo>
                  <a:pt x="128" y="560"/>
                </a:lnTo>
                <a:lnTo>
                  <a:pt x="124" y="575"/>
                </a:lnTo>
                <a:lnTo>
                  <a:pt x="120" y="591"/>
                </a:lnTo>
                <a:lnTo>
                  <a:pt x="118" y="608"/>
                </a:lnTo>
                <a:lnTo>
                  <a:pt x="117" y="624"/>
                </a:lnTo>
                <a:lnTo>
                  <a:pt x="117" y="639"/>
                </a:lnTo>
                <a:lnTo>
                  <a:pt x="120" y="650"/>
                </a:lnTo>
                <a:lnTo>
                  <a:pt x="120" y="650"/>
                </a:lnTo>
                <a:lnTo>
                  <a:pt x="124" y="660"/>
                </a:lnTo>
                <a:lnTo>
                  <a:pt x="129" y="668"/>
                </a:lnTo>
                <a:lnTo>
                  <a:pt x="136" y="676"/>
                </a:lnTo>
                <a:lnTo>
                  <a:pt x="143" y="684"/>
                </a:lnTo>
                <a:lnTo>
                  <a:pt x="158" y="699"/>
                </a:lnTo>
                <a:lnTo>
                  <a:pt x="174" y="710"/>
                </a:lnTo>
                <a:lnTo>
                  <a:pt x="174" y="710"/>
                </a:lnTo>
                <a:lnTo>
                  <a:pt x="203" y="726"/>
                </a:lnTo>
                <a:lnTo>
                  <a:pt x="214" y="735"/>
                </a:lnTo>
                <a:lnTo>
                  <a:pt x="223" y="743"/>
                </a:lnTo>
                <a:lnTo>
                  <a:pt x="223" y="743"/>
                </a:lnTo>
                <a:lnTo>
                  <a:pt x="237" y="758"/>
                </a:lnTo>
                <a:lnTo>
                  <a:pt x="256" y="780"/>
                </a:lnTo>
                <a:lnTo>
                  <a:pt x="266" y="789"/>
                </a:lnTo>
                <a:lnTo>
                  <a:pt x="277" y="799"/>
                </a:lnTo>
                <a:lnTo>
                  <a:pt x="286" y="806"/>
                </a:lnTo>
                <a:lnTo>
                  <a:pt x="290" y="807"/>
                </a:lnTo>
                <a:lnTo>
                  <a:pt x="294" y="808"/>
                </a:lnTo>
                <a:lnTo>
                  <a:pt x="294" y="808"/>
                </a:lnTo>
                <a:lnTo>
                  <a:pt x="308" y="808"/>
                </a:lnTo>
                <a:lnTo>
                  <a:pt x="332" y="807"/>
                </a:lnTo>
                <a:lnTo>
                  <a:pt x="398" y="803"/>
                </a:lnTo>
                <a:lnTo>
                  <a:pt x="470" y="799"/>
                </a:lnTo>
                <a:lnTo>
                  <a:pt x="500" y="797"/>
                </a:lnTo>
                <a:lnTo>
                  <a:pt x="523" y="797"/>
                </a:lnTo>
                <a:lnTo>
                  <a:pt x="523" y="797"/>
                </a:lnTo>
                <a:lnTo>
                  <a:pt x="545" y="797"/>
                </a:lnTo>
                <a:lnTo>
                  <a:pt x="571" y="797"/>
                </a:lnTo>
                <a:lnTo>
                  <a:pt x="624" y="795"/>
                </a:lnTo>
                <a:lnTo>
                  <a:pt x="649" y="792"/>
                </a:lnTo>
                <a:lnTo>
                  <a:pt x="666" y="789"/>
                </a:lnTo>
                <a:lnTo>
                  <a:pt x="673" y="788"/>
                </a:lnTo>
                <a:lnTo>
                  <a:pt x="676" y="785"/>
                </a:lnTo>
                <a:lnTo>
                  <a:pt x="677" y="784"/>
                </a:lnTo>
                <a:lnTo>
                  <a:pt x="676" y="781"/>
                </a:lnTo>
                <a:lnTo>
                  <a:pt x="676" y="781"/>
                </a:lnTo>
                <a:lnTo>
                  <a:pt x="666" y="776"/>
                </a:lnTo>
                <a:lnTo>
                  <a:pt x="653" y="770"/>
                </a:lnTo>
                <a:lnTo>
                  <a:pt x="619" y="755"/>
                </a:lnTo>
                <a:lnTo>
                  <a:pt x="601" y="748"/>
                </a:lnTo>
                <a:lnTo>
                  <a:pt x="586" y="740"/>
                </a:lnTo>
                <a:lnTo>
                  <a:pt x="574" y="733"/>
                </a:lnTo>
                <a:lnTo>
                  <a:pt x="570" y="729"/>
                </a:lnTo>
                <a:lnTo>
                  <a:pt x="567" y="726"/>
                </a:lnTo>
                <a:lnTo>
                  <a:pt x="567" y="726"/>
                </a:lnTo>
                <a:lnTo>
                  <a:pt x="563" y="714"/>
                </a:lnTo>
                <a:lnTo>
                  <a:pt x="557" y="692"/>
                </a:lnTo>
                <a:lnTo>
                  <a:pt x="545" y="630"/>
                </a:lnTo>
                <a:lnTo>
                  <a:pt x="533" y="563"/>
                </a:lnTo>
                <a:lnTo>
                  <a:pt x="523" y="514"/>
                </a:lnTo>
                <a:lnTo>
                  <a:pt x="523" y="514"/>
                </a:lnTo>
                <a:lnTo>
                  <a:pt x="516" y="474"/>
                </a:lnTo>
                <a:lnTo>
                  <a:pt x="515" y="469"/>
                </a:lnTo>
                <a:lnTo>
                  <a:pt x="512" y="465"/>
                </a:lnTo>
                <a:lnTo>
                  <a:pt x="512" y="465"/>
                </a:lnTo>
                <a:lnTo>
                  <a:pt x="511" y="461"/>
                </a:lnTo>
                <a:lnTo>
                  <a:pt x="510" y="451"/>
                </a:lnTo>
                <a:lnTo>
                  <a:pt x="507" y="425"/>
                </a:lnTo>
                <a:lnTo>
                  <a:pt x="503" y="394"/>
                </a:lnTo>
                <a:lnTo>
                  <a:pt x="500" y="379"/>
                </a:lnTo>
                <a:lnTo>
                  <a:pt x="496" y="366"/>
                </a:lnTo>
                <a:lnTo>
                  <a:pt x="496" y="366"/>
                </a:lnTo>
                <a:lnTo>
                  <a:pt x="488" y="341"/>
                </a:lnTo>
                <a:lnTo>
                  <a:pt x="478" y="312"/>
                </a:lnTo>
                <a:lnTo>
                  <a:pt x="463" y="263"/>
                </a:lnTo>
                <a:lnTo>
                  <a:pt x="463" y="263"/>
                </a:lnTo>
                <a:lnTo>
                  <a:pt x="459" y="253"/>
                </a:lnTo>
                <a:lnTo>
                  <a:pt x="454" y="244"/>
                </a:lnTo>
                <a:lnTo>
                  <a:pt x="441" y="226"/>
                </a:lnTo>
                <a:lnTo>
                  <a:pt x="431" y="214"/>
                </a:lnTo>
                <a:lnTo>
                  <a:pt x="425" y="208"/>
                </a:lnTo>
                <a:lnTo>
                  <a:pt x="425" y="208"/>
                </a:lnTo>
                <a:lnTo>
                  <a:pt x="425" y="152"/>
                </a:lnTo>
                <a:lnTo>
                  <a:pt x="424" y="109"/>
                </a:lnTo>
                <a:lnTo>
                  <a:pt x="422" y="91"/>
                </a:lnTo>
                <a:lnTo>
                  <a:pt x="420" y="77"/>
                </a:lnTo>
                <a:lnTo>
                  <a:pt x="420" y="77"/>
                </a:lnTo>
                <a:lnTo>
                  <a:pt x="414" y="61"/>
                </a:lnTo>
                <a:lnTo>
                  <a:pt x="411" y="54"/>
                </a:lnTo>
                <a:lnTo>
                  <a:pt x="409" y="49"/>
                </a:lnTo>
                <a:lnTo>
                  <a:pt x="405" y="43"/>
                </a:lnTo>
                <a:lnTo>
                  <a:pt x="398" y="39"/>
                </a:lnTo>
                <a:lnTo>
                  <a:pt x="391" y="36"/>
                </a:lnTo>
                <a:lnTo>
                  <a:pt x="381" y="34"/>
                </a:lnTo>
                <a:lnTo>
                  <a:pt x="381" y="34"/>
                </a:lnTo>
                <a:lnTo>
                  <a:pt x="362" y="30"/>
                </a:lnTo>
                <a:lnTo>
                  <a:pt x="346" y="28"/>
                </a:lnTo>
                <a:lnTo>
                  <a:pt x="332" y="28"/>
                </a:lnTo>
                <a:lnTo>
                  <a:pt x="311" y="1"/>
                </a:lnTo>
                <a:lnTo>
                  <a:pt x="311" y="1"/>
                </a:lnTo>
                <a:lnTo>
                  <a:pt x="308" y="1"/>
                </a:lnTo>
                <a:lnTo>
                  <a:pt x="301" y="0"/>
                </a:lnTo>
                <a:lnTo>
                  <a:pt x="293" y="2"/>
                </a:lnTo>
                <a:lnTo>
                  <a:pt x="287" y="4"/>
                </a:lnTo>
                <a:lnTo>
                  <a:pt x="283" y="6"/>
                </a:lnTo>
                <a:lnTo>
                  <a:pt x="283" y="6"/>
                </a:lnTo>
                <a:lnTo>
                  <a:pt x="277" y="12"/>
                </a:lnTo>
                <a:lnTo>
                  <a:pt x="272" y="17"/>
                </a:lnTo>
                <a:lnTo>
                  <a:pt x="268" y="21"/>
                </a:lnTo>
                <a:lnTo>
                  <a:pt x="262" y="28"/>
                </a:lnTo>
                <a:lnTo>
                  <a:pt x="262" y="28"/>
                </a:lnTo>
                <a:lnTo>
                  <a:pt x="251" y="36"/>
                </a:lnTo>
                <a:lnTo>
                  <a:pt x="251" y="38"/>
                </a:lnTo>
                <a:lnTo>
                  <a:pt x="251" y="39"/>
                </a:lnTo>
                <a:lnTo>
                  <a:pt x="251" y="39"/>
                </a:lnTo>
                <a:lnTo>
                  <a:pt x="253" y="41"/>
                </a:lnTo>
                <a:lnTo>
                  <a:pt x="256" y="43"/>
                </a:lnTo>
                <a:lnTo>
                  <a:pt x="262" y="45"/>
                </a:lnTo>
                <a:lnTo>
                  <a:pt x="256" y="56"/>
                </a:lnTo>
                <a:close/>
                <a:moveTo>
                  <a:pt x="65" y="219"/>
                </a:moveTo>
                <a:lnTo>
                  <a:pt x="65" y="219"/>
                </a:lnTo>
                <a:lnTo>
                  <a:pt x="76" y="231"/>
                </a:lnTo>
                <a:lnTo>
                  <a:pt x="87" y="244"/>
                </a:lnTo>
                <a:lnTo>
                  <a:pt x="98" y="257"/>
                </a:lnTo>
                <a:lnTo>
                  <a:pt x="98" y="257"/>
                </a:lnTo>
                <a:lnTo>
                  <a:pt x="108" y="270"/>
                </a:lnTo>
                <a:lnTo>
                  <a:pt x="117" y="278"/>
                </a:lnTo>
                <a:lnTo>
                  <a:pt x="123" y="282"/>
                </a:lnTo>
                <a:lnTo>
                  <a:pt x="125" y="285"/>
                </a:lnTo>
                <a:lnTo>
                  <a:pt x="125" y="285"/>
                </a:lnTo>
                <a:lnTo>
                  <a:pt x="125" y="301"/>
                </a:lnTo>
                <a:lnTo>
                  <a:pt x="125" y="301"/>
                </a:lnTo>
                <a:lnTo>
                  <a:pt x="120" y="298"/>
                </a:lnTo>
                <a:lnTo>
                  <a:pt x="113" y="293"/>
                </a:lnTo>
                <a:lnTo>
                  <a:pt x="103" y="285"/>
                </a:lnTo>
                <a:lnTo>
                  <a:pt x="103" y="285"/>
                </a:lnTo>
                <a:lnTo>
                  <a:pt x="98" y="278"/>
                </a:lnTo>
                <a:lnTo>
                  <a:pt x="91" y="268"/>
                </a:lnTo>
                <a:lnTo>
                  <a:pt x="79" y="246"/>
                </a:lnTo>
                <a:lnTo>
                  <a:pt x="65" y="219"/>
                </a:lnTo>
                <a:lnTo>
                  <a:pt x="65" y="2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/>
          <p:cNvSpPr>
            <a:spLocks noEditPoints="1"/>
          </p:cNvSpPr>
          <p:nvPr/>
        </p:nvSpPr>
        <p:spPr bwMode="auto">
          <a:xfrm>
            <a:off x="6441123" y="2831230"/>
            <a:ext cx="776214" cy="1552428"/>
          </a:xfrm>
          <a:custGeom>
            <a:avLst/>
            <a:gdLst>
              <a:gd name="T0" fmla="*/ 227 w 540"/>
              <a:gd name="T1" fmla="*/ 5 h 1080"/>
              <a:gd name="T2" fmla="*/ 212 w 540"/>
              <a:gd name="T3" fmla="*/ 11 h 1080"/>
              <a:gd name="T4" fmla="*/ 191 w 540"/>
              <a:gd name="T5" fmla="*/ 22 h 1080"/>
              <a:gd name="T6" fmla="*/ 178 w 540"/>
              <a:gd name="T7" fmla="*/ 47 h 1080"/>
              <a:gd name="T8" fmla="*/ 184 w 540"/>
              <a:gd name="T9" fmla="*/ 71 h 1080"/>
              <a:gd name="T10" fmla="*/ 191 w 540"/>
              <a:gd name="T11" fmla="*/ 110 h 1080"/>
              <a:gd name="T12" fmla="*/ 191 w 540"/>
              <a:gd name="T13" fmla="*/ 148 h 1080"/>
              <a:gd name="T14" fmla="*/ 169 w 540"/>
              <a:gd name="T15" fmla="*/ 195 h 1080"/>
              <a:gd name="T16" fmla="*/ 109 w 540"/>
              <a:gd name="T17" fmla="*/ 240 h 1080"/>
              <a:gd name="T18" fmla="*/ 56 w 540"/>
              <a:gd name="T19" fmla="*/ 172 h 1080"/>
              <a:gd name="T20" fmla="*/ 45 w 540"/>
              <a:gd name="T21" fmla="*/ 164 h 1080"/>
              <a:gd name="T22" fmla="*/ 11 w 540"/>
              <a:gd name="T23" fmla="*/ 164 h 1080"/>
              <a:gd name="T24" fmla="*/ 5 w 540"/>
              <a:gd name="T25" fmla="*/ 180 h 1080"/>
              <a:gd name="T26" fmla="*/ 5 w 540"/>
              <a:gd name="T27" fmla="*/ 202 h 1080"/>
              <a:gd name="T28" fmla="*/ 0 w 540"/>
              <a:gd name="T29" fmla="*/ 246 h 1080"/>
              <a:gd name="T30" fmla="*/ 47 w 540"/>
              <a:gd name="T31" fmla="*/ 322 h 1080"/>
              <a:gd name="T32" fmla="*/ 101 w 540"/>
              <a:gd name="T33" fmla="*/ 388 h 1080"/>
              <a:gd name="T34" fmla="*/ 184 w 540"/>
              <a:gd name="T35" fmla="*/ 380 h 1080"/>
              <a:gd name="T36" fmla="*/ 278 w 540"/>
              <a:gd name="T37" fmla="*/ 371 h 1080"/>
              <a:gd name="T38" fmla="*/ 305 w 540"/>
              <a:gd name="T39" fmla="*/ 386 h 1080"/>
              <a:gd name="T40" fmla="*/ 301 w 540"/>
              <a:gd name="T41" fmla="*/ 450 h 1080"/>
              <a:gd name="T42" fmla="*/ 223 w 540"/>
              <a:gd name="T43" fmla="*/ 622 h 1080"/>
              <a:gd name="T44" fmla="*/ 189 w 540"/>
              <a:gd name="T45" fmla="*/ 704 h 1080"/>
              <a:gd name="T46" fmla="*/ 163 w 540"/>
              <a:gd name="T47" fmla="*/ 821 h 1080"/>
              <a:gd name="T48" fmla="*/ 206 w 540"/>
              <a:gd name="T49" fmla="*/ 849 h 1080"/>
              <a:gd name="T50" fmla="*/ 278 w 540"/>
              <a:gd name="T51" fmla="*/ 846 h 1080"/>
              <a:gd name="T52" fmla="*/ 256 w 540"/>
              <a:gd name="T53" fmla="*/ 950 h 1080"/>
              <a:gd name="T54" fmla="*/ 234 w 540"/>
              <a:gd name="T55" fmla="*/ 955 h 1080"/>
              <a:gd name="T56" fmla="*/ 201 w 540"/>
              <a:gd name="T57" fmla="*/ 1020 h 1080"/>
              <a:gd name="T58" fmla="*/ 174 w 540"/>
              <a:gd name="T59" fmla="*/ 1048 h 1080"/>
              <a:gd name="T60" fmla="*/ 332 w 540"/>
              <a:gd name="T61" fmla="*/ 1070 h 1080"/>
              <a:gd name="T62" fmla="*/ 452 w 540"/>
              <a:gd name="T63" fmla="*/ 977 h 1080"/>
              <a:gd name="T64" fmla="*/ 447 w 540"/>
              <a:gd name="T65" fmla="*/ 955 h 1080"/>
              <a:gd name="T66" fmla="*/ 418 w 540"/>
              <a:gd name="T67" fmla="*/ 950 h 1080"/>
              <a:gd name="T68" fmla="*/ 376 w 540"/>
              <a:gd name="T69" fmla="*/ 900 h 1080"/>
              <a:gd name="T70" fmla="*/ 392 w 540"/>
              <a:gd name="T71" fmla="*/ 839 h 1080"/>
              <a:gd name="T72" fmla="*/ 504 w 540"/>
              <a:gd name="T73" fmla="*/ 845 h 1080"/>
              <a:gd name="T74" fmla="*/ 526 w 540"/>
              <a:gd name="T75" fmla="*/ 598 h 1080"/>
              <a:gd name="T76" fmla="*/ 496 w 540"/>
              <a:gd name="T77" fmla="*/ 453 h 1080"/>
              <a:gd name="T78" fmla="*/ 463 w 540"/>
              <a:gd name="T79" fmla="*/ 414 h 1080"/>
              <a:gd name="T80" fmla="*/ 467 w 540"/>
              <a:gd name="T81" fmla="*/ 405 h 1080"/>
              <a:gd name="T82" fmla="*/ 451 w 540"/>
              <a:gd name="T83" fmla="*/ 369 h 1080"/>
              <a:gd name="T84" fmla="*/ 430 w 540"/>
              <a:gd name="T85" fmla="*/ 311 h 1080"/>
              <a:gd name="T86" fmla="*/ 392 w 540"/>
              <a:gd name="T87" fmla="*/ 159 h 1080"/>
              <a:gd name="T88" fmla="*/ 349 w 540"/>
              <a:gd name="T89" fmla="*/ 66 h 1080"/>
              <a:gd name="T90" fmla="*/ 317 w 540"/>
              <a:gd name="T91" fmla="*/ 13 h 1080"/>
              <a:gd name="T92" fmla="*/ 272 w 540"/>
              <a:gd name="T93" fmla="*/ 0 h 1080"/>
              <a:gd name="T94" fmla="*/ 256 w 540"/>
              <a:gd name="T95" fmla="*/ 7 h 1080"/>
              <a:gd name="T96" fmla="*/ 77 w 540"/>
              <a:gd name="T97" fmla="*/ 261 h 1080"/>
              <a:gd name="T98" fmla="*/ 95 w 540"/>
              <a:gd name="T99" fmla="*/ 277 h 1080"/>
              <a:gd name="T100" fmla="*/ 60 w 540"/>
              <a:gd name="T101" fmla="*/ 284 h 1080"/>
              <a:gd name="T102" fmla="*/ 54 w 540"/>
              <a:gd name="T103" fmla="*/ 246 h 1080"/>
              <a:gd name="T104" fmla="*/ 343 w 540"/>
              <a:gd name="T105" fmla="*/ 944 h 1080"/>
              <a:gd name="T106" fmla="*/ 327 w 540"/>
              <a:gd name="T107" fmla="*/ 1004 h 1080"/>
              <a:gd name="T108" fmla="*/ 306 w 540"/>
              <a:gd name="T109" fmla="*/ 969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0" h="1080">
                <a:moveTo>
                  <a:pt x="256" y="7"/>
                </a:moveTo>
                <a:lnTo>
                  <a:pt x="256" y="7"/>
                </a:lnTo>
                <a:lnTo>
                  <a:pt x="244" y="5"/>
                </a:lnTo>
                <a:lnTo>
                  <a:pt x="233" y="3"/>
                </a:lnTo>
                <a:lnTo>
                  <a:pt x="227" y="5"/>
                </a:lnTo>
                <a:lnTo>
                  <a:pt x="223" y="6"/>
                </a:lnTo>
                <a:lnTo>
                  <a:pt x="223" y="6"/>
                </a:lnTo>
                <a:lnTo>
                  <a:pt x="214" y="11"/>
                </a:lnTo>
                <a:lnTo>
                  <a:pt x="212" y="11"/>
                </a:lnTo>
                <a:lnTo>
                  <a:pt x="212" y="11"/>
                </a:lnTo>
                <a:lnTo>
                  <a:pt x="210" y="11"/>
                </a:lnTo>
                <a:lnTo>
                  <a:pt x="203" y="13"/>
                </a:lnTo>
                <a:lnTo>
                  <a:pt x="196" y="15"/>
                </a:lnTo>
                <a:lnTo>
                  <a:pt x="193" y="18"/>
                </a:lnTo>
                <a:lnTo>
                  <a:pt x="191" y="22"/>
                </a:lnTo>
                <a:lnTo>
                  <a:pt x="191" y="22"/>
                </a:lnTo>
                <a:lnTo>
                  <a:pt x="186" y="30"/>
                </a:lnTo>
                <a:lnTo>
                  <a:pt x="182" y="37"/>
                </a:lnTo>
                <a:lnTo>
                  <a:pt x="180" y="44"/>
                </a:lnTo>
                <a:lnTo>
                  <a:pt x="178" y="47"/>
                </a:lnTo>
                <a:lnTo>
                  <a:pt x="180" y="50"/>
                </a:lnTo>
                <a:lnTo>
                  <a:pt x="180" y="50"/>
                </a:lnTo>
                <a:lnTo>
                  <a:pt x="182" y="56"/>
                </a:lnTo>
                <a:lnTo>
                  <a:pt x="184" y="65"/>
                </a:lnTo>
                <a:lnTo>
                  <a:pt x="184" y="71"/>
                </a:lnTo>
                <a:lnTo>
                  <a:pt x="185" y="77"/>
                </a:lnTo>
                <a:lnTo>
                  <a:pt x="185" y="77"/>
                </a:lnTo>
                <a:lnTo>
                  <a:pt x="188" y="93"/>
                </a:lnTo>
                <a:lnTo>
                  <a:pt x="191" y="110"/>
                </a:lnTo>
                <a:lnTo>
                  <a:pt x="191" y="110"/>
                </a:lnTo>
                <a:lnTo>
                  <a:pt x="193" y="120"/>
                </a:lnTo>
                <a:lnTo>
                  <a:pt x="196" y="131"/>
                </a:lnTo>
                <a:lnTo>
                  <a:pt x="196" y="131"/>
                </a:lnTo>
                <a:lnTo>
                  <a:pt x="195" y="137"/>
                </a:lnTo>
                <a:lnTo>
                  <a:pt x="191" y="148"/>
                </a:lnTo>
                <a:lnTo>
                  <a:pt x="180" y="170"/>
                </a:lnTo>
                <a:lnTo>
                  <a:pt x="180" y="170"/>
                </a:lnTo>
                <a:lnTo>
                  <a:pt x="174" y="179"/>
                </a:lnTo>
                <a:lnTo>
                  <a:pt x="171" y="187"/>
                </a:lnTo>
                <a:lnTo>
                  <a:pt x="169" y="195"/>
                </a:lnTo>
                <a:lnTo>
                  <a:pt x="169" y="202"/>
                </a:lnTo>
                <a:lnTo>
                  <a:pt x="169" y="202"/>
                </a:lnTo>
                <a:lnTo>
                  <a:pt x="177" y="243"/>
                </a:lnTo>
                <a:lnTo>
                  <a:pt x="185" y="279"/>
                </a:lnTo>
                <a:lnTo>
                  <a:pt x="109" y="240"/>
                </a:lnTo>
                <a:lnTo>
                  <a:pt x="92" y="202"/>
                </a:lnTo>
                <a:lnTo>
                  <a:pt x="76" y="191"/>
                </a:lnTo>
                <a:lnTo>
                  <a:pt x="60" y="180"/>
                </a:lnTo>
                <a:lnTo>
                  <a:pt x="60" y="180"/>
                </a:lnTo>
                <a:lnTo>
                  <a:pt x="56" y="172"/>
                </a:lnTo>
                <a:lnTo>
                  <a:pt x="53" y="167"/>
                </a:lnTo>
                <a:lnTo>
                  <a:pt x="49" y="164"/>
                </a:lnTo>
                <a:lnTo>
                  <a:pt x="49" y="164"/>
                </a:lnTo>
                <a:lnTo>
                  <a:pt x="46" y="163"/>
                </a:lnTo>
                <a:lnTo>
                  <a:pt x="45" y="164"/>
                </a:lnTo>
                <a:lnTo>
                  <a:pt x="43" y="164"/>
                </a:lnTo>
                <a:lnTo>
                  <a:pt x="43" y="126"/>
                </a:lnTo>
                <a:lnTo>
                  <a:pt x="11" y="126"/>
                </a:lnTo>
                <a:lnTo>
                  <a:pt x="11" y="164"/>
                </a:lnTo>
                <a:lnTo>
                  <a:pt x="11" y="164"/>
                </a:lnTo>
                <a:lnTo>
                  <a:pt x="9" y="168"/>
                </a:lnTo>
                <a:lnTo>
                  <a:pt x="5" y="175"/>
                </a:lnTo>
                <a:lnTo>
                  <a:pt x="5" y="175"/>
                </a:lnTo>
                <a:lnTo>
                  <a:pt x="5" y="176"/>
                </a:lnTo>
                <a:lnTo>
                  <a:pt x="5" y="180"/>
                </a:lnTo>
                <a:lnTo>
                  <a:pt x="5" y="189"/>
                </a:lnTo>
                <a:lnTo>
                  <a:pt x="7" y="197"/>
                </a:lnTo>
                <a:lnTo>
                  <a:pt x="7" y="200"/>
                </a:lnTo>
                <a:lnTo>
                  <a:pt x="5" y="202"/>
                </a:lnTo>
                <a:lnTo>
                  <a:pt x="5" y="202"/>
                </a:lnTo>
                <a:lnTo>
                  <a:pt x="2" y="209"/>
                </a:lnTo>
                <a:lnTo>
                  <a:pt x="1" y="223"/>
                </a:lnTo>
                <a:lnTo>
                  <a:pt x="0" y="236"/>
                </a:lnTo>
                <a:lnTo>
                  <a:pt x="0" y="246"/>
                </a:lnTo>
                <a:lnTo>
                  <a:pt x="0" y="246"/>
                </a:lnTo>
                <a:lnTo>
                  <a:pt x="2" y="254"/>
                </a:lnTo>
                <a:lnTo>
                  <a:pt x="8" y="262"/>
                </a:lnTo>
                <a:lnTo>
                  <a:pt x="16" y="273"/>
                </a:lnTo>
                <a:lnTo>
                  <a:pt x="16" y="273"/>
                </a:lnTo>
                <a:lnTo>
                  <a:pt x="47" y="322"/>
                </a:lnTo>
                <a:lnTo>
                  <a:pt x="72" y="358"/>
                </a:lnTo>
                <a:lnTo>
                  <a:pt x="82" y="370"/>
                </a:lnTo>
                <a:lnTo>
                  <a:pt x="87" y="377"/>
                </a:lnTo>
                <a:lnTo>
                  <a:pt x="87" y="377"/>
                </a:lnTo>
                <a:lnTo>
                  <a:pt x="101" y="388"/>
                </a:lnTo>
                <a:lnTo>
                  <a:pt x="107" y="392"/>
                </a:lnTo>
                <a:lnTo>
                  <a:pt x="114" y="393"/>
                </a:lnTo>
                <a:lnTo>
                  <a:pt x="114" y="393"/>
                </a:lnTo>
                <a:lnTo>
                  <a:pt x="139" y="389"/>
                </a:lnTo>
                <a:lnTo>
                  <a:pt x="184" y="380"/>
                </a:lnTo>
                <a:lnTo>
                  <a:pt x="245" y="366"/>
                </a:lnTo>
                <a:lnTo>
                  <a:pt x="245" y="366"/>
                </a:lnTo>
                <a:lnTo>
                  <a:pt x="260" y="369"/>
                </a:lnTo>
                <a:lnTo>
                  <a:pt x="278" y="371"/>
                </a:lnTo>
                <a:lnTo>
                  <a:pt x="278" y="371"/>
                </a:lnTo>
                <a:lnTo>
                  <a:pt x="283" y="370"/>
                </a:lnTo>
                <a:lnTo>
                  <a:pt x="290" y="366"/>
                </a:lnTo>
                <a:lnTo>
                  <a:pt x="300" y="360"/>
                </a:lnTo>
                <a:lnTo>
                  <a:pt x="300" y="360"/>
                </a:lnTo>
                <a:lnTo>
                  <a:pt x="305" y="386"/>
                </a:lnTo>
                <a:lnTo>
                  <a:pt x="309" y="405"/>
                </a:lnTo>
                <a:lnTo>
                  <a:pt x="311" y="420"/>
                </a:lnTo>
                <a:lnTo>
                  <a:pt x="311" y="420"/>
                </a:lnTo>
                <a:lnTo>
                  <a:pt x="308" y="431"/>
                </a:lnTo>
                <a:lnTo>
                  <a:pt x="301" y="450"/>
                </a:lnTo>
                <a:lnTo>
                  <a:pt x="278" y="509"/>
                </a:lnTo>
                <a:lnTo>
                  <a:pt x="264" y="542"/>
                </a:lnTo>
                <a:lnTo>
                  <a:pt x="249" y="573"/>
                </a:lnTo>
                <a:lnTo>
                  <a:pt x="236" y="600"/>
                </a:lnTo>
                <a:lnTo>
                  <a:pt x="223" y="622"/>
                </a:lnTo>
                <a:lnTo>
                  <a:pt x="223" y="622"/>
                </a:lnTo>
                <a:lnTo>
                  <a:pt x="218" y="632"/>
                </a:lnTo>
                <a:lnTo>
                  <a:pt x="211" y="644"/>
                </a:lnTo>
                <a:lnTo>
                  <a:pt x="200" y="673"/>
                </a:lnTo>
                <a:lnTo>
                  <a:pt x="189" y="704"/>
                </a:lnTo>
                <a:lnTo>
                  <a:pt x="180" y="738"/>
                </a:lnTo>
                <a:lnTo>
                  <a:pt x="171" y="770"/>
                </a:lnTo>
                <a:lnTo>
                  <a:pt x="166" y="797"/>
                </a:lnTo>
                <a:lnTo>
                  <a:pt x="163" y="816"/>
                </a:lnTo>
                <a:lnTo>
                  <a:pt x="163" y="821"/>
                </a:lnTo>
                <a:lnTo>
                  <a:pt x="163" y="824"/>
                </a:lnTo>
                <a:lnTo>
                  <a:pt x="163" y="824"/>
                </a:lnTo>
                <a:lnTo>
                  <a:pt x="171" y="831"/>
                </a:lnTo>
                <a:lnTo>
                  <a:pt x="188" y="840"/>
                </a:lnTo>
                <a:lnTo>
                  <a:pt x="206" y="849"/>
                </a:lnTo>
                <a:lnTo>
                  <a:pt x="212" y="850"/>
                </a:lnTo>
                <a:lnTo>
                  <a:pt x="218" y="851"/>
                </a:lnTo>
                <a:lnTo>
                  <a:pt x="218" y="851"/>
                </a:lnTo>
                <a:lnTo>
                  <a:pt x="278" y="846"/>
                </a:lnTo>
                <a:lnTo>
                  <a:pt x="278" y="846"/>
                </a:lnTo>
                <a:lnTo>
                  <a:pt x="268" y="898"/>
                </a:lnTo>
                <a:lnTo>
                  <a:pt x="261" y="933"/>
                </a:lnTo>
                <a:lnTo>
                  <a:pt x="257" y="945"/>
                </a:lnTo>
                <a:lnTo>
                  <a:pt x="256" y="950"/>
                </a:lnTo>
                <a:lnTo>
                  <a:pt x="256" y="950"/>
                </a:lnTo>
                <a:lnTo>
                  <a:pt x="251" y="950"/>
                </a:lnTo>
                <a:lnTo>
                  <a:pt x="244" y="950"/>
                </a:lnTo>
                <a:lnTo>
                  <a:pt x="237" y="951"/>
                </a:lnTo>
                <a:lnTo>
                  <a:pt x="236" y="952"/>
                </a:lnTo>
                <a:lnTo>
                  <a:pt x="234" y="955"/>
                </a:lnTo>
                <a:lnTo>
                  <a:pt x="234" y="955"/>
                </a:lnTo>
                <a:lnTo>
                  <a:pt x="230" y="967"/>
                </a:lnTo>
                <a:lnTo>
                  <a:pt x="219" y="988"/>
                </a:lnTo>
                <a:lnTo>
                  <a:pt x="208" y="1008"/>
                </a:lnTo>
                <a:lnTo>
                  <a:pt x="201" y="1020"/>
                </a:lnTo>
                <a:lnTo>
                  <a:pt x="201" y="1020"/>
                </a:lnTo>
                <a:lnTo>
                  <a:pt x="185" y="1035"/>
                </a:lnTo>
                <a:lnTo>
                  <a:pt x="177" y="1044"/>
                </a:lnTo>
                <a:lnTo>
                  <a:pt x="174" y="1048"/>
                </a:lnTo>
                <a:lnTo>
                  <a:pt x="174" y="1048"/>
                </a:lnTo>
                <a:lnTo>
                  <a:pt x="171" y="1050"/>
                </a:lnTo>
                <a:lnTo>
                  <a:pt x="163" y="1053"/>
                </a:lnTo>
                <a:lnTo>
                  <a:pt x="152" y="1059"/>
                </a:lnTo>
                <a:lnTo>
                  <a:pt x="152" y="1080"/>
                </a:lnTo>
                <a:lnTo>
                  <a:pt x="332" y="1070"/>
                </a:lnTo>
                <a:lnTo>
                  <a:pt x="338" y="1048"/>
                </a:lnTo>
                <a:lnTo>
                  <a:pt x="447" y="1048"/>
                </a:lnTo>
                <a:lnTo>
                  <a:pt x="447" y="1048"/>
                </a:lnTo>
                <a:lnTo>
                  <a:pt x="450" y="1015"/>
                </a:lnTo>
                <a:lnTo>
                  <a:pt x="452" y="977"/>
                </a:lnTo>
                <a:lnTo>
                  <a:pt x="452" y="977"/>
                </a:lnTo>
                <a:lnTo>
                  <a:pt x="452" y="963"/>
                </a:lnTo>
                <a:lnTo>
                  <a:pt x="450" y="958"/>
                </a:lnTo>
                <a:lnTo>
                  <a:pt x="448" y="955"/>
                </a:lnTo>
                <a:lnTo>
                  <a:pt x="447" y="955"/>
                </a:lnTo>
                <a:lnTo>
                  <a:pt x="447" y="955"/>
                </a:lnTo>
                <a:lnTo>
                  <a:pt x="435" y="955"/>
                </a:lnTo>
                <a:lnTo>
                  <a:pt x="425" y="955"/>
                </a:lnTo>
                <a:lnTo>
                  <a:pt x="425" y="955"/>
                </a:lnTo>
                <a:lnTo>
                  <a:pt x="418" y="950"/>
                </a:lnTo>
                <a:lnTo>
                  <a:pt x="403" y="936"/>
                </a:lnTo>
                <a:lnTo>
                  <a:pt x="387" y="918"/>
                </a:lnTo>
                <a:lnTo>
                  <a:pt x="380" y="909"/>
                </a:lnTo>
                <a:lnTo>
                  <a:pt x="376" y="900"/>
                </a:lnTo>
                <a:lnTo>
                  <a:pt x="376" y="900"/>
                </a:lnTo>
                <a:lnTo>
                  <a:pt x="369" y="880"/>
                </a:lnTo>
                <a:lnTo>
                  <a:pt x="364" y="860"/>
                </a:lnTo>
                <a:lnTo>
                  <a:pt x="360" y="835"/>
                </a:lnTo>
                <a:lnTo>
                  <a:pt x="360" y="835"/>
                </a:lnTo>
                <a:lnTo>
                  <a:pt x="392" y="839"/>
                </a:lnTo>
                <a:lnTo>
                  <a:pt x="447" y="846"/>
                </a:lnTo>
                <a:lnTo>
                  <a:pt x="447" y="846"/>
                </a:lnTo>
                <a:lnTo>
                  <a:pt x="459" y="847"/>
                </a:lnTo>
                <a:lnTo>
                  <a:pt x="474" y="847"/>
                </a:lnTo>
                <a:lnTo>
                  <a:pt x="504" y="845"/>
                </a:lnTo>
                <a:lnTo>
                  <a:pt x="540" y="840"/>
                </a:lnTo>
                <a:lnTo>
                  <a:pt x="540" y="840"/>
                </a:lnTo>
                <a:lnTo>
                  <a:pt x="529" y="617"/>
                </a:lnTo>
                <a:lnTo>
                  <a:pt x="529" y="617"/>
                </a:lnTo>
                <a:lnTo>
                  <a:pt x="526" y="598"/>
                </a:lnTo>
                <a:lnTo>
                  <a:pt x="523" y="576"/>
                </a:lnTo>
                <a:lnTo>
                  <a:pt x="512" y="527"/>
                </a:lnTo>
                <a:lnTo>
                  <a:pt x="501" y="482"/>
                </a:lnTo>
                <a:lnTo>
                  <a:pt x="496" y="453"/>
                </a:lnTo>
                <a:lnTo>
                  <a:pt x="496" y="453"/>
                </a:lnTo>
                <a:lnTo>
                  <a:pt x="493" y="445"/>
                </a:lnTo>
                <a:lnTo>
                  <a:pt x="489" y="437"/>
                </a:lnTo>
                <a:lnTo>
                  <a:pt x="482" y="429"/>
                </a:lnTo>
                <a:lnTo>
                  <a:pt x="475" y="423"/>
                </a:lnTo>
                <a:lnTo>
                  <a:pt x="463" y="414"/>
                </a:lnTo>
                <a:lnTo>
                  <a:pt x="458" y="410"/>
                </a:lnTo>
                <a:lnTo>
                  <a:pt x="458" y="410"/>
                </a:lnTo>
                <a:lnTo>
                  <a:pt x="463" y="408"/>
                </a:lnTo>
                <a:lnTo>
                  <a:pt x="466" y="407"/>
                </a:lnTo>
                <a:lnTo>
                  <a:pt x="467" y="405"/>
                </a:lnTo>
                <a:lnTo>
                  <a:pt x="469" y="404"/>
                </a:lnTo>
                <a:lnTo>
                  <a:pt x="469" y="404"/>
                </a:lnTo>
                <a:lnTo>
                  <a:pt x="467" y="400"/>
                </a:lnTo>
                <a:lnTo>
                  <a:pt x="463" y="392"/>
                </a:lnTo>
                <a:lnTo>
                  <a:pt x="451" y="369"/>
                </a:lnTo>
                <a:lnTo>
                  <a:pt x="444" y="354"/>
                </a:lnTo>
                <a:lnTo>
                  <a:pt x="437" y="339"/>
                </a:lnTo>
                <a:lnTo>
                  <a:pt x="433" y="325"/>
                </a:lnTo>
                <a:lnTo>
                  <a:pt x="430" y="311"/>
                </a:lnTo>
                <a:lnTo>
                  <a:pt x="430" y="311"/>
                </a:lnTo>
                <a:lnTo>
                  <a:pt x="426" y="283"/>
                </a:lnTo>
                <a:lnTo>
                  <a:pt x="422" y="254"/>
                </a:lnTo>
                <a:lnTo>
                  <a:pt x="414" y="220"/>
                </a:lnTo>
                <a:lnTo>
                  <a:pt x="414" y="220"/>
                </a:lnTo>
                <a:lnTo>
                  <a:pt x="392" y="159"/>
                </a:lnTo>
                <a:lnTo>
                  <a:pt x="392" y="159"/>
                </a:lnTo>
                <a:lnTo>
                  <a:pt x="383" y="135"/>
                </a:lnTo>
                <a:lnTo>
                  <a:pt x="372" y="111"/>
                </a:lnTo>
                <a:lnTo>
                  <a:pt x="349" y="66"/>
                </a:lnTo>
                <a:lnTo>
                  <a:pt x="349" y="66"/>
                </a:lnTo>
                <a:lnTo>
                  <a:pt x="334" y="35"/>
                </a:lnTo>
                <a:lnTo>
                  <a:pt x="327" y="22"/>
                </a:lnTo>
                <a:lnTo>
                  <a:pt x="323" y="17"/>
                </a:lnTo>
                <a:lnTo>
                  <a:pt x="317" y="13"/>
                </a:lnTo>
                <a:lnTo>
                  <a:pt x="317" y="13"/>
                </a:lnTo>
                <a:lnTo>
                  <a:pt x="312" y="9"/>
                </a:lnTo>
                <a:lnTo>
                  <a:pt x="305" y="5"/>
                </a:lnTo>
                <a:lnTo>
                  <a:pt x="293" y="2"/>
                </a:lnTo>
                <a:lnTo>
                  <a:pt x="281" y="0"/>
                </a:lnTo>
                <a:lnTo>
                  <a:pt x="272" y="0"/>
                </a:lnTo>
                <a:lnTo>
                  <a:pt x="272" y="0"/>
                </a:lnTo>
                <a:lnTo>
                  <a:pt x="267" y="2"/>
                </a:lnTo>
                <a:lnTo>
                  <a:pt x="261" y="3"/>
                </a:lnTo>
                <a:lnTo>
                  <a:pt x="256" y="7"/>
                </a:lnTo>
                <a:lnTo>
                  <a:pt x="256" y="7"/>
                </a:lnTo>
                <a:close/>
                <a:moveTo>
                  <a:pt x="54" y="246"/>
                </a:moveTo>
                <a:lnTo>
                  <a:pt x="76" y="251"/>
                </a:lnTo>
                <a:lnTo>
                  <a:pt x="76" y="251"/>
                </a:lnTo>
                <a:lnTo>
                  <a:pt x="76" y="255"/>
                </a:lnTo>
                <a:lnTo>
                  <a:pt x="77" y="261"/>
                </a:lnTo>
                <a:lnTo>
                  <a:pt x="82" y="268"/>
                </a:lnTo>
                <a:lnTo>
                  <a:pt x="82" y="268"/>
                </a:lnTo>
                <a:lnTo>
                  <a:pt x="84" y="270"/>
                </a:lnTo>
                <a:lnTo>
                  <a:pt x="88" y="273"/>
                </a:lnTo>
                <a:lnTo>
                  <a:pt x="95" y="277"/>
                </a:lnTo>
                <a:lnTo>
                  <a:pt x="103" y="279"/>
                </a:lnTo>
                <a:lnTo>
                  <a:pt x="152" y="322"/>
                </a:lnTo>
                <a:lnTo>
                  <a:pt x="125" y="328"/>
                </a:lnTo>
                <a:lnTo>
                  <a:pt x="109" y="333"/>
                </a:lnTo>
                <a:lnTo>
                  <a:pt x="60" y="284"/>
                </a:lnTo>
                <a:lnTo>
                  <a:pt x="60" y="268"/>
                </a:lnTo>
                <a:lnTo>
                  <a:pt x="60" y="268"/>
                </a:lnTo>
                <a:lnTo>
                  <a:pt x="58" y="261"/>
                </a:lnTo>
                <a:lnTo>
                  <a:pt x="57" y="253"/>
                </a:lnTo>
                <a:lnTo>
                  <a:pt x="54" y="246"/>
                </a:lnTo>
                <a:lnTo>
                  <a:pt x="54" y="246"/>
                </a:lnTo>
                <a:close/>
                <a:moveTo>
                  <a:pt x="327" y="917"/>
                </a:moveTo>
                <a:lnTo>
                  <a:pt x="327" y="917"/>
                </a:lnTo>
                <a:lnTo>
                  <a:pt x="335" y="929"/>
                </a:lnTo>
                <a:lnTo>
                  <a:pt x="343" y="944"/>
                </a:lnTo>
                <a:lnTo>
                  <a:pt x="343" y="944"/>
                </a:lnTo>
                <a:lnTo>
                  <a:pt x="351" y="959"/>
                </a:lnTo>
                <a:lnTo>
                  <a:pt x="360" y="971"/>
                </a:lnTo>
                <a:lnTo>
                  <a:pt x="327" y="1004"/>
                </a:lnTo>
                <a:lnTo>
                  <a:pt x="327" y="1004"/>
                </a:lnTo>
                <a:lnTo>
                  <a:pt x="323" y="993"/>
                </a:lnTo>
                <a:lnTo>
                  <a:pt x="316" y="977"/>
                </a:lnTo>
                <a:lnTo>
                  <a:pt x="316" y="977"/>
                </a:lnTo>
                <a:lnTo>
                  <a:pt x="312" y="971"/>
                </a:lnTo>
                <a:lnTo>
                  <a:pt x="306" y="969"/>
                </a:lnTo>
                <a:lnTo>
                  <a:pt x="300" y="966"/>
                </a:lnTo>
                <a:lnTo>
                  <a:pt x="327" y="9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auto">
          <a:xfrm>
            <a:off x="930061" y="2753925"/>
            <a:ext cx="582070" cy="1625879"/>
          </a:xfrm>
          <a:custGeom>
            <a:avLst/>
            <a:gdLst>
              <a:gd name="T0" fmla="*/ 166 w 416"/>
              <a:gd name="T1" fmla="*/ 10 h 1162"/>
              <a:gd name="T2" fmla="*/ 125 w 416"/>
              <a:gd name="T3" fmla="*/ 40 h 1162"/>
              <a:gd name="T4" fmla="*/ 108 w 416"/>
              <a:gd name="T5" fmla="*/ 79 h 1162"/>
              <a:gd name="T6" fmla="*/ 114 w 416"/>
              <a:gd name="T7" fmla="*/ 139 h 1162"/>
              <a:gd name="T8" fmla="*/ 138 w 416"/>
              <a:gd name="T9" fmla="*/ 163 h 1162"/>
              <a:gd name="T10" fmla="*/ 102 w 416"/>
              <a:gd name="T11" fmla="*/ 206 h 1162"/>
              <a:gd name="T12" fmla="*/ 84 w 416"/>
              <a:gd name="T13" fmla="*/ 250 h 1162"/>
              <a:gd name="T14" fmla="*/ 86 w 416"/>
              <a:gd name="T15" fmla="*/ 344 h 1162"/>
              <a:gd name="T16" fmla="*/ 84 w 416"/>
              <a:gd name="T17" fmla="*/ 462 h 1162"/>
              <a:gd name="T18" fmla="*/ 78 w 416"/>
              <a:gd name="T19" fmla="*/ 514 h 1162"/>
              <a:gd name="T20" fmla="*/ 96 w 416"/>
              <a:gd name="T21" fmla="*/ 546 h 1162"/>
              <a:gd name="T22" fmla="*/ 60 w 416"/>
              <a:gd name="T23" fmla="*/ 707 h 1162"/>
              <a:gd name="T24" fmla="*/ 24 w 416"/>
              <a:gd name="T25" fmla="*/ 713 h 1162"/>
              <a:gd name="T26" fmla="*/ 12 w 416"/>
              <a:gd name="T27" fmla="*/ 785 h 1162"/>
              <a:gd name="T28" fmla="*/ 0 w 416"/>
              <a:gd name="T29" fmla="*/ 819 h 1162"/>
              <a:gd name="T30" fmla="*/ 5 w 416"/>
              <a:gd name="T31" fmla="*/ 845 h 1162"/>
              <a:gd name="T32" fmla="*/ 62 w 416"/>
              <a:gd name="T33" fmla="*/ 863 h 1162"/>
              <a:gd name="T34" fmla="*/ 125 w 416"/>
              <a:gd name="T35" fmla="*/ 875 h 1162"/>
              <a:gd name="T36" fmla="*/ 132 w 416"/>
              <a:gd name="T37" fmla="*/ 1018 h 1162"/>
              <a:gd name="T38" fmla="*/ 144 w 416"/>
              <a:gd name="T39" fmla="*/ 1126 h 1162"/>
              <a:gd name="T40" fmla="*/ 156 w 416"/>
              <a:gd name="T41" fmla="*/ 1138 h 1162"/>
              <a:gd name="T42" fmla="*/ 150 w 416"/>
              <a:gd name="T43" fmla="*/ 1150 h 1162"/>
              <a:gd name="T44" fmla="*/ 177 w 416"/>
              <a:gd name="T45" fmla="*/ 1157 h 1162"/>
              <a:gd name="T46" fmla="*/ 259 w 416"/>
              <a:gd name="T47" fmla="*/ 1160 h 1162"/>
              <a:gd name="T48" fmla="*/ 361 w 416"/>
              <a:gd name="T49" fmla="*/ 1159 h 1162"/>
              <a:gd name="T50" fmla="*/ 407 w 416"/>
              <a:gd name="T51" fmla="*/ 1150 h 1162"/>
              <a:gd name="T52" fmla="*/ 413 w 416"/>
              <a:gd name="T53" fmla="*/ 1126 h 1162"/>
              <a:gd name="T54" fmla="*/ 383 w 416"/>
              <a:gd name="T55" fmla="*/ 1126 h 1162"/>
              <a:gd name="T56" fmla="*/ 355 w 416"/>
              <a:gd name="T57" fmla="*/ 1111 h 1162"/>
              <a:gd name="T58" fmla="*/ 343 w 416"/>
              <a:gd name="T59" fmla="*/ 982 h 1162"/>
              <a:gd name="T60" fmla="*/ 331 w 416"/>
              <a:gd name="T61" fmla="*/ 864 h 1162"/>
              <a:gd name="T62" fmla="*/ 329 w 416"/>
              <a:gd name="T63" fmla="*/ 516 h 1162"/>
              <a:gd name="T64" fmla="*/ 319 w 416"/>
              <a:gd name="T65" fmla="*/ 362 h 1162"/>
              <a:gd name="T66" fmla="*/ 362 w 416"/>
              <a:gd name="T67" fmla="*/ 368 h 1162"/>
              <a:gd name="T68" fmla="*/ 395 w 416"/>
              <a:gd name="T69" fmla="*/ 366 h 1162"/>
              <a:gd name="T70" fmla="*/ 403 w 416"/>
              <a:gd name="T71" fmla="*/ 316 h 1162"/>
              <a:gd name="T72" fmla="*/ 365 w 416"/>
              <a:gd name="T73" fmla="*/ 181 h 1162"/>
              <a:gd name="T74" fmla="*/ 359 w 416"/>
              <a:gd name="T75" fmla="*/ 121 h 1162"/>
              <a:gd name="T76" fmla="*/ 365 w 416"/>
              <a:gd name="T77" fmla="*/ 37 h 1162"/>
              <a:gd name="T78" fmla="*/ 300 w 416"/>
              <a:gd name="T79" fmla="*/ 145 h 1162"/>
              <a:gd name="T80" fmla="*/ 316 w 416"/>
              <a:gd name="T81" fmla="*/ 182 h 1162"/>
              <a:gd name="T82" fmla="*/ 335 w 416"/>
              <a:gd name="T83" fmla="*/ 283 h 1162"/>
              <a:gd name="T84" fmla="*/ 309 w 416"/>
              <a:gd name="T85" fmla="*/ 248 h 1162"/>
              <a:gd name="T86" fmla="*/ 282 w 416"/>
              <a:gd name="T87" fmla="*/ 229 h 1162"/>
              <a:gd name="T88" fmla="*/ 246 w 416"/>
              <a:gd name="T89" fmla="*/ 199 h 1162"/>
              <a:gd name="T90" fmla="*/ 276 w 416"/>
              <a:gd name="T91" fmla="*/ 163 h 1162"/>
              <a:gd name="T92" fmla="*/ 294 w 416"/>
              <a:gd name="T93" fmla="*/ 121 h 1162"/>
              <a:gd name="T94" fmla="*/ 276 w 416"/>
              <a:gd name="T95" fmla="*/ 91 h 1162"/>
              <a:gd name="T96" fmla="*/ 282 w 416"/>
              <a:gd name="T97" fmla="*/ 61 h 1162"/>
              <a:gd name="T98" fmla="*/ 246 w 416"/>
              <a:gd name="T99" fmla="*/ 1 h 1162"/>
              <a:gd name="T100" fmla="*/ 216 w 416"/>
              <a:gd name="T101" fmla="*/ 1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6" h="1162">
                <a:moveTo>
                  <a:pt x="198" y="7"/>
                </a:moveTo>
                <a:lnTo>
                  <a:pt x="198" y="7"/>
                </a:lnTo>
                <a:lnTo>
                  <a:pt x="192" y="7"/>
                </a:lnTo>
                <a:lnTo>
                  <a:pt x="175" y="7"/>
                </a:lnTo>
                <a:lnTo>
                  <a:pt x="166" y="10"/>
                </a:lnTo>
                <a:lnTo>
                  <a:pt x="156" y="13"/>
                </a:lnTo>
                <a:lnTo>
                  <a:pt x="147" y="18"/>
                </a:lnTo>
                <a:lnTo>
                  <a:pt x="138" y="25"/>
                </a:lnTo>
                <a:lnTo>
                  <a:pt x="138" y="25"/>
                </a:lnTo>
                <a:lnTo>
                  <a:pt x="125" y="40"/>
                </a:lnTo>
                <a:lnTo>
                  <a:pt x="114" y="52"/>
                </a:lnTo>
                <a:lnTo>
                  <a:pt x="111" y="58"/>
                </a:lnTo>
                <a:lnTo>
                  <a:pt x="110" y="64"/>
                </a:lnTo>
                <a:lnTo>
                  <a:pt x="108" y="70"/>
                </a:lnTo>
                <a:lnTo>
                  <a:pt x="108" y="79"/>
                </a:lnTo>
                <a:lnTo>
                  <a:pt x="108" y="79"/>
                </a:lnTo>
                <a:lnTo>
                  <a:pt x="111" y="118"/>
                </a:lnTo>
                <a:lnTo>
                  <a:pt x="113" y="133"/>
                </a:lnTo>
                <a:lnTo>
                  <a:pt x="113" y="138"/>
                </a:lnTo>
                <a:lnTo>
                  <a:pt x="114" y="139"/>
                </a:lnTo>
                <a:lnTo>
                  <a:pt x="114" y="139"/>
                </a:lnTo>
                <a:lnTo>
                  <a:pt x="120" y="144"/>
                </a:lnTo>
                <a:lnTo>
                  <a:pt x="129" y="151"/>
                </a:lnTo>
                <a:lnTo>
                  <a:pt x="137" y="160"/>
                </a:lnTo>
                <a:lnTo>
                  <a:pt x="138" y="163"/>
                </a:lnTo>
                <a:lnTo>
                  <a:pt x="138" y="163"/>
                </a:lnTo>
                <a:lnTo>
                  <a:pt x="135" y="164"/>
                </a:lnTo>
                <a:lnTo>
                  <a:pt x="131" y="169"/>
                </a:lnTo>
                <a:lnTo>
                  <a:pt x="117" y="185"/>
                </a:lnTo>
                <a:lnTo>
                  <a:pt x="102" y="206"/>
                </a:lnTo>
                <a:lnTo>
                  <a:pt x="95" y="218"/>
                </a:lnTo>
                <a:lnTo>
                  <a:pt x="90" y="229"/>
                </a:lnTo>
                <a:lnTo>
                  <a:pt x="90" y="229"/>
                </a:lnTo>
                <a:lnTo>
                  <a:pt x="87" y="239"/>
                </a:lnTo>
                <a:lnTo>
                  <a:pt x="84" y="250"/>
                </a:lnTo>
                <a:lnTo>
                  <a:pt x="83" y="272"/>
                </a:lnTo>
                <a:lnTo>
                  <a:pt x="83" y="295"/>
                </a:lnTo>
                <a:lnTo>
                  <a:pt x="84" y="313"/>
                </a:lnTo>
                <a:lnTo>
                  <a:pt x="84" y="313"/>
                </a:lnTo>
                <a:lnTo>
                  <a:pt x="86" y="344"/>
                </a:lnTo>
                <a:lnTo>
                  <a:pt x="87" y="393"/>
                </a:lnTo>
                <a:lnTo>
                  <a:pt x="86" y="440"/>
                </a:lnTo>
                <a:lnTo>
                  <a:pt x="86" y="455"/>
                </a:lnTo>
                <a:lnTo>
                  <a:pt x="84" y="462"/>
                </a:lnTo>
                <a:lnTo>
                  <a:pt x="84" y="462"/>
                </a:lnTo>
                <a:lnTo>
                  <a:pt x="83" y="471"/>
                </a:lnTo>
                <a:lnTo>
                  <a:pt x="81" y="484"/>
                </a:lnTo>
                <a:lnTo>
                  <a:pt x="78" y="510"/>
                </a:lnTo>
                <a:lnTo>
                  <a:pt x="78" y="510"/>
                </a:lnTo>
                <a:lnTo>
                  <a:pt x="78" y="514"/>
                </a:lnTo>
                <a:lnTo>
                  <a:pt x="80" y="520"/>
                </a:lnTo>
                <a:lnTo>
                  <a:pt x="86" y="532"/>
                </a:lnTo>
                <a:lnTo>
                  <a:pt x="93" y="543"/>
                </a:lnTo>
                <a:lnTo>
                  <a:pt x="95" y="546"/>
                </a:lnTo>
                <a:lnTo>
                  <a:pt x="96" y="546"/>
                </a:lnTo>
                <a:lnTo>
                  <a:pt x="96" y="546"/>
                </a:lnTo>
                <a:lnTo>
                  <a:pt x="96" y="561"/>
                </a:lnTo>
                <a:lnTo>
                  <a:pt x="96" y="595"/>
                </a:lnTo>
                <a:lnTo>
                  <a:pt x="96" y="647"/>
                </a:lnTo>
                <a:lnTo>
                  <a:pt x="60" y="707"/>
                </a:lnTo>
                <a:lnTo>
                  <a:pt x="60" y="707"/>
                </a:lnTo>
                <a:lnTo>
                  <a:pt x="44" y="707"/>
                </a:lnTo>
                <a:lnTo>
                  <a:pt x="32" y="709"/>
                </a:lnTo>
                <a:lnTo>
                  <a:pt x="27" y="710"/>
                </a:lnTo>
                <a:lnTo>
                  <a:pt x="24" y="713"/>
                </a:lnTo>
                <a:lnTo>
                  <a:pt x="24" y="713"/>
                </a:lnTo>
                <a:lnTo>
                  <a:pt x="20" y="728"/>
                </a:lnTo>
                <a:lnTo>
                  <a:pt x="17" y="751"/>
                </a:lnTo>
                <a:lnTo>
                  <a:pt x="12" y="773"/>
                </a:lnTo>
                <a:lnTo>
                  <a:pt x="12" y="785"/>
                </a:lnTo>
                <a:lnTo>
                  <a:pt x="12" y="785"/>
                </a:lnTo>
                <a:lnTo>
                  <a:pt x="11" y="790"/>
                </a:lnTo>
                <a:lnTo>
                  <a:pt x="6" y="800"/>
                </a:lnTo>
                <a:lnTo>
                  <a:pt x="2" y="812"/>
                </a:lnTo>
                <a:lnTo>
                  <a:pt x="0" y="819"/>
                </a:lnTo>
                <a:lnTo>
                  <a:pt x="0" y="827"/>
                </a:lnTo>
                <a:lnTo>
                  <a:pt x="0" y="827"/>
                </a:lnTo>
                <a:lnTo>
                  <a:pt x="0" y="834"/>
                </a:lnTo>
                <a:lnTo>
                  <a:pt x="2" y="840"/>
                </a:lnTo>
                <a:lnTo>
                  <a:pt x="5" y="845"/>
                </a:lnTo>
                <a:lnTo>
                  <a:pt x="8" y="849"/>
                </a:lnTo>
                <a:lnTo>
                  <a:pt x="14" y="855"/>
                </a:lnTo>
                <a:lnTo>
                  <a:pt x="18" y="857"/>
                </a:lnTo>
                <a:lnTo>
                  <a:pt x="18" y="857"/>
                </a:lnTo>
                <a:lnTo>
                  <a:pt x="62" y="863"/>
                </a:lnTo>
                <a:lnTo>
                  <a:pt x="102" y="869"/>
                </a:lnTo>
                <a:lnTo>
                  <a:pt x="102" y="869"/>
                </a:lnTo>
                <a:lnTo>
                  <a:pt x="114" y="873"/>
                </a:lnTo>
                <a:lnTo>
                  <a:pt x="123" y="875"/>
                </a:lnTo>
                <a:lnTo>
                  <a:pt x="125" y="875"/>
                </a:lnTo>
                <a:lnTo>
                  <a:pt x="126" y="875"/>
                </a:lnTo>
                <a:lnTo>
                  <a:pt x="126" y="875"/>
                </a:lnTo>
                <a:lnTo>
                  <a:pt x="128" y="933"/>
                </a:lnTo>
                <a:lnTo>
                  <a:pt x="129" y="981"/>
                </a:lnTo>
                <a:lnTo>
                  <a:pt x="132" y="1018"/>
                </a:lnTo>
                <a:lnTo>
                  <a:pt x="132" y="1018"/>
                </a:lnTo>
                <a:lnTo>
                  <a:pt x="141" y="1086"/>
                </a:lnTo>
                <a:lnTo>
                  <a:pt x="144" y="1114"/>
                </a:lnTo>
                <a:lnTo>
                  <a:pt x="144" y="1123"/>
                </a:lnTo>
                <a:lnTo>
                  <a:pt x="144" y="1126"/>
                </a:lnTo>
                <a:lnTo>
                  <a:pt x="144" y="1126"/>
                </a:lnTo>
                <a:lnTo>
                  <a:pt x="144" y="1126"/>
                </a:lnTo>
                <a:lnTo>
                  <a:pt x="144" y="1127"/>
                </a:lnTo>
                <a:lnTo>
                  <a:pt x="148" y="1132"/>
                </a:lnTo>
                <a:lnTo>
                  <a:pt x="156" y="1138"/>
                </a:lnTo>
                <a:lnTo>
                  <a:pt x="156" y="1138"/>
                </a:lnTo>
                <a:lnTo>
                  <a:pt x="154" y="1139"/>
                </a:lnTo>
                <a:lnTo>
                  <a:pt x="151" y="1144"/>
                </a:lnTo>
                <a:lnTo>
                  <a:pt x="150" y="1147"/>
                </a:lnTo>
                <a:lnTo>
                  <a:pt x="150" y="1150"/>
                </a:lnTo>
                <a:lnTo>
                  <a:pt x="151" y="1153"/>
                </a:lnTo>
                <a:lnTo>
                  <a:pt x="156" y="1156"/>
                </a:lnTo>
                <a:lnTo>
                  <a:pt x="156" y="1156"/>
                </a:lnTo>
                <a:lnTo>
                  <a:pt x="163" y="1157"/>
                </a:lnTo>
                <a:lnTo>
                  <a:pt x="177" y="1157"/>
                </a:lnTo>
                <a:lnTo>
                  <a:pt x="208" y="1156"/>
                </a:lnTo>
                <a:lnTo>
                  <a:pt x="252" y="1150"/>
                </a:lnTo>
                <a:lnTo>
                  <a:pt x="252" y="1150"/>
                </a:lnTo>
                <a:lnTo>
                  <a:pt x="256" y="1156"/>
                </a:lnTo>
                <a:lnTo>
                  <a:pt x="259" y="1160"/>
                </a:lnTo>
                <a:lnTo>
                  <a:pt x="264" y="1162"/>
                </a:lnTo>
                <a:lnTo>
                  <a:pt x="264" y="1162"/>
                </a:lnTo>
                <a:lnTo>
                  <a:pt x="288" y="1162"/>
                </a:lnTo>
                <a:lnTo>
                  <a:pt x="335" y="1160"/>
                </a:lnTo>
                <a:lnTo>
                  <a:pt x="361" y="1159"/>
                </a:lnTo>
                <a:lnTo>
                  <a:pt x="383" y="1156"/>
                </a:lnTo>
                <a:lnTo>
                  <a:pt x="400" y="1153"/>
                </a:lnTo>
                <a:lnTo>
                  <a:pt x="404" y="1151"/>
                </a:lnTo>
                <a:lnTo>
                  <a:pt x="407" y="1150"/>
                </a:lnTo>
                <a:lnTo>
                  <a:pt x="407" y="1150"/>
                </a:lnTo>
                <a:lnTo>
                  <a:pt x="415" y="1135"/>
                </a:lnTo>
                <a:lnTo>
                  <a:pt x="416" y="1129"/>
                </a:lnTo>
                <a:lnTo>
                  <a:pt x="415" y="1127"/>
                </a:lnTo>
                <a:lnTo>
                  <a:pt x="413" y="1126"/>
                </a:lnTo>
                <a:lnTo>
                  <a:pt x="413" y="1126"/>
                </a:lnTo>
                <a:lnTo>
                  <a:pt x="409" y="1124"/>
                </a:lnTo>
                <a:lnTo>
                  <a:pt x="404" y="1126"/>
                </a:lnTo>
                <a:lnTo>
                  <a:pt x="397" y="1127"/>
                </a:lnTo>
                <a:lnTo>
                  <a:pt x="383" y="1126"/>
                </a:lnTo>
                <a:lnTo>
                  <a:pt x="383" y="1126"/>
                </a:lnTo>
                <a:lnTo>
                  <a:pt x="376" y="1124"/>
                </a:lnTo>
                <a:lnTo>
                  <a:pt x="368" y="1121"/>
                </a:lnTo>
                <a:lnTo>
                  <a:pt x="364" y="1119"/>
                </a:lnTo>
                <a:lnTo>
                  <a:pt x="359" y="1116"/>
                </a:lnTo>
                <a:lnTo>
                  <a:pt x="355" y="1111"/>
                </a:lnTo>
                <a:lnTo>
                  <a:pt x="353" y="1108"/>
                </a:lnTo>
                <a:lnTo>
                  <a:pt x="353" y="1108"/>
                </a:lnTo>
                <a:lnTo>
                  <a:pt x="349" y="1044"/>
                </a:lnTo>
                <a:lnTo>
                  <a:pt x="346" y="999"/>
                </a:lnTo>
                <a:lnTo>
                  <a:pt x="343" y="982"/>
                </a:lnTo>
                <a:lnTo>
                  <a:pt x="341" y="976"/>
                </a:lnTo>
                <a:lnTo>
                  <a:pt x="341" y="976"/>
                </a:lnTo>
                <a:lnTo>
                  <a:pt x="340" y="966"/>
                </a:lnTo>
                <a:lnTo>
                  <a:pt x="337" y="941"/>
                </a:lnTo>
                <a:lnTo>
                  <a:pt x="331" y="864"/>
                </a:lnTo>
                <a:lnTo>
                  <a:pt x="324" y="743"/>
                </a:lnTo>
                <a:lnTo>
                  <a:pt x="324" y="743"/>
                </a:lnTo>
                <a:lnTo>
                  <a:pt x="318" y="546"/>
                </a:lnTo>
                <a:lnTo>
                  <a:pt x="318" y="546"/>
                </a:lnTo>
                <a:lnTo>
                  <a:pt x="329" y="516"/>
                </a:lnTo>
                <a:lnTo>
                  <a:pt x="329" y="516"/>
                </a:lnTo>
                <a:lnTo>
                  <a:pt x="328" y="489"/>
                </a:lnTo>
                <a:lnTo>
                  <a:pt x="325" y="434"/>
                </a:lnTo>
                <a:lnTo>
                  <a:pt x="321" y="380"/>
                </a:lnTo>
                <a:lnTo>
                  <a:pt x="319" y="362"/>
                </a:lnTo>
                <a:lnTo>
                  <a:pt x="318" y="354"/>
                </a:lnTo>
                <a:lnTo>
                  <a:pt x="318" y="354"/>
                </a:lnTo>
                <a:lnTo>
                  <a:pt x="327" y="357"/>
                </a:lnTo>
                <a:lnTo>
                  <a:pt x="349" y="365"/>
                </a:lnTo>
                <a:lnTo>
                  <a:pt x="362" y="368"/>
                </a:lnTo>
                <a:lnTo>
                  <a:pt x="376" y="369"/>
                </a:lnTo>
                <a:lnTo>
                  <a:pt x="386" y="369"/>
                </a:lnTo>
                <a:lnTo>
                  <a:pt x="391" y="368"/>
                </a:lnTo>
                <a:lnTo>
                  <a:pt x="395" y="366"/>
                </a:lnTo>
                <a:lnTo>
                  <a:pt x="395" y="366"/>
                </a:lnTo>
                <a:lnTo>
                  <a:pt x="398" y="363"/>
                </a:lnTo>
                <a:lnTo>
                  <a:pt x="401" y="359"/>
                </a:lnTo>
                <a:lnTo>
                  <a:pt x="403" y="347"/>
                </a:lnTo>
                <a:lnTo>
                  <a:pt x="404" y="332"/>
                </a:lnTo>
                <a:lnTo>
                  <a:pt x="403" y="316"/>
                </a:lnTo>
                <a:lnTo>
                  <a:pt x="400" y="283"/>
                </a:lnTo>
                <a:lnTo>
                  <a:pt x="395" y="265"/>
                </a:lnTo>
                <a:lnTo>
                  <a:pt x="395" y="265"/>
                </a:lnTo>
                <a:lnTo>
                  <a:pt x="379" y="218"/>
                </a:lnTo>
                <a:lnTo>
                  <a:pt x="365" y="181"/>
                </a:lnTo>
                <a:lnTo>
                  <a:pt x="353" y="169"/>
                </a:lnTo>
                <a:lnTo>
                  <a:pt x="353" y="169"/>
                </a:lnTo>
                <a:lnTo>
                  <a:pt x="356" y="148"/>
                </a:lnTo>
                <a:lnTo>
                  <a:pt x="359" y="121"/>
                </a:lnTo>
                <a:lnTo>
                  <a:pt x="359" y="121"/>
                </a:lnTo>
                <a:lnTo>
                  <a:pt x="358" y="118"/>
                </a:lnTo>
                <a:lnTo>
                  <a:pt x="356" y="117"/>
                </a:lnTo>
                <a:lnTo>
                  <a:pt x="350" y="115"/>
                </a:lnTo>
                <a:lnTo>
                  <a:pt x="341" y="115"/>
                </a:lnTo>
                <a:lnTo>
                  <a:pt x="365" y="37"/>
                </a:lnTo>
                <a:lnTo>
                  <a:pt x="353" y="31"/>
                </a:lnTo>
                <a:lnTo>
                  <a:pt x="324" y="115"/>
                </a:lnTo>
                <a:lnTo>
                  <a:pt x="306" y="121"/>
                </a:lnTo>
                <a:lnTo>
                  <a:pt x="300" y="145"/>
                </a:lnTo>
                <a:lnTo>
                  <a:pt x="300" y="145"/>
                </a:lnTo>
                <a:lnTo>
                  <a:pt x="301" y="156"/>
                </a:lnTo>
                <a:lnTo>
                  <a:pt x="304" y="164"/>
                </a:lnTo>
                <a:lnTo>
                  <a:pt x="306" y="169"/>
                </a:lnTo>
                <a:lnTo>
                  <a:pt x="306" y="169"/>
                </a:lnTo>
                <a:lnTo>
                  <a:pt x="316" y="182"/>
                </a:lnTo>
                <a:lnTo>
                  <a:pt x="324" y="193"/>
                </a:lnTo>
                <a:lnTo>
                  <a:pt x="324" y="211"/>
                </a:lnTo>
                <a:lnTo>
                  <a:pt x="318" y="211"/>
                </a:lnTo>
                <a:lnTo>
                  <a:pt x="335" y="283"/>
                </a:lnTo>
                <a:lnTo>
                  <a:pt x="335" y="283"/>
                </a:lnTo>
                <a:lnTo>
                  <a:pt x="327" y="274"/>
                </a:lnTo>
                <a:lnTo>
                  <a:pt x="319" y="263"/>
                </a:lnTo>
                <a:lnTo>
                  <a:pt x="312" y="253"/>
                </a:lnTo>
                <a:lnTo>
                  <a:pt x="312" y="253"/>
                </a:lnTo>
                <a:lnTo>
                  <a:pt x="309" y="248"/>
                </a:lnTo>
                <a:lnTo>
                  <a:pt x="304" y="244"/>
                </a:lnTo>
                <a:lnTo>
                  <a:pt x="297" y="239"/>
                </a:lnTo>
                <a:lnTo>
                  <a:pt x="289" y="235"/>
                </a:lnTo>
                <a:lnTo>
                  <a:pt x="285" y="232"/>
                </a:lnTo>
                <a:lnTo>
                  <a:pt x="282" y="229"/>
                </a:lnTo>
                <a:lnTo>
                  <a:pt x="282" y="229"/>
                </a:lnTo>
                <a:lnTo>
                  <a:pt x="274" y="221"/>
                </a:lnTo>
                <a:lnTo>
                  <a:pt x="264" y="212"/>
                </a:lnTo>
                <a:lnTo>
                  <a:pt x="252" y="205"/>
                </a:lnTo>
                <a:lnTo>
                  <a:pt x="246" y="199"/>
                </a:lnTo>
                <a:lnTo>
                  <a:pt x="246" y="175"/>
                </a:lnTo>
                <a:lnTo>
                  <a:pt x="246" y="175"/>
                </a:lnTo>
                <a:lnTo>
                  <a:pt x="259" y="170"/>
                </a:lnTo>
                <a:lnTo>
                  <a:pt x="270" y="167"/>
                </a:lnTo>
                <a:lnTo>
                  <a:pt x="276" y="163"/>
                </a:lnTo>
                <a:lnTo>
                  <a:pt x="276" y="163"/>
                </a:lnTo>
                <a:lnTo>
                  <a:pt x="277" y="156"/>
                </a:lnTo>
                <a:lnTo>
                  <a:pt x="280" y="144"/>
                </a:lnTo>
                <a:lnTo>
                  <a:pt x="282" y="127"/>
                </a:lnTo>
                <a:lnTo>
                  <a:pt x="294" y="121"/>
                </a:lnTo>
                <a:lnTo>
                  <a:pt x="294" y="121"/>
                </a:lnTo>
                <a:lnTo>
                  <a:pt x="286" y="112"/>
                </a:lnTo>
                <a:lnTo>
                  <a:pt x="280" y="103"/>
                </a:lnTo>
                <a:lnTo>
                  <a:pt x="276" y="91"/>
                </a:lnTo>
                <a:lnTo>
                  <a:pt x="276" y="91"/>
                </a:lnTo>
                <a:lnTo>
                  <a:pt x="274" y="85"/>
                </a:lnTo>
                <a:lnTo>
                  <a:pt x="274" y="79"/>
                </a:lnTo>
                <a:lnTo>
                  <a:pt x="277" y="70"/>
                </a:lnTo>
                <a:lnTo>
                  <a:pt x="280" y="64"/>
                </a:lnTo>
                <a:lnTo>
                  <a:pt x="282" y="61"/>
                </a:lnTo>
                <a:lnTo>
                  <a:pt x="294" y="55"/>
                </a:lnTo>
                <a:lnTo>
                  <a:pt x="276" y="25"/>
                </a:lnTo>
                <a:lnTo>
                  <a:pt x="276" y="25"/>
                </a:lnTo>
                <a:lnTo>
                  <a:pt x="246" y="1"/>
                </a:lnTo>
                <a:lnTo>
                  <a:pt x="246" y="1"/>
                </a:lnTo>
                <a:lnTo>
                  <a:pt x="243" y="0"/>
                </a:lnTo>
                <a:lnTo>
                  <a:pt x="240" y="0"/>
                </a:lnTo>
                <a:lnTo>
                  <a:pt x="232" y="0"/>
                </a:lnTo>
                <a:lnTo>
                  <a:pt x="216" y="1"/>
                </a:lnTo>
                <a:lnTo>
                  <a:pt x="216" y="1"/>
                </a:lnTo>
                <a:lnTo>
                  <a:pt x="210" y="3"/>
                </a:lnTo>
                <a:lnTo>
                  <a:pt x="204" y="4"/>
                </a:lnTo>
                <a:lnTo>
                  <a:pt x="198" y="7"/>
                </a:lnTo>
                <a:lnTo>
                  <a:pt x="198" y="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6577611" y="812182"/>
            <a:ext cx="503237" cy="1646754"/>
          </a:xfrm>
          <a:custGeom>
            <a:avLst/>
            <a:gdLst>
              <a:gd name="T0" fmla="*/ 18 w 224"/>
              <a:gd name="T1" fmla="*/ 136 h 733"/>
              <a:gd name="T2" fmla="*/ 4 w 224"/>
              <a:gd name="T3" fmla="*/ 154 h 733"/>
              <a:gd name="T4" fmla="*/ 0 w 224"/>
              <a:gd name="T5" fmla="*/ 172 h 733"/>
              <a:gd name="T6" fmla="*/ 18 w 224"/>
              <a:gd name="T7" fmla="*/ 221 h 733"/>
              <a:gd name="T8" fmla="*/ 28 w 224"/>
              <a:gd name="T9" fmla="*/ 243 h 733"/>
              <a:gd name="T10" fmla="*/ 33 w 224"/>
              <a:gd name="T11" fmla="*/ 269 h 733"/>
              <a:gd name="T12" fmla="*/ 31 w 224"/>
              <a:gd name="T13" fmla="*/ 362 h 733"/>
              <a:gd name="T14" fmla="*/ 34 w 224"/>
              <a:gd name="T15" fmla="*/ 389 h 733"/>
              <a:gd name="T16" fmla="*/ 56 w 224"/>
              <a:gd name="T17" fmla="*/ 393 h 733"/>
              <a:gd name="T18" fmla="*/ 66 w 224"/>
              <a:gd name="T19" fmla="*/ 525 h 733"/>
              <a:gd name="T20" fmla="*/ 66 w 224"/>
              <a:gd name="T21" fmla="*/ 573 h 733"/>
              <a:gd name="T22" fmla="*/ 70 w 224"/>
              <a:gd name="T23" fmla="*/ 626 h 733"/>
              <a:gd name="T24" fmla="*/ 80 w 224"/>
              <a:gd name="T25" fmla="*/ 678 h 733"/>
              <a:gd name="T26" fmla="*/ 61 w 224"/>
              <a:gd name="T27" fmla="*/ 710 h 733"/>
              <a:gd name="T28" fmla="*/ 55 w 224"/>
              <a:gd name="T29" fmla="*/ 718 h 733"/>
              <a:gd name="T30" fmla="*/ 58 w 224"/>
              <a:gd name="T31" fmla="*/ 732 h 733"/>
              <a:gd name="T32" fmla="*/ 102 w 224"/>
              <a:gd name="T33" fmla="*/ 732 h 733"/>
              <a:gd name="T34" fmla="*/ 112 w 224"/>
              <a:gd name="T35" fmla="*/ 724 h 733"/>
              <a:gd name="T36" fmla="*/ 112 w 224"/>
              <a:gd name="T37" fmla="*/ 697 h 733"/>
              <a:gd name="T38" fmla="*/ 119 w 224"/>
              <a:gd name="T39" fmla="*/ 688 h 733"/>
              <a:gd name="T40" fmla="*/ 121 w 224"/>
              <a:gd name="T41" fmla="*/ 608 h 733"/>
              <a:gd name="T42" fmla="*/ 118 w 224"/>
              <a:gd name="T43" fmla="*/ 546 h 733"/>
              <a:gd name="T44" fmla="*/ 125 w 224"/>
              <a:gd name="T45" fmla="*/ 438 h 733"/>
              <a:gd name="T46" fmla="*/ 128 w 224"/>
              <a:gd name="T47" fmla="*/ 437 h 733"/>
              <a:gd name="T48" fmla="*/ 142 w 224"/>
              <a:gd name="T49" fmla="*/ 577 h 733"/>
              <a:gd name="T50" fmla="*/ 146 w 224"/>
              <a:gd name="T51" fmla="*/ 645 h 733"/>
              <a:gd name="T52" fmla="*/ 142 w 224"/>
              <a:gd name="T53" fmla="*/ 691 h 733"/>
              <a:gd name="T54" fmla="*/ 150 w 224"/>
              <a:gd name="T55" fmla="*/ 699 h 733"/>
              <a:gd name="T56" fmla="*/ 144 w 224"/>
              <a:gd name="T57" fmla="*/ 730 h 733"/>
              <a:gd name="T58" fmla="*/ 174 w 224"/>
              <a:gd name="T59" fmla="*/ 733 h 733"/>
              <a:gd name="T60" fmla="*/ 194 w 224"/>
              <a:gd name="T61" fmla="*/ 696 h 733"/>
              <a:gd name="T62" fmla="*/ 192 w 224"/>
              <a:gd name="T63" fmla="*/ 649 h 733"/>
              <a:gd name="T64" fmla="*/ 191 w 224"/>
              <a:gd name="T65" fmla="*/ 542 h 733"/>
              <a:gd name="T66" fmla="*/ 191 w 224"/>
              <a:gd name="T67" fmla="*/ 395 h 733"/>
              <a:gd name="T68" fmla="*/ 206 w 224"/>
              <a:gd name="T69" fmla="*/ 398 h 733"/>
              <a:gd name="T70" fmla="*/ 224 w 224"/>
              <a:gd name="T71" fmla="*/ 386 h 733"/>
              <a:gd name="T72" fmla="*/ 222 w 224"/>
              <a:gd name="T73" fmla="*/ 373 h 733"/>
              <a:gd name="T74" fmla="*/ 186 w 224"/>
              <a:gd name="T75" fmla="*/ 295 h 733"/>
              <a:gd name="T76" fmla="*/ 192 w 224"/>
              <a:gd name="T77" fmla="*/ 219 h 733"/>
              <a:gd name="T78" fmla="*/ 210 w 224"/>
              <a:gd name="T79" fmla="*/ 213 h 733"/>
              <a:gd name="T80" fmla="*/ 214 w 224"/>
              <a:gd name="T81" fmla="*/ 192 h 733"/>
              <a:gd name="T82" fmla="*/ 201 w 224"/>
              <a:gd name="T83" fmla="*/ 151 h 733"/>
              <a:gd name="T84" fmla="*/ 144 w 224"/>
              <a:gd name="T85" fmla="*/ 78 h 733"/>
              <a:gd name="T86" fmla="*/ 149 w 224"/>
              <a:gd name="T87" fmla="*/ 56 h 733"/>
              <a:gd name="T88" fmla="*/ 142 w 224"/>
              <a:gd name="T89" fmla="*/ 47 h 733"/>
              <a:gd name="T90" fmla="*/ 140 w 224"/>
              <a:gd name="T91" fmla="*/ 27 h 733"/>
              <a:gd name="T92" fmla="*/ 108 w 224"/>
              <a:gd name="T93" fmla="*/ 19 h 733"/>
              <a:gd name="T94" fmla="*/ 100 w 224"/>
              <a:gd name="T95" fmla="*/ 15 h 733"/>
              <a:gd name="T96" fmla="*/ 83 w 224"/>
              <a:gd name="T97" fmla="*/ 23 h 733"/>
              <a:gd name="T98" fmla="*/ 72 w 224"/>
              <a:gd name="T99" fmla="*/ 28 h 733"/>
              <a:gd name="T100" fmla="*/ 58 w 224"/>
              <a:gd name="T101" fmla="*/ 37 h 733"/>
              <a:gd name="T102" fmla="*/ 50 w 224"/>
              <a:gd name="T103" fmla="*/ 61 h 733"/>
              <a:gd name="T104" fmla="*/ 52 w 224"/>
              <a:gd name="T105" fmla="*/ 74 h 733"/>
              <a:gd name="T106" fmla="*/ 53 w 224"/>
              <a:gd name="T107" fmla="*/ 88 h 733"/>
              <a:gd name="T108" fmla="*/ 80 w 224"/>
              <a:gd name="T109" fmla="*/ 119 h 733"/>
              <a:gd name="T110" fmla="*/ 78 w 224"/>
              <a:gd name="T111" fmla="*/ 131 h 733"/>
              <a:gd name="T112" fmla="*/ 74 w 224"/>
              <a:gd name="T113" fmla="*/ 133 h 733"/>
              <a:gd name="T114" fmla="*/ 126 w 224"/>
              <a:gd name="T115" fmla="*/ 113 h 733"/>
              <a:gd name="T116" fmla="*/ 126 w 224"/>
              <a:gd name="T117" fmla="*/ 113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4" h="733">
                <a:moveTo>
                  <a:pt x="56" y="89"/>
                </a:moveTo>
                <a:lnTo>
                  <a:pt x="42" y="103"/>
                </a:lnTo>
                <a:lnTo>
                  <a:pt x="31" y="112"/>
                </a:lnTo>
                <a:lnTo>
                  <a:pt x="18" y="136"/>
                </a:lnTo>
                <a:lnTo>
                  <a:pt x="18" y="136"/>
                </a:lnTo>
                <a:lnTo>
                  <a:pt x="15" y="137"/>
                </a:lnTo>
                <a:lnTo>
                  <a:pt x="10" y="145"/>
                </a:lnTo>
                <a:lnTo>
                  <a:pt x="4" y="154"/>
                </a:lnTo>
                <a:lnTo>
                  <a:pt x="1" y="159"/>
                </a:lnTo>
                <a:lnTo>
                  <a:pt x="0" y="165"/>
                </a:lnTo>
                <a:lnTo>
                  <a:pt x="0" y="165"/>
                </a:lnTo>
                <a:lnTo>
                  <a:pt x="0" y="172"/>
                </a:lnTo>
                <a:lnTo>
                  <a:pt x="1" y="180"/>
                </a:lnTo>
                <a:lnTo>
                  <a:pt x="6" y="197"/>
                </a:lnTo>
                <a:lnTo>
                  <a:pt x="13" y="212"/>
                </a:lnTo>
                <a:lnTo>
                  <a:pt x="18" y="221"/>
                </a:lnTo>
                <a:lnTo>
                  <a:pt x="18" y="221"/>
                </a:lnTo>
                <a:lnTo>
                  <a:pt x="22" y="227"/>
                </a:lnTo>
                <a:lnTo>
                  <a:pt x="25" y="236"/>
                </a:lnTo>
                <a:lnTo>
                  <a:pt x="28" y="243"/>
                </a:lnTo>
                <a:lnTo>
                  <a:pt x="31" y="245"/>
                </a:lnTo>
                <a:lnTo>
                  <a:pt x="31" y="245"/>
                </a:lnTo>
                <a:lnTo>
                  <a:pt x="32" y="252"/>
                </a:lnTo>
                <a:lnTo>
                  <a:pt x="33" y="269"/>
                </a:lnTo>
                <a:lnTo>
                  <a:pt x="34" y="315"/>
                </a:lnTo>
                <a:lnTo>
                  <a:pt x="34" y="315"/>
                </a:lnTo>
                <a:lnTo>
                  <a:pt x="33" y="339"/>
                </a:lnTo>
                <a:lnTo>
                  <a:pt x="31" y="362"/>
                </a:lnTo>
                <a:lnTo>
                  <a:pt x="31" y="381"/>
                </a:lnTo>
                <a:lnTo>
                  <a:pt x="32" y="386"/>
                </a:lnTo>
                <a:lnTo>
                  <a:pt x="33" y="389"/>
                </a:lnTo>
                <a:lnTo>
                  <a:pt x="34" y="389"/>
                </a:lnTo>
                <a:lnTo>
                  <a:pt x="34" y="389"/>
                </a:lnTo>
                <a:lnTo>
                  <a:pt x="47" y="391"/>
                </a:lnTo>
                <a:lnTo>
                  <a:pt x="56" y="393"/>
                </a:lnTo>
                <a:lnTo>
                  <a:pt x="56" y="393"/>
                </a:lnTo>
                <a:lnTo>
                  <a:pt x="58" y="413"/>
                </a:lnTo>
                <a:lnTo>
                  <a:pt x="62" y="455"/>
                </a:lnTo>
                <a:lnTo>
                  <a:pt x="65" y="500"/>
                </a:lnTo>
                <a:lnTo>
                  <a:pt x="66" y="525"/>
                </a:lnTo>
                <a:lnTo>
                  <a:pt x="66" y="525"/>
                </a:lnTo>
                <a:lnTo>
                  <a:pt x="65" y="549"/>
                </a:lnTo>
                <a:lnTo>
                  <a:pt x="65" y="563"/>
                </a:lnTo>
                <a:lnTo>
                  <a:pt x="66" y="573"/>
                </a:lnTo>
                <a:lnTo>
                  <a:pt x="66" y="573"/>
                </a:lnTo>
                <a:lnTo>
                  <a:pt x="69" y="583"/>
                </a:lnTo>
                <a:lnTo>
                  <a:pt x="69" y="596"/>
                </a:lnTo>
                <a:lnTo>
                  <a:pt x="70" y="626"/>
                </a:lnTo>
                <a:lnTo>
                  <a:pt x="70" y="626"/>
                </a:lnTo>
                <a:lnTo>
                  <a:pt x="70" y="655"/>
                </a:lnTo>
                <a:lnTo>
                  <a:pt x="70" y="668"/>
                </a:lnTo>
                <a:lnTo>
                  <a:pt x="80" y="678"/>
                </a:lnTo>
                <a:lnTo>
                  <a:pt x="80" y="678"/>
                </a:lnTo>
                <a:lnTo>
                  <a:pt x="72" y="694"/>
                </a:lnTo>
                <a:lnTo>
                  <a:pt x="65" y="706"/>
                </a:lnTo>
                <a:lnTo>
                  <a:pt x="61" y="710"/>
                </a:lnTo>
                <a:lnTo>
                  <a:pt x="58" y="713"/>
                </a:lnTo>
                <a:lnTo>
                  <a:pt x="58" y="713"/>
                </a:lnTo>
                <a:lnTo>
                  <a:pt x="56" y="715"/>
                </a:lnTo>
                <a:lnTo>
                  <a:pt x="55" y="718"/>
                </a:lnTo>
                <a:lnTo>
                  <a:pt x="53" y="720"/>
                </a:lnTo>
                <a:lnTo>
                  <a:pt x="55" y="724"/>
                </a:lnTo>
                <a:lnTo>
                  <a:pt x="57" y="730"/>
                </a:lnTo>
                <a:lnTo>
                  <a:pt x="58" y="732"/>
                </a:lnTo>
                <a:lnTo>
                  <a:pt x="60" y="733"/>
                </a:lnTo>
                <a:lnTo>
                  <a:pt x="60" y="733"/>
                </a:lnTo>
                <a:lnTo>
                  <a:pt x="86" y="733"/>
                </a:lnTo>
                <a:lnTo>
                  <a:pt x="102" y="732"/>
                </a:lnTo>
                <a:lnTo>
                  <a:pt x="108" y="730"/>
                </a:lnTo>
                <a:lnTo>
                  <a:pt x="111" y="729"/>
                </a:lnTo>
                <a:lnTo>
                  <a:pt x="111" y="729"/>
                </a:lnTo>
                <a:lnTo>
                  <a:pt x="112" y="724"/>
                </a:lnTo>
                <a:lnTo>
                  <a:pt x="112" y="720"/>
                </a:lnTo>
                <a:lnTo>
                  <a:pt x="112" y="710"/>
                </a:lnTo>
                <a:lnTo>
                  <a:pt x="112" y="710"/>
                </a:lnTo>
                <a:lnTo>
                  <a:pt x="112" y="697"/>
                </a:lnTo>
                <a:lnTo>
                  <a:pt x="112" y="688"/>
                </a:lnTo>
                <a:lnTo>
                  <a:pt x="112" y="688"/>
                </a:lnTo>
                <a:lnTo>
                  <a:pt x="117" y="688"/>
                </a:lnTo>
                <a:lnTo>
                  <a:pt x="119" y="688"/>
                </a:lnTo>
                <a:lnTo>
                  <a:pt x="121" y="687"/>
                </a:lnTo>
                <a:lnTo>
                  <a:pt x="121" y="687"/>
                </a:lnTo>
                <a:lnTo>
                  <a:pt x="121" y="649"/>
                </a:lnTo>
                <a:lnTo>
                  <a:pt x="121" y="608"/>
                </a:lnTo>
                <a:lnTo>
                  <a:pt x="121" y="608"/>
                </a:lnTo>
                <a:lnTo>
                  <a:pt x="119" y="577"/>
                </a:lnTo>
                <a:lnTo>
                  <a:pt x="118" y="546"/>
                </a:lnTo>
                <a:lnTo>
                  <a:pt x="118" y="546"/>
                </a:lnTo>
                <a:lnTo>
                  <a:pt x="119" y="494"/>
                </a:lnTo>
                <a:lnTo>
                  <a:pt x="121" y="445"/>
                </a:lnTo>
                <a:lnTo>
                  <a:pt x="121" y="445"/>
                </a:lnTo>
                <a:lnTo>
                  <a:pt x="125" y="438"/>
                </a:lnTo>
                <a:lnTo>
                  <a:pt x="127" y="436"/>
                </a:lnTo>
                <a:lnTo>
                  <a:pt x="128" y="436"/>
                </a:lnTo>
                <a:lnTo>
                  <a:pt x="128" y="437"/>
                </a:lnTo>
                <a:lnTo>
                  <a:pt x="128" y="437"/>
                </a:lnTo>
                <a:lnTo>
                  <a:pt x="130" y="481"/>
                </a:lnTo>
                <a:lnTo>
                  <a:pt x="130" y="481"/>
                </a:lnTo>
                <a:lnTo>
                  <a:pt x="136" y="527"/>
                </a:lnTo>
                <a:lnTo>
                  <a:pt x="142" y="577"/>
                </a:lnTo>
                <a:lnTo>
                  <a:pt x="142" y="577"/>
                </a:lnTo>
                <a:lnTo>
                  <a:pt x="145" y="608"/>
                </a:lnTo>
                <a:lnTo>
                  <a:pt x="146" y="628"/>
                </a:lnTo>
                <a:lnTo>
                  <a:pt x="146" y="645"/>
                </a:lnTo>
                <a:lnTo>
                  <a:pt x="146" y="645"/>
                </a:lnTo>
                <a:lnTo>
                  <a:pt x="145" y="661"/>
                </a:lnTo>
                <a:lnTo>
                  <a:pt x="144" y="678"/>
                </a:lnTo>
                <a:lnTo>
                  <a:pt x="142" y="691"/>
                </a:lnTo>
                <a:lnTo>
                  <a:pt x="142" y="696"/>
                </a:lnTo>
                <a:lnTo>
                  <a:pt x="142" y="696"/>
                </a:lnTo>
                <a:lnTo>
                  <a:pt x="150" y="699"/>
                </a:lnTo>
                <a:lnTo>
                  <a:pt x="150" y="699"/>
                </a:lnTo>
                <a:lnTo>
                  <a:pt x="145" y="713"/>
                </a:lnTo>
                <a:lnTo>
                  <a:pt x="142" y="724"/>
                </a:lnTo>
                <a:lnTo>
                  <a:pt x="142" y="728"/>
                </a:lnTo>
                <a:lnTo>
                  <a:pt x="144" y="730"/>
                </a:lnTo>
                <a:lnTo>
                  <a:pt x="144" y="730"/>
                </a:lnTo>
                <a:lnTo>
                  <a:pt x="149" y="732"/>
                </a:lnTo>
                <a:lnTo>
                  <a:pt x="155" y="733"/>
                </a:lnTo>
                <a:lnTo>
                  <a:pt x="174" y="733"/>
                </a:lnTo>
                <a:lnTo>
                  <a:pt x="192" y="732"/>
                </a:lnTo>
                <a:lnTo>
                  <a:pt x="201" y="730"/>
                </a:lnTo>
                <a:lnTo>
                  <a:pt x="201" y="730"/>
                </a:lnTo>
                <a:lnTo>
                  <a:pt x="194" y="696"/>
                </a:lnTo>
                <a:lnTo>
                  <a:pt x="194" y="696"/>
                </a:lnTo>
                <a:lnTo>
                  <a:pt x="192" y="683"/>
                </a:lnTo>
                <a:lnTo>
                  <a:pt x="192" y="668"/>
                </a:lnTo>
                <a:lnTo>
                  <a:pt x="192" y="649"/>
                </a:lnTo>
                <a:lnTo>
                  <a:pt x="192" y="649"/>
                </a:lnTo>
                <a:lnTo>
                  <a:pt x="193" y="621"/>
                </a:lnTo>
                <a:lnTo>
                  <a:pt x="192" y="587"/>
                </a:lnTo>
                <a:lnTo>
                  <a:pt x="191" y="542"/>
                </a:lnTo>
                <a:lnTo>
                  <a:pt x="191" y="542"/>
                </a:lnTo>
                <a:lnTo>
                  <a:pt x="189" y="467"/>
                </a:lnTo>
                <a:lnTo>
                  <a:pt x="191" y="395"/>
                </a:lnTo>
                <a:lnTo>
                  <a:pt x="191" y="395"/>
                </a:lnTo>
                <a:lnTo>
                  <a:pt x="194" y="398"/>
                </a:lnTo>
                <a:lnTo>
                  <a:pt x="200" y="398"/>
                </a:lnTo>
                <a:lnTo>
                  <a:pt x="206" y="398"/>
                </a:lnTo>
                <a:lnTo>
                  <a:pt x="206" y="398"/>
                </a:lnTo>
                <a:lnTo>
                  <a:pt x="214" y="395"/>
                </a:lnTo>
                <a:lnTo>
                  <a:pt x="219" y="393"/>
                </a:lnTo>
                <a:lnTo>
                  <a:pt x="222" y="389"/>
                </a:lnTo>
                <a:lnTo>
                  <a:pt x="224" y="386"/>
                </a:lnTo>
                <a:lnTo>
                  <a:pt x="224" y="384"/>
                </a:lnTo>
                <a:lnTo>
                  <a:pt x="224" y="384"/>
                </a:lnTo>
                <a:lnTo>
                  <a:pt x="224" y="379"/>
                </a:lnTo>
                <a:lnTo>
                  <a:pt x="222" y="373"/>
                </a:lnTo>
                <a:lnTo>
                  <a:pt x="217" y="361"/>
                </a:lnTo>
                <a:lnTo>
                  <a:pt x="210" y="347"/>
                </a:lnTo>
                <a:lnTo>
                  <a:pt x="192" y="328"/>
                </a:lnTo>
                <a:lnTo>
                  <a:pt x="186" y="295"/>
                </a:lnTo>
                <a:lnTo>
                  <a:pt x="184" y="229"/>
                </a:lnTo>
                <a:lnTo>
                  <a:pt x="188" y="217"/>
                </a:lnTo>
                <a:lnTo>
                  <a:pt x="188" y="217"/>
                </a:lnTo>
                <a:lnTo>
                  <a:pt x="192" y="219"/>
                </a:lnTo>
                <a:lnTo>
                  <a:pt x="198" y="220"/>
                </a:lnTo>
                <a:lnTo>
                  <a:pt x="202" y="219"/>
                </a:lnTo>
                <a:lnTo>
                  <a:pt x="206" y="217"/>
                </a:lnTo>
                <a:lnTo>
                  <a:pt x="210" y="213"/>
                </a:lnTo>
                <a:lnTo>
                  <a:pt x="212" y="207"/>
                </a:lnTo>
                <a:lnTo>
                  <a:pt x="212" y="207"/>
                </a:lnTo>
                <a:lnTo>
                  <a:pt x="214" y="199"/>
                </a:lnTo>
                <a:lnTo>
                  <a:pt x="214" y="192"/>
                </a:lnTo>
                <a:lnTo>
                  <a:pt x="212" y="184"/>
                </a:lnTo>
                <a:lnTo>
                  <a:pt x="211" y="177"/>
                </a:lnTo>
                <a:lnTo>
                  <a:pt x="206" y="163"/>
                </a:lnTo>
                <a:lnTo>
                  <a:pt x="201" y="151"/>
                </a:lnTo>
                <a:lnTo>
                  <a:pt x="201" y="151"/>
                </a:lnTo>
                <a:lnTo>
                  <a:pt x="188" y="135"/>
                </a:lnTo>
                <a:lnTo>
                  <a:pt x="170" y="109"/>
                </a:lnTo>
                <a:lnTo>
                  <a:pt x="144" y="78"/>
                </a:lnTo>
                <a:lnTo>
                  <a:pt x="144" y="78"/>
                </a:lnTo>
                <a:lnTo>
                  <a:pt x="146" y="67"/>
                </a:lnTo>
                <a:lnTo>
                  <a:pt x="149" y="61"/>
                </a:lnTo>
                <a:lnTo>
                  <a:pt x="149" y="56"/>
                </a:lnTo>
                <a:lnTo>
                  <a:pt x="149" y="56"/>
                </a:lnTo>
                <a:lnTo>
                  <a:pt x="145" y="51"/>
                </a:lnTo>
                <a:lnTo>
                  <a:pt x="142" y="47"/>
                </a:lnTo>
                <a:lnTo>
                  <a:pt x="142" y="47"/>
                </a:lnTo>
                <a:lnTo>
                  <a:pt x="142" y="33"/>
                </a:lnTo>
                <a:lnTo>
                  <a:pt x="142" y="33"/>
                </a:lnTo>
                <a:lnTo>
                  <a:pt x="142" y="29"/>
                </a:lnTo>
                <a:lnTo>
                  <a:pt x="140" y="27"/>
                </a:lnTo>
                <a:lnTo>
                  <a:pt x="139" y="23"/>
                </a:lnTo>
                <a:lnTo>
                  <a:pt x="142" y="9"/>
                </a:lnTo>
                <a:lnTo>
                  <a:pt x="116" y="0"/>
                </a:lnTo>
                <a:lnTo>
                  <a:pt x="108" y="19"/>
                </a:lnTo>
                <a:lnTo>
                  <a:pt x="108" y="19"/>
                </a:lnTo>
                <a:lnTo>
                  <a:pt x="105" y="17"/>
                </a:lnTo>
                <a:lnTo>
                  <a:pt x="103" y="15"/>
                </a:lnTo>
                <a:lnTo>
                  <a:pt x="100" y="15"/>
                </a:lnTo>
                <a:lnTo>
                  <a:pt x="100" y="15"/>
                </a:lnTo>
                <a:lnTo>
                  <a:pt x="90" y="19"/>
                </a:lnTo>
                <a:lnTo>
                  <a:pt x="83" y="23"/>
                </a:lnTo>
                <a:lnTo>
                  <a:pt x="83" y="23"/>
                </a:lnTo>
                <a:lnTo>
                  <a:pt x="83" y="25"/>
                </a:lnTo>
                <a:lnTo>
                  <a:pt x="83" y="28"/>
                </a:lnTo>
                <a:lnTo>
                  <a:pt x="83" y="28"/>
                </a:lnTo>
                <a:lnTo>
                  <a:pt x="72" y="28"/>
                </a:lnTo>
                <a:lnTo>
                  <a:pt x="69" y="29"/>
                </a:lnTo>
                <a:lnTo>
                  <a:pt x="65" y="31"/>
                </a:lnTo>
                <a:lnTo>
                  <a:pt x="61" y="33"/>
                </a:lnTo>
                <a:lnTo>
                  <a:pt x="58" y="37"/>
                </a:lnTo>
                <a:lnTo>
                  <a:pt x="58" y="37"/>
                </a:lnTo>
                <a:lnTo>
                  <a:pt x="53" y="46"/>
                </a:lnTo>
                <a:lnTo>
                  <a:pt x="51" y="53"/>
                </a:lnTo>
                <a:lnTo>
                  <a:pt x="50" y="61"/>
                </a:lnTo>
                <a:lnTo>
                  <a:pt x="50" y="61"/>
                </a:lnTo>
                <a:lnTo>
                  <a:pt x="51" y="66"/>
                </a:lnTo>
                <a:lnTo>
                  <a:pt x="52" y="74"/>
                </a:lnTo>
                <a:lnTo>
                  <a:pt x="52" y="74"/>
                </a:lnTo>
                <a:lnTo>
                  <a:pt x="52" y="80"/>
                </a:lnTo>
                <a:lnTo>
                  <a:pt x="52" y="85"/>
                </a:lnTo>
                <a:lnTo>
                  <a:pt x="52" y="85"/>
                </a:lnTo>
                <a:lnTo>
                  <a:pt x="53" y="88"/>
                </a:lnTo>
                <a:lnTo>
                  <a:pt x="56" y="89"/>
                </a:lnTo>
                <a:lnTo>
                  <a:pt x="56" y="89"/>
                </a:lnTo>
                <a:close/>
                <a:moveTo>
                  <a:pt x="74" y="113"/>
                </a:moveTo>
                <a:lnTo>
                  <a:pt x="80" y="119"/>
                </a:lnTo>
                <a:lnTo>
                  <a:pt x="80" y="123"/>
                </a:lnTo>
                <a:lnTo>
                  <a:pt x="80" y="123"/>
                </a:lnTo>
                <a:lnTo>
                  <a:pt x="79" y="128"/>
                </a:lnTo>
                <a:lnTo>
                  <a:pt x="78" y="131"/>
                </a:lnTo>
                <a:lnTo>
                  <a:pt x="78" y="131"/>
                </a:lnTo>
                <a:lnTo>
                  <a:pt x="76" y="132"/>
                </a:lnTo>
                <a:lnTo>
                  <a:pt x="74" y="133"/>
                </a:lnTo>
                <a:lnTo>
                  <a:pt x="74" y="133"/>
                </a:lnTo>
                <a:lnTo>
                  <a:pt x="69" y="136"/>
                </a:lnTo>
                <a:lnTo>
                  <a:pt x="64" y="140"/>
                </a:lnTo>
                <a:lnTo>
                  <a:pt x="74" y="113"/>
                </a:lnTo>
                <a:close/>
                <a:moveTo>
                  <a:pt x="126" y="113"/>
                </a:moveTo>
                <a:lnTo>
                  <a:pt x="135" y="130"/>
                </a:lnTo>
                <a:lnTo>
                  <a:pt x="122" y="130"/>
                </a:lnTo>
                <a:lnTo>
                  <a:pt x="122" y="119"/>
                </a:lnTo>
                <a:lnTo>
                  <a:pt x="126" y="1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/>
          <p:cNvSpPr>
            <a:spLocks noEditPoints="1"/>
          </p:cNvSpPr>
          <p:nvPr/>
        </p:nvSpPr>
        <p:spPr bwMode="auto">
          <a:xfrm>
            <a:off x="8378487" y="725985"/>
            <a:ext cx="687388" cy="1719263"/>
          </a:xfrm>
          <a:custGeom>
            <a:avLst/>
            <a:gdLst>
              <a:gd name="T0" fmla="*/ 143 w 433"/>
              <a:gd name="T1" fmla="*/ 30 h 1083"/>
              <a:gd name="T2" fmla="*/ 102 w 433"/>
              <a:gd name="T3" fmla="*/ 61 h 1083"/>
              <a:gd name="T4" fmla="*/ 46 w 433"/>
              <a:gd name="T5" fmla="*/ 102 h 1083"/>
              <a:gd name="T6" fmla="*/ 2 w 433"/>
              <a:gd name="T7" fmla="*/ 169 h 1083"/>
              <a:gd name="T8" fmla="*/ 7 w 433"/>
              <a:gd name="T9" fmla="*/ 197 h 1083"/>
              <a:gd name="T10" fmla="*/ 46 w 433"/>
              <a:gd name="T11" fmla="*/ 244 h 1083"/>
              <a:gd name="T12" fmla="*/ 82 w 433"/>
              <a:gd name="T13" fmla="*/ 331 h 1083"/>
              <a:gd name="T14" fmla="*/ 82 w 433"/>
              <a:gd name="T15" fmla="*/ 468 h 1083"/>
              <a:gd name="T16" fmla="*/ 84 w 433"/>
              <a:gd name="T17" fmla="*/ 538 h 1083"/>
              <a:gd name="T18" fmla="*/ 97 w 433"/>
              <a:gd name="T19" fmla="*/ 729 h 1083"/>
              <a:gd name="T20" fmla="*/ 108 w 433"/>
              <a:gd name="T21" fmla="*/ 846 h 1083"/>
              <a:gd name="T22" fmla="*/ 153 w 433"/>
              <a:gd name="T23" fmla="*/ 1037 h 1083"/>
              <a:gd name="T24" fmla="*/ 153 w 433"/>
              <a:gd name="T25" fmla="*/ 1079 h 1083"/>
              <a:gd name="T26" fmla="*/ 206 w 433"/>
              <a:gd name="T27" fmla="*/ 1080 h 1083"/>
              <a:gd name="T28" fmla="*/ 214 w 433"/>
              <a:gd name="T29" fmla="*/ 1067 h 1083"/>
              <a:gd name="T30" fmla="*/ 209 w 433"/>
              <a:gd name="T31" fmla="*/ 1032 h 1083"/>
              <a:gd name="T32" fmla="*/ 194 w 433"/>
              <a:gd name="T33" fmla="*/ 905 h 1083"/>
              <a:gd name="T34" fmla="*/ 204 w 433"/>
              <a:gd name="T35" fmla="*/ 757 h 1083"/>
              <a:gd name="T36" fmla="*/ 250 w 433"/>
              <a:gd name="T37" fmla="*/ 745 h 1083"/>
              <a:gd name="T38" fmla="*/ 266 w 433"/>
              <a:gd name="T39" fmla="*/ 817 h 1083"/>
              <a:gd name="T40" fmla="*/ 288 w 433"/>
              <a:gd name="T41" fmla="*/ 1027 h 1083"/>
              <a:gd name="T42" fmla="*/ 288 w 433"/>
              <a:gd name="T43" fmla="*/ 1051 h 1083"/>
              <a:gd name="T44" fmla="*/ 298 w 433"/>
              <a:gd name="T45" fmla="*/ 1081 h 1083"/>
              <a:gd name="T46" fmla="*/ 405 w 433"/>
              <a:gd name="T47" fmla="*/ 1080 h 1083"/>
              <a:gd name="T48" fmla="*/ 431 w 433"/>
              <a:gd name="T49" fmla="*/ 1066 h 1083"/>
              <a:gd name="T50" fmla="*/ 424 w 433"/>
              <a:gd name="T51" fmla="*/ 1055 h 1083"/>
              <a:gd name="T52" fmla="*/ 366 w 433"/>
              <a:gd name="T53" fmla="*/ 1022 h 1083"/>
              <a:gd name="T54" fmla="*/ 361 w 433"/>
              <a:gd name="T55" fmla="*/ 889 h 1083"/>
              <a:gd name="T56" fmla="*/ 350 w 433"/>
              <a:gd name="T57" fmla="*/ 784 h 1083"/>
              <a:gd name="T58" fmla="*/ 337 w 433"/>
              <a:gd name="T59" fmla="*/ 564 h 1083"/>
              <a:gd name="T60" fmla="*/ 326 w 433"/>
              <a:gd name="T61" fmla="*/ 511 h 1083"/>
              <a:gd name="T62" fmla="*/ 312 w 433"/>
              <a:gd name="T63" fmla="*/ 488 h 1083"/>
              <a:gd name="T64" fmla="*/ 317 w 433"/>
              <a:gd name="T65" fmla="*/ 478 h 1083"/>
              <a:gd name="T66" fmla="*/ 304 w 433"/>
              <a:gd name="T67" fmla="*/ 379 h 1083"/>
              <a:gd name="T68" fmla="*/ 321 w 433"/>
              <a:gd name="T69" fmla="*/ 315 h 1083"/>
              <a:gd name="T70" fmla="*/ 337 w 433"/>
              <a:gd name="T71" fmla="*/ 252 h 1083"/>
              <a:gd name="T72" fmla="*/ 327 w 433"/>
              <a:gd name="T73" fmla="*/ 232 h 1083"/>
              <a:gd name="T74" fmla="*/ 244 w 433"/>
              <a:gd name="T75" fmla="*/ 193 h 1083"/>
              <a:gd name="T76" fmla="*/ 250 w 433"/>
              <a:gd name="T77" fmla="*/ 153 h 1083"/>
              <a:gd name="T78" fmla="*/ 255 w 433"/>
              <a:gd name="T79" fmla="*/ 127 h 1083"/>
              <a:gd name="T80" fmla="*/ 275 w 433"/>
              <a:gd name="T81" fmla="*/ 68 h 1083"/>
              <a:gd name="T82" fmla="*/ 256 w 433"/>
              <a:gd name="T83" fmla="*/ 42 h 1083"/>
              <a:gd name="T84" fmla="*/ 214 w 433"/>
              <a:gd name="T85" fmla="*/ 19 h 1083"/>
              <a:gd name="T86" fmla="*/ 194 w 433"/>
              <a:gd name="T87" fmla="*/ 0 h 1083"/>
              <a:gd name="T88" fmla="*/ 158 w 433"/>
              <a:gd name="T89" fmla="*/ 103 h 1083"/>
              <a:gd name="T90" fmla="*/ 159 w 433"/>
              <a:gd name="T91" fmla="*/ 130 h 1083"/>
              <a:gd name="T92" fmla="*/ 164 w 433"/>
              <a:gd name="T93" fmla="*/ 140 h 1083"/>
              <a:gd name="T94" fmla="*/ 159 w 433"/>
              <a:gd name="T95" fmla="*/ 146 h 1083"/>
              <a:gd name="T96" fmla="*/ 158 w 433"/>
              <a:gd name="T97" fmla="*/ 163 h 1083"/>
              <a:gd name="T98" fmla="*/ 139 w 433"/>
              <a:gd name="T99" fmla="*/ 190 h 1083"/>
              <a:gd name="T100" fmla="*/ 61 w 433"/>
              <a:gd name="T101" fmla="*/ 158 h 1083"/>
              <a:gd name="T102" fmla="*/ 94 w 433"/>
              <a:gd name="T103" fmla="*/ 131 h 1083"/>
              <a:gd name="T104" fmla="*/ 122 w 433"/>
              <a:gd name="T105" fmla="*/ 94 h 1083"/>
              <a:gd name="T106" fmla="*/ 145 w 433"/>
              <a:gd name="T107" fmla="*/ 80 h 1083"/>
              <a:gd name="T108" fmla="*/ 154 w 433"/>
              <a:gd name="T109" fmla="*/ 60 h 1083"/>
              <a:gd name="T110" fmla="*/ 158 w 433"/>
              <a:gd name="T111" fmla="*/ 97 h 1083"/>
              <a:gd name="T112" fmla="*/ 158 w 433"/>
              <a:gd name="T113" fmla="*/ 57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3" h="1083">
                <a:moveTo>
                  <a:pt x="158" y="26"/>
                </a:moveTo>
                <a:lnTo>
                  <a:pt x="158" y="31"/>
                </a:lnTo>
                <a:lnTo>
                  <a:pt x="158" y="31"/>
                </a:lnTo>
                <a:lnTo>
                  <a:pt x="150" y="30"/>
                </a:lnTo>
                <a:lnTo>
                  <a:pt x="143" y="30"/>
                </a:lnTo>
                <a:lnTo>
                  <a:pt x="138" y="31"/>
                </a:lnTo>
                <a:lnTo>
                  <a:pt x="138" y="31"/>
                </a:lnTo>
                <a:lnTo>
                  <a:pt x="130" y="37"/>
                </a:lnTo>
                <a:lnTo>
                  <a:pt x="119" y="47"/>
                </a:lnTo>
                <a:lnTo>
                  <a:pt x="102" y="61"/>
                </a:lnTo>
                <a:lnTo>
                  <a:pt x="102" y="61"/>
                </a:lnTo>
                <a:lnTo>
                  <a:pt x="80" y="75"/>
                </a:lnTo>
                <a:lnTo>
                  <a:pt x="63" y="88"/>
                </a:lnTo>
                <a:lnTo>
                  <a:pt x="46" y="102"/>
                </a:lnTo>
                <a:lnTo>
                  <a:pt x="46" y="102"/>
                </a:lnTo>
                <a:lnTo>
                  <a:pt x="31" y="118"/>
                </a:lnTo>
                <a:lnTo>
                  <a:pt x="17" y="138"/>
                </a:lnTo>
                <a:lnTo>
                  <a:pt x="11" y="149"/>
                </a:lnTo>
                <a:lnTo>
                  <a:pt x="5" y="159"/>
                </a:lnTo>
                <a:lnTo>
                  <a:pt x="2" y="169"/>
                </a:lnTo>
                <a:lnTo>
                  <a:pt x="0" y="178"/>
                </a:lnTo>
                <a:lnTo>
                  <a:pt x="0" y="178"/>
                </a:lnTo>
                <a:lnTo>
                  <a:pt x="0" y="183"/>
                </a:lnTo>
                <a:lnTo>
                  <a:pt x="2" y="187"/>
                </a:lnTo>
                <a:lnTo>
                  <a:pt x="7" y="197"/>
                </a:lnTo>
                <a:lnTo>
                  <a:pt x="14" y="209"/>
                </a:lnTo>
                <a:lnTo>
                  <a:pt x="22" y="219"/>
                </a:lnTo>
                <a:lnTo>
                  <a:pt x="39" y="235"/>
                </a:lnTo>
                <a:lnTo>
                  <a:pt x="46" y="244"/>
                </a:lnTo>
                <a:lnTo>
                  <a:pt x="46" y="244"/>
                </a:lnTo>
                <a:lnTo>
                  <a:pt x="53" y="256"/>
                </a:lnTo>
                <a:lnTo>
                  <a:pt x="64" y="281"/>
                </a:lnTo>
                <a:lnTo>
                  <a:pt x="75" y="309"/>
                </a:lnTo>
                <a:lnTo>
                  <a:pt x="80" y="320"/>
                </a:lnTo>
                <a:lnTo>
                  <a:pt x="82" y="331"/>
                </a:lnTo>
                <a:lnTo>
                  <a:pt x="82" y="331"/>
                </a:lnTo>
                <a:lnTo>
                  <a:pt x="82" y="361"/>
                </a:lnTo>
                <a:lnTo>
                  <a:pt x="82" y="407"/>
                </a:lnTo>
                <a:lnTo>
                  <a:pt x="82" y="468"/>
                </a:lnTo>
                <a:lnTo>
                  <a:pt x="82" y="468"/>
                </a:lnTo>
                <a:lnTo>
                  <a:pt x="80" y="483"/>
                </a:lnTo>
                <a:lnTo>
                  <a:pt x="80" y="498"/>
                </a:lnTo>
                <a:lnTo>
                  <a:pt x="82" y="513"/>
                </a:lnTo>
                <a:lnTo>
                  <a:pt x="82" y="513"/>
                </a:lnTo>
                <a:lnTo>
                  <a:pt x="84" y="538"/>
                </a:lnTo>
                <a:lnTo>
                  <a:pt x="88" y="573"/>
                </a:lnTo>
                <a:lnTo>
                  <a:pt x="92" y="630"/>
                </a:lnTo>
                <a:lnTo>
                  <a:pt x="92" y="630"/>
                </a:lnTo>
                <a:lnTo>
                  <a:pt x="96" y="690"/>
                </a:lnTo>
                <a:lnTo>
                  <a:pt x="97" y="729"/>
                </a:lnTo>
                <a:lnTo>
                  <a:pt x="97" y="757"/>
                </a:lnTo>
                <a:lnTo>
                  <a:pt x="97" y="757"/>
                </a:lnTo>
                <a:lnTo>
                  <a:pt x="97" y="771"/>
                </a:lnTo>
                <a:lnTo>
                  <a:pt x="100" y="793"/>
                </a:lnTo>
                <a:lnTo>
                  <a:pt x="108" y="846"/>
                </a:lnTo>
                <a:lnTo>
                  <a:pt x="122" y="930"/>
                </a:lnTo>
                <a:lnTo>
                  <a:pt x="122" y="930"/>
                </a:lnTo>
                <a:lnTo>
                  <a:pt x="143" y="1037"/>
                </a:lnTo>
                <a:lnTo>
                  <a:pt x="153" y="1037"/>
                </a:lnTo>
                <a:lnTo>
                  <a:pt x="153" y="1037"/>
                </a:lnTo>
                <a:lnTo>
                  <a:pt x="148" y="1067"/>
                </a:lnTo>
                <a:lnTo>
                  <a:pt x="148" y="1067"/>
                </a:lnTo>
                <a:lnTo>
                  <a:pt x="148" y="1071"/>
                </a:lnTo>
                <a:lnTo>
                  <a:pt x="149" y="1074"/>
                </a:lnTo>
                <a:lnTo>
                  <a:pt x="153" y="1079"/>
                </a:lnTo>
                <a:lnTo>
                  <a:pt x="158" y="1083"/>
                </a:lnTo>
                <a:lnTo>
                  <a:pt x="199" y="1083"/>
                </a:lnTo>
                <a:lnTo>
                  <a:pt x="199" y="1083"/>
                </a:lnTo>
                <a:lnTo>
                  <a:pt x="201" y="1083"/>
                </a:lnTo>
                <a:lnTo>
                  <a:pt x="206" y="1080"/>
                </a:lnTo>
                <a:lnTo>
                  <a:pt x="209" y="1079"/>
                </a:lnTo>
                <a:lnTo>
                  <a:pt x="211" y="1076"/>
                </a:lnTo>
                <a:lnTo>
                  <a:pt x="213" y="1072"/>
                </a:lnTo>
                <a:lnTo>
                  <a:pt x="214" y="1067"/>
                </a:lnTo>
                <a:lnTo>
                  <a:pt x="214" y="1067"/>
                </a:lnTo>
                <a:lnTo>
                  <a:pt x="213" y="1043"/>
                </a:lnTo>
                <a:lnTo>
                  <a:pt x="210" y="1034"/>
                </a:lnTo>
                <a:lnTo>
                  <a:pt x="210" y="1032"/>
                </a:lnTo>
                <a:lnTo>
                  <a:pt x="209" y="1032"/>
                </a:lnTo>
                <a:lnTo>
                  <a:pt x="209" y="1032"/>
                </a:lnTo>
                <a:lnTo>
                  <a:pt x="208" y="1028"/>
                </a:lnTo>
                <a:lnTo>
                  <a:pt x="205" y="1014"/>
                </a:lnTo>
                <a:lnTo>
                  <a:pt x="201" y="972"/>
                </a:lnTo>
                <a:lnTo>
                  <a:pt x="194" y="905"/>
                </a:lnTo>
                <a:lnTo>
                  <a:pt x="194" y="905"/>
                </a:lnTo>
                <a:lnTo>
                  <a:pt x="194" y="882"/>
                </a:lnTo>
                <a:lnTo>
                  <a:pt x="197" y="836"/>
                </a:lnTo>
                <a:lnTo>
                  <a:pt x="200" y="788"/>
                </a:lnTo>
                <a:lnTo>
                  <a:pt x="204" y="757"/>
                </a:lnTo>
                <a:lnTo>
                  <a:pt x="204" y="757"/>
                </a:lnTo>
                <a:lnTo>
                  <a:pt x="213" y="696"/>
                </a:lnTo>
                <a:lnTo>
                  <a:pt x="219" y="651"/>
                </a:lnTo>
                <a:lnTo>
                  <a:pt x="234" y="717"/>
                </a:lnTo>
                <a:lnTo>
                  <a:pt x="234" y="717"/>
                </a:lnTo>
                <a:lnTo>
                  <a:pt x="250" y="745"/>
                </a:lnTo>
                <a:lnTo>
                  <a:pt x="261" y="766"/>
                </a:lnTo>
                <a:lnTo>
                  <a:pt x="263" y="774"/>
                </a:lnTo>
                <a:lnTo>
                  <a:pt x="265" y="778"/>
                </a:lnTo>
                <a:lnTo>
                  <a:pt x="265" y="778"/>
                </a:lnTo>
                <a:lnTo>
                  <a:pt x="266" y="817"/>
                </a:lnTo>
                <a:lnTo>
                  <a:pt x="272" y="898"/>
                </a:lnTo>
                <a:lnTo>
                  <a:pt x="280" y="1017"/>
                </a:lnTo>
                <a:lnTo>
                  <a:pt x="280" y="1017"/>
                </a:lnTo>
                <a:lnTo>
                  <a:pt x="285" y="1023"/>
                </a:lnTo>
                <a:lnTo>
                  <a:pt x="288" y="1027"/>
                </a:lnTo>
                <a:lnTo>
                  <a:pt x="289" y="1027"/>
                </a:lnTo>
                <a:lnTo>
                  <a:pt x="290" y="1027"/>
                </a:lnTo>
                <a:lnTo>
                  <a:pt x="290" y="1027"/>
                </a:lnTo>
                <a:lnTo>
                  <a:pt x="289" y="1038"/>
                </a:lnTo>
                <a:lnTo>
                  <a:pt x="288" y="1051"/>
                </a:lnTo>
                <a:lnTo>
                  <a:pt x="289" y="1057"/>
                </a:lnTo>
                <a:lnTo>
                  <a:pt x="290" y="1062"/>
                </a:lnTo>
                <a:lnTo>
                  <a:pt x="290" y="1062"/>
                </a:lnTo>
                <a:lnTo>
                  <a:pt x="295" y="1077"/>
                </a:lnTo>
                <a:lnTo>
                  <a:pt x="298" y="1081"/>
                </a:lnTo>
                <a:lnTo>
                  <a:pt x="300" y="1083"/>
                </a:lnTo>
                <a:lnTo>
                  <a:pt x="387" y="1083"/>
                </a:lnTo>
                <a:lnTo>
                  <a:pt x="387" y="1083"/>
                </a:lnTo>
                <a:lnTo>
                  <a:pt x="396" y="1083"/>
                </a:lnTo>
                <a:lnTo>
                  <a:pt x="405" y="1080"/>
                </a:lnTo>
                <a:lnTo>
                  <a:pt x="412" y="1079"/>
                </a:lnTo>
                <a:lnTo>
                  <a:pt x="419" y="1076"/>
                </a:lnTo>
                <a:lnTo>
                  <a:pt x="425" y="1072"/>
                </a:lnTo>
                <a:lnTo>
                  <a:pt x="429" y="1069"/>
                </a:lnTo>
                <a:lnTo>
                  <a:pt x="431" y="1066"/>
                </a:lnTo>
                <a:lnTo>
                  <a:pt x="433" y="1062"/>
                </a:lnTo>
                <a:lnTo>
                  <a:pt x="433" y="1062"/>
                </a:lnTo>
                <a:lnTo>
                  <a:pt x="431" y="1061"/>
                </a:lnTo>
                <a:lnTo>
                  <a:pt x="430" y="1058"/>
                </a:lnTo>
                <a:lnTo>
                  <a:pt x="424" y="1055"/>
                </a:lnTo>
                <a:lnTo>
                  <a:pt x="402" y="1046"/>
                </a:lnTo>
                <a:lnTo>
                  <a:pt x="382" y="1039"/>
                </a:lnTo>
                <a:lnTo>
                  <a:pt x="372" y="1037"/>
                </a:lnTo>
                <a:lnTo>
                  <a:pt x="366" y="1022"/>
                </a:lnTo>
                <a:lnTo>
                  <a:pt x="366" y="1022"/>
                </a:lnTo>
                <a:lnTo>
                  <a:pt x="365" y="1005"/>
                </a:lnTo>
                <a:lnTo>
                  <a:pt x="363" y="968"/>
                </a:lnTo>
                <a:lnTo>
                  <a:pt x="361" y="925"/>
                </a:lnTo>
                <a:lnTo>
                  <a:pt x="361" y="906"/>
                </a:lnTo>
                <a:lnTo>
                  <a:pt x="361" y="889"/>
                </a:lnTo>
                <a:lnTo>
                  <a:pt x="361" y="889"/>
                </a:lnTo>
                <a:lnTo>
                  <a:pt x="361" y="874"/>
                </a:lnTo>
                <a:lnTo>
                  <a:pt x="360" y="856"/>
                </a:lnTo>
                <a:lnTo>
                  <a:pt x="355" y="818"/>
                </a:lnTo>
                <a:lnTo>
                  <a:pt x="350" y="784"/>
                </a:lnTo>
                <a:lnTo>
                  <a:pt x="346" y="762"/>
                </a:lnTo>
                <a:lnTo>
                  <a:pt x="346" y="762"/>
                </a:lnTo>
                <a:lnTo>
                  <a:pt x="342" y="662"/>
                </a:lnTo>
                <a:lnTo>
                  <a:pt x="340" y="592"/>
                </a:lnTo>
                <a:lnTo>
                  <a:pt x="337" y="564"/>
                </a:lnTo>
                <a:lnTo>
                  <a:pt x="336" y="544"/>
                </a:lnTo>
                <a:lnTo>
                  <a:pt x="336" y="544"/>
                </a:lnTo>
                <a:lnTo>
                  <a:pt x="333" y="530"/>
                </a:lnTo>
                <a:lnTo>
                  <a:pt x="330" y="520"/>
                </a:lnTo>
                <a:lnTo>
                  <a:pt x="326" y="511"/>
                </a:lnTo>
                <a:lnTo>
                  <a:pt x="322" y="505"/>
                </a:lnTo>
                <a:lnTo>
                  <a:pt x="314" y="497"/>
                </a:lnTo>
                <a:lnTo>
                  <a:pt x="311" y="493"/>
                </a:lnTo>
                <a:lnTo>
                  <a:pt x="311" y="493"/>
                </a:lnTo>
                <a:lnTo>
                  <a:pt x="312" y="488"/>
                </a:lnTo>
                <a:lnTo>
                  <a:pt x="313" y="484"/>
                </a:lnTo>
                <a:lnTo>
                  <a:pt x="316" y="483"/>
                </a:lnTo>
                <a:lnTo>
                  <a:pt x="316" y="483"/>
                </a:lnTo>
                <a:lnTo>
                  <a:pt x="317" y="482"/>
                </a:lnTo>
                <a:lnTo>
                  <a:pt x="317" y="478"/>
                </a:lnTo>
                <a:lnTo>
                  <a:pt x="316" y="466"/>
                </a:lnTo>
                <a:lnTo>
                  <a:pt x="311" y="431"/>
                </a:lnTo>
                <a:lnTo>
                  <a:pt x="305" y="395"/>
                </a:lnTo>
                <a:lnTo>
                  <a:pt x="304" y="383"/>
                </a:lnTo>
                <a:lnTo>
                  <a:pt x="304" y="379"/>
                </a:lnTo>
                <a:lnTo>
                  <a:pt x="305" y="376"/>
                </a:lnTo>
                <a:lnTo>
                  <a:pt x="305" y="376"/>
                </a:lnTo>
                <a:lnTo>
                  <a:pt x="308" y="370"/>
                </a:lnTo>
                <a:lnTo>
                  <a:pt x="312" y="356"/>
                </a:lnTo>
                <a:lnTo>
                  <a:pt x="321" y="315"/>
                </a:lnTo>
                <a:lnTo>
                  <a:pt x="330" y="276"/>
                </a:lnTo>
                <a:lnTo>
                  <a:pt x="333" y="261"/>
                </a:lnTo>
                <a:lnTo>
                  <a:pt x="336" y="254"/>
                </a:lnTo>
                <a:lnTo>
                  <a:pt x="336" y="254"/>
                </a:lnTo>
                <a:lnTo>
                  <a:pt x="337" y="252"/>
                </a:lnTo>
                <a:lnTo>
                  <a:pt x="337" y="248"/>
                </a:lnTo>
                <a:lnTo>
                  <a:pt x="336" y="244"/>
                </a:lnTo>
                <a:lnTo>
                  <a:pt x="335" y="240"/>
                </a:lnTo>
                <a:lnTo>
                  <a:pt x="331" y="235"/>
                </a:lnTo>
                <a:lnTo>
                  <a:pt x="327" y="232"/>
                </a:lnTo>
                <a:lnTo>
                  <a:pt x="322" y="228"/>
                </a:lnTo>
                <a:lnTo>
                  <a:pt x="316" y="224"/>
                </a:lnTo>
                <a:lnTo>
                  <a:pt x="316" y="224"/>
                </a:lnTo>
                <a:lnTo>
                  <a:pt x="274" y="205"/>
                </a:lnTo>
                <a:lnTo>
                  <a:pt x="244" y="193"/>
                </a:lnTo>
                <a:lnTo>
                  <a:pt x="244" y="193"/>
                </a:lnTo>
                <a:lnTo>
                  <a:pt x="246" y="177"/>
                </a:lnTo>
                <a:lnTo>
                  <a:pt x="247" y="163"/>
                </a:lnTo>
                <a:lnTo>
                  <a:pt x="248" y="158"/>
                </a:lnTo>
                <a:lnTo>
                  <a:pt x="250" y="153"/>
                </a:lnTo>
                <a:lnTo>
                  <a:pt x="250" y="153"/>
                </a:lnTo>
                <a:lnTo>
                  <a:pt x="252" y="145"/>
                </a:lnTo>
                <a:lnTo>
                  <a:pt x="253" y="138"/>
                </a:lnTo>
                <a:lnTo>
                  <a:pt x="255" y="127"/>
                </a:lnTo>
                <a:lnTo>
                  <a:pt x="255" y="127"/>
                </a:lnTo>
                <a:lnTo>
                  <a:pt x="275" y="97"/>
                </a:lnTo>
                <a:lnTo>
                  <a:pt x="275" y="97"/>
                </a:lnTo>
                <a:lnTo>
                  <a:pt x="275" y="91"/>
                </a:lnTo>
                <a:lnTo>
                  <a:pt x="275" y="79"/>
                </a:lnTo>
                <a:lnTo>
                  <a:pt x="275" y="68"/>
                </a:lnTo>
                <a:lnTo>
                  <a:pt x="275" y="61"/>
                </a:lnTo>
                <a:lnTo>
                  <a:pt x="275" y="61"/>
                </a:lnTo>
                <a:lnTo>
                  <a:pt x="274" y="59"/>
                </a:lnTo>
                <a:lnTo>
                  <a:pt x="270" y="55"/>
                </a:lnTo>
                <a:lnTo>
                  <a:pt x="256" y="42"/>
                </a:lnTo>
                <a:lnTo>
                  <a:pt x="238" y="30"/>
                </a:lnTo>
                <a:lnTo>
                  <a:pt x="224" y="21"/>
                </a:lnTo>
                <a:lnTo>
                  <a:pt x="224" y="21"/>
                </a:lnTo>
                <a:lnTo>
                  <a:pt x="219" y="19"/>
                </a:lnTo>
                <a:lnTo>
                  <a:pt x="214" y="19"/>
                </a:lnTo>
                <a:lnTo>
                  <a:pt x="209" y="21"/>
                </a:lnTo>
                <a:lnTo>
                  <a:pt x="204" y="23"/>
                </a:lnTo>
                <a:lnTo>
                  <a:pt x="196" y="28"/>
                </a:lnTo>
                <a:lnTo>
                  <a:pt x="194" y="31"/>
                </a:lnTo>
                <a:lnTo>
                  <a:pt x="194" y="0"/>
                </a:lnTo>
                <a:lnTo>
                  <a:pt x="158" y="0"/>
                </a:lnTo>
                <a:lnTo>
                  <a:pt x="158" y="26"/>
                </a:lnTo>
                <a:close/>
                <a:moveTo>
                  <a:pt x="158" y="97"/>
                </a:moveTo>
                <a:lnTo>
                  <a:pt x="158" y="97"/>
                </a:lnTo>
                <a:lnTo>
                  <a:pt x="158" y="103"/>
                </a:lnTo>
                <a:lnTo>
                  <a:pt x="158" y="108"/>
                </a:lnTo>
                <a:lnTo>
                  <a:pt x="158" y="122"/>
                </a:lnTo>
                <a:lnTo>
                  <a:pt x="158" y="122"/>
                </a:lnTo>
                <a:lnTo>
                  <a:pt x="158" y="126"/>
                </a:lnTo>
                <a:lnTo>
                  <a:pt x="159" y="130"/>
                </a:lnTo>
                <a:lnTo>
                  <a:pt x="163" y="135"/>
                </a:lnTo>
                <a:lnTo>
                  <a:pt x="167" y="136"/>
                </a:lnTo>
                <a:lnTo>
                  <a:pt x="168" y="138"/>
                </a:lnTo>
                <a:lnTo>
                  <a:pt x="168" y="138"/>
                </a:lnTo>
                <a:lnTo>
                  <a:pt x="164" y="140"/>
                </a:lnTo>
                <a:lnTo>
                  <a:pt x="161" y="143"/>
                </a:lnTo>
                <a:lnTo>
                  <a:pt x="158" y="143"/>
                </a:lnTo>
                <a:lnTo>
                  <a:pt x="158" y="143"/>
                </a:lnTo>
                <a:lnTo>
                  <a:pt x="158" y="144"/>
                </a:lnTo>
                <a:lnTo>
                  <a:pt x="159" y="146"/>
                </a:lnTo>
                <a:lnTo>
                  <a:pt x="163" y="153"/>
                </a:lnTo>
                <a:lnTo>
                  <a:pt x="163" y="153"/>
                </a:lnTo>
                <a:lnTo>
                  <a:pt x="163" y="155"/>
                </a:lnTo>
                <a:lnTo>
                  <a:pt x="162" y="159"/>
                </a:lnTo>
                <a:lnTo>
                  <a:pt x="158" y="163"/>
                </a:lnTo>
                <a:lnTo>
                  <a:pt x="158" y="163"/>
                </a:lnTo>
                <a:lnTo>
                  <a:pt x="148" y="188"/>
                </a:lnTo>
                <a:lnTo>
                  <a:pt x="148" y="188"/>
                </a:lnTo>
                <a:lnTo>
                  <a:pt x="145" y="190"/>
                </a:lnTo>
                <a:lnTo>
                  <a:pt x="139" y="190"/>
                </a:lnTo>
                <a:lnTo>
                  <a:pt x="122" y="188"/>
                </a:lnTo>
                <a:lnTo>
                  <a:pt x="122" y="188"/>
                </a:lnTo>
                <a:lnTo>
                  <a:pt x="87" y="183"/>
                </a:lnTo>
                <a:lnTo>
                  <a:pt x="61" y="158"/>
                </a:lnTo>
                <a:lnTo>
                  <a:pt x="61" y="158"/>
                </a:lnTo>
                <a:lnTo>
                  <a:pt x="74" y="146"/>
                </a:lnTo>
                <a:lnTo>
                  <a:pt x="84" y="138"/>
                </a:lnTo>
                <a:lnTo>
                  <a:pt x="92" y="132"/>
                </a:lnTo>
                <a:lnTo>
                  <a:pt x="92" y="132"/>
                </a:lnTo>
                <a:lnTo>
                  <a:pt x="94" y="131"/>
                </a:lnTo>
                <a:lnTo>
                  <a:pt x="100" y="127"/>
                </a:lnTo>
                <a:lnTo>
                  <a:pt x="110" y="116"/>
                </a:lnTo>
                <a:lnTo>
                  <a:pt x="122" y="102"/>
                </a:lnTo>
                <a:lnTo>
                  <a:pt x="122" y="102"/>
                </a:lnTo>
                <a:lnTo>
                  <a:pt x="122" y="94"/>
                </a:lnTo>
                <a:lnTo>
                  <a:pt x="122" y="87"/>
                </a:lnTo>
                <a:lnTo>
                  <a:pt x="122" y="87"/>
                </a:lnTo>
                <a:lnTo>
                  <a:pt x="143" y="82"/>
                </a:lnTo>
                <a:lnTo>
                  <a:pt x="143" y="82"/>
                </a:lnTo>
                <a:lnTo>
                  <a:pt x="145" y="80"/>
                </a:lnTo>
                <a:lnTo>
                  <a:pt x="148" y="78"/>
                </a:lnTo>
                <a:lnTo>
                  <a:pt x="150" y="70"/>
                </a:lnTo>
                <a:lnTo>
                  <a:pt x="153" y="61"/>
                </a:lnTo>
                <a:lnTo>
                  <a:pt x="153" y="61"/>
                </a:lnTo>
                <a:lnTo>
                  <a:pt x="154" y="60"/>
                </a:lnTo>
                <a:lnTo>
                  <a:pt x="158" y="57"/>
                </a:lnTo>
                <a:lnTo>
                  <a:pt x="158" y="57"/>
                </a:lnTo>
                <a:lnTo>
                  <a:pt x="157" y="78"/>
                </a:lnTo>
                <a:lnTo>
                  <a:pt x="158" y="97"/>
                </a:lnTo>
                <a:lnTo>
                  <a:pt x="158" y="97"/>
                </a:lnTo>
                <a:close/>
                <a:moveTo>
                  <a:pt x="158" y="57"/>
                </a:moveTo>
                <a:lnTo>
                  <a:pt x="158" y="57"/>
                </a:lnTo>
                <a:lnTo>
                  <a:pt x="158" y="56"/>
                </a:lnTo>
                <a:lnTo>
                  <a:pt x="158" y="56"/>
                </a:lnTo>
                <a:lnTo>
                  <a:pt x="158" y="57"/>
                </a:lnTo>
                <a:lnTo>
                  <a:pt x="158" y="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/>
          <p:cNvSpPr>
            <a:spLocks noEditPoints="1"/>
          </p:cNvSpPr>
          <p:nvPr/>
        </p:nvSpPr>
        <p:spPr bwMode="auto">
          <a:xfrm>
            <a:off x="4717538" y="748241"/>
            <a:ext cx="569008" cy="1710695"/>
          </a:xfrm>
          <a:custGeom>
            <a:avLst/>
            <a:gdLst>
              <a:gd name="T0" fmla="*/ 147 w 310"/>
              <a:gd name="T1" fmla="*/ 10 h 932"/>
              <a:gd name="T2" fmla="*/ 147 w 310"/>
              <a:gd name="T3" fmla="*/ 5 h 932"/>
              <a:gd name="T4" fmla="*/ 97 w 310"/>
              <a:gd name="T5" fmla="*/ 5 h 932"/>
              <a:gd name="T6" fmla="*/ 81 w 310"/>
              <a:gd name="T7" fmla="*/ 18 h 932"/>
              <a:gd name="T8" fmla="*/ 97 w 310"/>
              <a:gd name="T9" fmla="*/ 41 h 932"/>
              <a:gd name="T10" fmla="*/ 95 w 310"/>
              <a:gd name="T11" fmla="*/ 70 h 932"/>
              <a:gd name="T12" fmla="*/ 86 w 310"/>
              <a:gd name="T13" fmla="*/ 76 h 932"/>
              <a:gd name="T14" fmla="*/ 57 w 310"/>
              <a:gd name="T15" fmla="*/ 123 h 932"/>
              <a:gd name="T16" fmla="*/ 55 w 310"/>
              <a:gd name="T17" fmla="*/ 168 h 932"/>
              <a:gd name="T18" fmla="*/ 75 w 310"/>
              <a:gd name="T19" fmla="*/ 213 h 932"/>
              <a:gd name="T20" fmla="*/ 98 w 310"/>
              <a:gd name="T21" fmla="*/ 297 h 932"/>
              <a:gd name="T22" fmla="*/ 79 w 310"/>
              <a:gd name="T23" fmla="*/ 318 h 932"/>
              <a:gd name="T24" fmla="*/ 51 w 310"/>
              <a:gd name="T25" fmla="*/ 326 h 932"/>
              <a:gd name="T26" fmla="*/ 19 w 310"/>
              <a:gd name="T27" fmla="*/ 372 h 932"/>
              <a:gd name="T28" fmla="*/ 5 w 310"/>
              <a:gd name="T29" fmla="*/ 393 h 932"/>
              <a:gd name="T30" fmla="*/ 4 w 310"/>
              <a:gd name="T31" fmla="*/ 427 h 932"/>
              <a:gd name="T32" fmla="*/ 13 w 310"/>
              <a:gd name="T33" fmla="*/ 476 h 932"/>
              <a:gd name="T34" fmla="*/ 66 w 310"/>
              <a:gd name="T35" fmla="*/ 493 h 932"/>
              <a:gd name="T36" fmla="*/ 69 w 310"/>
              <a:gd name="T37" fmla="*/ 547 h 932"/>
              <a:gd name="T38" fmla="*/ 69 w 310"/>
              <a:gd name="T39" fmla="*/ 676 h 932"/>
              <a:gd name="T40" fmla="*/ 95 w 310"/>
              <a:gd name="T41" fmla="*/ 813 h 932"/>
              <a:gd name="T42" fmla="*/ 116 w 310"/>
              <a:gd name="T43" fmla="*/ 882 h 932"/>
              <a:gd name="T44" fmla="*/ 107 w 310"/>
              <a:gd name="T45" fmla="*/ 889 h 932"/>
              <a:gd name="T46" fmla="*/ 76 w 310"/>
              <a:gd name="T47" fmla="*/ 904 h 932"/>
              <a:gd name="T48" fmla="*/ 62 w 310"/>
              <a:gd name="T49" fmla="*/ 915 h 932"/>
              <a:gd name="T50" fmla="*/ 93 w 310"/>
              <a:gd name="T51" fmla="*/ 932 h 932"/>
              <a:gd name="T52" fmla="*/ 187 w 310"/>
              <a:gd name="T53" fmla="*/ 931 h 932"/>
              <a:gd name="T54" fmla="*/ 203 w 310"/>
              <a:gd name="T55" fmla="*/ 915 h 932"/>
              <a:gd name="T56" fmla="*/ 249 w 310"/>
              <a:gd name="T57" fmla="*/ 884 h 932"/>
              <a:gd name="T58" fmla="*/ 233 w 310"/>
              <a:gd name="T59" fmla="*/ 865 h 932"/>
              <a:gd name="T60" fmla="*/ 219 w 310"/>
              <a:gd name="T61" fmla="*/ 752 h 932"/>
              <a:gd name="T62" fmla="*/ 196 w 310"/>
              <a:gd name="T63" fmla="*/ 701 h 932"/>
              <a:gd name="T64" fmla="*/ 193 w 310"/>
              <a:gd name="T65" fmla="*/ 610 h 932"/>
              <a:gd name="T66" fmla="*/ 224 w 310"/>
              <a:gd name="T67" fmla="*/ 554 h 932"/>
              <a:gd name="T68" fmla="*/ 235 w 310"/>
              <a:gd name="T69" fmla="*/ 494 h 932"/>
              <a:gd name="T70" fmla="*/ 247 w 310"/>
              <a:gd name="T71" fmla="*/ 457 h 932"/>
              <a:gd name="T72" fmla="*/ 263 w 310"/>
              <a:gd name="T73" fmla="*/ 413 h 932"/>
              <a:gd name="T74" fmla="*/ 285 w 310"/>
              <a:gd name="T75" fmla="*/ 340 h 932"/>
              <a:gd name="T76" fmla="*/ 280 w 310"/>
              <a:gd name="T77" fmla="*/ 203 h 932"/>
              <a:gd name="T78" fmla="*/ 280 w 310"/>
              <a:gd name="T79" fmla="*/ 178 h 932"/>
              <a:gd name="T80" fmla="*/ 309 w 310"/>
              <a:gd name="T81" fmla="*/ 135 h 932"/>
              <a:gd name="T82" fmla="*/ 304 w 310"/>
              <a:gd name="T83" fmla="*/ 95 h 932"/>
              <a:gd name="T84" fmla="*/ 271 w 310"/>
              <a:gd name="T85" fmla="*/ 74 h 932"/>
              <a:gd name="T86" fmla="*/ 208 w 310"/>
              <a:gd name="T87" fmla="*/ 86 h 932"/>
              <a:gd name="T88" fmla="*/ 193 w 310"/>
              <a:gd name="T89" fmla="*/ 81 h 932"/>
              <a:gd name="T90" fmla="*/ 202 w 310"/>
              <a:gd name="T91" fmla="*/ 111 h 932"/>
              <a:gd name="T92" fmla="*/ 188 w 310"/>
              <a:gd name="T93" fmla="*/ 127 h 932"/>
              <a:gd name="T94" fmla="*/ 168 w 310"/>
              <a:gd name="T95" fmla="*/ 90 h 932"/>
              <a:gd name="T96" fmla="*/ 163 w 310"/>
              <a:gd name="T97" fmla="*/ 61 h 932"/>
              <a:gd name="T98" fmla="*/ 163 w 310"/>
              <a:gd name="T99" fmla="*/ 15 h 932"/>
              <a:gd name="T100" fmla="*/ 133 w 310"/>
              <a:gd name="T101" fmla="*/ 86 h 932"/>
              <a:gd name="T102" fmla="*/ 144 w 310"/>
              <a:gd name="T103" fmla="*/ 138 h 932"/>
              <a:gd name="T104" fmla="*/ 147 w 310"/>
              <a:gd name="T105" fmla="*/ 187 h 932"/>
              <a:gd name="T106" fmla="*/ 119 w 310"/>
              <a:gd name="T107" fmla="*/ 165 h 932"/>
              <a:gd name="T108" fmla="*/ 114 w 310"/>
              <a:gd name="T109" fmla="*/ 151 h 932"/>
              <a:gd name="T110" fmla="*/ 112 w 310"/>
              <a:gd name="T111" fmla="*/ 127 h 932"/>
              <a:gd name="T112" fmla="*/ 118 w 310"/>
              <a:gd name="T113" fmla="*/ 102 h 932"/>
              <a:gd name="T114" fmla="*/ 117 w 310"/>
              <a:gd name="T115" fmla="*/ 81 h 932"/>
              <a:gd name="T116" fmla="*/ 147 w 310"/>
              <a:gd name="T117" fmla="*/ 1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0" h="932">
                <a:moveTo>
                  <a:pt x="163" y="15"/>
                </a:moveTo>
                <a:lnTo>
                  <a:pt x="163" y="15"/>
                </a:lnTo>
                <a:lnTo>
                  <a:pt x="149" y="10"/>
                </a:lnTo>
                <a:lnTo>
                  <a:pt x="149" y="10"/>
                </a:lnTo>
                <a:lnTo>
                  <a:pt x="147" y="10"/>
                </a:lnTo>
                <a:lnTo>
                  <a:pt x="147" y="10"/>
                </a:lnTo>
                <a:lnTo>
                  <a:pt x="149" y="10"/>
                </a:lnTo>
                <a:lnTo>
                  <a:pt x="149" y="10"/>
                </a:lnTo>
                <a:lnTo>
                  <a:pt x="150" y="8"/>
                </a:lnTo>
                <a:lnTo>
                  <a:pt x="150" y="6"/>
                </a:lnTo>
                <a:lnTo>
                  <a:pt x="147" y="5"/>
                </a:lnTo>
                <a:lnTo>
                  <a:pt x="147" y="5"/>
                </a:lnTo>
                <a:lnTo>
                  <a:pt x="132" y="0"/>
                </a:lnTo>
                <a:lnTo>
                  <a:pt x="122" y="15"/>
                </a:lnTo>
                <a:lnTo>
                  <a:pt x="113" y="9"/>
                </a:lnTo>
                <a:lnTo>
                  <a:pt x="112" y="10"/>
                </a:lnTo>
                <a:lnTo>
                  <a:pt x="108" y="13"/>
                </a:lnTo>
                <a:lnTo>
                  <a:pt x="97" y="5"/>
                </a:lnTo>
                <a:lnTo>
                  <a:pt x="97" y="5"/>
                </a:lnTo>
                <a:lnTo>
                  <a:pt x="93" y="5"/>
                </a:lnTo>
                <a:lnTo>
                  <a:pt x="89" y="8"/>
                </a:lnTo>
                <a:lnTo>
                  <a:pt x="85" y="11"/>
                </a:lnTo>
                <a:lnTo>
                  <a:pt x="85" y="11"/>
                </a:lnTo>
                <a:lnTo>
                  <a:pt x="81" y="18"/>
                </a:lnTo>
                <a:lnTo>
                  <a:pt x="81" y="22"/>
                </a:lnTo>
                <a:lnTo>
                  <a:pt x="81" y="25"/>
                </a:lnTo>
                <a:lnTo>
                  <a:pt x="91" y="31"/>
                </a:lnTo>
                <a:lnTo>
                  <a:pt x="89" y="36"/>
                </a:lnTo>
                <a:lnTo>
                  <a:pt x="97" y="41"/>
                </a:lnTo>
                <a:lnTo>
                  <a:pt x="97" y="41"/>
                </a:lnTo>
                <a:lnTo>
                  <a:pt x="98" y="44"/>
                </a:lnTo>
                <a:lnTo>
                  <a:pt x="98" y="50"/>
                </a:lnTo>
                <a:lnTo>
                  <a:pt x="97" y="56"/>
                </a:lnTo>
                <a:lnTo>
                  <a:pt x="97" y="56"/>
                </a:lnTo>
                <a:lnTo>
                  <a:pt x="95" y="64"/>
                </a:lnTo>
                <a:lnTo>
                  <a:pt x="95" y="70"/>
                </a:lnTo>
                <a:lnTo>
                  <a:pt x="97" y="76"/>
                </a:lnTo>
                <a:lnTo>
                  <a:pt x="97" y="76"/>
                </a:lnTo>
                <a:lnTo>
                  <a:pt x="91" y="76"/>
                </a:lnTo>
                <a:lnTo>
                  <a:pt x="89" y="76"/>
                </a:lnTo>
                <a:lnTo>
                  <a:pt x="86" y="76"/>
                </a:lnTo>
                <a:lnTo>
                  <a:pt x="86" y="76"/>
                </a:lnTo>
                <a:lnTo>
                  <a:pt x="80" y="86"/>
                </a:lnTo>
                <a:lnTo>
                  <a:pt x="75" y="94"/>
                </a:lnTo>
                <a:lnTo>
                  <a:pt x="71" y="102"/>
                </a:lnTo>
                <a:lnTo>
                  <a:pt x="71" y="102"/>
                </a:lnTo>
                <a:lnTo>
                  <a:pt x="66" y="111"/>
                </a:lnTo>
                <a:lnTo>
                  <a:pt x="57" y="123"/>
                </a:lnTo>
                <a:lnTo>
                  <a:pt x="53" y="131"/>
                </a:lnTo>
                <a:lnTo>
                  <a:pt x="51" y="138"/>
                </a:lnTo>
                <a:lnTo>
                  <a:pt x="50" y="146"/>
                </a:lnTo>
                <a:lnTo>
                  <a:pt x="51" y="152"/>
                </a:lnTo>
                <a:lnTo>
                  <a:pt x="51" y="152"/>
                </a:lnTo>
                <a:lnTo>
                  <a:pt x="55" y="168"/>
                </a:lnTo>
                <a:lnTo>
                  <a:pt x="60" y="184"/>
                </a:lnTo>
                <a:lnTo>
                  <a:pt x="65" y="199"/>
                </a:lnTo>
                <a:lnTo>
                  <a:pt x="67" y="205"/>
                </a:lnTo>
                <a:lnTo>
                  <a:pt x="71" y="208"/>
                </a:lnTo>
                <a:lnTo>
                  <a:pt x="71" y="208"/>
                </a:lnTo>
                <a:lnTo>
                  <a:pt x="75" y="213"/>
                </a:lnTo>
                <a:lnTo>
                  <a:pt x="80" y="222"/>
                </a:lnTo>
                <a:lnTo>
                  <a:pt x="88" y="245"/>
                </a:lnTo>
                <a:lnTo>
                  <a:pt x="94" y="268"/>
                </a:lnTo>
                <a:lnTo>
                  <a:pt x="97" y="279"/>
                </a:lnTo>
                <a:lnTo>
                  <a:pt x="97" y="279"/>
                </a:lnTo>
                <a:lnTo>
                  <a:pt x="98" y="297"/>
                </a:lnTo>
                <a:lnTo>
                  <a:pt x="100" y="309"/>
                </a:lnTo>
                <a:lnTo>
                  <a:pt x="102" y="315"/>
                </a:lnTo>
                <a:lnTo>
                  <a:pt x="102" y="315"/>
                </a:lnTo>
                <a:lnTo>
                  <a:pt x="100" y="316"/>
                </a:lnTo>
                <a:lnTo>
                  <a:pt x="95" y="316"/>
                </a:lnTo>
                <a:lnTo>
                  <a:pt x="79" y="318"/>
                </a:lnTo>
                <a:lnTo>
                  <a:pt x="62" y="319"/>
                </a:lnTo>
                <a:lnTo>
                  <a:pt x="57" y="319"/>
                </a:lnTo>
                <a:lnTo>
                  <a:pt x="56" y="320"/>
                </a:lnTo>
                <a:lnTo>
                  <a:pt x="56" y="320"/>
                </a:lnTo>
                <a:lnTo>
                  <a:pt x="55" y="323"/>
                </a:lnTo>
                <a:lnTo>
                  <a:pt x="51" y="326"/>
                </a:lnTo>
                <a:lnTo>
                  <a:pt x="39" y="340"/>
                </a:lnTo>
                <a:lnTo>
                  <a:pt x="27" y="356"/>
                </a:lnTo>
                <a:lnTo>
                  <a:pt x="23" y="362"/>
                </a:lnTo>
                <a:lnTo>
                  <a:pt x="20" y="366"/>
                </a:lnTo>
                <a:lnTo>
                  <a:pt x="20" y="366"/>
                </a:lnTo>
                <a:lnTo>
                  <a:pt x="19" y="372"/>
                </a:lnTo>
                <a:lnTo>
                  <a:pt x="19" y="377"/>
                </a:lnTo>
                <a:lnTo>
                  <a:pt x="20" y="381"/>
                </a:lnTo>
                <a:lnTo>
                  <a:pt x="20" y="381"/>
                </a:lnTo>
                <a:lnTo>
                  <a:pt x="16" y="384"/>
                </a:lnTo>
                <a:lnTo>
                  <a:pt x="9" y="389"/>
                </a:lnTo>
                <a:lnTo>
                  <a:pt x="5" y="393"/>
                </a:lnTo>
                <a:lnTo>
                  <a:pt x="1" y="398"/>
                </a:lnTo>
                <a:lnTo>
                  <a:pt x="0" y="401"/>
                </a:lnTo>
                <a:lnTo>
                  <a:pt x="0" y="406"/>
                </a:lnTo>
                <a:lnTo>
                  <a:pt x="0" y="406"/>
                </a:lnTo>
                <a:lnTo>
                  <a:pt x="3" y="417"/>
                </a:lnTo>
                <a:lnTo>
                  <a:pt x="4" y="427"/>
                </a:lnTo>
                <a:lnTo>
                  <a:pt x="5" y="447"/>
                </a:lnTo>
                <a:lnTo>
                  <a:pt x="5" y="447"/>
                </a:lnTo>
                <a:lnTo>
                  <a:pt x="6" y="456"/>
                </a:lnTo>
                <a:lnTo>
                  <a:pt x="8" y="466"/>
                </a:lnTo>
                <a:lnTo>
                  <a:pt x="11" y="474"/>
                </a:lnTo>
                <a:lnTo>
                  <a:pt x="13" y="476"/>
                </a:lnTo>
                <a:lnTo>
                  <a:pt x="15" y="478"/>
                </a:lnTo>
                <a:lnTo>
                  <a:pt x="15" y="478"/>
                </a:lnTo>
                <a:lnTo>
                  <a:pt x="43" y="485"/>
                </a:lnTo>
                <a:lnTo>
                  <a:pt x="58" y="490"/>
                </a:lnTo>
                <a:lnTo>
                  <a:pt x="66" y="493"/>
                </a:lnTo>
                <a:lnTo>
                  <a:pt x="66" y="493"/>
                </a:lnTo>
                <a:lnTo>
                  <a:pt x="69" y="498"/>
                </a:lnTo>
                <a:lnTo>
                  <a:pt x="71" y="503"/>
                </a:lnTo>
                <a:lnTo>
                  <a:pt x="71" y="503"/>
                </a:lnTo>
                <a:lnTo>
                  <a:pt x="71" y="507"/>
                </a:lnTo>
                <a:lnTo>
                  <a:pt x="71" y="517"/>
                </a:lnTo>
                <a:lnTo>
                  <a:pt x="69" y="547"/>
                </a:lnTo>
                <a:lnTo>
                  <a:pt x="66" y="582"/>
                </a:lnTo>
                <a:lnTo>
                  <a:pt x="66" y="597"/>
                </a:lnTo>
                <a:lnTo>
                  <a:pt x="66" y="610"/>
                </a:lnTo>
                <a:lnTo>
                  <a:pt x="66" y="610"/>
                </a:lnTo>
                <a:lnTo>
                  <a:pt x="67" y="638"/>
                </a:lnTo>
                <a:lnTo>
                  <a:pt x="69" y="676"/>
                </a:lnTo>
                <a:lnTo>
                  <a:pt x="70" y="714"/>
                </a:lnTo>
                <a:lnTo>
                  <a:pt x="71" y="742"/>
                </a:lnTo>
                <a:lnTo>
                  <a:pt x="71" y="742"/>
                </a:lnTo>
                <a:lnTo>
                  <a:pt x="74" y="755"/>
                </a:lnTo>
                <a:lnTo>
                  <a:pt x="80" y="772"/>
                </a:lnTo>
                <a:lnTo>
                  <a:pt x="95" y="813"/>
                </a:lnTo>
                <a:lnTo>
                  <a:pt x="111" y="851"/>
                </a:lnTo>
                <a:lnTo>
                  <a:pt x="116" y="865"/>
                </a:lnTo>
                <a:lnTo>
                  <a:pt x="117" y="874"/>
                </a:lnTo>
                <a:lnTo>
                  <a:pt x="117" y="874"/>
                </a:lnTo>
                <a:lnTo>
                  <a:pt x="117" y="879"/>
                </a:lnTo>
                <a:lnTo>
                  <a:pt x="116" y="882"/>
                </a:lnTo>
                <a:lnTo>
                  <a:pt x="113" y="884"/>
                </a:lnTo>
                <a:lnTo>
                  <a:pt x="112" y="887"/>
                </a:lnTo>
                <a:lnTo>
                  <a:pt x="108" y="888"/>
                </a:lnTo>
                <a:lnTo>
                  <a:pt x="107" y="888"/>
                </a:lnTo>
                <a:lnTo>
                  <a:pt x="107" y="889"/>
                </a:lnTo>
                <a:lnTo>
                  <a:pt x="107" y="889"/>
                </a:lnTo>
                <a:lnTo>
                  <a:pt x="107" y="890"/>
                </a:lnTo>
                <a:lnTo>
                  <a:pt x="104" y="892"/>
                </a:lnTo>
                <a:lnTo>
                  <a:pt x="97" y="898"/>
                </a:lnTo>
                <a:lnTo>
                  <a:pt x="86" y="902"/>
                </a:lnTo>
                <a:lnTo>
                  <a:pt x="81" y="904"/>
                </a:lnTo>
                <a:lnTo>
                  <a:pt x="76" y="904"/>
                </a:lnTo>
                <a:lnTo>
                  <a:pt x="76" y="904"/>
                </a:lnTo>
                <a:lnTo>
                  <a:pt x="64" y="904"/>
                </a:lnTo>
                <a:lnTo>
                  <a:pt x="61" y="906"/>
                </a:lnTo>
                <a:lnTo>
                  <a:pt x="61" y="910"/>
                </a:lnTo>
                <a:lnTo>
                  <a:pt x="61" y="910"/>
                </a:lnTo>
                <a:lnTo>
                  <a:pt x="62" y="915"/>
                </a:lnTo>
                <a:lnTo>
                  <a:pt x="67" y="920"/>
                </a:lnTo>
                <a:lnTo>
                  <a:pt x="74" y="926"/>
                </a:lnTo>
                <a:lnTo>
                  <a:pt x="81" y="930"/>
                </a:lnTo>
                <a:lnTo>
                  <a:pt x="81" y="930"/>
                </a:lnTo>
                <a:lnTo>
                  <a:pt x="86" y="931"/>
                </a:lnTo>
                <a:lnTo>
                  <a:pt x="93" y="932"/>
                </a:lnTo>
                <a:lnTo>
                  <a:pt x="108" y="931"/>
                </a:lnTo>
                <a:lnTo>
                  <a:pt x="122" y="930"/>
                </a:lnTo>
                <a:lnTo>
                  <a:pt x="132" y="930"/>
                </a:lnTo>
                <a:lnTo>
                  <a:pt x="132" y="930"/>
                </a:lnTo>
                <a:lnTo>
                  <a:pt x="166" y="931"/>
                </a:lnTo>
                <a:lnTo>
                  <a:pt x="187" y="931"/>
                </a:lnTo>
                <a:lnTo>
                  <a:pt x="198" y="930"/>
                </a:lnTo>
                <a:lnTo>
                  <a:pt x="198" y="930"/>
                </a:lnTo>
                <a:lnTo>
                  <a:pt x="200" y="929"/>
                </a:lnTo>
                <a:lnTo>
                  <a:pt x="201" y="926"/>
                </a:lnTo>
                <a:lnTo>
                  <a:pt x="203" y="921"/>
                </a:lnTo>
                <a:lnTo>
                  <a:pt x="203" y="915"/>
                </a:lnTo>
                <a:lnTo>
                  <a:pt x="244" y="915"/>
                </a:lnTo>
                <a:lnTo>
                  <a:pt x="244" y="889"/>
                </a:lnTo>
                <a:lnTo>
                  <a:pt x="244" y="889"/>
                </a:lnTo>
                <a:lnTo>
                  <a:pt x="247" y="889"/>
                </a:lnTo>
                <a:lnTo>
                  <a:pt x="249" y="888"/>
                </a:lnTo>
                <a:lnTo>
                  <a:pt x="249" y="884"/>
                </a:lnTo>
                <a:lnTo>
                  <a:pt x="249" y="884"/>
                </a:lnTo>
                <a:lnTo>
                  <a:pt x="248" y="882"/>
                </a:lnTo>
                <a:lnTo>
                  <a:pt x="247" y="879"/>
                </a:lnTo>
                <a:lnTo>
                  <a:pt x="240" y="874"/>
                </a:lnTo>
                <a:lnTo>
                  <a:pt x="236" y="870"/>
                </a:lnTo>
                <a:lnTo>
                  <a:pt x="233" y="865"/>
                </a:lnTo>
                <a:lnTo>
                  <a:pt x="230" y="860"/>
                </a:lnTo>
                <a:lnTo>
                  <a:pt x="229" y="854"/>
                </a:lnTo>
                <a:lnTo>
                  <a:pt x="229" y="854"/>
                </a:lnTo>
                <a:lnTo>
                  <a:pt x="222" y="800"/>
                </a:lnTo>
                <a:lnTo>
                  <a:pt x="219" y="752"/>
                </a:lnTo>
                <a:lnTo>
                  <a:pt x="219" y="752"/>
                </a:lnTo>
                <a:lnTo>
                  <a:pt x="217" y="742"/>
                </a:lnTo>
                <a:lnTo>
                  <a:pt x="215" y="732"/>
                </a:lnTo>
                <a:lnTo>
                  <a:pt x="208" y="720"/>
                </a:lnTo>
                <a:lnTo>
                  <a:pt x="198" y="706"/>
                </a:lnTo>
                <a:lnTo>
                  <a:pt x="198" y="706"/>
                </a:lnTo>
                <a:lnTo>
                  <a:pt x="196" y="701"/>
                </a:lnTo>
                <a:lnTo>
                  <a:pt x="193" y="696"/>
                </a:lnTo>
                <a:lnTo>
                  <a:pt x="191" y="685"/>
                </a:lnTo>
                <a:lnTo>
                  <a:pt x="189" y="671"/>
                </a:lnTo>
                <a:lnTo>
                  <a:pt x="189" y="657"/>
                </a:lnTo>
                <a:lnTo>
                  <a:pt x="191" y="629"/>
                </a:lnTo>
                <a:lnTo>
                  <a:pt x="193" y="610"/>
                </a:lnTo>
                <a:lnTo>
                  <a:pt x="193" y="610"/>
                </a:lnTo>
                <a:lnTo>
                  <a:pt x="194" y="602"/>
                </a:lnTo>
                <a:lnTo>
                  <a:pt x="198" y="594"/>
                </a:lnTo>
                <a:lnTo>
                  <a:pt x="207" y="579"/>
                </a:lnTo>
                <a:lnTo>
                  <a:pt x="217" y="564"/>
                </a:lnTo>
                <a:lnTo>
                  <a:pt x="224" y="554"/>
                </a:lnTo>
                <a:lnTo>
                  <a:pt x="224" y="554"/>
                </a:lnTo>
                <a:lnTo>
                  <a:pt x="226" y="541"/>
                </a:lnTo>
                <a:lnTo>
                  <a:pt x="227" y="525"/>
                </a:lnTo>
                <a:lnTo>
                  <a:pt x="229" y="503"/>
                </a:lnTo>
                <a:lnTo>
                  <a:pt x="229" y="503"/>
                </a:lnTo>
                <a:lnTo>
                  <a:pt x="235" y="494"/>
                </a:lnTo>
                <a:lnTo>
                  <a:pt x="241" y="484"/>
                </a:lnTo>
                <a:lnTo>
                  <a:pt x="243" y="479"/>
                </a:lnTo>
                <a:lnTo>
                  <a:pt x="244" y="473"/>
                </a:lnTo>
                <a:lnTo>
                  <a:pt x="244" y="473"/>
                </a:lnTo>
                <a:lnTo>
                  <a:pt x="245" y="462"/>
                </a:lnTo>
                <a:lnTo>
                  <a:pt x="247" y="457"/>
                </a:lnTo>
                <a:lnTo>
                  <a:pt x="249" y="447"/>
                </a:lnTo>
                <a:lnTo>
                  <a:pt x="249" y="447"/>
                </a:lnTo>
                <a:lnTo>
                  <a:pt x="252" y="440"/>
                </a:lnTo>
                <a:lnTo>
                  <a:pt x="257" y="431"/>
                </a:lnTo>
                <a:lnTo>
                  <a:pt x="262" y="419"/>
                </a:lnTo>
                <a:lnTo>
                  <a:pt x="263" y="413"/>
                </a:lnTo>
                <a:lnTo>
                  <a:pt x="264" y="406"/>
                </a:lnTo>
                <a:lnTo>
                  <a:pt x="264" y="406"/>
                </a:lnTo>
                <a:lnTo>
                  <a:pt x="267" y="391"/>
                </a:lnTo>
                <a:lnTo>
                  <a:pt x="273" y="373"/>
                </a:lnTo>
                <a:lnTo>
                  <a:pt x="285" y="340"/>
                </a:lnTo>
                <a:lnTo>
                  <a:pt x="285" y="340"/>
                </a:lnTo>
                <a:lnTo>
                  <a:pt x="290" y="319"/>
                </a:lnTo>
                <a:lnTo>
                  <a:pt x="295" y="287"/>
                </a:lnTo>
                <a:lnTo>
                  <a:pt x="299" y="258"/>
                </a:lnTo>
                <a:lnTo>
                  <a:pt x="300" y="244"/>
                </a:lnTo>
                <a:lnTo>
                  <a:pt x="300" y="244"/>
                </a:lnTo>
                <a:lnTo>
                  <a:pt x="280" y="203"/>
                </a:lnTo>
                <a:lnTo>
                  <a:pt x="280" y="203"/>
                </a:lnTo>
                <a:lnTo>
                  <a:pt x="274" y="193"/>
                </a:lnTo>
                <a:lnTo>
                  <a:pt x="274" y="193"/>
                </a:lnTo>
                <a:lnTo>
                  <a:pt x="274" y="189"/>
                </a:lnTo>
                <a:lnTo>
                  <a:pt x="277" y="184"/>
                </a:lnTo>
                <a:lnTo>
                  <a:pt x="280" y="178"/>
                </a:lnTo>
                <a:lnTo>
                  <a:pt x="280" y="178"/>
                </a:lnTo>
                <a:lnTo>
                  <a:pt x="295" y="163"/>
                </a:lnTo>
                <a:lnTo>
                  <a:pt x="295" y="163"/>
                </a:lnTo>
                <a:lnTo>
                  <a:pt x="299" y="156"/>
                </a:lnTo>
                <a:lnTo>
                  <a:pt x="304" y="147"/>
                </a:lnTo>
                <a:lnTo>
                  <a:pt x="309" y="135"/>
                </a:lnTo>
                <a:lnTo>
                  <a:pt x="310" y="128"/>
                </a:lnTo>
                <a:lnTo>
                  <a:pt x="310" y="122"/>
                </a:lnTo>
                <a:lnTo>
                  <a:pt x="310" y="122"/>
                </a:lnTo>
                <a:lnTo>
                  <a:pt x="309" y="108"/>
                </a:lnTo>
                <a:lnTo>
                  <a:pt x="306" y="102"/>
                </a:lnTo>
                <a:lnTo>
                  <a:pt x="304" y="95"/>
                </a:lnTo>
                <a:lnTo>
                  <a:pt x="299" y="90"/>
                </a:lnTo>
                <a:lnTo>
                  <a:pt x="294" y="85"/>
                </a:lnTo>
                <a:lnTo>
                  <a:pt x="287" y="80"/>
                </a:lnTo>
                <a:lnTo>
                  <a:pt x="280" y="76"/>
                </a:lnTo>
                <a:lnTo>
                  <a:pt x="280" y="76"/>
                </a:lnTo>
                <a:lnTo>
                  <a:pt x="271" y="74"/>
                </a:lnTo>
                <a:lnTo>
                  <a:pt x="262" y="72"/>
                </a:lnTo>
                <a:lnTo>
                  <a:pt x="253" y="72"/>
                </a:lnTo>
                <a:lnTo>
                  <a:pt x="245" y="72"/>
                </a:lnTo>
                <a:lnTo>
                  <a:pt x="234" y="75"/>
                </a:lnTo>
                <a:lnTo>
                  <a:pt x="229" y="76"/>
                </a:lnTo>
                <a:lnTo>
                  <a:pt x="208" y="86"/>
                </a:lnTo>
                <a:lnTo>
                  <a:pt x="208" y="86"/>
                </a:lnTo>
                <a:lnTo>
                  <a:pt x="202" y="83"/>
                </a:lnTo>
                <a:lnTo>
                  <a:pt x="197" y="81"/>
                </a:lnTo>
                <a:lnTo>
                  <a:pt x="196" y="81"/>
                </a:lnTo>
                <a:lnTo>
                  <a:pt x="193" y="81"/>
                </a:lnTo>
                <a:lnTo>
                  <a:pt x="193" y="81"/>
                </a:lnTo>
                <a:lnTo>
                  <a:pt x="192" y="83"/>
                </a:lnTo>
                <a:lnTo>
                  <a:pt x="193" y="85"/>
                </a:lnTo>
                <a:lnTo>
                  <a:pt x="197" y="93"/>
                </a:lnTo>
                <a:lnTo>
                  <a:pt x="203" y="102"/>
                </a:lnTo>
                <a:lnTo>
                  <a:pt x="203" y="102"/>
                </a:lnTo>
                <a:lnTo>
                  <a:pt x="202" y="111"/>
                </a:lnTo>
                <a:lnTo>
                  <a:pt x="201" y="118"/>
                </a:lnTo>
                <a:lnTo>
                  <a:pt x="200" y="121"/>
                </a:lnTo>
                <a:lnTo>
                  <a:pt x="198" y="122"/>
                </a:lnTo>
                <a:lnTo>
                  <a:pt x="198" y="122"/>
                </a:lnTo>
                <a:lnTo>
                  <a:pt x="192" y="126"/>
                </a:lnTo>
                <a:lnTo>
                  <a:pt x="188" y="127"/>
                </a:lnTo>
                <a:lnTo>
                  <a:pt x="188" y="127"/>
                </a:lnTo>
                <a:lnTo>
                  <a:pt x="184" y="116"/>
                </a:lnTo>
                <a:lnTo>
                  <a:pt x="178" y="102"/>
                </a:lnTo>
                <a:lnTo>
                  <a:pt x="178" y="102"/>
                </a:lnTo>
                <a:lnTo>
                  <a:pt x="172" y="94"/>
                </a:lnTo>
                <a:lnTo>
                  <a:pt x="168" y="90"/>
                </a:lnTo>
                <a:lnTo>
                  <a:pt x="168" y="86"/>
                </a:lnTo>
                <a:lnTo>
                  <a:pt x="168" y="86"/>
                </a:lnTo>
                <a:lnTo>
                  <a:pt x="168" y="81"/>
                </a:lnTo>
                <a:lnTo>
                  <a:pt x="165" y="72"/>
                </a:lnTo>
                <a:lnTo>
                  <a:pt x="163" y="61"/>
                </a:lnTo>
                <a:lnTo>
                  <a:pt x="163" y="61"/>
                </a:lnTo>
                <a:lnTo>
                  <a:pt x="165" y="55"/>
                </a:lnTo>
                <a:lnTo>
                  <a:pt x="168" y="51"/>
                </a:lnTo>
                <a:lnTo>
                  <a:pt x="168" y="46"/>
                </a:lnTo>
                <a:lnTo>
                  <a:pt x="168" y="46"/>
                </a:lnTo>
                <a:lnTo>
                  <a:pt x="163" y="15"/>
                </a:lnTo>
                <a:lnTo>
                  <a:pt x="163" y="15"/>
                </a:lnTo>
                <a:close/>
                <a:moveTo>
                  <a:pt x="117" y="81"/>
                </a:moveTo>
                <a:lnTo>
                  <a:pt x="127" y="71"/>
                </a:lnTo>
                <a:lnTo>
                  <a:pt x="137" y="81"/>
                </a:lnTo>
                <a:lnTo>
                  <a:pt x="137" y="81"/>
                </a:lnTo>
                <a:lnTo>
                  <a:pt x="135" y="84"/>
                </a:lnTo>
                <a:lnTo>
                  <a:pt x="133" y="86"/>
                </a:lnTo>
                <a:lnTo>
                  <a:pt x="132" y="91"/>
                </a:lnTo>
                <a:lnTo>
                  <a:pt x="132" y="91"/>
                </a:lnTo>
                <a:lnTo>
                  <a:pt x="133" y="105"/>
                </a:lnTo>
                <a:lnTo>
                  <a:pt x="137" y="122"/>
                </a:lnTo>
                <a:lnTo>
                  <a:pt x="137" y="122"/>
                </a:lnTo>
                <a:lnTo>
                  <a:pt x="144" y="138"/>
                </a:lnTo>
                <a:lnTo>
                  <a:pt x="146" y="146"/>
                </a:lnTo>
                <a:lnTo>
                  <a:pt x="147" y="152"/>
                </a:lnTo>
                <a:lnTo>
                  <a:pt x="147" y="152"/>
                </a:lnTo>
                <a:lnTo>
                  <a:pt x="147" y="170"/>
                </a:lnTo>
                <a:lnTo>
                  <a:pt x="147" y="187"/>
                </a:lnTo>
                <a:lnTo>
                  <a:pt x="147" y="187"/>
                </a:lnTo>
                <a:lnTo>
                  <a:pt x="135" y="177"/>
                </a:lnTo>
                <a:lnTo>
                  <a:pt x="127" y="170"/>
                </a:lnTo>
                <a:lnTo>
                  <a:pt x="122" y="168"/>
                </a:lnTo>
                <a:lnTo>
                  <a:pt x="122" y="168"/>
                </a:lnTo>
                <a:lnTo>
                  <a:pt x="121" y="166"/>
                </a:lnTo>
                <a:lnTo>
                  <a:pt x="119" y="165"/>
                </a:lnTo>
                <a:lnTo>
                  <a:pt x="118" y="160"/>
                </a:lnTo>
                <a:lnTo>
                  <a:pt x="118" y="156"/>
                </a:lnTo>
                <a:lnTo>
                  <a:pt x="117" y="152"/>
                </a:lnTo>
                <a:lnTo>
                  <a:pt x="117" y="152"/>
                </a:lnTo>
                <a:lnTo>
                  <a:pt x="116" y="151"/>
                </a:lnTo>
                <a:lnTo>
                  <a:pt x="114" y="151"/>
                </a:lnTo>
                <a:lnTo>
                  <a:pt x="113" y="150"/>
                </a:lnTo>
                <a:lnTo>
                  <a:pt x="112" y="147"/>
                </a:lnTo>
                <a:lnTo>
                  <a:pt x="112" y="147"/>
                </a:lnTo>
                <a:lnTo>
                  <a:pt x="111" y="137"/>
                </a:lnTo>
                <a:lnTo>
                  <a:pt x="111" y="132"/>
                </a:lnTo>
                <a:lnTo>
                  <a:pt x="112" y="127"/>
                </a:lnTo>
                <a:lnTo>
                  <a:pt x="112" y="127"/>
                </a:lnTo>
                <a:lnTo>
                  <a:pt x="114" y="122"/>
                </a:lnTo>
                <a:lnTo>
                  <a:pt x="116" y="118"/>
                </a:lnTo>
                <a:lnTo>
                  <a:pt x="117" y="107"/>
                </a:lnTo>
                <a:lnTo>
                  <a:pt x="117" y="107"/>
                </a:lnTo>
                <a:lnTo>
                  <a:pt x="118" y="102"/>
                </a:lnTo>
                <a:lnTo>
                  <a:pt x="121" y="97"/>
                </a:lnTo>
                <a:lnTo>
                  <a:pt x="122" y="94"/>
                </a:lnTo>
                <a:lnTo>
                  <a:pt x="122" y="91"/>
                </a:lnTo>
                <a:lnTo>
                  <a:pt x="122" y="91"/>
                </a:lnTo>
                <a:lnTo>
                  <a:pt x="119" y="85"/>
                </a:lnTo>
                <a:lnTo>
                  <a:pt x="117" y="81"/>
                </a:lnTo>
                <a:lnTo>
                  <a:pt x="117" y="81"/>
                </a:lnTo>
                <a:close/>
                <a:moveTo>
                  <a:pt x="147" y="187"/>
                </a:moveTo>
                <a:lnTo>
                  <a:pt x="147" y="187"/>
                </a:lnTo>
                <a:lnTo>
                  <a:pt x="147" y="188"/>
                </a:lnTo>
                <a:lnTo>
                  <a:pt x="147" y="188"/>
                </a:lnTo>
                <a:lnTo>
                  <a:pt x="147" y="187"/>
                </a:lnTo>
                <a:lnTo>
                  <a:pt x="147" y="1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1"/>
          <p:cNvSpPr>
            <a:spLocks noEditPoints="1"/>
          </p:cNvSpPr>
          <p:nvPr/>
        </p:nvSpPr>
        <p:spPr bwMode="auto">
          <a:xfrm>
            <a:off x="2847718" y="783135"/>
            <a:ext cx="638175" cy="1662113"/>
          </a:xfrm>
          <a:custGeom>
            <a:avLst/>
            <a:gdLst>
              <a:gd name="T0" fmla="*/ 178 w 402"/>
              <a:gd name="T1" fmla="*/ 557 h 1047"/>
              <a:gd name="T2" fmla="*/ 172 w 402"/>
              <a:gd name="T3" fmla="*/ 726 h 1047"/>
              <a:gd name="T4" fmla="*/ 167 w 402"/>
              <a:gd name="T5" fmla="*/ 967 h 1047"/>
              <a:gd name="T6" fmla="*/ 173 w 402"/>
              <a:gd name="T7" fmla="*/ 1011 h 1047"/>
              <a:gd name="T8" fmla="*/ 230 w 402"/>
              <a:gd name="T9" fmla="*/ 1034 h 1047"/>
              <a:gd name="T10" fmla="*/ 272 w 402"/>
              <a:gd name="T11" fmla="*/ 1033 h 1047"/>
              <a:gd name="T12" fmla="*/ 265 w 402"/>
              <a:gd name="T13" fmla="*/ 1008 h 1047"/>
              <a:gd name="T14" fmla="*/ 247 w 402"/>
              <a:gd name="T15" fmla="*/ 986 h 1047"/>
              <a:gd name="T16" fmla="*/ 258 w 402"/>
              <a:gd name="T17" fmla="*/ 794 h 1047"/>
              <a:gd name="T18" fmla="*/ 271 w 402"/>
              <a:gd name="T19" fmla="*/ 628 h 1047"/>
              <a:gd name="T20" fmla="*/ 316 w 402"/>
              <a:gd name="T21" fmla="*/ 531 h 1047"/>
              <a:gd name="T22" fmla="*/ 305 w 402"/>
              <a:gd name="T23" fmla="*/ 409 h 1047"/>
              <a:gd name="T24" fmla="*/ 358 w 402"/>
              <a:gd name="T25" fmla="*/ 259 h 1047"/>
              <a:gd name="T26" fmla="*/ 399 w 402"/>
              <a:gd name="T27" fmla="*/ 233 h 1047"/>
              <a:gd name="T28" fmla="*/ 392 w 402"/>
              <a:gd name="T29" fmla="*/ 183 h 1047"/>
              <a:gd name="T30" fmla="*/ 364 w 402"/>
              <a:gd name="T31" fmla="*/ 135 h 1047"/>
              <a:gd name="T32" fmla="*/ 336 w 402"/>
              <a:gd name="T33" fmla="*/ 97 h 1047"/>
              <a:gd name="T34" fmla="*/ 295 w 402"/>
              <a:gd name="T35" fmla="*/ 28 h 1047"/>
              <a:gd name="T36" fmla="*/ 276 w 402"/>
              <a:gd name="T37" fmla="*/ 13 h 1047"/>
              <a:gd name="T38" fmla="*/ 262 w 402"/>
              <a:gd name="T39" fmla="*/ 19 h 1047"/>
              <a:gd name="T40" fmla="*/ 247 w 402"/>
              <a:gd name="T41" fmla="*/ 17 h 1047"/>
              <a:gd name="T42" fmla="*/ 241 w 402"/>
              <a:gd name="T43" fmla="*/ 22 h 1047"/>
              <a:gd name="T44" fmla="*/ 216 w 402"/>
              <a:gd name="T45" fmla="*/ 0 h 1047"/>
              <a:gd name="T46" fmla="*/ 181 w 402"/>
              <a:gd name="T47" fmla="*/ 16 h 1047"/>
              <a:gd name="T48" fmla="*/ 138 w 402"/>
              <a:gd name="T49" fmla="*/ 19 h 1047"/>
              <a:gd name="T50" fmla="*/ 98 w 402"/>
              <a:gd name="T51" fmla="*/ 60 h 1047"/>
              <a:gd name="T52" fmla="*/ 98 w 402"/>
              <a:gd name="T53" fmla="*/ 93 h 1047"/>
              <a:gd name="T54" fmla="*/ 110 w 402"/>
              <a:gd name="T55" fmla="*/ 132 h 1047"/>
              <a:gd name="T56" fmla="*/ 61 w 402"/>
              <a:gd name="T57" fmla="*/ 164 h 1047"/>
              <a:gd name="T58" fmla="*/ 41 w 402"/>
              <a:gd name="T59" fmla="*/ 188 h 1047"/>
              <a:gd name="T60" fmla="*/ 56 w 402"/>
              <a:gd name="T61" fmla="*/ 319 h 1047"/>
              <a:gd name="T62" fmla="*/ 58 w 402"/>
              <a:gd name="T63" fmla="*/ 397 h 1047"/>
              <a:gd name="T64" fmla="*/ 49 w 402"/>
              <a:gd name="T65" fmla="*/ 422 h 1047"/>
              <a:gd name="T66" fmla="*/ 38 w 402"/>
              <a:gd name="T67" fmla="*/ 461 h 1047"/>
              <a:gd name="T68" fmla="*/ 50 w 402"/>
              <a:gd name="T69" fmla="*/ 652 h 1047"/>
              <a:gd name="T70" fmla="*/ 26 w 402"/>
              <a:gd name="T71" fmla="*/ 721 h 1047"/>
              <a:gd name="T72" fmla="*/ 22 w 402"/>
              <a:gd name="T73" fmla="*/ 958 h 1047"/>
              <a:gd name="T74" fmla="*/ 23 w 402"/>
              <a:gd name="T75" fmla="*/ 981 h 1047"/>
              <a:gd name="T76" fmla="*/ 0 w 402"/>
              <a:gd name="T77" fmla="*/ 1022 h 1047"/>
              <a:gd name="T78" fmla="*/ 27 w 402"/>
              <a:gd name="T79" fmla="*/ 1047 h 1047"/>
              <a:gd name="T80" fmla="*/ 79 w 402"/>
              <a:gd name="T81" fmla="*/ 1032 h 1047"/>
              <a:gd name="T82" fmla="*/ 98 w 402"/>
              <a:gd name="T83" fmla="*/ 987 h 1047"/>
              <a:gd name="T84" fmla="*/ 112 w 402"/>
              <a:gd name="T85" fmla="*/ 803 h 1047"/>
              <a:gd name="T86" fmla="*/ 157 w 402"/>
              <a:gd name="T87" fmla="*/ 655 h 1047"/>
              <a:gd name="T88" fmla="*/ 260 w 402"/>
              <a:gd name="T89" fmla="*/ 116 h 1047"/>
              <a:gd name="T90" fmla="*/ 244 w 402"/>
              <a:gd name="T91" fmla="*/ 155 h 1047"/>
              <a:gd name="T92" fmla="*/ 232 w 402"/>
              <a:gd name="T93" fmla="*/ 127 h 1047"/>
              <a:gd name="T94" fmla="*/ 234 w 402"/>
              <a:gd name="T95" fmla="*/ 98 h 1047"/>
              <a:gd name="T96" fmla="*/ 262 w 402"/>
              <a:gd name="T97" fmla="*/ 75 h 1047"/>
              <a:gd name="T98" fmla="*/ 272 w 402"/>
              <a:gd name="T99" fmla="*/ 74 h 1047"/>
              <a:gd name="T100" fmla="*/ 257 w 402"/>
              <a:gd name="T101" fmla="*/ 82 h 1047"/>
              <a:gd name="T102" fmla="*/ 283 w 402"/>
              <a:gd name="T103" fmla="*/ 108 h 1047"/>
              <a:gd name="T104" fmla="*/ 300 w 402"/>
              <a:gd name="T105" fmla="*/ 120 h 1047"/>
              <a:gd name="T106" fmla="*/ 307 w 402"/>
              <a:gd name="T107" fmla="*/ 141 h 1047"/>
              <a:gd name="T108" fmla="*/ 316 w 402"/>
              <a:gd name="T109" fmla="*/ 188 h 1047"/>
              <a:gd name="T110" fmla="*/ 300 w 402"/>
              <a:gd name="T111" fmla="*/ 188 h 1047"/>
              <a:gd name="T112" fmla="*/ 279 w 402"/>
              <a:gd name="T113" fmla="*/ 173 h 1047"/>
              <a:gd name="T114" fmla="*/ 266 w 402"/>
              <a:gd name="T115" fmla="*/ 168 h 1047"/>
              <a:gd name="T116" fmla="*/ 267 w 402"/>
              <a:gd name="T117" fmla="*/ 126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1047">
                <a:moveTo>
                  <a:pt x="157" y="655"/>
                </a:moveTo>
                <a:lnTo>
                  <a:pt x="157" y="655"/>
                </a:lnTo>
                <a:lnTo>
                  <a:pt x="163" y="635"/>
                </a:lnTo>
                <a:lnTo>
                  <a:pt x="168" y="608"/>
                </a:lnTo>
                <a:lnTo>
                  <a:pt x="178" y="561"/>
                </a:lnTo>
                <a:lnTo>
                  <a:pt x="178" y="561"/>
                </a:lnTo>
                <a:lnTo>
                  <a:pt x="178" y="557"/>
                </a:lnTo>
                <a:lnTo>
                  <a:pt x="178" y="557"/>
                </a:lnTo>
                <a:lnTo>
                  <a:pt x="178" y="561"/>
                </a:lnTo>
                <a:lnTo>
                  <a:pt x="178" y="561"/>
                </a:lnTo>
                <a:lnTo>
                  <a:pt x="174" y="647"/>
                </a:lnTo>
                <a:lnTo>
                  <a:pt x="173" y="696"/>
                </a:lnTo>
                <a:lnTo>
                  <a:pt x="172" y="726"/>
                </a:lnTo>
                <a:lnTo>
                  <a:pt x="172" y="726"/>
                </a:lnTo>
                <a:lnTo>
                  <a:pt x="171" y="743"/>
                </a:lnTo>
                <a:lnTo>
                  <a:pt x="171" y="766"/>
                </a:lnTo>
                <a:lnTo>
                  <a:pt x="172" y="812"/>
                </a:lnTo>
                <a:lnTo>
                  <a:pt x="172" y="812"/>
                </a:lnTo>
                <a:lnTo>
                  <a:pt x="172" y="846"/>
                </a:lnTo>
                <a:lnTo>
                  <a:pt x="169" y="898"/>
                </a:lnTo>
                <a:lnTo>
                  <a:pt x="167" y="967"/>
                </a:lnTo>
                <a:lnTo>
                  <a:pt x="167" y="967"/>
                </a:lnTo>
                <a:lnTo>
                  <a:pt x="169" y="970"/>
                </a:lnTo>
                <a:lnTo>
                  <a:pt x="172" y="972"/>
                </a:lnTo>
                <a:lnTo>
                  <a:pt x="172" y="972"/>
                </a:lnTo>
                <a:lnTo>
                  <a:pt x="172" y="1011"/>
                </a:lnTo>
                <a:lnTo>
                  <a:pt x="172" y="1011"/>
                </a:lnTo>
                <a:lnTo>
                  <a:pt x="173" y="1011"/>
                </a:lnTo>
                <a:lnTo>
                  <a:pt x="177" y="1011"/>
                </a:lnTo>
                <a:lnTo>
                  <a:pt x="182" y="1013"/>
                </a:lnTo>
                <a:lnTo>
                  <a:pt x="190" y="1017"/>
                </a:lnTo>
                <a:lnTo>
                  <a:pt x="190" y="1017"/>
                </a:lnTo>
                <a:lnTo>
                  <a:pt x="202" y="1024"/>
                </a:lnTo>
                <a:lnTo>
                  <a:pt x="220" y="1032"/>
                </a:lnTo>
                <a:lnTo>
                  <a:pt x="230" y="1034"/>
                </a:lnTo>
                <a:lnTo>
                  <a:pt x="241" y="1037"/>
                </a:lnTo>
                <a:lnTo>
                  <a:pt x="249" y="1038"/>
                </a:lnTo>
                <a:lnTo>
                  <a:pt x="258" y="1038"/>
                </a:lnTo>
                <a:lnTo>
                  <a:pt x="258" y="1038"/>
                </a:lnTo>
                <a:lnTo>
                  <a:pt x="266" y="1037"/>
                </a:lnTo>
                <a:lnTo>
                  <a:pt x="270" y="1036"/>
                </a:lnTo>
                <a:lnTo>
                  <a:pt x="272" y="1033"/>
                </a:lnTo>
                <a:lnTo>
                  <a:pt x="274" y="1030"/>
                </a:lnTo>
                <a:lnTo>
                  <a:pt x="272" y="1027"/>
                </a:lnTo>
                <a:lnTo>
                  <a:pt x="271" y="1023"/>
                </a:lnTo>
                <a:lnTo>
                  <a:pt x="271" y="1023"/>
                </a:lnTo>
                <a:lnTo>
                  <a:pt x="269" y="1018"/>
                </a:lnTo>
                <a:lnTo>
                  <a:pt x="265" y="1008"/>
                </a:lnTo>
                <a:lnTo>
                  <a:pt x="265" y="1008"/>
                </a:lnTo>
                <a:lnTo>
                  <a:pt x="263" y="1005"/>
                </a:lnTo>
                <a:lnTo>
                  <a:pt x="260" y="1001"/>
                </a:lnTo>
                <a:lnTo>
                  <a:pt x="253" y="996"/>
                </a:lnTo>
                <a:lnTo>
                  <a:pt x="244" y="990"/>
                </a:lnTo>
                <a:lnTo>
                  <a:pt x="244" y="990"/>
                </a:lnTo>
                <a:lnTo>
                  <a:pt x="246" y="989"/>
                </a:lnTo>
                <a:lnTo>
                  <a:pt x="247" y="986"/>
                </a:lnTo>
                <a:lnTo>
                  <a:pt x="247" y="981"/>
                </a:lnTo>
                <a:lnTo>
                  <a:pt x="247" y="981"/>
                </a:lnTo>
                <a:lnTo>
                  <a:pt x="244" y="963"/>
                </a:lnTo>
                <a:lnTo>
                  <a:pt x="244" y="949"/>
                </a:lnTo>
                <a:lnTo>
                  <a:pt x="244" y="936"/>
                </a:lnTo>
                <a:lnTo>
                  <a:pt x="244" y="936"/>
                </a:lnTo>
                <a:lnTo>
                  <a:pt x="258" y="794"/>
                </a:lnTo>
                <a:lnTo>
                  <a:pt x="258" y="794"/>
                </a:lnTo>
                <a:lnTo>
                  <a:pt x="260" y="737"/>
                </a:lnTo>
                <a:lnTo>
                  <a:pt x="262" y="672"/>
                </a:lnTo>
                <a:lnTo>
                  <a:pt x="262" y="672"/>
                </a:lnTo>
                <a:lnTo>
                  <a:pt x="263" y="660"/>
                </a:lnTo>
                <a:lnTo>
                  <a:pt x="267" y="644"/>
                </a:lnTo>
                <a:lnTo>
                  <a:pt x="271" y="628"/>
                </a:lnTo>
                <a:lnTo>
                  <a:pt x="274" y="616"/>
                </a:lnTo>
                <a:lnTo>
                  <a:pt x="274" y="616"/>
                </a:lnTo>
                <a:lnTo>
                  <a:pt x="276" y="600"/>
                </a:lnTo>
                <a:lnTo>
                  <a:pt x="280" y="574"/>
                </a:lnTo>
                <a:lnTo>
                  <a:pt x="285" y="541"/>
                </a:lnTo>
                <a:lnTo>
                  <a:pt x="285" y="541"/>
                </a:lnTo>
                <a:lnTo>
                  <a:pt x="316" y="531"/>
                </a:lnTo>
                <a:lnTo>
                  <a:pt x="336" y="522"/>
                </a:lnTo>
                <a:lnTo>
                  <a:pt x="345" y="519"/>
                </a:lnTo>
                <a:lnTo>
                  <a:pt x="345" y="519"/>
                </a:lnTo>
                <a:lnTo>
                  <a:pt x="345" y="479"/>
                </a:lnTo>
                <a:lnTo>
                  <a:pt x="312" y="414"/>
                </a:lnTo>
                <a:lnTo>
                  <a:pt x="312" y="414"/>
                </a:lnTo>
                <a:lnTo>
                  <a:pt x="305" y="409"/>
                </a:lnTo>
                <a:lnTo>
                  <a:pt x="298" y="406"/>
                </a:lnTo>
                <a:lnTo>
                  <a:pt x="298" y="406"/>
                </a:lnTo>
                <a:lnTo>
                  <a:pt x="276" y="402"/>
                </a:lnTo>
                <a:lnTo>
                  <a:pt x="280" y="280"/>
                </a:lnTo>
                <a:lnTo>
                  <a:pt x="280" y="280"/>
                </a:lnTo>
                <a:lnTo>
                  <a:pt x="313" y="272"/>
                </a:lnTo>
                <a:lnTo>
                  <a:pt x="358" y="259"/>
                </a:lnTo>
                <a:lnTo>
                  <a:pt x="358" y="259"/>
                </a:lnTo>
                <a:lnTo>
                  <a:pt x="369" y="256"/>
                </a:lnTo>
                <a:lnTo>
                  <a:pt x="379" y="251"/>
                </a:lnTo>
                <a:lnTo>
                  <a:pt x="388" y="245"/>
                </a:lnTo>
                <a:lnTo>
                  <a:pt x="393" y="242"/>
                </a:lnTo>
                <a:lnTo>
                  <a:pt x="393" y="242"/>
                </a:lnTo>
                <a:lnTo>
                  <a:pt x="399" y="233"/>
                </a:lnTo>
                <a:lnTo>
                  <a:pt x="402" y="229"/>
                </a:lnTo>
                <a:lnTo>
                  <a:pt x="402" y="226"/>
                </a:lnTo>
                <a:lnTo>
                  <a:pt x="402" y="226"/>
                </a:lnTo>
                <a:lnTo>
                  <a:pt x="401" y="220"/>
                </a:lnTo>
                <a:lnTo>
                  <a:pt x="398" y="206"/>
                </a:lnTo>
                <a:lnTo>
                  <a:pt x="394" y="190"/>
                </a:lnTo>
                <a:lnTo>
                  <a:pt x="392" y="183"/>
                </a:lnTo>
                <a:lnTo>
                  <a:pt x="389" y="177"/>
                </a:lnTo>
                <a:lnTo>
                  <a:pt x="389" y="177"/>
                </a:lnTo>
                <a:lnTo>
                  <a:pt x="379" y="155"/>
                </a:lnTo>
                <a:lnTo>
                  <a:pt x="374" y="146"/>
                </a:lnTo>
                <a:lnTo>
                  <a:pt x="369" y="141"/>
                </a:lnTo>
                <a:lnTo>
                  <a:pt x="369" y="141"/>
                </a:lnTo>
                <a:lnTo>
                  <a:pt x="364" y="135"/>
                </a:lnTo>
                <a:lnTo>
                  <a:pt x="359" y="127"/>
                </a:lnTo>
                <a:lnTo>
                  <a:pt x="351" y="117"/>
                </a:lnTo>
                <a:lnTo>
                  <a:pt x="351" y="117"/>
                </a:lnTo>
                <a:lnTo>
                  <a:pt x="344" y="106"/>
                </a:lnTo>
                <a:lnTo>
                  <a:pt x="338" y="99"/>
                </a:lnTo>
                <a:lnTo>
                  <a:pt x="336" y="97"/>
                </a:lnTo>
                <a:lnTo>
                  <a:pt x="336" y="97"/>
                </a:lnTo>
                <a:lnTo>
                  <a:pt x="331" y="93"/>
                </a:lnTo>
                <a:lnTo>
                  <a:pt x="316" y="78"/>
                </a:lnTo>
                <a:lnTo>
                  <a:pt x="316" y="78"/>
                </a:lnTo>
                <a:lnTo>
                  <a:pt x="310" y="68"/>
                </a:lnTo>
                <a:lnTo>
                  <a:pt x="303" y="49"/>
                </a:lnTo>
                <a:lnTo>
                  <a:pt x="303" y="49"/>
                </a:lnTo>
                <a:lnTo>
                  <a:pt x="295" y="28"/>
                </a:lnTo>
                <a:lnTo>
                  <a:pt x="290" y="18"/>
                </a:lnTo>
                <a:lnTo>
                  <a:pt x="288" y="14"/>
                </a:lnTo>
                <a:lnTo>
                  <a:pt x="285" y="13"/>
                </a:lnTo>
                <a:lnTo>
                  <a:pt x="285" y="13"/>
                </a:lnTo>
                <a:lnTo>
                  <a:pt x="279" y="12"/>
                </a:lnTo>
                <a:lnTo>
                  <a:pt x="276" y="13"/>
                </a:lnTo>
                <a:lnTo>
                  <a:pt x="276" y="13"/>
                </a:lnTo>
                <a:lnTo>
                  <a:pt x="281" y="23"/>
                </a:lnTo>
                <a:lnTo>
                  <a:pt x="285" y="33"/>
                </a:lnTo>
                <a:lnTo>
                  <a:pt x="285" y="33"/>
                </a:lnTo>
                <a:lnTo>
                  <a:pt x="275" y="28"/>
                </a:lnTo>
                <a:lnTo>
                  <a:pt x="267" y="23"/>
                </a:lnTo>
                <a:lnTo>
                  <a:pt x="262" y="19"/>
                </a:lnTo>
                <a:lnTo>
                  <a:pt x="262" y="19"/>
                </a:lnTo>
                <a:lnTo>
                  <a:pt x="253" y="12"/>
                </a:lnTo>
                <a:lnTo>
                  <a:pt x="249" y="11"/>
                </a:lnTo>
                <a:lnTo>
                  <a:pt x="247" y="11"/>
                </a:lnTo>
                <a:lnTo>
                  <a:pt x="247" y="11"/>
                </a:lnTo>
                <a:lnTo>
                  <a:pt x="246" y="12"/>
                </a:lnTo>
                <a:lnTo>
                  <a:pt x="246" y="14"/>
                </a:lnTo>
                <a:lnTo>
                  <a:pt x="247" y="17"/>
                </a:lnTo>
                <a:lnTo>
                  <a:pt x="247" y="19"/>
                </a:lnTo>
                <a:lnTo>
                  <a:pt x="247" y="19"/>
                </a:lnTo>
                <a:lnTo>
                  <a:pt x="247" y="23"/>
                </a:lnTo>
                <a:lnTo>
                  <a:pt x="247" y="24"/>
                </a:lnTo>
                <a:lnTo>
                  <a:pt x="247" y="24"/>
                </a:lnTo>
                <a:lnTo>
                  <a:pt x="241" y="22"/>
                </a:lnTo>
                <a:lnTo>
                  <a:pt x="241" y="22"/>
                </a:lnTo>
                <a:lnTo>
                  <a:pt x="238" y="17"/>
                </a:lnTo>
                <a:lnTo>
                  <a:pt x="235" y="12"/>
                </a:lnTo>
                <a:lnTo>
                  <a:pt x="232" y="7"/>
                </a:lnTo>
                <a:lnTo>
                  <a:pt x="232" y="7"/>
                </a:lnTo>
                <a:lnTo>
                  <a:pt x="228" y="4"/>
                </a:lnTo>
                <a:lnTo>
                  <a:pt x="223" y="2"/>
                </a:lnTo>
                <a:lnTo>
                  <a:pt x="216" y="0"/>
                </a:lnTo>
                <a:lnTo>
                  <a:pt x="208" y="2"/>
                </a:lnTo>
                <a:lnTo>
                  <a:pt x="208" y="2"/>
                </a:lnTo>
                <a:lnTo>
                  <a:pt x="204" y="3"/>
                </a:lnTo>
                <a:lnTo>
                  <a:pt x="199" y="5"/>
                </a:lnTo>
                <a:lnTo>
                  <a:pt x="190" y="11"/>
                </a:lnTo>
                <a:lnTo>
                  <a:pt x="183" y="14"/>
                </a:lnTo>
                <a:lnTo>
                  <a:pt x="181" y="16"/>
                </a:lnTo>
                <a:lnTo>
                  <a:pt x="181" y="16"/>
                </a:lnTo>
                <a:lnTo>
                  <a:pt x="176" y="16"/>
                </a:lnTo>
                <a:lnTo>
                  <a:pt x="166" y="14"/>
                </a:lnTo>
                <a:lnTo>
                  <a:pt x="154" y="14"/>
                </a:lnTo>
                <a:lnTo>
                  <a:pt x="145" y="16"/>
                </a:lnTo>
                <a:lnTo>
                  <a:pt x="145" y="16"/>
                </a:lnTo>
                <a:lnTo>
                  <a:pt x="138" y="19"/>
                </a:lnTo>
                <a:lnTo>
                  <a:pt x="129" y="23"/>
                </a:lnTo>
                <a:lnTo>
                  <a:pt x="120" y="30"/>
                </a:lnTo>
                <a:lnTo>
                  <a:pt x="112" y="37"/>
                </a:lnTo>
                <a:lnTo>
                  <a:pt x="112" y="37"/>
                </a:lnTo>
                <a:lnTo>
                  <a:pt x="103" y="52"/>
                </a:lnTo>
                <a:lnTo>
                  <a:pt x="98" y="60"/>
                </a:lnTo>
                <a:lnTo>
                  <a:pt x="98" y="60"/>
                </a:lnTo>
                <a:lnTo>
                  <a:pt x="97" y="65"/>
                </a:lnTo>
                <a:lnTo>
                  <a:pt x="97" y="73"/>
                </a:lnTo>
                <a:lnTo>
                  <a:pt x="98" y="80"/>
                </a:lnTo>
                <a:lnTo>
                  <a:pt x="98" y="87"/>
                </a:lnTo>
                <a:lnTo>
                  <a:pt x="98" y="87"/>
                </a:lnTo>
                <a:lnTo>
                  <a:pt x="98" y="91"/>
                </a:lnTo>
                <a:lnTo>
                  <a:pt x="98" y="93"/>
                </a:lnTo>
                <a:lnTo>
                  <a:pt x="102" y="98"/>
                </a:lnTo>
                <a:lnTo>
                  <a:pt x="107" y="106"/>
                </a:lnTo>
                <a:lnTo>
                  <a:pt x="107" y="106"/>
                </a:lnTo>
                <a:lnTo>
                  <a:pt x="106" y="115"/>
                </a:lnTo>
                <a:lnTo>
                  <a:pt x="107" y="124"/>
                </a:lnTo>
                <a:lnTo>
                  <a:pt x="110" y="132"/>
                </a:lnTo>
                <a:lnTo>
                  <a:pt x="110" y="132"/>
                </a:lnTo>
                <a:lnTo>
                  <a:pt x="116" y="143"/>
                </a:lnTo>
                <a:lnTo>
                  <a:pt x="119" y="146"/>
                </a:lnTo>
                <a:lnTo>
                  <a:pt x="116" y="162"/>
                </a:lnTo>
                <a:lnTo>
                  <a:pt x="116" y="162"/>
                </a:lnTo>
                <a:lnTo>
                  <a:pt x="96" y="162"/>
                </a:lnTo>
                <a:lnTo>
                  <a:pt x="78" y="162"/>
                </a:lnTo>
                <a:lnTo>
                  <a:pt x="61" y="164"/>
                </a:lnTo>
                <a:lnTo>
                  <a:pt x="61" y="164"/>
                </a:lnTo>
                <a:lnTo>
                  <a:pt x="51" y="168"/>
                </a:lnTo>
                <a:lnTo>
                  <a:pt x="47" y="169"/>
                </a:lnTo>
                <a:lnTo>
                  <a:pt x="45" y="172"/>
                </a:lnTo>
                <a:lnTo>
                  <a:pt x="44" y="174"/>
                </a:lnTo>
                <a:lnTo>
                  <a:pt x="42" y="178"/>
                </a:lnTo>
                <a:lnTo>
                  <a:pt x="41" y="188"/>
                </a:lnTo>
                <a:lnTo>
                  <a:pt x="41" y="188"/>
                </a:lnTo>
                <a:lnTo>
                  <a:pt x="41" y="198"/>
                </a:lnTo>
                <a:lnTo>
                  <a:pt x="42" y="212"/>
                </a:lnTo>
                <a:lnTo>
                  <a:pt x="49" y="252"/>
                </a:lnTo>
                <a:lnTo>
                  <a:pt x="54" y="292"/>
                </a:lnTo>
                <a:lnTo>
                  <a:pt x="55" y="308"/>
                </a:lnTo>
                <a:lnTo>
                  <a:pt x="56" y="319"/>
                </a:lnTo>
                <a:lnTo>
                  <a:pt x="56" y="319"/>
                </a:lnTo>
                <a:lnTo>
                  <a:pt x="56" y="337"/>
                </a:lnTo>
                <a:lnTo>
                  <a:pt x="58" y="359"/>
                </a:lnTo>
                <a:lnTo>
                  <a:pt x="59" y="390"/>
                </a:lnTo>
                <a:lnTo>
                  <a:pt x="59" y="390"/>
                </a:lnTo>
                <a:lnTo>
                  <a:pt x="59" y="394"/>
                </a:lnTo>
                <a:lnTo>
                  <a:pt x="58" y="397"/>
                </a:lnTo>
                <a:lnTo>
                  <a:pt x="54" y="402"/>
                </a:lnTo>
                <a:lnTo>
                  <a:pt x="49" y="407"/>
                </a:lnTo>
                <a:lnTo>
                  <a:pt x="47" y="408"/>
                </a:lnTo>
                <a:lnTo>
                  <a:pt x="47" y="411"/>
                </a:lnTo>
                <a:lnTo>
                  <a:pt x="47" y="411"/>
                </a:lnTo>
                <a:lnTo>
                  <a:pt x="47" y="417"/>
                </a:lnTo>
                <a:lnTo>
                  <a:pt x="49" y="422"/>
                </a:lnTo>
                <a:lnTo>
                  <a:pt x="50" y="428"/>
                </a:lnTo>
                <a:lnTo>
                  <a:pt x="50" y="428"/>
                </a:lnTo>
                <a:lnTo>
                  <a:pt x="49" y="431"/>
                </a:lnTo>
                <a:lnTo>
                  <a:pt x="44" y="437"/>
                </a:lnTo>
                <a:lnTo>
                  <a:pt x="42" y="444"/>
                </a:lnTo>
                <a:lnTo>
                  <a:pt x="40" y="451"/>
                </a:lnTo>
                <a:lnTo>
                  <a:pt x="38" y="461"/>
                </a:lnTo>
                <a:lnTo>
                  <a:pt x="38" y="474"/>
                </a:lnTo>
                <a:lnTo>
                  <a:pt x="38" y="474"/>
                </a:lnTo>
                <a:lnTo>
                  <a:pt x="40" y="514"/>
                </a:lnTo>
                <a:lnTo>
                  <a:pt x="45" y="567"/>
                </a:lnTo>
                <a:lnTo>
                  <a:pt x="49" y="619"/>
                </a:lnTo>
                <a:lnTo>
                  <a:pt x="50" y="638"/>
                </a:lnTo>
                <a:lnTo>
                  <a:pt x="50" y="652"/>
                </a:lnTo>
                <a:lnTo>
                  <a:pt x="50" y="652"/>
                </a:lnTo>
                <a:lnTo>
                  <a:pt x="49" y="661"/>
                </a:lnTo>
                <a:lnTo>
                  <a:pt x="45" y="668"/>
                </a:lnTo>
                <a:lnTo>
                  <a:pt x="36" y="685"/>
                </a:lnTo>
                <a:lnTo>
                  <a:pt x="32" y="694"/>
                </a:lnTo>
                <a:lnTo>
                  <a:pt x="28" y="705"/>
                </a:lnTo>
                <a:lnTo>
                  <a:pt x="26" y="721"/>
                </a:lnTo>
                <a:lnTo>
                  <a:pt x="26" y="738"/>
                </a:lnTo>
                <a:lnTo>
                  <a:pt x="26" y="738"/>
                </a:lnTo>
                <a:lnTo>
                  <a:pt x="27" y="787"/>
                </a:lnTo>
                <a:lnTo>
                  <a:pt x="26" y="845"/>
                </a:lnTo>
                <a:lnTo>
                  <a:pt x="23" y="931"/>
                </a:lnTo>
                <a:lnTo>
                  <a:pt x="23" y="931"/>
                </a:lnTo>
                <a:lnTo>
                  <a:pt x="22" y="958"/>
                </a:lnTo>
                <a:lnTo>
                  <a:pt x="22" y="967"/>
                </a:lnTo>
                <a:lnTo>
                  <a:pt x="21" y="972"/>
                </a:lnTo>
                <a:lnTo>
                  <a:pt x="21" y="972"/>
                </a:lnTo>
                <a:lnTo>
                  <a:pt x="19" y="976"/>
                </a:lnTo>
                <a:lnTo>
                  <a:pt x="21" y="980"/>
                </a:lnTo>
                <a:lnTo>
                  <a:pt x="23" y="981"/>
                </a:lnTo>
                <a:lnTo>
                  <a:pt x="23" y="981"/>
                </a:lnTo>
                <a:lnTo>
                  <a:pt x="17" y="992"/>
                </a:lnTo>
                <a:lnTo>
                  <a:pt x="11" y="1001"/>
                </a:lnTo>
                <a:lnTo>
                  <a:pt x="5" y="1008"/>
                </a:lnTo>
                <a:lnTo>
                  <a:pt x="5" y="1008"/>
                </a:lnTo>
                <a:lnTo>
                  <a:pt x="3" y="1010"/>
                </a:lnTo>
                <a:lnTo>
                  <a:pt x="2" y="1014"/>
                </a:lnTo>
                <a:lnTo>
                  <a:pt x="0" y="1022"/>
                </a:lnTo>
                <a:lnTo>
                  <a:pt x="0" y="1029"/>
                </a:lnTo>
                <a:lnTo>
                  <a:pt x="2" y="1034"/>
                </a:lnTo>
                <a:lnTo>
                  <a:pt x="2" y="1034"/>
                </a:lnTo>
                <a:lnTo>
                  <a:pt x="4" y="1037"/>
                </a:lnTo>
                <a:lnTo>
                  <a:pt x="7" y="1039"/>
                </a:lnTo>
                <a:lnTo>
                  <a:pt x="16" y="1044"/>
                </a:lnTo>
                <a:lnTo>
                  <a:pt x="27" y="1047"/>
                </a:lnTo>
                <a:lnTo>
                  <a:pt x="38" y="1047"/>
                </a:lnTo>
                <a:lnTo>
                  <a:pt x="38" y="1047"/>
                </a:lnTo>
                <a:lnTo>
                  <a:pt x="50" y="1044"/>
                </a:lnTo>
                <a:lnTo>
                  <a:pt x="64" y="1041"/>
                </a:lnTo>
                <a:lnTo>
                  <a:pt x="74" y="1036"/>
                </a:lnTo>
                <a:lnTo>
                  <a:pt x="79" y="1032"/>
                </a:lnTo>
                <a:lnTo>
                  <a:pt x="79" y="1032"/>
                </a:lnTo>
                <a:lnTo>
                  <a:pt x="82" y="1027"/>
                </a:lnTo>
                <a:lnTo>
                  <a:pt x="82" y="1019"/>
                </a:lnTo>
                <a:lnTo>
                  <a:pt x="83" y="1008"/>
                </a:lnTo>
                <a:lnTo>
                  <a:pt x="83" y="1008"/>
                </a:lnTo>
                <a:lnTo>
                  <a:pt x="83" y="999"/>
                </a:lnTo>
                <a:lnTo>
                  <a:pt x="83" y="990"/>
                </a:lnTo>
                <a:lnTo>
                  <a:pt x="98" y="987"/>
                </a:lnTo>
                <a:lnTo>
                  <a:pt x="98" y="987"/>
                </a:lnTo>
                <a:lnTo>
                  <a:pt x="103" y="931"/>
                </a:lnTo>
                <a:lnTo>
                  <a:pt x="107" y="883"/>
                </a:lnTo>
                <a:lnTo>
                  <a:pt x="110" y="841"/>
                </a:lnTo>
                <a:lnTo>
                  <a:pt x="110" y="841"/>
                </a:lnTo>
                <a:lnTo>
                  <a:pt x="111" y="823"/>
                </a:lnTo>
                <a:lnTo>
                  <a:pt x="112" y="803"/>
                </a:lnTo>
                <a:lnTo>
                  <a:pt x="119" y="760"/>
                </a:lnTo>
                <a:lnTo>
                  <a:pt x="127" y="712"/>
                </a:lnTo>
                <a:lnTo>
                  <a:pt x="127" y="712"/>
                </a:lnTo>
                <a:lnTo>
                  <a:pt x="140" y="690"/>
                </a:lnTo>
                <a:lnTo>
                  <a:pt x="150" y="671"/>
                </a:lnTo>
                <a:lnTo>
                  <a:pt x="157" y="655"/>
                </a:lnTo>
                <a:lnTo>
                  <a:pt x="157" y="655"/>
                </a:lnTo>
                <a:close/>
                <a:moveTo>
                  <a:pt x="234" y="98"/>
                </a:moveTo>
                <a:lnTo>
                  <a:pt x="234" y="98"/>
                </a:lnTo>
                <a:lnTo>
                  <a:pt x="242" y="97"/>
                </a:lnTo>
                <a:lnTo>
                  <a:pt x="249" y="97"/>
                </a:lnTo>
                <a:lnTo>
                  <a:pt x="256" y="99"/>
                </a:lnTo>
                <a:lnTo>
                  <a:pt x="256" y="99"/>
                </a:lnTo>
                <a:lnTo>
                  <a:pt x="260" y="116"/>
                </a:lnTo>
                <a:lnTo>
                  <a:pt x="262" y="130"/>
                </a:lnTo>
                <a:lnTo>
                  <a:pt x="262" y="136"/>
                </a:lnTo>
                <a:lnTo>
                  <a:pt x="262" y="141"/>
                </a:lnTo>
                <a:lnTo>
                  <a:pt x="262" y="141"/>
                </a:lnTo>
                <a:lnTo>
                  <a:pt x="257" y="154"/>
                </a:lnTo>
                <a:lnTo>
                  <a:pt x="256" y="159"/>
                </a:lnTo>
                <a:lnTo>
                  <a:pt x="244" y="155"/>
                </a:lnTo>
                <a:lnTo>
                  <a:pt x="238" y="146"/>
                </a:lnTo>
                <a:lnTo>
                  <a:pt x="223" y="144"/>
                </a:lnTo>
                <a:lnTo>
                  <a:pt x="214" y="150"/>
                </a:lnTo>
                <a:lnTo>
                  <a:pt x="214" y="135"/>
                </a:lnTo>
                <a:lnTo>
                  <a:pt x="214" y="135"/>
                </a:lnTo>
                <a:lnTo>
                  <a:pt x="224" y="131"/>
                </a:lnTo>
                <a:lnTo>
                  <a:pt x="232" y="127"/>
                </a:lnTo>
                <a:lnTo>
                  <a:pt x="237" y="125"/>
                </a:lnTo>
                <a:lnTo>
                  <a:pt x="237" y="125"/>
                </a:lnTo>
                <a:lnTo>
                  <a:pt x="238" y="122"/>
                </a:lnTo>
                <a:lnTo>
                  <a:pt x="238" y="118"/>
                </a:lnTo>
                <a:lnTo>
                  <a:pt x="237" y="110"/>
                </a:lnTo>
                <a:lnTo>
                  <a:pt x="234" y="102"/>
                </a:lnTo>
                <a:lnTo>
                  <a:pt x="234" y="98"/>
                </a:lnTo>
                <a:lnTo>
                  <a:pt x="234" y="98"/>
                </a:lnTo>
                <a:close/>
                <a:moveTo>
                  <a:pt x="247" y="73"/>
                </a:moveTo>
                <a:lnTo>
                  <a:pt x="247" y="73"/>
                </a:lnTo>
                <a:lnTo>
                  <a:pt x="252" y="74"/>
                </a:lnTo>
                <a:lnTo>
                  <a:pt x="256" y="75"/>
                </a:lnTo>
                <a:lnTo>
                  <a:pt x="262" y="75"/>
                </a:lnTo>
                <a:lnTo>
                  <a:pt x="262" y="75"/>
                </a:lnTo>
                <a:lnTo>
                  <a:pt x="263" y="74"/>
                </a:lnTo>
                <a:lnTo>
                  <a:pt x="266" y="73"/>
                </a:lnTo>
                <a:lnTo>
                  <a:pt x="269" y="68"/>
                </a:lnTo>
                <a:lnTo>
                  <a:pt x="271" y="60"/>
                </a:lnTo>
                <a:lnTo>
                  <a:pt x="271" y="60"/>
                </a:lnTo>
                <a:lnTo>
                  <a:pt x="271" y="68"/>
                </a:lnTo>
                <a:lnTo>
                  <a:pt x="272" y="74"/>
                </a:lnTo>
                <a:lnTo>
                  <a:pt x="271" y="78"/>
                </a:lnTo>
                <a:lnTo>
                  <a:pt x="271" y="78"/>
                </a:lnTo>
                <a:lnTo>
                  <a:pt x="269" y="82"/>
                </a:lnTo>
                <a:lnTo>
                  <a:pt x="265" y="83"/>
                </a:lnTo>
                <a:lnTo>
                  <a:pt x="261" y="83"/>
                </a:lnTo>
                <a:lnTo>
                  <a:pt x="257" y="82"/>
                </a:lnTo>
                <a:lnTo>
                  <a:pt x="257" y="82"/>
                </a:lnTo>
                <a:lnTo>
                  <a:pt x="253" y="80"/>
                </a:lnTo>
                <a:lnTo>
                  <a:pt x="251" y="77"/>
                </a:lnTo>
                <a:lnTo>
                  <a:pt x="247" y="73"/>
                </a:lnTo>
                <a:lnTo>
                  <a:pt x="247" y="73"/>
                </a:lnTo>
                <a:close/>
                <a:moveTo>
                  <a:pt x="265" y="102"/>
                </a:moveTo>
                <a:lnTo>
                  <a:pt x="265" y="102"/>
                </a:lnTo>
                <a:lnTo>
                  <a:pt x="283" y="108"/>
                </a:lnTo>
                <a:lnTo>
                  <a:pt x="283" y="108"/>
                </a:lnTo>
                <a:lnTo>
                  <a:pt x="285" y="108"/>
                </a:lnTo>
                <a:lnTo>
                  <a:pt x="286" y="108"/>
                </a:lnTo>
                <a:lnTo>
                  <a:pt x="288" y="107"/>
                </a:lnTo>
                <a:lnTo>
                  <a:pt x="289" y="108"/>
                </a:lnTo>
                <a:lnTo>
                  <a:pt x="289" y="108"/>
                </a:lnTo>
                <a:lnTo>
                  <a:pt x="300" y="120"/>
                </a:lnTo>
                <a:lnTo>
                  <a:pt x="300" y="120"/>
                </a:lnTo>
                <a:lnTo>
                  <a:pt x="299" y="122"/>
                </a:lnTo>
                <a:lnTo>
                  <a:pt x="300" y="126"/>
                </a:lnTo>
                <a:lnTo>
                  <a:pt x="300" y="126"/>
                </a:lnTo>
                <a:lnTo>
                  <a:pt x="303" y="131"/>
                </a:lnTo>
                <a:lnTo>
                  <a:pt x="307" y="141"/>
                </a:lnTo>
                <a:lnTo>
                  <a:pt x="307" y="141"/>
                </a:lnTo>
                <a:lnTo>
                  <a:pt x="308" y="146"/>
                </a:lnTo>
                <a:lnTo>
                  <a:pt x="309" y="150"/>
                </a:lnTo>
                <a:lnTo>
                  <a:pt x="309" y="155"/>
                </a:lnTo>
                <a:lnTo>
                  <a:pt x="309" y="155"/>
                </a:lnTo>
                <a:lnTo>
                  <a:pt x="313" y="163"/>
                </a:lnTo>
                <a:lnTo>
                  <a:pt x="316" y="171"/>
                </a:lnTo>
                <a:lnTo>
                  <a:pt x="316" y="188"/>
                </a:lnTo>
                <a:lnTo>
                  <a:pt x="316" y="188"/>
                </a:lnTo>
                <a:lnTo>
                  <a:pt x="314" y="186"/>
                </a:lnTo>
                <a:lnTo>
                  <a:pt x="313" y="186"/>
                </a:lnTo>
                <a:lnTo>
                  <a:pt x="309" y="186"/>
                </a:lnTo>
                <a:lnTo>
                  <a:pt x="309" y="186"/>
                </a:lnTo>
                <a:lnTo>
                  <a:pt x="300" y="188"/>
                </a:lnTo>
                <a:lnTo>
                  <a:pt x="300" y="188"/>
                </a:lnTo>
                <a:lnTo>
                  <a:pt x="302" y="187"/>
                </a:lnTo>
                <a:lnTo>
                  <a:pt x="303" y="186"/>
                </a:lnTo>
                <a:lnTo>
                  <a:pt x="302" y="183"/>
                </a:lnTo>
                <a:lnTo>
                  <a:pt x="298" y="179"/>
                </a:lnTo>
                <a:lnTo>
                  <a:pt x="298" y="179"/>
                </a:lnTo>
                <a:lnTo>
                  <a:pt x="284" y="174"/>
                </a:lnTo>
                <a:lnTo>
                  <a:pt x="279" y="173"/>
                </a:lnTo>
                <a:lnTo>
                  <a:pt x="276" y="173"/>
                </a:lnTo>
                <a:lnTo>
                  <a:pt x="276" y="173"/>
                </a:lnTo>
                <a:lnTo>
                  <a:pt x="274" y="174"/>
                </a:lnTo>
                <a:lnTo>
                  <a:pt x="272" y="174"/>
                </a:lnTo>
                <a:lnTo>
                  <a:pt x="271" y="173"/>
                </a:lnTo>
                <a:lnTo>
                  <a:pt x="271" y="173"/>
                </a:lnTo>
                <a:lnTo>
                  <a:pt x="266" y="168"/>
                </a:lnTo>
                <a:lnTo>
                  <a:pt x="262" y="164"/>
                </a:lnTo>
                <a:lnTo>
                  <a:pt x="262" y="164"/>
                </a:lnTo>
                <a:lnTo>
                  <a:pt x="267" y="146"/>
                </a:lnTo>
                <a:lnTo>
                  <a:pt x="267" y="146"/>
                </a:lnTo>
                <a:lnTo>
                  <a:pt x="269" y="141"/>
                </a:lnTo>
                <a:lnTo>
                  <a:pt x="269" y="136"/>
                </a:lnTo>
                <a:lnTo>
                  <a:pt x="267" y="126"/>
                </a:lnTo>
                <a:lnTo>
                  <a:pt x="267" y="126"/>
                </a:lnTo>
                <a:lnTo>
                  <a:pt x="266" y="112"/>
                </a:lnTo>
                <a:lnTo>
                  <a:pt x="265" y="102"/>
                </a:lnTo>
                <a:lnTo>
                  <a:pt x="265" y="1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2"/>
          <p:cNvSpPr>
            <a:spLocks noEditPoints="1"/>
          </p:cNvSpPr>
          <p:nvPr/>
        </p:nvSpPr>
        <p:spPr bwMode="auto">
          <a:xfrm>
            <a:off x="1060669" y="848223"/>
            <a:ext cx="565150" cy="1531938"/>
          </a:xfrm>
          <a:custGeom>
            <a:avLst/>
            <a:gdLst>
              <a:gd name="T0" fmla="*/ 40 w 356"/>
              <a:gd name="T1" fmla="*/ 76 h 965"/>
              <a:gd name="T2" fmla="*/ 25 w 356"/>
              <a:gd name="T3" fmla="*/ 100 h 965"/>
              <a:gd name="T4" fmla="*/ 5 w 356"/>
              <a:gd name="T5" fmla="*/ 173 h 965"/>
              <a:gd name="T6" fmla="*/ 1 w 356"/>
              <a:gd name="T7" fmla="*/ 225 h 965"/>
              <a:gd name="T8" fmla="*/ 30 w 356"/>
              <a:gd name="T9" fmla="*/ 248 h 965"/>
              <a:gd name="T10" fmla="*/ 113 w 356"/>
              <a:gd name="T11" fmla="*/ 349 h 965"/>
              <a:gd name="T12" fmla="*/ 118 w 356"/>
              <a:gd name="T13" fmla="*/ 394 h 965"/>
              <a:gd name="T14" fmla="*/ 129 w 356"/>
              <a:gd name="T15" fmla="*/ 655 h 965"/>
              <a:gd name="T16" fmla="*/ 142 w 356"/>
              <a:gd name="T17" fmla="*/ 704 h 965"/>
              <a:gd name="T18" fmla="*/ 194 w 356"/>
              <a:gd name="T19" fmla="*/ 832 h 965"/>
              <a:gd name="T20" fmla="*/ 181 w 356"/>
              <a:gd name="T21" fmla="*/ 912 h 965"/>
              <a:gd name="T22" fmla="*/ 150 w 356"/>
              <a:gd name="T23" fmla="*/ 925 h 965"/>
              <a:gd name="T24" fmla="*/ 133 w 356"/>
              <a:gd name="T25" fmla="*/ 940 h 965"/>
              <a:gd name="T26" fmla="*/ 128 w 356"/>
              <a:gd name="T27" fmla="*/ 949 h 965"/>
              <a:gd name="T28" fmla="*/ 141 w 356"/>
              <a:gd name="T29" fmla="*/ 961 h 965"/>
              <a:gd name="T30" fmla="*/ 273 w 356"/>
              <a:gd name="T31" fmla="*/ 965 h 965"/>
              <a:gd name="T32" fmla="*/ 279 w 356"/>
              <a:gd name="T33" fmla="*/ 916 h 965"/>
              <a:gd name="T34" fmla="*/ 260 w 356"/>
              <a:gd name="T35" fmla="*/ 869 h 965"/>
              <a:gd name="T36" fmla="*/ 253 w 356"/>
              <a:gd name="T37" fmla="*/ 840 h 965"/>
              <a:gd name="T38" fmla="*/ 242 w 356"/>
              <a:gd name="T39" fmla="*/ 626 h 965"/>
              <a:gd name="T40" fmla="*/ 255 w 356"/>
              <a:gd name="T41" fmla="*/ 591 h 965"/>
              <a:gd name="T42" fmla="*/ 270 w 356"/>
              <a:gd name="T43" fmla="*/ 570 h 965"/>
              <a:gd name="T44" fmla="*/ 288 w 356"/>
              <a:gd name="T45" fmla="*/ 490 h 965"/>
              <a:gd name="T46" fmla="*/ 311 w 356"/>
              <a:gd name="T47" fmla="*/ 478 h 965"/>
              <a:gd name="T48" fmla="*/ 315 w 356"/>
              <a:gd name="T49" fmla="*/ 438 h 965"/>
              <a:gd name="T50" fmla="*/ 342 w 356"/>
              <a:gd name="T51" fmla="*/ 410 h 965"/>
              <a:gd name="T52" fmla="*/ 353 w 356"/>
              <a:gd name="T53" fmla="*/ 330 h 965"/>
              <a:gd name="T54" fmla="*/ 331 w 356"/>
              <a:gd name="T55" fmla="*/ 253 h 965"/>
              <a:gd name="T56" fmla="*/ 300 w 356"/>
              <a:gd name="T57" fmla="*/ 189 h 965"/>
              <a:gd name="T58" fmla="*/ 255 w 356"/>
              <a:gd name="T59" fmla="*/ 176 h 965"/>
              <a:gd name="T60" fmla="*/ 253 w 356"/>
              <a:gd name="T61" fmla="*/ 160 h 965"/>
              <a:gd name="T62" fmla="*/ 265 w 356"/>
              <a:gd name="T63" fmla="*/ 140 h 965"/>
              <a:gd name="T64" fmla="*/ 265 w 356"/>
              <a:gd name="T65" fmla="*/ 103 h 965"/>
              <a:gd name="T66" fmla="*/ 249 w 356"/>
              <a:gd name="T67" fmla="*/ 69 h 965"/>
              <a:gd name="T68" fmla="*/ 239 w 356"/>
              <a:gd name="T69" fmla="*/ 57 h 965"/>
              <a:gd name="T70" fmla="*/ 214 w 356"/>
              <a:gd name="T71" fmla="*/ 56 h 965"/>
              <a:gd name="T72" fmla="*/ 190 w 356"/>
              <a:gd name="T73" fmla="*/ 56 h 965"/>
              <a:gd name="T74" fmla="*/ 178 w 356"/>
              <a:gd name="T75" fmla="*/ 60 h 965"/>
              <a:gd name="T76" fmla="*/ 170 w 356"/>
              <a:gd name="T77" fmla="*/ 48 h 965"/>
              <a:gd name="T78" fmla="*/ 170 w 356"/>
              <a:gd name="T79" fmla="*/ 27 h 965"/>
              <a:gd name="T80" fmla="*/ 147 w 356"/>
              <a:gd name="T81" fmla="*/ 11 h 965"/>
              <a:gd name="T82" fmla="*/ 133 w 356"/>
              <a:gd name="T83" fmla="*/ 19 h 965"/>
              <a:gd name="T84" fmla="*/ 105 w 356"/>
              <a:gd name="T85" fmla="*/ 24 h 965"/>
              <a:gd name="T86" fmla="*/ 108 w 356"/>
              <a:gd name="T87" fmla="*/ 10 h 965"/>
              <a:gd name="T88" fmla="*/ 99 w 356"/>
              <a:gd name="T89" fmla="*/ 13 h 965"/>
              <a:gd name="T90" fmla="*/ 95 w 356"/>
              <a:gd name="T91" fmla="*/ 2 h 965"/>
              <a:gd name="T92" fmla="*/ 86 w 356"/>
              <a:gd name="T93" fmla="*/ 6 h 965"/>
              <a:gd name="T94" fmla="*/ 71 w 356"/>
              <a:gd name="T95" fmla="*/ 11 h 965"/>
              <a:gd name="T96" fmla="*/ 63 w 356"/>
              <a:gd name="T97" fmla="*/ 11 h 965"/>
              <a:gd name="T98" fmla="*/ 49 w 356"/>
              <a:gd name="T99" fmla="*/ 44 h 965"/>
              <a:gd name="T100" fmla="*/ 142 w 356"/>
              <a:gd name="T101" fmla="*/ 84 h 965"/>
              <a:gd name="T102" fmla="*/ 148 w 356"/>
              <a:gd name="T103" fmla="*/ 131 h 965"/>
              <a:gd name="T104" fmla="*/ 162 w 356"/>
              <a:gd name="T105" fmla="*/ 145 h 965"/>
              <a:gd name="T106" fmla="*/ 162 w 356"/>
              <a:gd name="T107" fmla="*/ 165 h 965"/>
              <a:gd name="T108" fmla="*/ 176 w 356"/>
              <a:gd name="T109" fmla="*/ 162 h 965"/>
              <a:gd name="T110" fmla="*/ 147 w 356"/>
              <a:gd name="T111" fmla="*/ 185 h 965"/>
              <a:gd name="T112" fmla="*/ 98 w 356"/>
              <a:gd name="T113" fmla="*/ 180 h 965"/>
              <a:gd name="T114" fmla="*/ 73 w 356"/>
              <a:gd name="T115" fmla="*/ 187 h 965"/>
              <a:gd name="T116" fmla="*/ 57 w 356"/>
              <a:gd name="T117" fmla="*/ 185 h 965"/>
              <a:gd name="T118" fmla="*/ 67 w 356"/>
              <a:gd name="T119" fmla="*/ 119 h 965"/>
              <a:gd name="T120" fmla="*/ 77 w 356"/>
              <a:gd name="T121" fmla="*/ 84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6" h="965">
                <a:moveTo>
                  <a:pt x="49" y="44"/>
                </a:moveTo>
                <a:lnTo>
                  <a:pt x="49" y="44"/>
                </a:lnTo>
                <a:lnTo>
                  <a:pt x="45" y="58"/>
                </a:lnTo>
                <a:lnTo>
                  <a:pt x="43" y="69"/>
                </a:lnTo>
                <a:lnTo>
                  <a:pt x="40" y="76"/>
                </a:lnTo>
                <a:lnTo>
                  <a:pt x="40" y="76"/>
                </a:lnTo>
                <a:lnTo>
                  <a:pt x="39" y="82"/>
                </a:lnTo>
                <a:lnTo>
                  <a:pt x="38" y="89"/>
                </a:lnTo>
                <a:lnTo>
                  <a:pt x="37" y="96"/>
                </a:lnTo>
                <a:lnTo>
                  <a:pt x="25" y="100"/>
                </a:lnTo>
                <a:lnTo>
                  <a:pt x="25" y="100"/>
                </a:lnTo>
                <a:lnTo>
                  <a:pt x="14" y="135"/>
                </a:lnTo>
                <a:lnTo>
                  <a:pt x="7" y="160"/>
                </a:lnTo>
                <a:lnTo>
                  <a:pt x="5" y="173"/>
                </a:lnTo>
                <a:lnTo>
                  <a:pt x="5" y="173"/>
                </a:lnTo>
                <a:lnTo>
                  <a:pt x="3" y="182"/>
                </a:lnTo>
                <a:lnTo>
                  <a:pt x="2" y="198"/>
                </a:lnTo>
                <a:lnTo>
                  <a:pt x="0" y="215"/>
                </a:lnTo>
                <a:lnTo>
                  <a:pt x="0" y="221"/>
                </a:lnTo>
                <a:lnTo>
                  <a:pt x="1" y="225"/>
                </a:lnTo>
                <a:lnTo>
                  <a:pt x="1" y="225"/>
                </a:lnTo>
                <a:lnTo>
                  <a:pt x="5" y="231"/>
                </a:lnTo>
                <a:lnTo>
                  <a:pt x="14" y="239"/>
                </a:lnTo>
                <a:lnTo>
                  <a:pt x="25" y="245"/>
                </a:lnTo>
                <a:lnTo>
                  <a:pt x="30" y="248"/>
                </a:lnTo>
                <a:lnTo>
                  <a:pt x="37" y="249"/>
                </a:lnTo>
                <a:lnTo>
                  <a:pt x="37" y="249"/>
                </a:lnTo>
                <a:lnTo>
                  <a:pt x="113" y="265"/>
                </a:lnTo>
                <a:lnTo>
                  <a:pt x="113" y="349"/>
                </a:lnTo>
                <a:lnTo>
                  <a:pt x="113" y="349"/>
                </a:lnTo>
                <a:lnTo>
                  <a:pt x="114" y="362"/>
                </a:lnTo>
                <a:lnTo>
                  <a:pt x="117" y="377"/>
                </a:lnTo>
                <a:lnTo>
                  <a:pt x="118" y="389"/>
                </a:lnTo>
                <a:lnTo>
                  <a:pt x="118" y="392"/>
                </a:lnTo>
                <a:lnTo>
                  <a:pt x="118" y="394"/>
                </a:lnTo>
                <a:lnTo>
                  <a:pt x="118" y="394"/>
                </a:lnTo>
                <a:lnTo>
                  <a:pt x="118" y="432"/>
                </a:lnTo>
                <a:lnTo>
                  <a:pt x="122" y="517"/>
                </a:lnTo>
                <a:lnTo>
                  <a:pt x="125" y="607"/>
                </a:lnTo>
                <a:lnTo>
                  <a:pt x="129" y="655"/>
                </a:lnTo>
                <a:lnTo>
                  <a:pt x="129" y="655"/>
                </a:lnTo>
                <a:lnTo>
                  <a:pt x="134" y="679"/>
                </a:lnTo>
                <a:lnTo>
                  <a:pt x="137" y="691"/>
                </a:lnTo>
                <a:lnTo>
                  <a:pt x="142" y="704"/>
                </a:lnTo>
                <a:lnTo>
                  <a:pt x="142" y="704"/>
                </a:lnTo>
                <a:lnTo>
                  <a:pt x="171" y="770"/>
                </a:lnTo>
                <a:lnTo>
                  <a:pt x="188" y="810"/>
                </a:lnTo>
                <a:lnTo>
                  <a:pt x="193" y="824"/>
                </a:lnTo>
                <a:lnTo>
                  <a:pt x="194" y="832"/>
                </a:lnTo>
                <a:lnTo>
                  <a:pt x="194" y="832"/>
                </a:lnTo>
                <a:lnTo>
                  <a:pt x="190" y="852"/>
                </a:lnTo>
                <a:lnTo>
                  <a:pt x="186" y="871"/>
                </a:lnTo>
                <a:lnTo>
                  <a:pt x="186" y="871"/>
                </a:lnTo>
                <a:lnTo>
                  <a:pt x="181" y="912"/>
                </a:lnTo>
                <a:lnTo>
                  <a:pt x="181" y="912"/>
                </a:lnTo>
                <a:lnTo>
                  <a:pt x="173" y="918"/>
                </a:lnTo>
                <a:lnTo>
                  <a:pt x="164" y="922"/>
                </a:lnTo>
                <a:lnTo>
                  <a:pt x="153" y="925"/>
                </a:lnTo>
                <a:lnTo>
                  <a:pt x="153" y="925"/>
                </a:lnTo>
                <a:lnTo>
                  <a:pt x="150" y="925"/>
                </a:lnTo>
                <a:lnTo>
                  <a:pt x="146" y="927"/>
                </a:lnTo>
                <a:lnTo>
                  <a:pt x="139" y="932"/>
                </a:lnTo>
                <a:lnTo>
                  <a:pt x="134" y="937"/>
                </a:lnTo>
                <a:lnTo>
                  <a:pt x="133" y="940"/>
                </a:lnTo>
                <a:lnTo>
                  <a:pt x="133" y="940"/>
                </a:lnTo>
                <a:lnTo>
                  <a:pt x="132" y="941"/>
                </a:lnTo>
                <a:lnTo>
                  <a:pt x="129" y="942"/>
                </a:lnTo>
                <a:lnTo>
                  <a:pt x="128" y="944"/>
                </a:lnTo>
                <a:lnTo>
                  <a:pt x="128" y="946"/>
                </a:lnTo>
                <a:lnTo>
                  <a:pt x="128" y="949"/>
                </a:lnTo>
                <a:lnTo>
                  <a:pt x="129" y="953"/>
                </a:lnTo>
                <a:lnTo>
                  <a:pt x="129" y="953"/>
                </a:lnTo>
                <a:lnTo>
                  <a:pt x="132" y="955"/>
                </a:lnTo>
                <a:lnTo>
                  <a:pt x="134" y="959"/>
                </a:lnTo>
                <a:lnTo>
                  <a:pt x="141" y="961"/>
                </a:lnTo>
                <a:lnTo>
                  <a:pt x="147" y="964"/>
                </a:lnTo>
                <a:lnTo>
                  <a:pt x="153" y="964"/>
                </a:lnTo>
                <a:lnTo>
                  <a:pt x="267" y="964"/>
                </a:lnTo>
                <a:lnTo>
                  <a:pt x="267" y="964"/>
                </a:lnTo>
                <a:lnTo>
                  <a:pt x="273" y="965"/>
                </a:lnTo>
                <a:lnTo>
                  <a:pt x="277" y="964"/>
                </a:lnTo>
                <a:lnTo>
                  <a:pt x="278" y="963"/>
                </a:lnTo>
                <a:lnTo>
                  <a:pt x="279" y="960"/>
                </a:lnTo>
                <a:lnTo>
                  <a:pt x="279" y="916"/>
                </a:lnTo>
                <a:lnTo>
                  <a:pt x="279" y="916"/>
                </a:lnTo>
                <a:lnTo>
                  <a:pt x="278" y="908"/>
                </a:lnTo>
                <a:lnTo>
                  <a:pt x="274" y="899"/>
                </a:lnTo>
                <a:lnTo>
                  <a:pt x="267" y="884"/>
                </a:lnTo>
                <a:lnTo>
                  <a:pt x="267" y="884"/>
                </a:lnTo>
                <a:lnTo>
                  <a:pt x="260" y="869"/>
                </a:lnTo>
                <a:lnTo>
                  <a:pt x="258" y="861"/>
                </a:lnTo>
                <a:lnTo>
                  <a:pt x="255" y="856"/>
                </a:lnTo>
                <a:lnTo>
                  <a:pt x="255" y="856"/>
                </a:lnTo>
                <a:lnTo>
                  <a:pt x="254" y="851"/>
                </a:lnTo>
                <a:lnTo>
                  <a:pt x="253" y="840"/>
                </a:lnTo>
                <a:lnTo>
                  <a:pt x="250" y="806"/>
                </a:lnTo>
                <a:lnTo>
                  <a:pt x="246" y="752"/>
                </a:lnTo>
                <a:lnTo>
                  <a:pt x="246" y="752"/>
                </a:lnTo>
                <a:lnTo>
                  <a:pt x="244" y="690"/>
                </a:lnTo>
                <a:lnTo>
                  <a:pt x="242" y="626"/>
                </a:lnTo>
                <a:lnTo>
                  <a:pt x="242" y="626"/>
                </a:lnTo>
                <a:lnTo>
                  <a:pt x="244" y="616"/>
                </a:lnTo>
                <a:lnTo>
                  <a:pt x="247" y="605"/>
                </a:lnTo>
                <a:lnTo>
                  <a:pt x="251" y="594"/>
                </a:lnTo>
                <a:lnTo>
                  <a:pt x="255" y="591"/>
                </a:lnTo>
                <a:lnTo>
                  <a:pt x="255" y="591"/>
                </a:lnTo>
                <a:lnTo>
                  <a:pt x="258" y="588"/>
                </a:lnTo>
                <a:lnTo>
                  <a:pt x="264" y="582"/>
                </a:lnTo>
                <a:lnTo>
                  <a:pt x="269" y="574"/>
                </a:lnTo>
                <a:lnTo>
                  <a:pt x="270" y="570"/>
                </a:lnTo>
                <a:lnTo>
                  <a:pt x="270" y="566"/>
                </a:lnTo>
                <a:lnTo>
                  <a:pt x="270" y="490"/>
                </a:lnTo>
                <a:lnTo>
                  <a:pt x="270" y="490"/>
                </a:lnTo>
                <a:lnTo>
                  <a:pt x="277" y="490"/>
                </a:lnTo>
                <a:lnTo>
                  <a:pt x="288" y="490"/>
                </a:lnTo>
                <a:lnTo>
                  <a:pt x="296" y="489"/>
                </a:lnTo>
                <a:lnTo>
                  <a:pt x="302" y="488"/>
                </a:lnTo>
                <a:lnTo>
                  <a:pt x="307" y="484"/>
                </a:lnTo>
                <a:lnTo>
                  <a:pt x="310" y="481"/>
                </a:lnTo>
                <a:lnTo>
                  <a:pt x="311" y="478"/>
                </a:lnTo>
                <a:lnTo>
                  <a:pt x="311" y="478"/>
                </a:lnTo>
                <a:lnTo>
                  <a:pt x="315" y="465"/>
                </a:lnTo>
                <a:lnTo>
                  <a:pt x="315" y="453"/>
                </a:lnTo>
                <a:lnTo>
                  <a:pt x="315" y="438"/>
                </a:lnTo>
                <a:lnTo>
                  <a:pt x="315" y="438"/>
                </a:lnTo>
                <a:lnTo>
                  <a:pt x="316" y="436"/>
                </a:lnTo>
                <a:lnTo>
                  <a:pt x="320" y="432"/>
                </a:lnTo>
                <a:lnTo>
                  <a:pt x="330" y="423"/>
                </a:lnTo>
                <a:lnTo>
                  <a:pt x="336" y="417"/>
                </a:lnTo>
                <a:lnTo>
                  <a:pt x="342" y="410"/>
                </a:lnTo>
                <a:lnTo>
                  <a:pt x="345" y="403"/>
                </a:lnTo>
                <a:lnTo>
                  <a:pt x="348" y="394"/>
                </a:lnTo>
                <a:lnTo>
                  <a:pt x="348" y="394"/>
                </a:lnTo>
                <a:lnTo>
                  <a:pt x="350" y="367"/>
                </a:lnTo>
                <a:lnTo>
                  <a:pt x="353" y="330"/>
                </a:lnTo>
                <a:lnTo>
                  <a:pt x="356" y="286"/>
                </a:lnTo>
                <a:lnTo>
                  <a:pt x="356" y="286"/>
                </a:lnTo>
                <a:lnTo>
                  <a:pt x="344" y="270"/>
                </a:lnTo>
                <a:lnTo>
                  <a:pt x="336" y="260"/>
                </a:lnTo>
                <a:lnTo>
                  <a:pt x="331" y="253"/>
                </a:lnTo>
                <a:lnTo>
                  <a:pt x="331" y="253"/>
                </a:lnTo>
                <a:lnTo>
                  <a:pt x="317" y="222"/>
                </a:lnTo>
                <a:lnTo>
                  <a:pt x="307" y="202"/>
                </a:lnTo>
                <a:lnTo>
                  <a:pt x="302" y="194"/>
                </a:lnTo>
                <a:lnTo>
                  <a:pt x="300" y="189"/>
                </a:lnTo>
                <a:lnTo>
                  <a:pt x="300" y="189"/>
                </a:lnTo>
                <a:lnTo>
                  <a:pt x="295" y="185"/>
                </a:lnTo>
                <a:lnTo>
                  <a:pt x="288" y="184"/>
                </a:lnTo>
                <a:lnTo>
                  <a:pt x="274" y="180"/>
                </a:lnTo>
                <a:lnTo>
                  <a:pt x="255" y="176"/>
                </a:lnTo>
                <a:lnTo>
                  <a:pt x="242" y="180"/>
                </a:lnTo>
                <a:lnTo>
                  <a:pt x="242" y="165"/>
                </a:lnTo>
                <a:lnTo>
                  <a:pt x="242" y="165"/>
                </a:lnTo>
                <a:lnTo>
                  <a:pt x="247" y="162"/>
                </a:lnTo>
                <a:lnTo>
                  <a:pt x="253" y="160"/>
                </a:lnTo>
                <a:lnTo>
                  <a:pt x="255" y="156"/>
                </a:lnTo>
                <a:lnTo>
                  <a:pt x="255" y="156"/>
                </a:lnTo>
                <a:lnTo>
                  <a:pt x="258" y="152"/>
                </a:lnTo>
                <a:lnTo>
                  <a:pt x="261" y="146"/>
                </a:lnTo>
                <a:lnTo>
                  <a:pt x="265" y="140"/>
                </a:lnTo>
                <a:lnTo>
                  <a:pt x="267" y="136"/>
                </a:lnTo>
                <a:lnTo>
                  <a:pt x="267" y="132"/>
                </a:lnTo>
                <a:lnTo>
                  <a:pt x="267" y="132"/>
                </a:lnTo>
                <a:lnTo>
                  <a:pt x="267" y="114"/>
                </a:lnTo>
                <a:lnTo>
                  <a:pt x="265" y="103"/>
                </a:lnTo>
                <a:lnTo>
                  <a:pt x="263" y="93"/>
                </a:lnTo>
                <a:lnTo>
                  <a:pt x="263" y="93"/>
                </a:lnTo>
                <a:lnTo>
                  <a:pt x="258" y="82"/>
                </a:lnTo>
                <a:lnTo>
                  <a:pt x="253" y="75"/>
                </a:lnTo>
                <a:lnTo>
                  <a:pt x="249" y="69"/>
                </a:lnTo>
                <a:lnTo>
                  <a:pt x="246" y="65"/>
                </a:lnTo>
                <a:lnTo>
                  <a:pt x="246" y="65"/>
                </a:lnTo>
                <a:lnTo>
                  <a:pt x="245" y="61"/>
                </a:lnTo>
                <a:lnTo>
                  <a:pt x="242" y="58"/>
                </a:lnTo>
                <a:lnTo>
                  <a:pt x="239" y="57"/>
                </a:lnTo>
                <a:lnTo>
                  <a:pt x="235" y="56"/>
                </a:lnTo>
                <a:lnTo>
                  <a:pt x="235" y="56"/>
                </a:lnTo>
                <a:lnTo>
                  <a:pt x="223" y="56"/>
                </a:lnTo>
                <a:lnTo>
                  <a:pt x="218" y="56"/>
                </a:lnTo>
                <a:lnTo>
                  <a:pt x="214" y="56"/>
                </a:lnTo>
                <a:lnTo>
                  <a:pt x="214" y="56"/>
                </a:lnTo>
                <a:lnTo>
                  <a:pt x="208" y="57"/>
                </a:lnTo>
                <a:lnTo>
                  <a:pt x="200" y="57"/>
                </a:lnTo>
                <a:lnTo>
                  <a:pt x="190" y="56"/>
                </a:lnTo>
                <a:lnTo>
                  <a:pt x="190" y="56"/>
                </a:lnTo>
                <a:lnTo>
                  <a:pt x="183" y="57"/>
                </a:lnTo>
                <a:lnTo>
                  <a:pt x="179" y="58"/>
                </a:lnTo>
                <a:lnTo>
                  <a:pt x="178" y="60"/>
                </a:lnTo>
                <a:lnTo>
                  <a:pt x="178" y="60"/>
                </a:lnTo>
                <a:lnTo>
                  <a:pt x="178" y="60"/>
                </a:lnTo>
                <a:lnTo>
                  <a:pt x="183" y="65"/>
                </a:lnTo>
                <a:lnTo>
                  <a:pt x="186" y="69"/>
                </a:lnTo>
                <a:lnTo>
                  <a:pt x="170" y="89"/>
                </a:lnTo>
                <a:lnTo>
                  <a:pt x="170" y="48"/>
                </a:lnTo>
                <a:lnTo>
                  <a:pt x="170" y="48"/>
                </a:lnTo>
                <a:lnTo>
                  <a:pt x="170" y="39"/>
                </a:lnTo>
                <a:lnTo>
                  <a:pt x="169" y="33"/>
                </a:lnTo>
                <a:lnTo>
                  <a:pt x="170" y="28"/>
                </a:lnTo>
                <a:lnTo>
                  <a:pt x="170" y="28"/>
                </a:lnTo>
                <a:lnTo>
                  <a:pt x="170" y="27"/>
                </a:lnTo>
                <a:lnTo>
                  <a:pt x="169" y="25"/>
                </a:lnTo>
                <a:lnTo>
                  <a:pt x="165" y="23"/>
                </a:lnTo>
                <a:lnTo>
                  <a:pt x="153" y="16"/>
                </a:lnTo>
                <a:lnTo>
                  <a:pt x="153" y="16"/>
                </a:lnTo>
                <a:lnTo>
                  <a:pt x="147" y="11"/>
                </a:lnTo>
                <a:lnTo>
                  <a:pt x="145" y="11"/>
                </a:lnTo>
                <a:lnTo>
                  <a:pt x="142" y="11"/>
                </a:lnTo>
                <a:lnTo>
                  <a:pt x="142" y="11"/>
                </a:lnTo>
                <a:lnTo>
                  <a:pt x="136" y="16"/>
                </a:lnTo>
                <a:lnTo>
                  <a:pt x="133" y="19"/>
                </a:lnTo>
                <a:lnTo>
                  <a:pt x="133" y="20"/>
                </a:lnTo>
                <a:lnTo>
                  <a:pt x="133" y="20"/>
                </a:lnTo>
                <a:lnTo>
                  <a:pt x="142" y="24"/>
                </a:lnTo>
                <a:lnTo>
                  <a:pt x="105" y="24"/>
                </a:lnTo>
                <a:lnTo>
                  <a:pt x="105" y="24"/>
                </a:lnTo>
                <a:lnTo>
                  <a:pt x="108" y="19"/>
                </a:lnTo>
                <a:lnTo>
                  <a:pt x="109" y="15"/>
                </a:lnTo>
                <a:lnTo>
                  <a:pt x="109" y="11"/>
                </a:lnTo>
                <a:lnTo>
                  <a:pt x="109" y="11"/>
                </a:lnTo>
                <a:lnTo>
                  <a:pt x="108" y="10"/>
                </a:lnTo>
                <a:lnTo>
                  <a:pt x="105" y="11"/>
                </a:lnTo>
                <a:lnTo>
                  <a:pt x="103" y="11"/>
                </a:lnTo>
                <a:lnTo>
                  <a:pt x="101" y="11"/>
                </a:lnTo>
                <a:lnTo>
                  <a:pt x="101" y="11"/>
                </a:lnTo>
                <a:lnTo>
                  <a:pt x="99" y="13"/>
                </a:lnTo>
                <a:lnTo>
                  <a:pt x="96" y="14"/>
                </a:lnTo>
                <a:lnTo>
                  <a:pt x="94" y="16"/>
                </a:lnTo>
                <a:lnTo>
                  <a:pt x="94" y="16"/>
                </a:lnTo>
                <a:lnTo>
                  <a:pt x="95" y="8"/>
                </a:lnTo>
                <a:lnTo>
                  <a:pt x="95" y="2"/>
                </a:lnTo>
                <a:lnTo>
                  <a:pt x="94" y="1"/>
                </a:lnTo>
                <a:lnTo>
                  <a:pt x="94" y="0"/>
                </a:lnTo>
                <a:lnTo>
                  <a:pt x="94" y="0"/>
                </a:lnTo>
                <a:lnTo>
                  <a:pt x="90" y="1"/>
                </a:lnTo>
                <a:lnTo>
                  <a:pt x="86" y="6"/>
                </a:lnTo>
                <a:lnTo>
                  <a:pt x="81" y="11"/>
                </a:lnTo>
                <a:lnTo>
                  <a:pt x="70" y="20"/>
                </a:lnTo>
                <a:lnTo>
                  <a:pt x="70" y="20"/>
                </a:lnTo>
                <a:lnTo>
                  <a:pt x="71" y="15"/>
                </a:lnTo>
                <a:lnTo>
                  <a:pt x="71" y="11"/>
                </a:lnTo>
                <a:lnTo>
                  <a:pt x="70" y="8"/>
                </a:lnTo>
                <a:lnTo>
                  <a:pt x="70" y="8"/>
                </a:lnTo>
                <a:lnTo>
                  <a:pt x="67" y="8"/>
                </a:lnTo>
                <a:lnTo>
                  <a:pt x="66" y="8"/>
                </a:lnTo>
                <a:lnTo>
                  <a:pt x="63" y="11"/>
                </a:lnTo>
                <a:lnTo>
                  <a:pt x="57" y="24"/>
                </a:lnTo>
                <a:lnTo>
                  <a:pt x="57" y="24"/>
                </a:lnTo>
                <a:lnTo>
                  <a:pt x="52" y="37"/>
                </a:lnTo>
                <a:lnTo>
                  <a:pt x="49" y="44"/>
                </a:lnTo>
                <a:lnTo>
                  <a:pt x="49" y="44"/>
                </a:lnTo>
                <a:close/>
                <a:moveTo>
                  <a:pt x="85" y="69"/>
                </a:moveTo>
                <a:lnTo>
                  <a:pt x="146" y="69"/>
                </a:lnTo>
                <a:lnTo>
                  <a:pt x="142" y="76"/>
                </a:lnTo>
                <a:lnTo>
                  <a:pt x="142" y="80"/>
                </a:lnTo>
                <a:lnTo>
                  <a:pt x="142" y="84"/>
                </a:lnTo>
                <a:lnTo>
                  <a:pt x="150" y="100"/>
                </a:lnTo>
                <a:lnTo>
                  <a:pt x="150" y="117"/>
                </a:lnTo>
                <a:lnTo>
                  <a:pt x="150" y="117"/>
                </a:lnTo>
                <a:lnTo>
                  <a:pt x="148" y="124"/>
                </a:lnTo>
                <a:lnTo>
                  <a:pt x="148" y="131"/>
                </a:lnTo>
                <a:lnTo>
                  <a:pt x="150" y="137"/>
                </a:lnTo>
                <a:lnTo>
                  <a:pt x="150" y="137"/>
                </a:lnTo>
                <a:lnTo>
                  <a:pt x="152" y="140"/>
                </a:lnTo>
                <a:lnTo>
                  <a:pt x="157" y="142"/>
                </a:lnTo>
                <a:lnTo>
                  <a:pt x="162" y="145"/>
                </a:lnTo>
                <a:lnTo>
                  <a:pt x="162" y="145"/>
                </a:lnTo>
                <a:lnTo>
                  <a:pt x="160" y="152"/>
                </a:lnTo>
                <a:lnTo>
                  <a:pt x="160" y="159"/>
                </a:lnTo>
                <a:lnTo>
                  <a:pt x="160" y="162"/>
                </a:lnTo>
                <a:lnTo>
                  <a:pt x="162" y="165"/>
                </a:lnTo>
                <a:lnTo>
                  <a:pt x="162" y="165"/>
                </a:lnTo>
                <a:lnTo>
                  <a:pt x="164" y="166"/>
                </a:lnTo>
                <a:lnTo>
                  <a:pt x="167" y="166"/>
                </a:lnTo>
                <a:lnTo>
                  <a:pt x="173" y="165"/>
                </a:lnTo>
                <a:lnTo>
                  <a:pt x="176" y="162"/>
                </a:lnTo>
                <a:lnTo>
                  <a:pt x="178" y="161"/>
                </a:lnTo>
                <a:lnTo>
                  <a:pt x="181" y="185"/>
                </a:lnTo>
                <a:lnTo>
                  <a:pt x="181" y="185"/>
                </a:lnTo>
                <a:lnTo>
                  <a:pt x="162" y="185"/>
                </a:lnTo>
                <a:lnTo>
                  <a:pt x="147" y="185"/>
                </a:lnTo>
                <a:lnTo>
                  <a:pt x="138" y="185"/>
                </a:lnTo>
                <a:lnTo>
                  <a:pt x="138" y="185"/>
                </a:lnTo>
                <a:lnTo>
                  <a:pt x="119" y="183"/>
                </a:lnTo>
                <a:lnTo>
                  <a:pt x="98" y="180"/>
                </a:lnTo>
                <a:lnTo>
                  <a:pt x="98" y="180"/>
                </a:lnTo>
                <a:lnTo>
                  <a:pt x="90" y="182"/>
                </a:lnTo>
                <a:lnTo>
                  <a:pt x="84" y="185"/>
                </a:lnTo>
                <a:lnTo>
                  <a:pt x="77" y="189"/>
                </a:lnTo>
                <a:lnTo>
                  <a:pt x="77" y="189"/>
                </a:lnTo>
                <a:lnTo>
                  <a:pt x="73" y="187"/>
                </a:lnTo>
                <a:lnTo>
                  <a:pt x="70" y="185"/>
                </a:lnTo>
                <a:lnTo>
                  <a:pt x="64" y="185"/>
                </a:lnTo>
                <a:lnTo>
                  <a:pt x="64" y="185"/>
                </a:lnTo>
                <a:lnTo>
                  <a:pt x="58" y="184"/>
                </a:lnTo>
                <a:lnTo>
                  <a:pt x="57" y="185"/>
                </a:lnTo>
                <a:lnTo>
                  <a:pt x="57" y="185"/>
                </a:lnTo>
                <a:lnTo>
                  <a:pt x="61" y="161"/>
                </a:lnTo>
                <a:lnTo>
                  <a:pt x="64" y="137"/>
                </a:lnTo>
                <a:lnTo>
                  <a:pt x="64" y="137"/>
                </a:lnTo>
                <a:lnTo>
                  <a:pt x="67" y="119"/>
                </a:lnTo>
                <a:lnTo>
                  <a:pt x="70" y="104"/>
                </a:lnTo>
                <a:lnTo>
                  <a:pt x="61" y="96"/>
                </a:lnTo>
                <a:lnTo>
                  <a:pt x="61" y="96"/>
                </a:lnTo>
                <a:lnTo>
                  <a:pt x="77" y="84"/>
                </a:lnTo>
                <a:lnTo>
                  <a:pt x="77" y="84"/>
                </a:lnTo>
                <a:lnTo>
                  <a:pt x="82" y="79"/>
                </a:lnTo>
                <a:lnTo>
                  <a:pt x="85" y="74"/>
                </a:lnTo>
                <a:lnTo>
                  <a:pt x="85" y="69"/>
                </a:lnTo>
                <a:lnTo>
                  <a:pt x="85" y="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pptx560_撮影する人のシルエット2</dc:title>
  <dc:subject>pptx560_撮影する人のシルエット2</dc:subject>
  <dc:creator>http://www.digipot.net</dc:creator>
  <cp:lastModifiedBy/>
  <cp:revision>1</cp:revision>
  <dcterms:created xsi:type="dcterms:W3CDTF">2014-01-30T05:12:09Z</dcterms:created>
  <dcterms:modified xsi:type="dcterms:W3CDTF">2017-05-23T01:35:03Z</dcterms:modified>
  <cp:category/>
  <cp:version>1</cp:version>
</cp:coreProperties>
</file>