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52" d="100"/>
          <a:sy n="52" d="100"/>
        </p:scale>
        <p:origin x="96" y="9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 noEditPoints="1"/>
          </p:cNvSpPr>
          <p:nvPr/>
        </p:nvSpPr>
        <p:spPr bwMode="auto">
          <a:xfrm>
            <a:off x="372271" y="1153052"/>
            <a:ext cx="1610400" cy="811833"/>
          </a:xfrm>
          <a:custGeom>
            <a:avLst/>
            <a:gdLst>
              <a:gd name="T0" fmla="*/ 4 w 1214"/>
              <a:gd name="T1" fmla="*/ 506 h 612"/>
              <a:gd name="T2" fmla="*/ 67 w 1214"/>
              <a:gd name="T3" fmla="*/ 568 h 612"/>
              <a:gd name="T4" fmla="*/ 270 w 1214"/>
              <a:gd name="T5" fmla="*/ 612 h 612"/>
              <a:gd name="T6" fmla="*/ 1149 w 1214"/>
              <a:gd name="T7" fmla="*/ 564 h 612"/>
              <a:gd name="T8" fmla="*/ 1212 w 1214"/>
              <a:gd name="T9" fmla="*/ 515 h 612"/>
              <a:gd name="T10" fmla="*/ 1214 w 1214"/>
              <a:gd name="T11" fmla="*/ 478 h 612"/>
              <a:gd name="T12" fmla="*/ 1203 w 1214"/>
              <a:gd name="T13" fmla="*/ 411 h 612"/>
              <a:gd name="T14" fmla="*/ 1174 w 1214"/>
              <a:gd name="T15" fmla="*/ 388 h 612"/>
              <a:gd name="T16" fmla="*/ 1142 w 1214"/>
              <a:gd name="T17" fmla="*/ 376 h 612"/>
              <a:gd name="T18" fmla="*/ 1099 w 1214"/>
              <a:gd name="T19" fmla="*/ 368 h 612"/>
              <a:gd name="T20" fmla="*/ 1034 w 1214"/>
              <a:gd name="T21" fmla="*/ 343 h 612"/>
              <a:gd name="T22" fmla="*/ 992 w 1214"/>
              <a:gd name="T23" fmla="*/ 347 h 612"/>
              <a:gd name="T24" fmla="*/ 979 w 1214"/>
              <a:gd name="T25" fmla="*/ 366 h 612"/>
              <a:gd name="T26" fmla="*/ 967 w 1214"/>
              <a:gd name="T27" fmla="*/ 379 h 612"/>
              <a:gd name="T28" fmla="*/ 922 w 1214"/>
              <a:gd name="T29" fmla="*/ 365 h 612"/>
              <a:gd name="T30" fmla="*/ 905 w 1214"/>
              <a:gd name="T31" fmla="*/ 366 h 612"/>
              <a:gd name="T32" fmla="*/ 800 w 1214"/>
              <a:gd name="T33" fmla="*/ 339 h 612"/>
              <a:gd name="T34" fmla="*/ 740 w 1214"/>
              <a:gd name="T35" fmla="*/ 120 h 612"/>
              <a:gd name="T36" fmla="*/ 747 w 1214"/>
              <a:gd name="T37" fmla="*/ 104 h 612"/>
              <a:gd name="T38" fmla="*/ 747 w 1214"/>
              <a:gd name="T39" fmla="*/ 98 h 612"/>
              <a:gd name="T40" fmla="*/ 740 w 1214"/>
              <a:gd name="T41" fmla="*/ 96 h 612"/>
              <a:gd name="T42" fmla="*/ 727 w 1214"/>
              <a:gd name="T43" fmla="*/ 82 h 612"/>
              <a:gd name="T44" fmla="*/ 740 w 1214"/>
              <a:gd name="T45" fmla="*/ 302 h 612"/>
              <a:gd name="T46" fmla="*/ 707 w 1214"/>
              <a:gd name="T47" fmla="*/ 311 h 612"/>
              <a:gd name="T48" fmla="*/ 505 w 1214"/>
              <a:gd name="T49" fmla="*/ 338 h 612"/>
              <a:gd name="T50" fmla="*/ 412 w 1214"/>
              <a:gd name="T51" fmla="*/ 386 h 612"/>
              <a:gd name="T52" fmla="*/ 297 w 1214"/>
              <a:gd name="T53" fmla="*/ 408 h 612"/>
              <a:gd name="T54" fmla="*/ 281 w 1214"/>
              <a:gd name="T55" fmla="*/ 418 h 612"/>
              <a:gd name="T56" fmla="*/ 267 w 1214"/>
              <a:gd name="T57" fmla="*/ 453 h 612"/>
              <a:gd name="T58" fmla="*/ 173 w 1214"/>
              <a:gd name="T59" fmla="*/ 469 h 612"/>
              <a:gd name="T60" fmla="*/ 148 w 1214"/>
              <a:gd name="T61" fmla="*/ 465 h 612"/>
              <a:gd name="T62" fmla="*/ 129 w 1214"/>
              <a:gd name="T63" fmla="*/ 465 h 612"/>
              <a:gd name="T64" fmla="*/ 104 w 1214"/>
              <a:gd name="T65" fmla="*/ 472 h 612"/>
              <a:gd name="T66" fmla="*/ 86 w 1214"/>
              <a:gd name="T67" fmla="*/ 462 h 612"/>
              <a:gd name="T68" fmla="*/ 55 w 1214"/>
              <a:gd name="T69" fmla="*/ 477 h 612"/>
              <a:gd name="T70" fmla="*/ 414 w 1214"/>
              <a:gd name="T71" fmla="*/ 429 h 612"/>
              <a:gd name="T72" fmla="*/ 404 w 1214"/>
              <a:gd name="T73" fmla="*/ 441 h 612"/>
              <a:gd name="T74" fmla="*/ 401 w 1214"/>
              <a:gd name="T75" fmla="*/ 429 h 612"/>
              <a:gd name="T76" fmla="*/ 357 w 1214"/>
              <a:gd name="T77" fmla="*/ 421 h 612"/>
              <a:gd name="T78" fmla="*/ 406 w 1214"/>
              <a:gd name="T79" fmla="*/ 413 h 612"/>
              <a:gd name="T80" fmla="*/ 299 w 1214"/>
              <a:gd name="T81" fmla="*/ 423 h 612"/>
              <a:gd name="T82" fmla="*/ 280 w 1214"/>
              <a:gd name="T83" fmla="*/ 448 h 612"/>
              <a:gd name="T84" fmla="*/ 289 w 1214"/>
              <a:gd name="T85" fmla="*/ 415 h 612"/>
              <a:gd name="T86" fmla="*/ 291 w 1214"/>
              <a:gd name="T87" fmla="*/ 448 h 612"/>
              <a:gd name="T88" fmla="*/ 305 w 1214"/>
              <a:gd name="T89" fmla="*/ 426 h 612"/>
              <a:gd name="T90" fmla="*/ 359 w 1214"/>
              <a:gd name="T91" fmla="*/ 454 h 612"/>
              <a:gd name="T92" fmla="*/ 403 w 1214"/>
              <a:gd name="T93" fmla="*/ 445 h 612"/>
              <a:gd name="T94" fmla="*/ 370 w 1214"/>
              <a:gd name="T95" fmla="*/ 456 h 612"/>
              <a:gd name="T96" fmla="*/ 1022 w 1214"/>
              <a:gd name="T97" fmla="*/ 366 h 612"/>
              <a:gd name="T98" fmla="*/ 1009 w 1214"/>
              <a:gd name="T99" fmla="*/ 368 h 612"/>
              <a:gd name="T100" fmla="*/ 995 w 1214"/>
              <a:gd name="T101" fmla="*/ 356 h 612"/>
              <a:gd name="T102" fmla="*/ 669 w 1214"/>
              <a:gd name="T103" fmla="*/ 369 h 612"/>
              <a:gd name="T104" fmla="*/ 656 w 1214"/>
              <a:gd name="T105" fmla="*/ 346 h 612"/>
              <a:gd name="T106" fmla="*/ 631 w 1214"/>
              <a:gd name="T107" fmla="*/ 347 h 612"/>
              <a:gd name="T108" fmla="*/ 606 w 1214"/>
              <a:gd name="T109" fmla="*/ 352 h 612"/>
              <a:gd name="T110" fmla="*/ 577 w 1214"/>
              <a:gd name="T111" fmla="*/ 376 h 612"/>
              <a:gd name="T112" fmla="*/ 574 w 1214"/>
              <a:gd name="T113" fmla="*/ 350 h 612"/>
              <a:gd name="T114" fmla="*/ 551 w 1214"/>
              <a:gd name="T115" fmla="*/ 351 h 612"/>
              <a:gd name="T116" fmla="*/ 542 w 1214"/>
              <a:gd name="T117" fmla="*/ 369 h 612"/>
              <a:gd name="T118" fmla="*/ 536 w 1214"/>
              <a:gd name="T119" fmla="*/ 362 h 612"/>
              <a:gd name="T120" fmla="*/ 536 w 1214"/>
              <a:gd name="T121" fmla="*/ 362 h 612"/>
              <a:gd name="T122" fmla="*/ 749 w 1214"/>
              <a:gd name="T123" fmla="*/ 194 h 612"/>
              <a:gd name="T124" fmla="*/ 739 w 1214"/>
              <a:gd name="T125" fmla="*/ 130 h 6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214" h="612">
                <a:moveTo>
                  <a:pt x="12" y="479"/>
                </a:moveTo>
                <a:lnTo>
                  <a:pt x="3" y="485"/>
                </a:lnTo>
                <a:lnTo>
                  <a:pt x="0" y="493"/>
                </a:lnTo>
                <a:lnTo>
                  <a:pt x="0" y="493"/>
                </a:lnTo>
                <a:lnTo>
                  <a:pt x="1" y="499"/>
                </a:lnTo>
                <a:lnTo>
                  <a:pt x="1" y="503"/>
                </a:lnTo>
                <a:lnTo>
                  <a:pt x="4" y="506"/>
                </a:lnTo>
                <a:lnTo>
                  <a:pt x="4" y="506"/>
                </a:lnTo>
                <a:lnTo>
                  <a:pt x="7" y="507"/>
                </a:lnTo>
                <a:lnTo>
                  <a:pt x="14" y="510"/>
                </a:lnTo>
                <a:lnTo>
                  <a:pt x="24" y="511"/>
                </a:lnTo>
                <a:lnTo>
                  <a:pt x="39" y="515"/>
                </a:lnTo>
                <a:lnTo>
                  <a:pt x="67" y="568"/>
                </a:lnTo>
                <a:lnTo>
                  <a:pt x="67" y="568"/>
                </a:lnTo>
                <a:lnTo>
                  <a:pt x="65" y="569"/>
                </a:lnTo>
                <a:lnTo>
                  <a:pt x="65" y="570"/>
                </a:lnTo>
                <a:lnTo>
                  <a:pt x="65" y="573"/>
                </a:lnTo>
                <a:lnTo>
                  <a:pt x="65" y="573"/>
                </a:lnTo>
                <a:lnTo>
                  <a:pt x="70" y="576"/>
                </a:lnTo>
                <a:lnTo>
                  <a:pt x="89" y="607"/>
                </a:lnTo>
                <a:lnTo>
                  <a:pt x="270" y="612"/>
                </a:lnTo>
                <a:lnTo>
                  <a:pt x="270" y="612"/>
                </a:lnTo>
                <a:lnTo>
                  <a:pt x="381" y="608"/>
                </a:lnTo>
                <a:lnTo>
                  <a:pt x="477" y="605"/>
                </a:lnTo>
                <a:lnTo>
                  <a:pt x="564" y="601"/>
                </a:lnTo>
                <a:lnTo>
                  <a:pt x="1124" y="565"/>
                </a:lnTo>
                <a:lnTo>
                  <a:pt x="1124" y="565"/>
                </a:lnTo>
                <a:lnTo>
                  <a:pt x="1149" y="564"/>
                </a:lnTo>
                <a:lnTo>
                  <a:pt x="1175" y="562"/>
                </a:lnTo>
                <a:lnTo>
                  <a:pt x="1206" y="557"/>
                </a:lnTo>
                <a:lnTo>
                  <a:pt x="1206" y="557"/>
                </a:lnTo>
                <a:lnTo>
                  <a:pt x="1209" y="520"/>
                </a:lnTo>
                <a:lnTo>
                  <a:pt x="1209" y="520"/>
                </a:lnTo>
                <a:lnTo>
                  <a:pt x="1210" y="518"/>
                </a:lnTo>
                <a:lnTo>
                  <a:pt x="1212" y="515"/>
                </a:lnTo>
                <a:lnTo>
                  <a:pt x="1212" y="515"/>
                </a:lnTo>
                <a:lnTo>
                  <a:pt x="1212" y="512"/>
                </a:lnTo>
                <a:lnTo>
                  <a:pt x="1210" y="512"/>
                </a:lnTo>
                <a:lnTo>
                  <a:pt x="1210" y="512"/>
                </a:lnTo>
                <a:lnTo>
                  <a:pt x="1213" y="493"/>
                </a:lnTo>
                <a:lnTo>
                  <a:pt x="1213" y="493"/>
                </a:lnTo>
                <a:lnTo>
                  <a:pt x="1214" y="478"/>
                </a:lnTo>
                <a:lnTo>
                  <a:pt x="1212" y="472"/>
                </a:lnTo>
                <a:lnTo>
                  <a:pt x="1209" y="456"/>
                </a:lnTo>
                <a:lnTo>
                  <a:pt x="1209" y="456"/>
                </a:lnTo>
                <a:lnTo>
                  <a:pt x="1207" y="435"/>
                </a:lnTo>
                <a:lnTo>
                  <a:pt x="1206" y="420"/>
                </a:lnTo>
                <a:lnTo>
                  <a:pt x="1205" y="415"/>
                </a:lnTo>
                <a:lnTo>
                  <a:pt x="1203" y="411"/>
                </a:lnTo>
                <a:lnTo>
                  <a:pt x="1203" y="411"/>
                </a:lnTo>
                <a:lnTo>
                  <a:pt x="1199" y="407"/>
                </a:lnTo>
                <a:lnTo>
                  <a:pt x="1193" y="403"/>
                </a:lnTo>
                <a:lnTo>
                  <a:pt x="1186" y="398"/>
                </a:lnTo>
                <a:lnTo>
                  <a:pt x="1186" y="398"/>
                </a:lnTo>
                <a:lnTo>
                  <a:pt x="1180" y="392"/>
                </a:lnTo>
                <a:lnTo>
                  <a:pt x="1174" y="388"/>
                </a:lnTo>
                <a:lnTo>
                  <a:pt x="1168" y="384"/>
                </a:lnTo>
                <a:lnTo>
                  <a:pt x="1168" y="384"/>
                </a:lnTo>
                <a:lnTo>
                  <a:pt x="1157" y="382"/>
                </a:lnTo>
                <a:lnTo>
                  <a:pt x="1157" y="382"/>
                </a:lnTo>
                <a:lnTo>
                  <a:pt x="1152" y="379"/>
                </a:lnTo>
                <a:lnTo>
                  <a:pt x="1148" y="377"/>
                </a:lnTo>
                <a:lnTo>
                  <a:pt x="1142" y="376"/>
                </a:lnTo>
                <a:lnTo>
                  <a:pt x="1142" y="376"/>
                </a:lnTo>
                <a:lnTo>
                  <a:pt x="1133" y="375"/>
                </a:lnTo>
                <a:lnTo>
                  <a:pt x="1133" y="375"/>
                </a:lnTo>
                <a:lnTo>
                  <a:pt x="1123" y="371"/>
                </a:lnTo>
                <a:lnTo>
                  <a:pt x="1111" y="369"/>
                </a:lnTo>
                <a:lnTo>
                  <a:pt x="1099" y="368"/>
                </a:lnTo>
                <a:lnTo>
                  <a:pt x="1099" y="368"/>
                </a:lnTo>
                <a:lnTo>
                  <a:pt x="1084" y="369"/>
                </a:lnTo>
                <a:lnTo>
                  <a:pt x="1064" y="370"/>
                </a:lnTo>
                <a:lnTo>
                  <a:pt x="1040" y="372"/>
                </a:lnTo>
                <a:lnTo>
                  <a:pt x="1039" y="344"/>
                </a:lnTo>
                <a:lnTo>
                  <a:pt x="1039" y="344"/>
                </a:lnTo>
                <a:lnTo>
                  <a:pt x="1037" y="344"/>
                </a:lnTo>
                <a:lnTo>
                  <a:pt x="1034" y="343"/>
                </a:lnTo>
                <a:lnTo>
                  <a:pt x="1029" y="344"/>
                </a:lnTo>
                <a:lnTo>
                  <a:pt x="1029" y="344"/>
                </a:lnTo>
                <a:lnTo>
                  <a:pt x="1022" y="345"/>
                </a:lnTo>
                <a:lnTo>
                  <a:pt x="1021" y="346"/>
                </a:lnTo>
                <a:lnTo>
                  <a:pt x="996" y="349"/>
                </a:lnTo>
                <a:lnTo>
                  <a:pt x="996" y="349"/>
                </a:lnTo>
                <a:lnTo>
                  <a:pt x="992" y="347"/>
                </a:lnTo>
                <a:lnTo>
                  <a:pt x="989" y="346"/>
                </a:lnTo>
                <a:lnTo>
                  <a:pt x="985" y="346"/>
                </a:lnTo>
                <a:lnTo>
                  <a:pt x="985" y="346"/>
                </a:lnTo>
                <a:lnTo>
                  <a:pt x="979" y="347"/>
                </a:lnTo>
                <a:lnTo>
                  <a:pt x="978" y="349"/>
                </a:lnTo>
                <a:lnTo>
                  <a:pt x="979" y="366"/>
                </a:lnTo>
                <a:lnTo>
                  <a:pt x="979" y="366"/>
                </a:lnTo>
                <a:lnTo>
                  <a:pt x="973" y="366"/>
                </a:lnTo>
                <a:lnTo>
                  <a:pt x="969" y="368"/>
                </a:lnTo>
                <a:lnTo>
                  <a:pt x="966" y="368"/>
                </a:lnTo>
                <a:lnTo>
                  <a:pt x="966" y="368"/>
                </a:lnTo>
                <a:lnTo>
                  <a:pt x="966" y="372"/>
                </a:lnTo>
                <a:lnTo>
                  <a:pt x="966" y="375"/>
                </a:lnTo>
                <a:lnTo>
                  <a:pt x="967" y="379"/>
                </a:lnTo>
                <a:lnTo>
                  <a:pt x="925" y="379"/>
                </a:lnTo>
                <a:lnTo>
                  <a:pt x="925" y="372"/>
                </a:lnTo>
                <a:lnTo>
                  <a:pt x="928" y="372"/>
                </a:lnTo>
                <a:lnTo>
                  <a:pt x="928" y="369"/>
                </a:lnTo>
                <a:lnTo>
                  <a:pt x="925" y="369"/>
                </a:lnTo>
                <a:lnTo>
                  <a:pt x="925" y="369"/>
                </a:lnTo>
                <a:lnTo>
                  <a:pt x="922" y="365"/>
                </a:lnTo>
                <a:lnTo>
                  <a:pt x="920" y="363"/>
                </a:lnTo>
                <a:lnTo>
                  <a:pt x="917" y="363"/>
                </a:lnTo>
                <a:lnTo>
                  <a:pt x="917" y="363"/>
                </a:lnTo>
                <a:lnTo>
                  <a:pt x="914" y="364"/>
                </a:lnTo>
                <a:lnTo>
                  <a:pt x="912" y="365"/>
                </a:lnTo>
                <a:lnTo>
                  <a:pt x="912" y="366"/>
                </a:lnTo>
                <a:lnTo>
                  <a:pt x="905" y="366"/>
                </a:lnTo>
                <a:lnTo>
                  <a:pt x="905" y="370"/>
                </a:lnTo>
                <a:lnTo>
                  <a:pt x="909" y="370"/>
                </a:lnTo>
                <a:lnTo>
                  <a:pt x="909" y="378"/>
                </a:lnTo>
                <a:lnTo>
                  <a:pt x="817" y="383"/>
                </a:lnTo>
                <a:lnTo>
                  <a:pt x="817" y="383"/>
                </a:lnTo>
                <a:lnTo>
                  <a:pt x="807" y="357"/>
                </a:lnTo>
                <a:lnTo>
                  <a:pt x="800" y="339"/>
                </a:lnTo>
                <a:lnTo>
                  <a:pt x="796" y="331"/>
                </a:lnTo>
                <a:lnTo>
                  <a:pt x="796" y="331"/>
                </a:lnTo>
                <a:lnTo>
                  <a:pt x="778" y="317"/>
                </a:lnTo>
                <a:lnTo>
                  <a:pt x="761" y="303"/>
                </a:lnTo>
                <a:lnTo>
                  <a:pt x="768" y="114"/>
                </a:lnTo>
                <a:lnTo>
                  <a:pt x="766" y="113"/>
                </a:lnTo>
                <a:lnTo>
                  <a:pt x="740" y="120"/>
                </a:lnTo>
                <a:lnTo>
                  <a:pt x="740" y="109"/>
                </a:lnTo>
                <a:lnTo>
                  <a:pt x="740" y="109"/>
                </a:lnTo>
                <a:lnTo>
                  <a:pt x="743" y="108"/>
                </a:lnTo>
                <a:lnTo>
                  <a:pt x="747" y="108"/>
                </a:lnTo>
                <a:lnTo>
                  <a:pt x="748" y="106"/>
                </a:lnTo>
                <a:lnTo>
                  <a:pt x="748" y="106"/>
                </a:lnTo>
                <a:lnTo>
                  <a:pt x="747" y="104"/>
                </a:lnTo>
                <a:lnTo>
                  <a:pt x="746" y="103"/>
                </a:lnTo>
                <a:lnTo>
                  <a:pt x="745" y="103"/>
                </a:lnTo>
                <a:lnTo>
                  <a:pt x="745" y="103"/>
                </a:lnTo>
                <a:lnTo>
                  <a:pt x="746" y="102"/>
                </a:lnTo>
                <a:lnTo>
                  <a:pt x="747" y="101"/>
                </a:lnTo>
                <a:lnTo>
                  <a:pt x="747" y="98"/>
                </a:lnTo>
                <a:lnTo>
                  <a:pt x="747" y="98"/>
                </a:lnTo>
                <a:lnTo>
                  <a:pt x="747" y="97"/>
                </a:lnTo>
                <a:lnTo>
                  <a:pt x="746" y="96"/>
                </a:lnTo>
                <a:lnTo>
                  <a:pt x="743" y="96"/>
                </a:lnTo>
                <a:lnTo>
                  <a:pt x="730" y="2"/>
                </a:lnTo>
                <a:lnTo>
                  <a:pt x="728" y="0"/>
                </a:lnTo>
                <a:lnTo>
                  <a:pt x="727" y="2"/>
                </a:lnTo>
                <a:lnTo>
                  <a:pt x="740" y="96"/>
                </a:lnTo>
                <a:lnTo>
                  <a:pt x="734" y="96"/>
                </a:lnTo>
                <a:lnTo>
                  <a:pt x="732" y="83"/>
                </a:lnTo>
                <a:lnTo>
                  <a:pt x="732" y="83"/>
                </a:lnTo>
                <a:lnTo>
                  <a:pt x="730" y="82"/>
                </a:lnTo>
                <a:lnTo>
                  <a:pt x="728" y="82"/>
                </a:lnTo>
                <a:lnTo>
                  <a:pt x="728" y="82"/>
                </a:lnTo>
                <a:lnTo>
                  <a:pt x="727" y="82"/>
                </a:lnTo>
                <a:lnTo>
                  <a:pt x="726" y="83"/>
                </a:lnTo>
                <a:lnTo>
                  <a:pt x="726" y="85"/>
                </a:lnTo>
                <a:lnTo>
                  <a:pt x="727" y="92"/>
                </a:lnTo>
                <a:lnTo>
                  <a:pt x="729" y="96"/>
                </a:lnTo>
                <a:lnTo>
                  <a:pt x="738" y="194"/>
                </a:lnTo>
                <a:lnTo>
                  <a:pt x="747" y="302"/>
                </a:lnTo>
                <a:lnTo>
                  <a:pt x="740" y="302"/>
                </a:lnTo>
                <a:lnTo>
                  <a:pt x="739" y="268"/>
                </a:lnTo>
                <a:lnTo>
                  <a:pt x="734" y="269"/>
                </a:lnTo>
                <a:lnTo>
                  <a:pt x="732" y="270"/>
                </a:lnTo>
                <a:lnTo>
                  <a:pt x="733" y="311"/>
                </a:lnTo>
                <a:lnTo>
                  <a:pt x="726" y="309"/>
                </a:lnTo>
                <a:lnTo>
                  <a:pt x="707" y="311"/>
                </a:lnTo>
                <a:lnTo>
                  <a:pt x="707" y="311"/>
                </a:lnTo>
                <a:lnTo>
                  <a:pt x="528" y="324"/>
                </a:lnTo>
                <a:lnTo>
                  <a:pt x="528" y="324"/>
                </a:lnTo>
                <a:lnTo>
                  <a:pt x="517" y="326"/>
                </a:lnTo>
                <a:lnTo>
                  <a:pt x="511" y="328"/>
                </a:lnTo>
                <a:lnTo>
                  <a:pt x="508" y="332"/>
                </a:lnTo>
                <a:lnTo>
                  <a:pt x="508" y="335"/>
                </a:lnTo>
                <a:lnTo>
                  <a:pt x="505" y="338"/>
                </a:lnTo>
                <a:lnTo>
                  <a:pt x="490" y="390"/>
                </a:lnTo>
                <a:lnTo>
                  <a:pt x="434" y="392"/>
                </a:lnTo>
                <a:lnTo>
                  <a:pt x="434" y="392"/>
                </a:lnTo>
                <a:lnTo>
                  <a:pt x="433" y="391"/>
                </a:lnTo>
                <a:lnTo>
                  <a:pt x="428" y="389"/>
                </a:lnTo>
                <a:lnTo>
                  <a:pt x="421" y="388"/>
                </a:lnTo>
                <a:lnTo>
                  <a:pt x="412" y="386"/>
                </a:lnTo>
                <a:lnTo>
                  <a:pt x="412" y="386"/>
                </a:lnTo>
                <a:lnTo>
                  <a:pt x="407" y="388"/>
                </a:lnTo>
                <a:lnTo>
                  <a:pt x="402" y="389"/>
                </a:lnTo>
                <a:lnTo>
                  <a:pt x="394" y="394"/>
                </a:lnTo>
                <a:lnTo>
                  <a:pt x="390" y="397"/>
                </a:lnTo>
                <a:lnTo>
                  <a:pt x="388" y="400"/>
                </a:lnTo>
                <a:lnTo>
                  <a:pt x="297" y="408"/>
                </a:lnTo>
                <a:lnTo>
                  <a:pt x="297" y="408"/>
                </a:lnTo>
                <a:lnTo>
                  <a:pt x="295" y="408"/>
                </a:lnTo>
                <a:lnTo>
                  <a:pt x="292" y="409"/>
                </a:lnTo>
                <a:lnTo>
                  <a:pt x="286" y="413"/>
                </a:lnTo>
                <a:lnTo>
                  <a:pt x="283" y="415"/>
                </a:lnTo>
                <a:lnTo>
                  <a:pt x="281" y="418"/>
                </a:lnTo>
                <a:lnTo>
                  <a:pt x="281" y="418"/>
                </a:lnTo>
                <a:lnTo>
                  <a:pt x="279" y="423"/>
                </a:lnTo>
                <a:lnTo>
                  <a:pt x="276" y="428"/>
                </a:lnTo>
                <a:lnTo>
                  <a:pt x="275" y="437"/>
                </a:lnTo>
                <a:lnTo>
                  <a:pt x="275" y="447"/>
                </a:lnTo>
                <a:lnTo>
                  <a:pt x="270" y="452"/>
                </a:lnTo>
                <a:lnTo>
                  <a:pt x="270" y="452"/>
                </a:lnTo>
                <a:lnTo>
                  <a:pt x="267" y="453"/>
                </a:lnTo>
                <a:lnTo>
                  <a:pt x="263" y="455"/>
                </a:lnTo>
                <a:lnTo>
                  <a:pt x="261" y="458"/>
                </a:lnTo>
                <a:lnTo>
                  <a:pt x="261" y="458"/>
                </a:lnTo>
                <a:lnTo>
                  <a:pt x="257" y="462"/>
                </a:lnTo>
                <a:lnTo>
                  <a:pt x="256" y="464"/>
                </a:lnTo>
                <a:lnTo>
                  <a:pt x="173" y="469"/>
                </a:lnTo>
                <a:lnTo>
                  <a:pt x="173" y="469"/>
                </a:lnTo>
                <a:lnTo>
                  <a:pt x="173" y="468"/>
                </a:lnTo>
                <a:lnTo>
                  <a:pt x="171" y="466"/>
                </a:lnTo>
                <a:lnTo>
                  <a:pt x="165" y="464"/>
                </a:lnTo>
                <a:lnTo>
                  <a:pt x="157" y="462"/>
                </a:lnTo>
                <a:lnTo>
                  <a:pt x="157" y="462"/>
                </a:lnTo>
                <a:lnTo>
                  <a:pt x="152" y="464"/>
                </a:lnTo>
                <a:lnTo>
                  <a:pt x="148" y="465"/>
                </a:lnTo>
                <a:lnTo>
                  <a:pt x="146" y="467"/>
                </a:lnTo>
                <a:lnTo>
                  <a:pt x="144" y="468"/>
                </a:lnTo>
                <a:lnTo>
                  <a:pt x="140" y="474"/>
                </a:lnTo>
                <a:lnTo>
                  <a:pt x="140" y="474"/>
                </a:lnTo>
                <a:lnTo>
                  <a:pt x="139" y="472"/>
                </a:lnTo>
                <a:lnTo>
                  <a:pt x="135" y="468"/>
                </a:lnTo>
                <a:lnTo>
                  <a:pt x="129" y="465"/>
                </a:lnTo>
                <a:lnTo>
                  <a:pt x="126" y="465"/>
                </a:lnTo>
                <a:lnTo>
                  <a:pt x="121" y="464"/>
                </a:lnTo>
                <a:lnTo>
                  <a:pt x="121" y="464"/>
                </a:lnTo>
                <a:lnTo>
                  <a:pt x="114" y="465"/>
                </a:lnTo>
                <a:lnTo>
                  <a:pt x="109" y="467"/>
                </a:lnTo>
                <a:lnTo>
                  <a:pt x="106" y="471"/>
                </a:lnTo>
                <a:lnTo>
                  <a:pt x="104" y="472"/>
                </a:lnTo>
                <a:lnTo>
                  <a:pt x="104" y="472"/>
                </a:lnTo>
                <a:lnTo>
                  <a:pt x="103" y="469"/>
                </a:lnTo>
                <a:lnTo>
                  <a:pt x="100" y="466"/>
                </a:lnTo>
                <a:lnTo>
                  <a:pt x="97" y="465"/>
                </a:lnTo>
                <a:lnTo>
                  <a:pt x="94" y="462"/>
                </a:lnTo>
                <a:lnTo>
                  <a:pt x="90" y="462"/>
                </a:lnTo>
                <a:lnTo>
                  <a:pt x="86" y="462"/>
                </a:lnTo>
                <a:lnTo>
                  <a:pt x="86" y="462"/>
                </a:lnTo>
                <a:lnTo>
                  <a:pt x="80" y="462"/>
                </a:lnTo>
                <a:lnTo>
                  <a:pt x="76" y="464"/>
                </a:lnTo>
                <a:lnTo>
                  <a:pt x="69" y="468"/>
                </a:lnTo>
                <a:lnTo>
                  <a:pt x="64" y="472"/>
                </a:lnTo>
                <a:lnTo>
                  <a:pt x="63" y="473"/>
                </a:lnTo>
                <a:lnTo>
                  <a:pt x="55" y="477"/>
                </a:lnTo>
                <a:lnTo>
                  <a:pt x="12" y="479"/>
                </a:lnTo>
                <a:close/>
                <a:moveTo>
                  <a:pt x="421" y="415"/>
                </a:moveTo>
                <a:lnTo>
                  <a:pt x="422" y="441"/>
                </a:lnTo>
                <a:lnTo>
                  <a:pt x="419" y="441"/>
                </a:lnTo>
                <a:lnTo>
                  <a:pt x="419" y="441"/>
                </a:lnTo>
                <a:lnTo>
                  <a:pt x="415" y="435"/>
                </a:lnTo>
                <a:lnTo>
                  <a:pt x="414" y="429"/>
                </a:lnTo>
                <a:lnTo>
                  <a:pt x="414" y="429"/>
                </a:lnTo>
                <a:lnTo>
                  <a:pt x="414" y="424"/>
                </a:lnTo>
                <a:lnTo>
                  <a:pt x="416" y="421"/>
                </a:lnTo>
                <a:lnTo>
                  <a:pt x="419" y="417"/>
                </a:lnTo>
                <a:lnTo>
                  <a:pt x="421" y="415"/>
                </a:lnTo>
                <a:lnTo>
                  <a:pt x="421" y="415"/>
                </a:lnTo>
                <a:close/>
                <a:moveTo>
                  <a:pt x="404" y="441"/>
                </a:moveTo>
                <a:lnTo>
                  <a:pt x="363" y="443"/>
                </a:lnTo>
                <a:lnTo>
                  <a:pt x="362" y="421"/>
                </a:lnTo>
                <a:lnTo>
                  <a:pt x="403" y="417"/>
                </a:lnTo>
                <a:lnTo>
                  <a:pt x="403" y="417"/>
                </a:lnTo>
                <a:lnTo>
                  <a:pt x="402" y="423"/>
                </a:lnTo>
                <a:lnTo>
                  <a:pt x="401" y="429"/>
                </a:lnTo>
                <a:lnTo>
                  <a:pt x="401" y="429"/>
                </a:lnTo>
                <a:lnTo>
                  <a:pt x="402" y="435"/>
                </a:lnTo>
                <a:lnTo>
                  <a:pt x="404" y="441"/>
                </a:lnTo>
                <a:lnTo>
                  <a:pt x="404" y="441"/>
                </a:lnTo>
                <a:close/>
                <a:moveTo>
                  <a:pt x="358" y="445"/>
                </a:moveTo>
                <a:lnTo>
                  <a:pt x="351" y="445"/>
                </a:lnTo>
                <a:lnTo>
                  <a:pt x="347" y="421"/>
                </a:lnTo>
                <a:lnTo>
                  <a:pt x="357" y="421"/>
                </a:lnTo>
                <a:lnTo>
                  <a:pt x="358" y="445"/>
                </a:lnTo>
                <a:close/>
                <a:moveTo>
                  <a:pt x="347" y="417"/>
                </a:moveTo>
                <a:lnTo>
                  <a:pt x="346" y="408"/>
                </a:lnTo>
                <a:lnTo>
                  <a:pt x="413" y="405"/>
                </a:lnTo>
                <a:lnTo>
                  <a:pt x="413" y="405"/>
                </a:lnTo>
                <a:lnTo>
                  <a:pt x="409" y="409"/>
                </a:lnTo>
                <a:lnTo>
                  <a:pt x="406" y="413"/>
                </a:lnTo>
                <a:lnTo>
                  <a:pt x="347" y="417"/>
                </a:lnTo>
                <a:close/>
                <a:moveTo>
                  <a:pt x="343" y="408"/>
                </a:moveTo>
                <a:lnTo>
                  <a:pt x="344" y="417"/>
                </a:lnTo>
                <a:lnTo>
                  <a:pt x="305" y="421"/>
                </a:lnTo>
                <a:lnTo>
                  <a:pt x="305" y="421"/>
                </a:lnTo>
                <a:lnTo>
                  <a:pt x="304" y="421"/>
                </a:lnTo>
                <a:lnTo>
                  <a:pt x="299" y="423"/>
                </a:lnTo>
                <a:lnTo>
                  <a:pt x="294" y="427"/>
                </a:lnTo>
                <a:lnTo>
                  <a:pt x="292" y="430"/>
                </a:lnTo>
                <a:lnTo>
                  <a:pt x="289" y="434"/>
                </a:lnTo>
                <a:lnTo>
                  <a:pt x="289" y="434"/>
                </a:lnTo>
                <a:lnTo>
                  <a:pt x="287" y="441"/>
                </a:lnTo>
                <a:lnTo>
                  <a:pt x="287" y="448"/>
                </a:lnTo>
                <a:lnTo>
                  <a:pt x="280" y="448"/>
                </a:lnTo>
                <a:lnTo>
                  <a:pt x="280" y="448"/>
                </a:lnTo>
                <a:lnTo>
                  <a:pt x="280" y="439"/>
                </a:lnTo>
                <a:lnTo>
                  <a:pt x="281" y="429"/>
                </a:lnTo>
                <a:lnTo>
                  <a:pt x="282" y="424"/>
                </a:lnTo>
                <a:lnTo>
                  <a:pt x="285" y="421"/>
                </a:lnTo>
                <a:lnTo>
                  <a:pt x="285" y="421"/>
                </a:lnTo>
                <a:lnTo>
                  <a:pt x="289" y="415"/>
                </a:lnTo>
                <a:lnTo>
                  <a:pt x="294" y="413"/>
                </a:lnTo>
                <a:lnTo>
                  <a:pt x="298" y="411"/>
                </a:lnTo>
                <a:lnTo>
                  <a:pt x="299" y="411"/>
                </a:lnTo>
                <a:lnTo>
                  <a:pt x="343" y="408"/>
                </a:lnTo>
                <a:close/>
                <a:moveTo>
                  <a:pt x="344" y="422"/>
                </a:moveTo>
                <a:lnTo>
                  <a:pt x="346" y="443"/>
                </a:lnTo>
                <a:lnTo>
                  <a:pt x="291" y="448"/>
                </a:lnTo>
                <a:lnTo>
                  <a:pt x="291" y="448"/>
                </a:lnTo>
                <a:lnTo>
                  <a:pt x="291" y="442"/>
                </a:lnTo>
                <a:lnTo>
                  <a:pt x="293" y="437"/>
                </a:lnTo>
                <a:lnTo>
                  <a:pt x="295" y="433"/>
                </a:lnTo>
                <a:lnTo>
                  <a:pt x="298" y="430"/>
                </a:lnTo>
                <a:lnTo>
                  <a:pt x="298" y="430"/>
                </a:lnTo>
                <a:lnTo>
                  <a:pt x="305" y="426"/>
                </a:lnTo>
                <a:lnTo>
                  <a:pt x="308" y="424"/>
                </a:lnTo>
                <a:lnTo>
                  <a:pt x="311" y="424"/>
                </a:lnTo>
                <a:lnTo>
                  <a:pt x="312" y="424"/>
                </a:lnTo>
                <a:lnTo>
                  <a:pt x="344" y="422"/>
                </a:lnTo>
                <a:close/>
                <a:moveTo>
                  <a:pt x="351" y="448"/>
                </a:moveTo>
                <a:lnTo>
                  <a:pt x="359" y="447"/>
                </a:lnTo>
                <a:lnTo>
                  <a:pt x="359" y="454"/>
                </a:lnTo>
                <a:lnTo>
                  <a:pt x="359" y="454"/>
                </a:lnTo>
                <a:lnTo>
                  <a:pt x="356" y="454"/>
                </a:lnTo>
                <a:lnTo>
                  <a:pt x="353" y="454"/>
                </a:lnTo>
                <a:lnTo>
                  <a:pt x="352" y="455"/>
                </a:lnTo>
                <a:lnTo>
                  <a:pt x="351" y="448"/>
                </a:lnTo>
                <a:close/>
                <a:moveTo>
                  <a:pt x="363" y="447"/>
                </a:moveTo>
                <a:lnTo>
                  <a:pt x="403" y="445"/>
                </a:lnTo>
                <a:lnTo>
                  <a:pt x="406" y="449"/>
                </a:lnTo>
                <a:lnTo>
                  <a:pt x="400" y="452"/>
                </a:lnTo>
                <a:lnTo>
                  <a:pt x="400" y="454"/>
                </a:lnTo>
                <a:lnTo>
                  <a:pt x="400" y="456"/>
                </a:lnTo>
                <a:lnTo>
                  <a:pt x="371" y="458"/>
                </a:lnTo>
                <a:lnTo>
                  <a:pt x="371" y="458"/>
                </a:lnTo>
                <a:lnTo>
                  <a:pt x="370" y="456"/>
                </a:lnTo>
                <a:lnTo>
                  <a:pt x="368" y="454"/>
                </a:lnTo>
                <a:lnTo>
                  <a:pt x="363" y="454"/>
                </a:lnTo>
                <a:lnTo>
                  <a:pt x="363" y="447"/>
                </a:lnTo>
                <a:close/>
                <a:moveTo>
                  <a:pt x="1021" y="352"/>
                </a:moveTo>
                <a:lnTo>
                  <a:pt x="1023" y="352"/>
                </a:lnTo>
                <a:lnTo>
                  <a:pt x="1023" y="352"/>
                </a:lnTo>
                <a:lnTo>
                  <a:pt x="1022" y="366"/>
                </a:lnTo>
                <a:lnTo>
                  <a:pt x="1022" y="366"/>
                </a:lnTo>
                <a:lnTo>
                  <a:pt x="1014" y="368"/>
                </a:lnTo>
                <a:lnTo>
                  <a:pt x="1014" y="369"/>
                </a:lnTo>
                <a:lnTo>
                  <a:pt x="1009" y="369"/>
                </a:lnTo>
                <a:lnTo>
                  <a:pt x="1009" y="369"/>
                </a:lnTo>
                <a:lnTo>
                  <a:pt x="1009" y="369"/>
                </a:lnTo>
                <a:lnTo>
                  <a:pt x="1009" y="368"/>
                </a:lnTo>
                <a:lnTo>
                  <a:pt x="1007" y="368"/>
                </a:lnTo>
                <a:lnTo>
                  <a:pt x="1007" y="368"/>
                </a:lnTo>
                <a:lnTo>
                  <a:pt x="1005" y="368"/>
                </a:lnTo>
                <a:lnTo>
                  <a:pt x="1004" y="369"/>
                </a:lnTo>
                <a:lnTo>
                  <a:pt x="1003" y="369"/>
                </a:lnTo>
                <a:lnTo>
                  <a:pt x="995" y="369"/>
                </a:lnTo>
                <a:lnTo>
                  <a:pt x="995" y="356"/>
                </a:lnTo>
                <a:lnTo>
                  <a:pt x="1021" y="352"/>
                </a:lnTo>
                <a:close/>
                <a:moveTo>
                  <a:pt x="656" y="346"/>
                </a:moveTo>
                <a:lnTo>
                  <a:pt x="665" y="345"/>
                </a:lnTo>
                <a:lnTo>
                  <a:pt x="668" y="346"/>
                </a:lnTo>
                <a:lnTo>
                  <a:pt x="669" y="347"/>
                </a:lnTo>
                <a:lnTo>
                  <a:pt x="669" y="369"/>
                </a:lnTo>
                <a:lnTo>
                  <a:pt x="669" y="369"/>
                </a:lnTo>
                <a:lnTo>
                  <a:pt x="664" y="369"/>
                </a:lnTo>
                <a:lnTo>
                  <a:pt x="657" y="369"/>
                </a:lnTo>
                <a:lnTo>
                  <a:pt x="657" y="369"/>
                </a:lnTo>
                <a:lnTo>
                  <a:pt x="656" y="368"/>
                </a:lnTo>
                <a:lnTo>
                  <a:pt x="656" y="368"/>
                </a:lnTo>
                <a:lnTo>
                  <a:pt x="656" y="366"/>
                </a:lnTo>
                <a:lnTo>
                  <a:pt x="656" y="346"/>
                </a:lnTo>
                <a:close/>
                <a:moveTo>
                  <a:pt x="637" y="347"/>
                </a:moveTo>
                <a:lnTo>
                  <a:pt x="638" y="369"/>
                </a:lnTo>
                <a:lnTo>
                  <a:pt x="637" y="370"/>
                </a:lnTo>
                <a:lnTo>
                  <a:pt x="634" y="371"/>
                </a:lnTo>
                <a:lnTo>
                  <a:pt x="631" y="371"/>
                </a:lnTo>
                <a:lnTo>
                  <a:pt x="630" y="350"/>
                </a:lnTo>
                <a:lnTo>
                  <a:pt x="631" y="347"/>
                </a:lnTo>
                <a:lnTo>
                  <a:pt x="637" y="347"/>
                </a:lnTo>
                <a:close/>
                <a:moveTo>
                  <a:pt x="600" y="350"/>
                </a:moveTo>
                <a:lnTo>
                  <a:pt x="600" y="350"/>
                </a:lnTo>
                <a:lnTo>
                  <a:pt x="604" y="349"/>
                </a:lnTo>
                <a:lnTo>
                  <a:pt x="604" y="349"/>
                </a:lnTo>
                <a:lnTo>
                  <a:pt x="605" y="351"/>
                </a:lnTo>
                <a:lnTo>
                  <a:pt x="606" y="352"/>
                </a:lnTo>
                <a:lnTo>
                  <a:pt x="606" y="373"/>
                </a:lnTo>
                <a:lnTo>
                  <a:pt x="602" y="372"/>
                </a:lnTo>
                <a:lnTo>
                  <a:pt x="601" y="370"/>
                </a:lnTo>
                <a:lnTo>
                  <a:pt x="600" y="350"/>
                </a:lnTo>
                <a:close/>
                <a:moveTo>
                  <a:pt x="579" y="352"/>
                </a:moveTo>
                <a:lnTo>
                  <a:pt x="580" y="373"/>
                </a:lnTo>
                <a:lnTo>
                  <a:pt x="577" y="376"/>
                </a:lnTo>
                <a:lnTo>
                  <a:pt x="573" y="371"/>
                </a:lnTo>
                <a:lnTo>
                  <a:pt x="569" y="370"/>
                </a:lnTo>
                <a:lnTo>
                  <a:pt x="567" y="370"/>
                </a:lnTo>
                <a:lnTo>
                  <a:pt x="564" y="365"/>
                </a:lnTo>
                <a:lnTo>
                  <a:pt x="568" y="352"/>
                </a:lnTo>
                <a:lnTo>
                  <a:pt x="570" y="350"/>
                </a:lnTo>
                <a:lnTo>
                  <a:pt x="574" y="350"/>
                </a:lnTo>
                <a:lnTo>
                  <a:pt x="577" y="350"/>
                </a:lnTo>
                <a:lnTo>
                  <a:pt x="579" y="351"/>
                </a:lnTo>
                <a:lnTo>
                  <a:pt x="579" y="352"/>
                </a:lnTo>
                <a:close/>
                <a:moveTo>
                  <a:pt x="540" y="350"/>
                </a:moveTo>
                <a:lnTo>
                  <a:pt x="547" y="350"/>
                </a:lnTo>
                <a:lnTo>
                  <a:pt x="547" y="350"/>
                </a:lnTo>
                <a:lnTo>
                  <a:pt x="551" y="351"/>
                </a:lnTo>
                <a:lnTo>
                  <a:pt x="551" y="351"/>
                </a:lnTo>
                <a:lnTo>
                  <a:pt x="553" y="353"/>
                </a:lnTo>
                <a:lnTo>
                  <a:pt x="544" y="378"/>
                </a:lnTo>
                <a:lnTo>
                  <a:pt x="541" y="377"/>
                </a:lnTo>
                <a:lnTo>
                  <a:pt x="541" y="377"/>
                </a:lnTo>
                <a:lnTo>
                  <a:pt x="542" y="369"/>
                </a:lnTo>
                <a:lnTo>
                  <a:pt x="542" y="369"/>
                </a:lnTo>
                <a:lnTo>
                  <a:pt x="542" y="365"/>
                </a:lnTo>
                <a:lnTo>
                  <a:pt x="540" y="362"/>
                </a:lnTo>
                <a:lnTo>
                  <a:pt x="540" y="362"/>
                </a:lnTo>
                <a:lnTo>
                  <a:pt x="536" y="357"/>
                </a:lnTo>
                <a:lnTo>
                  <a:pt x="540" y="350"/>
                </a:lnTo>
                <a:close/>
                <a:moveTo>
                  <a:pt x="536" y="362"/>
                </a:moveTo>
                <a:lnTo>
                  <a:pt x="536" y="362"/>
                </a:lnTo>
                <a:lnTo>
                  <a:pt x="536" y="363"/>
                </a:lnTo>
                <a:lnTo>
                  <a:pt x="537" y="366"/>
                </a:lnTo>
                <a:lnTo>
                  <a:pt x="537" y="366"/>
                </a:lnTo>
                <a:lnTo>
                  <a:pt x="537" y="371"/>
                </a:lnTo>
                <a:lnTo>
                  <a:pt x="532" y="369"/>
                </a:lnTo>
                <a:lnTo>
                  <a:pt x="532" y="369"/>
                </a:lnTo>
                <a:lnTo>
                  <a:pt x="536" y="362"/>
                </a:lnTo>
                <a:lnTo>
                  <a:pt x="536" y="362"/>
                </a:lnTo>
                <a:close/>
                <a:moveTo>
                  <a:pt x="764" y="119"/>
                </a:moveTo>
                <a:lnTo>
                  <a:pt x="758" y="303"/>
                </a:lnTo>
                <a:lnTo>
                  <a:pt x="755" y="299"/>
                </a:lnTo>
                <a:lnTo>
                  <a:pt x="747" y="196"/>
                </a:lnTo>
                <a:lnTo>
                  <a:pt x="747" y="196"/>
                </a:lnTo>
                <a:lnTo>
                  <a:pt x="749" y="194"/>
                </a:lnTo>
                <a:lnTo>
                  <a:pt x="752" y="193"/>
                </a:lnTo>
                <a:lnTo>
                  <a:pt x="752" y="192"/>
                </a:lnTo>
                <a:lnTo>
                  <a:pt x="752" y="192"/>
                </a:lnTo>
                <a:lnTo>
                  <a:pt x="751" y="191"/>
                </a:lnTo>
                <a:lnTo>
                  <a:pt x="749" y="191"/>
                </a:lnTo>
                <a:lnTo>
                  <a:pt x="747" y="191"/>
                </a:lnTo>
                <a:lnTo>
                  <a:pt x="739" y="130"/>
                </a:lnTo>
                <a:lnTo>
                  <a:pt x="764" y="11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6"/>
          <p:cNvSpPr>
            <a:spLocks noEditPoints="1"/>
          </p:cNvSpPr>
          <p:nvPr/>
        </p:nvSpPr>
        <p:spPr bwMode="auto">
          <a:xfrm>
            <a:off x="475341" y="3235175"/>
            <a:ext cx="1404260" cy="719440"/>
          </a:xfrm>
          <a:custGeom>
            <a:avLst/>
            <a:gdLst>
              <a:gd name="T0" fmla="*/ 0 w 730"/>
              <a:gd name="T1" fmla="*/ 255 h 374"/>
              <a:gd name="T2" fmla="*/ 8 w 730"/>
              <a:gd name="T3" fmla="*/ 263 h 374"/>
              <a:gd name="T4" fmla="*/ 13 w 730"/>
              <a:gd name="T5" fmla="*/ 295 h 374"/>
              <a:gd name="T6" fmla="*/ 11 w 730"/>
              <a:gd name="T7" fmla="*/ 300 h 374"/>
              <a:gd name="T8" fmla="*/ 11 w 730"/>
              <a:gd name="T9" fmla="*/ 303 h 374"/>
              <a:gd name="T10" fmla="*/ 16 w 730"/>
              <a:gd name="T11" fmla="*/ 307 h 374"/>
              <a:gd name="T12" fmla="*/ 18 w 730"/>
              <a:gd name="T13" fmla="*/ 307 h 374"/>
              <a:gd name="T14" fmla="*/ 25 w 730"/>
              <a:gd name="T15" fmla="*/ 335 h 374"/>
              <a:gd name="T16" fmla="*/ 32 w 730"/>
              <a:gd name="T17" fmla="*/ 365 h 374"/>
              <a:gd name="T18" fmla="*/ 168 w 730"/>
              <a:gd name="T19" fmla="*/ 363 h 374"/>
              <a:gd name="T20" fmla="*/ 231 w 730"/>
              <a:gd name="T21" fmla="*/ 363 h 374"/>
              <a:gd name="T22" fmla="*/ 282 w 730"/>
              <a:gd name="T23" fmla="*/ 365 h 374"/>
              <a:gd name="T24" fmla="*/ 345 w 730"/>
              <a:gd name="T25" fmla="*/ 373 h 374"/>
              <a:gd name="T26" fmla="*/ 357 w 730"/>
              <a:gd name="T27" fmla="*/ 374 h 374"/>
              <a:gd name="T28" fmla="*/ 581 w 730"/>
              <a:gd name="T29" fmla="*/ 288 h 374"/>
              <a:gd name="T30" fmla="*/ 607 w 730"/>
              <a:gd name="T31" fmla="*/ 276 h 374"/>
              <a:gd name="T32" fmla="*/ 637 w 730"/>
              <a:gd name="T33" fmla="*/ 258 h 374"/>
              <a:gd name="T34" fmla="*/ 643 w 730"/>
              <a:gd name="T35" fmla="*/ 252 h 374"/>
              <a:gd name="T36" fmla="*/ 652 w 730"/>
              <a:gd name="T37" fmla="*/ 239 h 374"/>
              <a:gd name="T38" fmla="*/ 671 w 730"/>
              <a:gd name="T39" fmla="*/ 200 h 374"/>
              <a:gd name="T40" fmla="*/ 682 w 730"/>
              <a:gd name="T41" fmla="*/ 192 h 374"/>
              <a:gd name="T42" fmla="*/ 696 w 730"/>
              <a:gd name="T43" fmla="*/ 179 h 374"/>
              <a:gd name="T44" fmla="*/ 703 w 730"/>
              <a:gd name="T45" fmla="*/ 167 h 374"/>
              <a:gd name="T46" fmla="*/ 709 w 730"/>
              <a:gd name="T47" fmla="*/ 139 h 374"/>
              <a:gd name="T48" fmla="*/ 720 w 730"/>
              <a:gd name="T49" fmla="*/ 133 h 374"/>
              <a:gd name="T50" fmla="*/ 729 w 730"/>
              <a:gd name="T51" fmla="*/ 124 h 374"/>
              <a:gd name="T52" fmla="*/ 730 w 730"/>
              <a:gd name="T53" fmla="*/ 121 h 374"/>
              <a:gd name="T54" fmla="*/ 728 w 730"/>
              <a:gd name="T55" fmla="*/ 117 h 374"/>
              <a:gd name="T56" fmla="*/ 717 w 730"/>
              <a:gd name="T57" fmla="*/ 114 h 374"/>
              <a:gd name="T58" fmla="*/ 660 w 730"/>
              <a:gd name="T59" fmla="*/ 32 h 374"/>
              <a:gd name="T60" fmla="*/ 625 w 730"/>
              <a:gd name="T61" fmla="*/ 24 h 374"/>
              <a:gd name="T62" fmla="*/ 522 w 730"/>
              <a:gd name="T63" fmla="*/ 0 h 374"/>
              <a:gd name="T64" fmla="*/ 435 w 730"/>
              <a:gd name="T65" fmla="*/ 2 h 374"/>
              <a:gd name="T66" fmla="*/ 352 w 730"/>
              <a:gd name="T67" fmla="*/ 7 h 374"/>
              <a:gd name="T68" fmla="*/ 342 w 730"/>
              <a:gd name="T69" fmla="*/ 8 h 374"/>
              <a:gd name="T70" fmla="*/ 328 w 730"/>
              <a:gd name="T71" fmla="*/ 15 h 374"/>
              <a:gd name="T72" fmla="*/ 323 w 730"/>
              <a:gd name="T73" fmla="*/ 21 h 374"/>
              <a:gd name="T74" fmla="*/ 308 w 730"/>
              <a:gd name="T75" fmla="*/ 32 h 374"/>
              <a:gd name="T76" fmla="*/ 293 w 730"/>
              <a:gd name="T77" fmla="*/ 56 h 374"/>
              <a:gd name="T78" fmla="*/ 204 w 730"/>
              <a:gd name="T79" fmla="*/ 181 h 374"/>
              <a:gd name="T80" fmla="*/ 152 w 730"/>
              <a:gd name="T81" fmla="*/ 195 h 374"/>
              <a:gd name="T82" fmla="*/ 149 w 730"/>
              <a:gd name="T83" fmla="*/ 190 h 374"/>
              <a:gd name="T84" fmla="*/ 146 w 730"/>
              <a:gd name="T85" fmla="*/ 186 h 374"/>
              <a:gd name="T86" fmla="*/ 141 w 730"/>
              <a:gd name="T87" fmla="*/ 184 h 374"/>
              <a:gd name="T88" fmla="*/ 129 w 730"/>
              <a:gd name="T89" fmla="*/ 186 h 374"/>
              <a:gd name="T90" fmla="*/ 113 w 730"/>
              <a:gd name="T91" fmla="*/ 188 h 374"/>
              <a:gd name="T92" fmla="*/ 95 w 730"/>
              <a:gd name="T93" fmla="*/ 190 h 374"/>
              <a:gd name="T94" fmla="*/ 89 w 730"/>
              <a:gd name="T95" fmla="*/ 193 h 374"/>
              <a:gd name="T96" fmla="*/ 83 w 730"/>
              <a:gd name="T97" fmla="*/ 216 h 374"/>
              <a:gd name="T98" fmla="*/ 71 w 730"/>
              <a:gd name="T99" fmla="*/ 219 h 374"/>
              <a:gd name="T100" fmla="*/ 4 w 730"/>
              <a:gd name="T101" fmla="*/ 239 h 374"/>
              <a:gd name="T102" fmla="*/ 618 w 730"/>
              <a:gd name="T103" fmla="*/ 52 h 374"/>
              <a:gd name="T104" fmla="*/ 651 w 730"/>
              <a:gd name="T105" fmla="*/ 45 h 374"/>
              <a:gd name="T106" fmla="*/ 675 w 730"/>
              <a:gd name="T107" fmla="*/ 103 h 374"/>
              <a:gd name="T108" fmla="*/ 618 w 730"/>
              <a:gd name="T109" fmla="*/ 52 h 374"/>
              <a:gd name="T110" fmla="*/ 602 w 730"/>
              <a:gd name="T111" fmla="*/ 123 h 374"/>
              <a:gd name="T112" fmla="*/ 557 w 730"/>
              <a:gd name="T113" fmla="*/ 71 h 374"/>
              <a:gd name="T114" fmla="*/ 563 w 730"/>
              <a:gd name="T115" fmla="*/ 64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30" h="374">
                <a:moveTo>
                  <a:pt x="4" y="239"/>
                </a:moveTo>
                <a:lnTo>
                  <a:pt x="0" y="255"/>
                </a:lnTo>
                <a:lnTo>
                  <a:pt x="2" y="261"/>
                </a:lnTo>
                <a:lnTo>
                  <a:pt x="8" y="263"/>
                </a:lnTo>
                <a:lnTo>
                  <a:pt x="13" y="295"/>
                </a:lnTo>
                <a:lnTo>
                  <a:pt x="13" y="295"/>
                </a:lnTo>
                <a:lnTo>
                  <a:pt x="12" y="296"/>
                </a:lnTo>
                <a:lnTo>
                  <a:pt x="11" y="300"/>
                </a:lnTo>
                <a:lnTo>
                  <a:pt x="11" y="300"/>
                </a:lnTo>
                <a:lnTo>
                  <a:pt x="11" y="303"/>
                </a:lnTo>
                <a:lnTo>
                  <a:pt x="13" y="306"/>
                </a:lnTo>
                <a:lnTo>
                  <a:pt x="16" y="307"/>
                </a:lnTo>
                <a:lnTo>
                  <a:pt x="18" y="307"/>
                </a:lnTo>
                <a:lnTo>
                  <a:pt x="18" y="307"/>
                </a:lnTo>
                <a:lnTo>
                  <a:pt x="20" y="315"/>
                </a:lnTo>
                <a:lnTo>
                  <a:pt x="25" y="335"/>
                </a:lnTo>
                <a:lnTo>
                  <a:pt x="32" y="365"/>
                </a:lnTo>
                <a:lnTo>
                  <a:pt x="32" y="365"/>
                </a:lnTo>
                <a:lnTo>
                  <a:pt x="103" y="363"/>
                </a:lnTo>
                <a:lnTo>
                  <a:pt x="168" y="363"/>
                </a:lnTo>
                <a:lnTo>
                  <a:pt x="231" y="363"/>
                </a:lnTo>
                <a:lnTo>
                  <a:pt x="231" y="363"/>
                </a:lnTo>
                <a:lnTo>
                  <a:pt x="259" y="364"/>
                </a:lnTo>
                <a:lnTo>
                  <a:pt x="282" y="365"/>
                </a:lnTo>
                <a:lnTo>
                  <a:pt x="320" y="370"/>
                </a:lnTo>
                <a:lnTo>
                  <a:pt x="345" y="373"/>
                </a:lnTo>
                <a:lnTo>
                  <a:pt x="353" y="374"/>
                </a:lnTo>
                <a:lnTo>
                  <a:pt x="357" y="374"/>
                </a:lnTo>
                <a:lnTo>
                  <a:pt x="357" y="374"/>
                </a:lnTo>
                <a:lnTo>
                  <a:pt x="581" y="288"/>
                </a:lnTo>
                <a:lnTo>
                  <a:pt x="581" y="288"/>
                </a:lnTo>
                <a:lnTo>
                  <a:pt x="607" y="276"/>
                </a:lnTo>
                <a:lnTo>
                  <a:pt x="628" y="264"/>
                </a:lnTo>
                <a:lnTo>
                  <a:pt x="637" y="258"/>
                </a:lnTo>
                <a:lnTo>
                  <a:pt x="643" y="252"/>
                </a:lnTo>
                <a:lnTo>
                  <a:pt x="643" y="252"/>
                </a:lnTo>
                <a:lnTo>
                  <a:pt x="647" y="246"/>
                </a:lnTo>
                <a:lnTo>
                  <a:pt x="652" y="239"/>
                </a:lnTo>
                <a:lnTo>
                  <a:pt x="662" y="222"/>
                </a:lnTo>
                <a:lnTo>
                  <a:pt x="671" y="200"/>
                </a:lnTo>
                <a:lnTo>
                  <a:pt x="671" y="200"/>
                </a:lnTo>
                <a:lnTo>
                  <a:pt x="682" y="192"/>
                </a:lnTo>
                <a:lnTo>
                  <a:pt x="690" y="186"/>
                </a:lnTo>
                <a:lnTo>
                  <a:pt x="696" y="179"/>
                </a:lnTo>
                <a:lnTo>
                  <a:pt x="696" y="179"/>
                </a:lnTo>
                <a:lnTo>
                  <a:pt x="703" y="167"/>
                </a:lnTo>
                <a:lnTo>
                  <a:pt x="705" y="149"/>
                </a:lnTo>
                <a:lnTo>
                  <a:pt x="709" y="139"/>
                </a:lnTo>
                <a:lnTo>
                  <a:pt x="709" y="139"/>
                </a:lnTo>
                <a:lnTo>
                  <a:pt x="720" y="133"/>
                </a:lnTo>
                <a:lnTo>
                  <a:pt x="727" y="127"/>
                </a:lnTo>
                <a:lnTo>
                  <a:pt x="729" y="124"/>
                </a:lnTo>
                <a:lnTo>
                  <a:pt x="730" y="121"/>
                </a:lnTo>
                <a:lnTo>
                  <a:pt x="730" y="121"/>
                </a:lnTo>
                <a:lnTo>
                  <a:pt x="730" y="118"/>
                </a:lnTo>
                <a:lnTo>
                  <a:pt x="728" y="117"/>
                </a:lnTo>
                <a:lnTo>
                  <a:pt x="723" y="115"/>
                </a:lnTo>
                <a:lnTo>
                  <a:pt x="717" y="114"/>
                </a:lnTo>
                <a:lnTo>
                  <a:pt x="686" y="103"/>
                </a:lnTo>
                <a:lnTo>
                  <a:pt x="660" y="32"/>
                </a:lnTo>
                <a:lnTo>
                  <a:pt x="653" y="25"/>
                </a:lnTo>
                <a:lnTo>
                  <a:pt x="625" y="24"/>
                </a:lnTo>
                <a:lnTo>
                  <a:pt x="575" y="7"/>
                </a:lnTo>
                <a:lnTo>
                  <a:pt x="522" y="0"/>
                </a:lnTo>
                <a:lnTo>
                  <a:pt x="522" y="0"/>
                </a:lnTo>
                <a:lnTo>
                  <a:pt x="435" y="2"/>
                </a:lnTo>
                <a:lnTo>
                  <a:pt x="374" y="6"/>
                </a:lnTo>
                <a:lnTo>
                  <a:pt x="352" y="7"/>
                </a:lnTo>
                <a:lnTo>
                  <a:pt x="342" y="8"/>
                </a:lnTo>
                <a:lnTo>
                  <a:pt x="342" y="8"/>
                </a:lnTo>
                <a:lnTo>
                  <a:pt x="334" y="11"/>
                </a:lnTo>
                <a:lnTo>
                  <a:pt x="328" y="15"/>
                </a:lnTo>
                <a:lnTo>
                  <a:pt x="323" y="21"/>
                </a:lnTo>
                <a:lnTo>
                  <a:pt x="323" y="21"/>
                </a:lnTo>
                <a:lnTo>
                  <a:pt x="308" y="32"/>
                </a:lnTo>
                <a:lnTo>
                  <a:pt x="308" y="32"/>
                </a:lnTo>
                <a:lnTo>
                  <a:pt x="299" y="39"/>
                </a:lnTo>
                <a:lnTo>
                  <a:pt x="293" y="56"/>
                </a:lnTo>
                <a:lnTo>
                  <a:pt x="238" y="67"/>
                </a:lnTo>
                <a:lnTo>
                  <a:pt x="204" y="181"/>
                </a:lnTo>
                <a:lnTo>
                  <a:pt x="152" y="195"/>
                </a:lnTo>
                <a:lnTo>
                  <a:pt x="152" y="195"/>
                </a:lnTo>
                <a:lnTo>
                  <a:pt x="152" y="192"/>
                </a:lnTo>
                <a:lnTo>
                  <a:pt x="149" y="190"/>
                </a:lnTo>
                <a:lnTo>
                  <a:pt x="146" y="186"/>
                </a:lnTo>
                <a:lnTo>
                  <a:pt x="146" y="186"/>
                </a:lnTo>
                <a:lnTo>
                  <a:pt x="144" y="185"/>
                </a:lnTo>
                <a:lnTo>
                  <a:pt x="141" y="184"/>
                </a:lnTo>
                <a:lnTo>
                  <a:pt x="136" y="184"/>
                </a:lnTo>
                <a:lnTo>
                  <a:pt x="129" y="186"/>
                </a:lnTo>
                <a:lnTo>
                  <a:pt x="129" y="186"/>
                </a:lnTo>
                <a:lnTo>
                  <a:pt x="113" y="188"/>
                </a:lnTo>
                <a:lnTo>
                  <a:pt x="95" y="190"/>
                </a:lnTo>
                <a:lnTo>
                  <a:pt x="95" y="190"/>
                </a:lnTo>
                <a:lnTo>
                  <a:pt x="93" y="191"/>
                </a:lnTo>
                <a:lnTo>
                  <a:pt x="89" y="193"/>
                </a:lnTo>
                <a:lnTo>
                  <a:pt x="83" y="198"/>
                </a:lnTo>
                <a:lnTo>
                  <a:pt x="83" y="216"/>
                </a:lnTo>
                <a:lnTo>
                  <a:pt x="83" y="216"/>
                </a:lnTo>
                <a:lnTo>
                  <a:pt x="71" y="219"/>
                </a:lnTo>
                <a:lnTo>
                  <a:pt x="44" y="227"/>
                </a:lnTo>
                <a:lnTo>
                  <a:pt x="4" y="239"/>
                </a:lnTo>
                <a:lnTo>
                  <a:pt x="4" y="239"/>
                </a:lnTo>
                <a:close/>
                <a:moveTo>
                  <a:pt x="618" y="52"/>
                </a:moveTo>
                <a:lnTo>
                  <a:pt x="646" y="45"/>
                </a:lnTo>
                <a:lnTo>
                  <a:pt x="651" y="45"/>
                </a:lnTo>
                <a:lnTo>
                  <a:pt x="654" y="48"/>
                </a:lnTo>
                <a:lnTo>
                  <a:pt x="675" y="103"/>
                </a:lnTo>
                <a:lnTo>
                  <a:pt x="619" y="120"/>
                </a:lnTo>
                <a:lnTo>
                  <a:pt x="618" y="52"/>
                </a:lnTo>
                <a:close/>
                <a:moveTo>
                  <a:pt x="601" y="57"/>
                </a:moveTo>
                <a:lnTo>
                  <a:pt x="602" y="123"/>
                </a:lnTo>
                <a:lnTo>
                  <a:pt x="555" y="137"/>
                </a:lnTo>
                <a:lnTo>
                  <a:pt x="557" y="71"/>
                </a:lnTo>
                <a:lnTo>
                  <a:pt x="558" y="67"/>
                </a:lnTo>
                <a:lnTo>
                  <a:pt x="563" y="64"/>
                </a:lnTo>
                <a:lnTo>
                  <a:pt x="601" y="5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7"/>
          <p:cNvSpPr>
            <a:spLocks noEditPoints="1"/>
          </p:cNvSpPr>
          <p:nvPr/>
        </p:nvSpPr>
        <p:spPr bwMode="auto">
          <a:xfrm>
            <a:off x="6015767" y="1435101"/>
            <a:ext cx="1700458" cy="504822"/>
          </a:xfrm>
          <a:custGeom>
            <a:avLst/>
            <a:gdLst>
              <a:gd name="T0" fmla="*/ 659 w 896"/>
              <a:gd name="T1" fmla="*/ 171 h 266"/>
              <a:gd name="T2" fmla="*/ 659 w 896"/>
              <a:gd name="T3" fmla="*/ 157 h 266"/>
              <a:gd name="T4" fmla="*/ 662 w 896"/>
              <a:gd name="T5" fmla="*/ 156 h 266"/>
              <a:gd name="T6" fmla="*/ 736 w 896"/>
              <a:gd name="T7" fmla="*/ 146 h 266"/>
              <a:gd name="T8" fmla="*/ 733 w 896"/>
              <a:gd name="T9" fmla="*/ 143 h 266"/>
              <a:gd name="T10" fmla="*/ 725 w 896"/>
              <a:gd name="T11" fmla="*/ 143 h 266"/>
              <a:gd name="T12" fmla="*/ 705 w 896"/>
              <a:gd name="T13" fmla="*/ 133 h 266"/>
              <a:gd name="T14" fmla="*/ 677 w 896"/>
              <a:gd name="T15" fmla="*/ 85 h 266"/>
              <a:gd name="T16" fmla="*/ 671 w 896"/>
              <a:gd name="T17" fmla="*/ 89 h 266"/>
              <a:gd name="T18" fmla="*/ 672 w 896"/>
              <a:gd name="T19" fmla="*/ 142 h 266"/>
              <a:gd name="T20" fmla="*/ 642 w 896"/>
              <a:gd name="T21" fmla="*/ 110 h 266"/>
              <a:gd name="T22" fmla="*/ 616 w 896"/>
              <a:gd name="T23" fmla="*/ 104 h 266"/>
              <a:gd name="T24" fmla="*/ 607 w 896"/>
              <a:gd name="T25" fmla="*/ 136 h 266"/>
              <a:gd name="T26" fmla="*/ 496 w 896"/>
              <a:gd name="T27" fmla="*/ 127 h 266"/>
              <a:gd name="T28" fmla="*/ 495 w 896"/>
              <a:gd name="T29" fmla="*/ 124 h 266"/>
              <a:gd name="T30" fmla="*/ 455 w 896"/>
              <a:gd name="T31" fmla="*/ 99 h 266"/>
              <a:gd name="T32" fmla="*/ 355 w 896"/>
              <a:gd name="T33" fmla="*/ 102 h 266"/>
              <a:gd name="T34" fmla="*/ 255 w 896"/>
              <a:gd name="T35" fmla="*/ 117 h 266"/>
              <a:gd name="T36" fmla="*/ 246 w 896"/>
              <a:gd name="T37" fmla="*/ 114 h 266"/>
              <a:gd name="T38" fmla="*/ 240 w 896"/>
              <a:gd name="T39" fmla="*/ 92 h 266"/>
              <a:gd name="T40" fmla="*/ 227 w 896"/>
              <a:gd name="T41" fmla="*/ 46 h 266"/>
              <a:gd name="T42" fmla="*/ 219 w 896"/>
              <a:gd name="T43" fmla="*/ 2 h 266"/>
              <a:gd name="T44" fmla="*/ 204 w 896"/>
              <a:gd name="T45" fmla="*/ 4 h 266"/>
              <a:gd name="T46" fmla="*/ 211 w 896"/>
              <a:gd name="T47" fmla="*/ 5 h 266"/>
              <a:gd name="T48" fmla="*/ 225 w 896"/>
              <a:gd name="T49" fmla="*/ 73 h 266"/>
              <a:gd name="T50" fmla="*/ 230 w 896"/>
              <a:gd name="T51" fmla="*/ 73 h 266"/>
              <a:gd name="T52" fmla="*/ 206 w 896"/>
              <a:gd name="T53" fmla="*/ 120 h 266"/>
              <a:gd name="T54" fmla="*/ 162 w 896"/>
              <a:gd name="T55" fmla="*/ 136 h 266"/>
              <a:gd name="T56" fmla="*/ 153 w 896"/>
              <a:gd name="T57" fmla="*/ 124 h 266"/>
              <a:gd name="T58" fmla="*/ 151 w 896"/>
              <a:gd name="T59" fmla="*/ 131 h 266"/>
              <a:gd name="T60" fmla="*/ 145 w 896"/>
              <a:gd name="T61" fmla="*/ 137 h 266"/>
              <a:gd name="T62" fmla="*/ 144 w 896"/>
              <a:gd name="T63" fmla="*/ 127 h 266"/>
              <a:gd name="T64" fmla="*/ 141 w 896"/>
              <a:gd name="T65" fmla="*/ 126 h 266"/>
              <a:gd name="T66" fmla="*/ 140 w 896"/>
              <a:gd name="T67" fmla="*/ 134 h 266"/>
              <a:gd name="T68" fmla="*/ 138 w 896"/>
              <a:gd name="T69" fmla="*/ 128 h 266"/>
              <a:gd name="T70" fmla="*/ 89 w 896"/>
              <a:gd name="T71" fmla="*/ 182 h 266"/>
              <a:gd name="T72" fmla="*/ 77 w 896"/>
              <a:gd name="T73" fmla="*/ 175 h 266"/>
              <a:gd name="T74" fmla="*/ 77 w 896"/>
              <a:gd name="T75" fmla="*/ 181 h 266"/>
              <a:gd name="T76" fmla="*/ 73 w 896"/>
              <a:gd name="T77" fmla="*/ 177 h 266"/>
              <a:gd name="T78" fmla="*/ 67 w 896"/>
              <a:gd name="T79" fmla="*/ 178 h 266"/>
              <a:gd name="T80" fmla="*/ 63 w 896"/>
              <a:gd name="T81" fmla="*/ 183 h 266"/>
              <a:gd name="T82" fmla="*/ 54 w 896"/>
              <a:gd name="T83" fmla="*/ 179 h 266"/>
              <a:gd name="T84" fmla="*/ 42 w 896"/>
              <a:gd name="T85" fmla="*/ 189 h 266"/>
              <a:gd name="T86" fmla="*/ 45 w 896"/>
              <a:gd name="T87" fmla="*/ 209 h 266"/>
              <a:gd name="T88" fmla="*/ 41 w 896"/>
              <a:gd name="T89" fmla="*/ 219 h 266"/>
              <a:gd name="T90" fmla="*/ 34 w 896"/>
              <a:gd name="T91" fmla="*/ 229 h 266"/>
              <a:gd name="T92" fmla="*/ 21 w 896"/>
              <a:gd name="T93" fmla="*/ 229 h 266"/>
              <a:gd name="T94" fmla="*/ 2 w 896"/>
              <a:gd name="T95" fmla="*/ 257 h 266"/>
              <a:gd name="T96" fmla="*/ 46 w 896"/>
              <a:gd name="T97" fmla="*/ 266 h 266"/>
              <a:gd name="T98" fmla="*/ 323 w 896"/>
              <a:gd name="T99" fmla="*/ 262 h 266"/>
              <a:gd name="T100" fmla="*/ 552 w 896"/>
              <a:gd name="T101" fmla="*/ 254 h 266"/>
              <a:gd name="T102" fmla="*/ 877 w 896"/>
              <a:gd name="T103" fmla="*/ 209 h 266"/>
              <a:gd name="T104" fmla="*/ 896 w 896"/>
              <a:gd name="T105" fmla="*/ 203 h 266"/>
              <a:gd name="T106" fmla="*/ 886 w 896"/>
              <a:gd name="T107" fmla="*/ 184 h 266"/>
              <a:gd name="T108" fmla="*/ 716 w 896"/>
              <a:gd name="T109" fmla="*/ 198 h 266"/>
              <a:gd name="T110" fmla="*/ 784 w 896"/>
              <a:gd name="T111" fmla="*/ 193 h 266"/>
              <a:gd name="T112" fmla="*/ 787 w 896"/>
              <a:gd name="T113" fmla="*/ 191 h 266"/>
              <a:gd name="T114" fmla="*/ 767 w 896"/>
              <a:gd name="T115" fmla="*/ 171 h 266"/>
              <a:gd name="T116" fmla="*/ 108 w 896"/>
              <a:gd name="T117" fmla="*/ 189 h 266"/>
              <a:gd name="T118" fmla="*/ 122 w 896"/>
              <a:gd name="T119" fmla="*/ 166 h 266"/>
              <a:gd name="T120" fmla="*/ 127 w 896"/>
              <a:gd name="T121" fmla="*/ 164 h 266"/>
              <a:gd name="T122" fmla="*/ 128 w 896"/>
              <a:gd name="T123" fmla="*/ 16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96" h="266">
                <a:moveTo>
                  <a:pt x="659" y="157"/>
                </a:moveTo>
                <a:lnTo>
                  <a:pt x="659" y="157"/>
                </a:lnTo>
                <a:lnTo>
                  <a:pt x="659" y="171"/>
                </a:lnTo>
                <a:lnTo>
                  <a:pt x="650" y="171"/>
                </a:lnTo>
                <a:lnTo>
                  <a:pt x="650" y="157"/>
                </a:lnTo>
                <a:lnTo>
                  <a:pt x="659" y="157"/>
                </a:lnTo>
                <a:close/>
                <a:moveTo>
                  <a:pt x="661" y="171"/>
                </a:moveTo>
                <a:lnTo>
                  <a:pt x="661" y="171"/>
                </a:lnTo>
                <a:lnTo>
                  <a:pt x="662" y="156"/>
                </a:lnTo>
                <a:lnTo>
                  <a:pt x="726" y="151"/>
                </a:lnTo>
                <a:lnTo>
                  <a:pt x="732" y="151"/>
                </a:lnTo>
                <a:lnTo>
                  <a:pt x="736" y="146"/>
                </a:lnTo>
                <a:lnTo>
                  <a:pt x="736" y="146"/>
                </a:lnTo>
                <a:lnTo>
                  <a:pt x="735" y="145"/>
                </a:lnTo>
                <a:lnTo>
                  <a:pt x="733" y="143"/>
                </a:lnTo>
                <a:lnTo>
                  <a:pt x="733" y="143"/>
                </a:lnTo>
                <a:lnTo>
                  <a:pt x="731" y="143"/>
                </a:lnTo>
                <a:lnTo>
                  <a:pt x="725" y="143"/>
                </a:lnTo>
                <a:lnTo>
                  <a:pt x="717" y="143"/>
                </a:lnTo>
                <a:lnTo>
                  <a:pt x="717" y="140"/>
                </a:lnTo>
                <a:lnTo>
                  <a:pt x="705" y="133"/>
                </a:lnTo>
                <a:lnTo>
                  <a:pt x="698" y="136"/>
                </a:lnTo>
                <a:lnTo>
                  <a:pt x="677" y="85"/>
                </a:lnTo>
                <a:lnTo>
                  <a:pt x="677" y="85"/>
                </a:lnTo>
                <a:lnTo>
                  <a:pt x="673" y="87"/>
                </a:lnTo>
                <a:lnTo>
                  <a:pt x="671" y="89"/>
                </a:lnTo>
                <a:lnTo>
                  <a:pt x="671" y="89"/>
                </a:lnTo>
                <a:lnTo>
                  <a:pt x="675" y="118"/>
                </a:lnTo>
                <a:lnTo>
                  <a:pt x="675" y="138"/>
                </a:lnTo>
                <a:lnTo>
                  <a:pt x="672" y="142"/>
                </a:lnTo>
                <a:lnTo>
                  <a:pt x="673" y="134"/>
                </a:lnTo>
                <a:lnTo>
                  <a:pt x="649" y="134"/>
                </a:lnTo>
                <a:lnTo>
                  <a:pt x="642" y="110"/>
                </a:lnTo>
                <a:lnTo>
                  <a:pt x="641" y="106"/>
                </a:lnTo>
                <a:lnTo>
                  <a:pt x="637" y="104"/>
                </a:lnTo>
                <a:lnTo>
                  <a:pt x="616" y="104"/>
                </a:lnTo>
                <a:lnTo>
                  <a:pt x="613" y="131"/>
                </a:lnTo>
                <a:lnTo>
                  <a:pt x="610" y="131"/>
                </a:lnTo>
                <a:lnTo>
                  <a:pt x="607" y="136"/>
                </a:lnTo>
                <a:lnTo>
                  <a:pt x="496" y="136"/>
                </a:lnTo>
                <a:lnTo>
                  <a:pt x="496" y="127"/>
                </a:lnTo>
                <a:lnTo>
                  <a:pt x="496" y="127"/>
                </a:lnTo>
                <a:lnTo>
                  <a:pt x="496" y="126"/>
                </a:lnTo>
                <a:lnTo>
                  <a:pt x="495" y="124"/>
                </a:lnTo>
                <a:lnTo>
                  <a:pt x="495" y="124"/>
                </a:lnTo>
                <a:lnTo>
                  <a:pt x="481" y="124"/>
                </a:lnTo>
                <a:lnTo>
                  <a:pt x="481" y="124"/>
                </a:lnTo>
                <a:lnTo>
                  <a:pt x="455" y="99"/>
                </a:lnTo>
                <a:lnTo>
                  <a:pt x="455" y="99"/>
                </a:lnTo>
                <a:lnTo>
                  <a:pt x="405" y="100"/>
                </a:lnTo>
                <a:lnTo>
                  <a:pt x="355" y="102"/>
                </a:lnTo>
                <a:lnTo>
                  <a:pt x="341" y="120"/>
                </a:lnTo>
                <a:lnTo>
                  <a:pt x="260" y="120"/>
                </a:lnTo>
                <a:lnTo>
                  <a:pt x="255" y="117"/>
                </a:lnTo>
                <a:lnTo>
                  <a:pt x="255" y="114"/>
                </a:lnTo>
                <a:lnTo>
                  <a:pt x="255" y="114"/>
                </a:lnTo>
                <a:lnTo>
                  <a:pt x="246" y="114"/>
                </a:lnTo>
                <a:lnTo>
                  <a:pt x="246" y="114"/>
                </a:lnTo>
                <a:lnTo>
                  <a:pt x="240" y="92"/>
                </a:lnTo>
                <a:lnTo>
                  <a:pt x="240" y="92"/>
                </a:lnTo>
                <a:lnTo>
                  <a:pt x="240" y="88"/>
                </a:lnTo>
                <a:lnTo>
                  <a:pt x="240" y="88"/>
                </a:lnTo>
                <a:lnTo>
                  <a:pt x="227" y="46"/>
                </a:lnTo>
                <a:lnTo>
                  <a:pt x="215" y="5"/>
                </a:lnTo>
                <a:lnTo>
                  <a:pt x="218" y="4"/>
                </a:lnTo>
                <a:lnTo>
                  <a:pt x="219" y="2"/>
                </a:lnTo>
                <a:lnTo>
                  <a:pt x="204" y="0"/>
                </a:lnTo>
                <a:lnTo>
                  <a:pt x="204" y="4"/>
                </a:lnTo>
                <a:lnTo>
                  <a:pt x="204" y="4"/>
                </a:lnTo>
                <a:lnTo>
                  <a:pt x="212" y="4"/>
                </a:lnTo>
                <a:lnTo>
                  <a:pt x="212" y="4"/>
                </a:lnTo>
                <a:lnTo>
                  <a:pt x="211" y="5"/>
                </a:lnTo>
                <a:lnTo>
                  <a:pt x="227" y="57"/>
                </a:lnTo>
                <a:lnTo>
                  <a:pt x="225" y="60"/>
                </a:lnTo>
                <a:lnTo>
                  <a:pt x="225" y="73"/>
                </a:lnTo>
                <a:lnTo>
                  <a:pt x="225" y="73"/>
                </a:lnTo>
                <a:lnTo>
                  <a:pt x="230" y="73"/>
                </a:lnTo>
                <a:lnTo>
                  <a:pt x="230" y="73"/>
                </a:lnTo>
                <a:lnTo>
                  <a:pt x="226" y="81"/>
                </a:lnTo>
                <a:lnTo>
                  <a:pt x="228" y="120"/>
                </a:lnTo>
                <a:lnTo>
                  <a:pt x="206" y="120"/>
                </a:lnTo>
                <a:lnTo>
                  <a:pt x="205" y="130"/>
                </a:lnTo>
                <a:lnTo>
                  <a:pt x="164" y="130"/>
                </a:lnTo>
                <a:lnTo>
                  <a:pt x="162" y="136"/>
                </a:lnTo>
                <a:lnTo>
                  <a:pt x="155" y="136"/>
                </a:lnTo>
                <a:lnTo>
                  <a:pt x="155" y="132"/>
                </a:lnTo>
                <a:lnTo>
                  <a:pt x="153" y="124"/>
                </a:lnTo>
                <a:lnTo>
                  <a:pt x="150" y="124"/>
                </a:lnTo>
                <a:lnTo>
                  <a:pt x="150" y="124"/>
                </a:lnTo>
                <a:lnTo>
                  <a:pt x="151" y="131"/>
                </a:lnTo>
                <a:lnTo>
                  <a:pt x="151" y="131"/>
                </a:lnTo>
                <a:lnTo>
                  <a:pt x="148" y="137"/>
                </a:lnTo>
                <a:lnTo>
                  <a:pt x="145" y="137"/>
                </a:lnTo>
                <a:lnTo>
                  <a:pt x="145" y="130"/>
                </a:lnTo>
                <a:lnTo>
                  <a:pt x="145" y="130"/>
                </a:lnTo>
                <a:lnTo>
                  <a:pt x="144" y="127"/>
                </a:lnTo>
                <a:lnTo>
                  <a:pt x="142" y="124"/>
                </a:lnTo>
                <a:lnTo>
                  <a:pt x="142" y="124"/>
                </a:lnTo>
                <a:lnTo>
                  <a:pt x="141" y="126"/>
                </a:lnTo>
                <a:lnTo>
                  <a:pt x="141" y="128"/>
                </a:lnTo>
                <a:lnTo>
                  <a:pt x="142" y="134"/>
                </a:lnTo>
                <a:lnTo>
                  <a:pt x="140" y="134"/>
                </a:lnTo>
                <a:lnTo>
                  <a:pt x="140" y="134"/>
                </a:lnTo>
                <a:lnTo>
                  <a:pt x="138" y="128"/>
                </a:lnTo>
                <a:lnTo>
                  <a:pt x="138" y="128"/>
                </a:lnTo>
                <a:lnTo>
                  <a:pt x="136" y="128"/>
                </a:lnTo>
                <a:lnTo>
                  <a:pt x="135" y="139"/>
                </a:lnTo>
                <a:lnTo>
                  <a:pt x="89" y="182"/>
                </a:lnTo>
                <a:lnTo>
                  <a:pt x="80" y="182"/>
                </a:lnTo>
                <a:lnTo>
                  <a:pt x="80" y="176"/>
                </a:lnTo>
                <a:lnTo>
                  <a:pt x="77" y="175"/>
                </a:lnTo>
                <a:lnTo>
                  <a:pt x="77" y="175"/>
                </a:lnTo>
                <a:lnTo>
                  <a:pt x="77" y="177"/>
                </a:lnTo>
                <a:lnTo>
                  <a:pt x="77" y="181"/>
                </a:lnTo>
                <a:lnTo>
                  <a:pt x="73" y="181"/>
                </a:lnTo>
                <a:lnTo>
                  <a:pt x="73" y="177"/>
                </a:lnTo>
                <a:lnTo>
                  <a:pt x="73" y="177"/>
                </a:lnTo>
                <a:lnTo>
                  <a:pt x="70" y="177"/>
                </a:lnTo>
                <a:lnTo>
                  <a:pt x="67" y="178"/>
                </a:lnTo>
                <a:lnTo>
                  <a:pt x="67" y="178"/>
                </a:lnTo>
                <a:lnTo>
                  <a:pt x="67" y="182"/>
                </a:lnTo>
                <a:lnTo>
                  <a:pt x="67" y="182"/>
                </a:lnTo>
                <a:lnTo>
                  <a:pt x="63" y="183"/>
                </a:lnTo>
                <a:lnTo>
                  <a:pt x="54" y="163"/>
                </a:lnTo>
                <a:lnTo>
                  <a:pt x="52" y="164"/>
                </a:lnTo>
                <a:lnTo>
                  <a:pt x="54" y="179"/>
                </a:lnTo>
                <a:lnTo>
                  <a:pt x="55" y="179"/>
                </a:lnTo>
                <a:lnTo>
                  <a:pt x="58" y="184"/>
                </a:lnTo>
                <a:lnTo>
                  <a:pt x="42" y="189"/>
                </a:lnTo>
                <a:lnTo>
                  <a:pt x="27" y="207"/>
                </a:lnTo>
                <a:lnTo>
                  <a:pt x="28" y="209"/>
                </a:lnTo>
                <a:lnTo>
                  <a:pt x="45" y="209"/>
                </a:lnTo>
                <a:lnTo>
                  <a:pt x="47" y="210"/>
                </a:lnTo>
                <a:lnTo>
                  <a:pt x="47" y="210"/>
                </a:lnTo>
                <a:lnTo>
                  <a:pt x="41" y="219"/>
                </a:lnTo>
                <a:lnTo>
                  <a:pt x="36" y="225"/>
                </a:lnTo>
                <a:lnTo>
                  <a:pt x="34" y="229"/>
                </a:lnTo>
                <a:lnTo>
                  <a:pt x="34" y="229"/>
                </a:lnTo>
                <a:lnTo>
                  <a:pt x="33" y="229"/>
                </a:lnTo>
                <a:lnTo>
                  <a:pt x="31" y="229"/>
                </a:lnTo>
                <a:lnTo>
                  <a:pt x="21" y="229"/>
                </a:lnTo>
                <a:lnTo>
                  <a:pt x="8" y="229"/>
                </a:lnTo>
                <a:lnTo>
                  <a:pt x="0" y="241"/>
                </a:lnTo>
                <a:lnTo>
                  <a:pt x="2" y="257"/>
                </a:lnTo>
                <a:lnTo>
                  <a:pt x="14" y="265"/>
                </a:lnTo>
                <a:lnTo>
                  <a:pt x="14" y="265"/>
                </a:lnTo>
                <a:lnTo>
                  <a:pt x="46" y="266"/>
                </a:lnTo>
                <a:lnTo>
                  <a:pt x="130" y="266"/>
                </a:lnTo>
                <a:lnTo>
                  <a:pt x="252" y="265"/>
                </a:lnTo>
                <a:lnTo>
                  <a:pt x="323" y="262"/>
                </a:lnTo>
                <a:lnTo>
                  <a:pt x="398" y="260"/>
                </a:lnTo>
                <a:lnTo>
                  <a:pt x="398" y="260"/>
                </a:lnTo>
                <a:lnTo>
                  <a:pt x="552" y="254"/>
                </a:lnTo>
                <a:lnTo>
                  <a:pt x="692" y="251"/>
                </a:lnTo>
                <a:lnTo>
                  <a:pt x="833" y="247"/>
                </a:lnTo>
                <a:lnTo>
                  <a:pt x="877" y="209"/>
                </a:lnTo>
                <a:lnTo>
                  <a:pt x="883" y="208"/>
                </a:lnTo>
                <a:lnTo>
                  <a:pt x="895" y="207"/>
                </a:lnTo>
                <a:lnTo>
                  <a:pt x="896" y="203"/>
                </a:lnTo>
                <a:lnTo>
                  <a:pt x="890" y="203"/>
                </a:lnTo>
                <a:lnTo>
                  <a:pt x="888" y="184"/>
                </a:lnTo>
                <a:lnTo>
                  <a:pt x="886" y="184"/>
                </a:lnTo>
                <a:lnTo>
                  <a:pt x="885" y="203"/>
                </a:lnTo>
                <a:lnTo>
                  <a:pt x="725" y="208"/>
                </a:lnTo>
                <a:lnTo>
                  <a:pt x="716" y="198"/>
                </a:lnTo>
                <a:lnTo>
                  <a:pt x="716" y="193"/>
                </a:lnTo>
                <a:lnTo>
                  <a:pt x="784" y="193"/>
                </a:lnTo>
                <a:lnTo>
                  <a:pt x="784" y="193"/>
                </a:lnTo>
                <a:lnTo>
                  <a:pt x="787" y="191"/>
                </a:lnTo>
                <a:lnTo>
                  <a:pt x="787" y="191"/>
                </a:lnTo>
                <a:lnTo>
                  <a:pt x="787" y="191"/>
                </a:lnTo>
                <a:lnTo>
                  <a:pt x="787" y="190"/>
                </a:lnTo>
                <a:lnTo>
                  <a:pt x="787" y="190"/>
                </a:lnTo>
                <a:lnTo>
                  <a:pt x="767" y="171"/>
                </a:lnTo>
                <a:lnTo>
                  <a:pt x="661" y="171"/>
                </a:lnTo>
                <a:close/>
                <a:moveTo>
                  <a:pt x="128" y="168"/>
                </a:moveTo>
                <a:lnTo>
                  <a:pt x="108" y="189"/>
                </a:lnTo>
                <a:lnTo>
                  <a:pt x="98" y="189"/>
                </a:lnTo>
                <a:lnTo>
                  <a:pt x="122" y="166"/>
                </a:lnTo>
                <a:lnTo>
                  <a:pt x="122" y="166"/>
                </a:lnTo>
                <a:lnTo>
                  <a:pt x="123" y="164"/>
                </a:lnTo>
                <a:lnTo>
                  <a:pt x="125" y="164"/>
                </a:lnTo>
                <a:lnTo>
                  <a:pt x="127" y="164"/>
                </a:lnTo>
                <a:lnTo>
                  <a:pt x="127" y="164"/>
                </a:lnTo>
                <a:lnTo>
                  <a:pt x="128" y="165"/>
                </a:lnTo>
                <a:lnTo>
                  <a:pt x="128" y="168"/>
                </a:lnTo>
                <a:lnTo>
                  <a:pt x="128" y="16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8"/>
          <p:cNvSpPr>
            <a:spLocks noEditPoints="1"/>
          </p:cNvSpPr>
          <p:nvPr/>
        </p:nvSpPr>
        <p:spPr bwMode="auto">
          <a:xfrm>
            <a:off x="2020888" y="1557338"/>
            <a:ext cx="2130425" cy="323850"/>
          </a:xfrm>
          <a:custGeom>
            <a:avLst/>
            <a:gdLst>
              <a:gd name="T0" fmla="*/ 297 w 1342"/>
              <a:gd name="T1" fmla="*/ 193 h 204"/>
              <a:gd name="T2" fmla="*/ 307 w 1342"/>
              <a:gd name="T3" fmla="*/ 194 h 204"/>
              <a:gd name="T4" fmla="*/ 308 w 1342"/>
              <a:gd name="T5" fmla="*/ 194 h 204"/>
              <a:gd name="T6" fmla="*/ 304 w 1342"/>
              <a:gd name="T7" fmla="*/ 195 h 204"/>
              <a:gd name="T8" fmla="*/ 300 w 1342"/>
              <a:gd name="T9" fmla="*/ 201 h 204"/>
              <a:gd name="T10" fmla="*/ 308 w 1342"/>
              <a:gd name="T11" fmla="*/ 204 h 204"/>
              <a:gd name="T12" fmla="*/ 474 w 1342"/>
              <a:gd name="T13" fmla="*/ 201 h 204"/>
              <a:gd name="T14" fmla="*/ 659 w 1342"/>
              <a:gd name="T15" fmla="*/ 194 h 204"/>
              <a:gd name="T16" fmla="*/ 749 w 1342"/>
              <a:gd name="T17" fmla="*/ 189 h 204"/>
              <a:gd name="T18" fmla="*/ 785 w 1342"/>
              <a:gd name="T19" fmla="*/ 187 h 204"/>
              <a:gd name="T20" fmla="*/ 811 w 1342"/>
              <a:gd name="T21" fmla="*/ 185 h 204"/>
              <a:gd name="T22" fmla="*/ 844 w 1342"/>
              <a:gd name="T23" fmla="*/ 185 h 204"/>
              <a:gd name="T24" fmla="*/ 875 w 1342"/>
              <a:gd name="T25" fmla="*/ 187 h 204"/>
              <a:gd name="T26" fmla="*/ 896 w 1342"/>
              <a:gd name="T27" fmla="*/ 183 h 204"/>
              <a:gd name="T28" fmla="*/ 901 w 1342"/>
              <a:gd name="T29" fmla="*/ 187 h 204"/>
              <a:gd name="T30" fmla="*/ 930 w 1342"/>
              <a:gd name="T31" fmla="*/ 189 h 204"/>
              <a:gd name="T32" fmla="*/ 1154 w 1342"/>
              <a:gd name="T33" fmla="*/ 185 h 204"/>
              <a:gd name="T34" fmla="*/ 873 w 1342"/>
              <a:gd name="T35" fmla="*/ 166 h 204"/>
              <a:gd name="T36" fmla="*/ 862 w 1342"/>
              <a:gd name="T37" fmla="*/ 156 h 204"/>
              <a:gd name="T38" fmla="*/ 855 w 1342"/>
              <a:gd name="T39" fmla="*/ 156 h 204"/>
              <a:gd name="T40" fmla="*/ 835 w 1342"/>
              <a:gd name="T41" fmla="*/ 161 h 204"/>
              <a:gd name="T42" fmla="*/ 793 w 1342"/>
              <a:gd name="T43" fmla="*/ 162 h 204"/>
              <a:gd name="T44" fmla="*/ 759 w 1342"/>
              <a:gd name="T45" fmla="*/ 166 h 204"/>
              <a:gd name="T46" fmla="*/ 742 w 1342"/>
              <a:gd name="T47" fmla="*/ 172 h 204"/>
              <a:gd name="T48" fmla="*/ 664 w 1342"/>
              <a:gd name="T49" fmla="*/ 170 h 204"/>
              <a:gd name="T50" fmla="*/ 671 w 1342"/>
              <a:gd name="T51" fmla="*/ 166 h 204"/>
              <a:gd name="T52" fmla="*/ 669 w 1342"/>
              <a:gd name="T53" fmla="*/ 161 h 204"/>
              <a:gd name="T54" fmla="*/ 651 w 1342"/>
              <a:gd name="T55" fmla="*/ 161 h 204"/>
              <a:gd name="T56" fmla="*/ 629 w 1342"/>
              <a:gd name="T57" fmla="*/ 162 h 204"/>
              <a:gd name="T58" fmla="*/ 626 w 1342"/>
              <a:gd name="T59" fmla="*/ 159 h 204"/>
              <a:gd name="T60" fmla="*/ 633 w 1342"/>
              <a:gd name="T61" fmla="*/ 147 h 204"/>
              <a:gd name="T62" fmla="*/ 621 w 1342"/>
              <a:gd name="T63" fmla="*/ 147 h 204"/>
              <a:gd name="T64" fmla="*/ 599 w 1342"/>
              <a:gd name="T65" fmla="*/ 153 h 204"/>
              <a:gd name="T66" fmla="*/ 593 w 1342"/>
              <a:gd name="T67" fmla="*/ 151 h 204"/>
              <a:gd name="T68" fmla="*/ 583 w 1342"/>
              <a:gd name="T69" fmla="*/ 147 h 204"/>
              <a:gd name="T70" fmla="*/ 576 w 1342"/>
              <a:gd name="T71" fmla="*/ 147 h 204"/>
              <a:gd name="T72" fmla="*/ 561 w 1342"/>
              <a:gd name="T73" fmla="*/ 145 h 204"/>
              <a:gd name="T74" fmla="*/ 555 w 1342"/>
              <a:gd name="T75" fmla="*/ 123 h 204"/>
              <a:gd name="T76" fmla="*/ 451 w 1342"/>
              <a:gd name="T77" fmla="*/ 90 h 204"/>
              <a:gd name="T78" fmla="*/ 446 w 1342"/>
              <a:gd name="T79" fmla="*/ 28 h 204"/>
              <a:gd name="T80" fmla="*/ 427 w 1342"/>
              <a:gd name="T81" fmla="*/ 9 h 204"/>
              <a:gd name="T82" fmla="*/ 384 w 1342"/>
              <a:gd name="T83" fmla="*/ 9 h 204"/>
              <a:gd name="T84" fmla="*/ 346 w 1342"/>
              <a:gd name="T85" fmla="*/ 0 h 204"/>
              <a:gd name="T86" fmla="*/ 233 w 1342"/>
              <a:gd name="T87" fmla="*/ 71 h 204"/>
              <a:gd name="T88" fmla="*/ 52 w 1342"/>
              <a:gd name="T89" fmla="*/ 33 h 204"/>
              <a:gd name="T90" fmla="*/ 22 w 1342"/>
              <a:gd name="T91" fmla="*/ 80 h 204"/>
              <a:gd name="T92" fmla="*/ 71 w 1342"/>
              <a:gd name="T93" fmla="*/ 118 h 204"/>
              <a:gd name="T94" fmla="*/ 99 w 1342"/>
              <a:gd name="T95" fmla="*/ 153 h 204"/>
              <a:gd name="T96" fmla="*/ 109 w 1342"/>
              <a:gd name="T97" fmla="*/ 161 h 204"/>
              <a:gd name="T98" fmla="*/ 210 w 1342"/>
              <a:gd name="T99" fmla="*/ 167 h 204"/>
              <a:gd name="T100" fmla="*/ 297 w 1342"/>
              <a:gd name="T101" fmla="*/ 180 h 204"/>
              <a:gd name="T102" fmla="*/ 289 w 1342"/>
              <a:gd name="T103" fmla="*/ 189 h 204"/>
              <a:gd name="T104" fmla="*/ 142 w 1342"/>
              <a:gd name="T105" fmla="*/ 80 h 204"/>
              <a:gd name="T106" fmla="*/ 30 w 1342"/>
              <a:gd name="T107" fmla="*/ 80 h 204"/>
              <a:gd name="T108" fmla="*/ 41 w 1342"/>
              <a:gd name="T109" fmla="*/ 54 h 204"/>
              <a:gd name="T110" fmla="*/ 43 w 1342"/>
              <a:gd name="T111" fmla="*/ 52 h 204"/>
              <a:gd name="T112" fmla="*/ 46 w 1342"/>
              <a:gd name="T113" fmla="*/ 47 h 204"/>
              <a:gd name="T114" fmla="*/ 57 w 1342"/>
              <a:gd name="T115" fmla="*/ 42 h 204"/>
              <a:gd name="T116" fmla="*/ 142 w 1342"/>
              <a:gd name="T117" fmla="*/ 70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342" h="204">
                <a:moveTo>
                  <a:pt x="289" y="189"/>
                </a:moveTo>
                <a:lnTo>
                  <a:pt x="289" y="189"/>
                </a:lnTo>
                <a:lnTo>
                  <a:pt x="297" y="193"/>
                </a:lnTo>
                <a:lnTo>
                  <a:pt x="304" y="195"/>
                </a:lnTo>
                <a:lnTo>
                  <a:pt x="304" y="195"/>
                </a:lnTo>
                <a:lnTo>
                  <a:pt x="307" y="194"/>
                </a:lnTo>
                <a:lnTo>
                  <a:pt x="308" y="194"/>
                </a:lnTo>
                <a:lnTo>
                  <a:pt x="308" y="194"/>
                </a:lnTo>
                <a:lnTo>
                  <a:pt x="308" y="194"/>
                </a:lnTo>
                <a:lnTo>
                  <a:pt x="307" y="195"/>
                </a:lnTo>
                <a:lnTo>
                  <a:pt x="304" y="195"/>
                </a:lnTo>
                <a:lnTo>
                  <a:pt x="304" y="195"/>
                </a:lnTo>
                <a:lnTo>
                  <a:pt x="301" y="198"/>
                </a:lnTo>
                <a:lnTo>
                  <a:pt x="300" y="200"/>
                </a:lnTo>
                <a:lnTo>
                  <a:pt x="300" y="201"/>
                </a:lnTo>
                <a:lnTo>
                  <a:pt x="301" y="202"/>
                </a:lnTo>
                <a:lnTo>
                  <a:pt x="308" y="204"/>
                </a:lnTo>
                <a:lnTo>
                  <a:pt x="308" y="204"/>
                </a:lnTo>
                <a:lnTo>
                  <a:pt x="327" y="204"/>
                </a:lnTo>
                <a:lnTo>
                  <a:pt x="365" y="204"/>
                </a:lnTo>
                <a:lnTo>
                  <a:pt x="474" y="201"/>
                </a:lnTo>
                <a:lnTo>
                  <a:pt x="588" y="198"/>
                </a:lnTo>
                <a:lnTo>
                  <a:pt x="632" y="196"/>
                </a:lnTo>
                <a:lnTo>
                  <a:pt x="659" y="194"/>
                </a:lnTo>
                <a:lnTo>
                  <a:pt x="659" y="194"/>
                </a:lnTo>
                <a:lnTo>
                  <a:pt x="709" y="189"/>
                </a:lnTo>
                <a:lnTo>
                  <a:pt x="749" y="189"/>
                </a:lnTo>
                <a:lnTo>
                  <a:pt x="749" y="189"/>
                </a:lnTo>
                <a:lnTo>
                  <a:pt x="771" y="189"/>
                </a:lnTo>
                <a:lnTo>
                  <a:pt x="785" y="187"/>
                </a:lnTo>
                <a:lnTo>
                  <a:pt x="798" y="186"/>
                </a:lnTo>
                <a:lnTo>
                  <a:pt x="811" y="185"/>
                </a:lnTo>
                <a:lnTo>
                  <a:pt x="811" y="185"/>
                </a:lnTo>
                <a:lnTo>
                  <a:pt x="821" y="183"/>
                </a:lnTo>
                <a:lnTo>
                  <a:pt x="823" y="183"/>
                </a:lnTo>
                <a:lnTo>
                  <a:pt x="844" y="185"/>
                </a:lnTo>
                <a:lnTo>
                  <a:pt x="844" y="185"/>
                </a:lnTo>
                <a:lnTo>
                  <a:pt x="869" y="187"/>
                </a:lnTo>
                <a:lnTo>
                  <a:pt x="875" y="187"/>
                </a:lnTo>
                <a:lnTo>
                  <a:pt x="887" y="185"/>
                </a:lnTo>
                <a:lnTo>
                  <a:pt x="887" y="185"/>
                </a:lnTo>
                <a:lnTo>
                  <a:pt x="896" y="183"/>
                </a:lnTo>
                <a:lnTo>
                  <a:pt x="898" y="185"/>
                </a:lnTo>
                <a:lnTo>
                  <a:pt x="899" y="185"/>
                </a:lnTo>
                <a:lnTo>
                  <a:pt x="901" y="187"/>
                </a:lnTo>
                <a:lnTo>
                  <a:pt x="906" y="188"/>
                </a:lnTo>
                <a:lnTo>
                  <a:pt x="915" y="189"/>
                </a:lnTo>
                <a:lnTo>
                  <a:pt x="930" y="189"/>
                </a:lnTo>
                <a:lnTo>
                  <a:pt x="930" y="189"/>
                </a:lnTo>
                <a:lnTo>
                  <a:pt x="1014" y="188"/>
                </a:lnTo>
                <a:lnTo>
                  <a:pt x="1154" y="185"/>
                </a:lnTo>
                <a:lnTo>
                  <a:pt x="1342" y="180"/>
                </a:lnTo>
                <a:lnTo>
                  <a:pt x="873" y="166"/>
                </a:lnTo>
                <a:lnTo>
                  <a:pt x="873" y="166"/>
                </a:lnTo>
                <a:lnTo>
                  <a:pt x="869" y="161"/>
                </a:lnTo>
                <a:lnTo>
                  <a:pt x="864" y="157"/>
                </a:lnTo>
                <a:lnTo>
                  <a:pt x="862" y="156"/>
                </a:lnTo>
                <a:lnTo>
                  <a:pt x="858" y="156"/>
                </a:lnTo>
                <a:lnTo>
                  <a:pt x="858" y="156"/>
                </a:lnTo>
                <a:lnTo>
                  <a:pt x="855" y="156"/>
                </a:lnTo>
                <a:lnTo>
                  <a:pt x="854" y="157"/>
                </a:lnTo>
                <a:lnTo>
                  <a:pt x="849" y="159"/>
                </a:lnTo>
                <a:lnTo>
                  <a:pt x="835" y="161"/>
                </a:lnTo>
                <a:lnTo>
                  <a:pt x="835" y="161"/>
                </a:lnTo>
                <a:lnTo>
                  <a:pt x="813" y="162"/>
                </a:lnTo>
                <a:lnTo>
                  <a:pt x="793" y="162"/>
                </a:lnTo>
                <a:lnTo>
                  <a:pt x="774" y="163"/>
                </a:lnTo>
                <a:lnTo>
                  <a:pt x="766" y="164"/>
                </a:lnTo>
                <a:lnTo>
                  <a:pt x="759" y="166"/>
                </a:lnTo>
                <a:lnTo>
                  <a:pt x="759" y="166"/>
                </a:lnTo>
                <a:lnTo>
                  <a:pt x="748" y="169"/>
                </a:lnTo>
                <a:lnTo>
                  <a:pt x="742" y="172"/>
                </a:lnTo>
                <a:lnTo>
                  <a:pt x="740" y="174"/>
                </a:lnTo>
                <a:lnTo>
                  <a:pt x="740" y="175"/>
                </a:lnTo>
                <a:lnTo>
                  <a:pt x="664" y="170"/>
                </a:lnTo>
                <a:lnTo>
                  <a:pt x="664" y="170"/>
                </a:lnTo>
                <a:lnTo>
                  <a:pt x="666" y="169"/>
                </a:lnTo>
                <a:lnTo>
                  <a:pt x="671" y="166"/>
                </a:lnTo>
                <a:lnTo>
                  <a:pt x="672" y="164"/>
                </a:lnTo>
                <a:lnTo>
                  <a:pt x="672" y="162"/>
                </a:lnTo>
                <a:lnTo>
                  <a:pt x="669" y="161"/>
                </a:lnTo>
                <a:lnTo>
                  <a:pt x="664" y="161"/>
                </a:lnTo>
                <a:lnTo>
                  <a:pt x="664" y="161"/>
                </a:lnTo>
                <a:lnTo>
                  <a:pt x="651" y="161"/>
                </a:lnTo>
                <a:lnTo>
                  <a:pt x="639" y="162"/>
                </a:lnTo>
                <a:lnTo>
                  <a:pt x="631" y="162"/>
                </a:lnTo>
                <a:lnTo>
                  <a:pt x="629" y="162"/>
                </a:lnTo>
                <a:lnTo>
                  <a:pt x="626" y="161"/>
                </a:lnTo>
                <a:lnTo>
                  <a:pt x="626" y="161"/>
                </a:lnTo>
                <a:lnTo>
                  <a:pt x="626" y="159"/>
                </a:lnTo>
                <a:lnTo>
                  <a:pt x="627" y="156"/>
                </a:lnTo>
                <a:lnTo>
                  <a:pt x="632" y="149"/>
                </a:lnTo>
                <a:lnTo>
                  <a:pt x="633" y="147"/>
                </a:lnTo>
                <a:lnTo>
                  <a:pt x="632" y="145"/>
                </a:lnTo>
                <a:lnTo>
                  <a:pt x="629" y="144"/>
                </a:lnTo>
                <a:lnTo>
                  <a:pt x="621" y="147"/>
                </a:lnTo>
                <a:lnTo>
                  <a:pt x="621" y="147"/>
                </a:lnTo>
                <a:lnTo>
                  <a:pt x="607" y="150"/>
                </a:lnTo>
                <a:lnTo>
                  <a:pt x="599" y="153"/>
                </a:lnTo>
                <a:lnTo>
                  <a:pt x="595" y="151"/>
                </a:lnTo>
                <a:lnTo>
                  <a:pt x="593" y="151"/>
                </a:lnTo>
                <a:lnTo>
                  <a:pt x="593" y="151"/>
                </a:lnTo>
                <a:lnTo>
                  <a:pt x="587" y="150"/>
                </a:lnTo>
                <a:lnTo>
                  <a:pt x="583" y="147"/>
                </a:lnTo>
                <a:lnTo>
                  <a:pt x="583" y="147"/>
                </a:lnTo>
                <a:lnTo>
                  <a:pt x="582" y="145"/>
                </a:lnTo>
                <a:lnTo>
                  <a:pt x="580" y="145"/>
                </a:lnTo>
                <a:lnTo>
                  <a:pt x="576" y="147"/>
                </a:lnTo>
                <a:lnTo>
                  <a:pt x="569" y="147"/>
                </a:lnTo>
                <a:lnTo>
                  <a:pt x="569" y="147"/>
                </a:lnTo>
                <a:lnTo>
                  <a:pt x="561" y="145"/>
                </a:lnTo>
                <a:lnTo>
                  <a:pt x="555" y="144"/>
                </a:lnTo>
                <a:lnTo>
                  <a:pt x="550" y="142"/>
                </a:lnTo>
                <a:lnTo>
                  <a:pt x="555" y="123"/>
                </a:lnTo>
                <a:lnTo>
                  <a:pt x="470" y="113"/>
                </a:lnTo>
                <a:lnTo>
                  <a:pt x="460" y="90"/>
                </a:lnTo>
                <a:lnTo>
                  <a:pt x="451" y="90"/>
                </a:lnTo>
                <a:lnTo>
                  <a:pt x="451" y="85"/>
                </a:lnTo>
                <a:lnTo>
                  <a:pt x="446" y="85"/>
                </a:lnTo>
                <a:lnTo>
                  <a:pt x="446" y="28"/>
                </a:lnTo>
                <a:lnTo>
                  <a:pt x="436" y="28"/>
                </a:lnTo>
                <a:lnTo>
                  <a:pt x="436" y="9"/>
                </a:lnTo>
                <a:lnTo>
                  <a:pt x="427" y="9"/>
                </a:lnTo>
                <a:lnTo>
                  <a:pt x="418" y="23"/>
                </a:lnTo>
                <a:lnTo>
                  <a:pt x="389" y="23"/>
                </a:lnTo>
                <a:lnTo>
                  <a:pt x="384" y="9"/>
                </a:lnTo>
                <a:lnTo>
                  <a:pt x="375" y="9"/>
                </a:lnTo>
                <a:lnTo>
                  <a:pt x="375" y="0"/>
                </a:lnTo>
                <a:lnTo>
                  <a:pt x="346" y="0"/>
                </a:lnTo>
                <a:lnTo>
                  <a:pt x="342" y="9"/>
                </a:lnTo>
                <a:lnTo>
                  <a:pt x="289" y="9"/>
                </a:lnTo>
                <a:lnTo>
                  <a:pt x="233" y="71"/>
                </a:lnTo>
                <a:lnTo>
                  <a:pt x="142" y="57"/>
                </a:lnTo>
                <a:lnTo>
                  <a:pt x="142" y="59"/>
                </a:lnTo>
                <a:lnTo>
                  <a:pt x="52" y="33"/>
                </a:lnTo>
                <a:lnTo>
                  <a:pt x="43" y="33"/>
                </a:lnTo>
                <a:lnTo>
                  <a:pt x="38" y="38"/>
                </a:lnTo>
                <a:lnTo>
                  <a:pt x="22" y="80"/>
                </a:lnTo>
                <a:lnTo>
                  <a:pt x="5" y="80"/>
                </a:lnTo>
                <a:lnTo>
                  <a:pt x="0" y="95"/>
                </a:lnTo>
                <a:lnTo>
                  <a:pt x="71" y="118"/>
                </a:lnTo>
                <a:lnTo>
                  <a:pt x="90" y="142"/>
                </a:lnTo>
                <a:lnTo>
                  <a:pt x="90" y="142"/>
                </a:lnTo>
                <a:lnTo>
                  <a:pt x="99" y="153"/>
                </a:lnTo>
                <a:lnTo>
                  <a:pt x="106" y="159"/>
                </a:lnTo>
                <a:lnTo>
                  <a:pt x="108" y="161"/>
                </a:lnTo>
                <a:lnTo>
                  <a:pt x="109" y="161"/>
                </a:lnTo>
                <a:lnTo>
                  <a:pt x="109" y="161"/>
                </a:lnTo>
                <a:lnTo>
                  <a:pt x="141" y="162"/>
                </a:lnTo>
                <a:lnTo>
                  <a:pt x="210" y="167"/>
                </a:lnTo>
                <a:lnTo>
                  <a:pt x="308" y="175"/>
                </a:lnTo>
                <a:lnTo>
                  <a:pt x="308" y="175"/>
                </a:lnTo>
                <a:lnTo>
                  <a:pt x="297" y="180"/>
                </a:lnTo>
                <a:lnTo>
                  <a:pt x="289" y="185"/>
                </a:lnTo>
                <a:lnTo>
                  <a:pt x="288" y="187"/>
                </a:lnTo>
                <a:lnTo>
                  <a:pt x="289" y="189"/>
                </a:lnTo>
                <a:lnTo>
                  <a:pt x="289" y="189"/>
                </a:lnTo>
                <a:close/>
                <a:moveTo>
                  <a:pt x="142" y="70"/>
                </a:moveTo>
                <a:lnTo>
                  <a:pt x="142" y="80"/>
                </a:lnTo>
                <a:lnTo>
                  <a:pt x="71" y="80"/>
                </a:lnTo>
                <a:lnTo>
                  <a:pt x="62" y="80"/>
                </a:lnTo>
                <a:lnTo>
                  <a:pt x="30" y="80"/>
                </a:lnTo>
                <a:lnTo>
                  <a:pt x="30" y="80"/>
                </a:lnTo>
                <a:lnTo>
                  <a:pt x="37" y="62"/>
                </a:lnTo>
                <a:lnTo>
                  <a:pt x="41" y="54"/>
                </a:lnTo>
                <a:lnTo>
                  <a:pt x="42" y="53"/>
                </a:lnTo>
                <a:lnTo>
                  <a:pt x="43" y="52"/>
                </a:lnTo>
                <a:lnTo>
                  <a:pt x="43" y="52"/>
                </a:lnTo>
                <a:lnTo>
                  <a:pt x="44" y="52"/>
                </a:lnTo>
                <a:lnTo>
                  <a:pt x="45" y="51"/>
                </a:lnTo>
                <a:lnTo>
                  <a:pt x="46" y="47"/>
                </a:lnTo>
                <a:lnTo>
                  <a:pt x="48" y="42"/>
                </a:lnTo>
                <a:lnTo>
                  <a:pt x="57" y="42"/>
                </a:lnTo>
                <a:lnTo>
                  <a:pt x="57" y="42"/>
                </a:lnTo>
                <a:lnTo>
                  <a:pt x="93" y="54"/>
                </a:lnTo>
                <a:lnTo>
                  <a:pt x="142" y="70"/>
                </a:lnTo>
                <a:lnTo>
                  <a:pt x="142" y="7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7932854" y="1144418"/>
            <a:ext cx="1474671" cy="909175"/>
          </a:xfrm>
          <a:custGeom>
            <a:avLst/>
            <a:gdLst>
              <a:gd name="T0" fmla="*/ 1055 w 1077"/>
              <a:gd name="T1" fmla="*/ 189 h 664"/>
              <a:gd name="T2" fmla="*/ 785 w 1077"/>
              <a:gd name="T3" fmla="*/ 533 h 664"/>
              <a:gd name="T4" fmla="*/ 780 w 1077"/>
              <a:gd name="T5" fmla="*/ 540 h 664"/>
              <a:gd name="T6" fmla="*/ 765 w 1077"/>
              <a:gd name="T7" fmla="*/ 556 h 664"/>
              <a:gd name="T8" fmla="*/ 735 w 1077"/>
              <a:gd name="T9" fmla="*/ 575 h 664"/>
              <a:gd name="T10" fmla="*/ 689 w 1077"/>
              <a:gd name="T11" fmla="*/ 592 h 664"/>
              <a:gd name="T12" fmla="*/ 657 w 1077"/>
              <a:gd name="T13" fmla="*/ 601 h 664"/>
              <a:gd name="T14" fmla="*/ 581 w 1077"/>
              <a:gd name="T15" fmla="*/ 614 h 664"/>
              <a:gd name="T16" fmla="*/ 477 w 1077"/>
              <a:gd name="T17" fmla="*/ 626 h 664"/>
              <a:gd name="T18" fmla="*/ 449 w 1077"/>
              <a:gd name="T19" fmla="*/ 628 h 664"/>
              <a:gd name="T20" fmla="*/ 317 w 1077"/>
              <a:gd name="T21" fmla="*/ 659 h 664"/>
              <a:gd name="T22" fmla="*/ 289 w 1077"/>
              <a:gd name="T23" fmla="*/ 664 h 664"/>
              <a:gd name="T24" fmla="*/ 279 w 1077"/>
              <a:gd name="T25" fmla="*/ 656 h 664"/>
              <a:gd name="T26" fmla="*/ 238 w 1077"/>
              <a:gd name="T27" fmla="*/ 624 h 664"/>
              <a:gd name="T28" fmla="*/ 217 w 1077"/>
              <a:gd name="T29" fmla="*/ 622 h 664"/>
              <a:gd name="T30" fmla="*/ 167 w 1077"/>
              <a:gd name="T31" fmla="*/ 611 h 664"/>
              <a:gd name="T32" fmla="*/ 145 w 1077"/>
              <a:gd name="T33" fmla="*/ 604 h 664"/>
              <a:gd name="T34" fmla="*/ 122 w 1077"/>
              <a:gd name="T35" fmla="*/ 594 h 664"/>
              <a:gd name="T36" fmla="*/ 120 w 1077"/>
              <a:gd name="T37" fmla="*/ 591 h 664"/>
              <a:gd name="T38" fmla="*/ 74 w 1077"/>
              <a:gd name="T39" fmla="*/ 572 h 664"/>
              <a:gd name="T40" fmla="*/ 23 w 1077"/>
              <a:gd name="T41" fmla="*/ 547 h 664"/>
              <a:gd name="T42" fmla="*/ 13 w 1077"/>
              <a:gd name="T43" fmla="*/ 539 h 664"/>
              <a:gd name="T44" fmla="*/ 3 w 1077"/>
              <a:gd name="T45" fmla="*/ 525 h 664"/>
              <a:gd name="T46" fmla="*/ 0 w 1077"/>
              <a:gd name="T47" fmla="*/ 511 h 664"/>
              <a:gd name="T48" fmla="*/ 1 w 1077"/>
              <a:gd name="T49" fmla="*/ 500 h 664"/>
              <a:gd name="T50" fmla="*/ 8 w 1077"/>
              <a:gd name="T51" fmla="*/ 457 h 664"/>
              <a:gd name="T52" fmla="*/ 93 w 1077"/>
              <a:gd name="T53" fmla="*/ 402 h 664"/>
              <a:gd name="T54" fmla="*/ 101 w 1077"/>
              <a:gd name="T55" fmla="*/ 347 h 664"/>
              <a:gd name="T56" fmla="*/ 146 w 1077"/>
              <a:gd name="T57" fmla="*/ 262 h 664"/>
              <a:gd name="T58" fmla="*/ 116 w 1077"/>
              <a:gd name="T59" fmla="*/ 253 h 664"/>
              <a:gd name="T60" fmla="*/ 593 w 1077"/>
              <a:gd name="T61" fmla="*/ 55 h 664"/>
              <a:gd name="T62" fmla="*/ 605 w 1077"/>
              <a:gd name="T63" fmla="*/ 39 h 664"/>
              <a:gd name="T64" fmla="*/ 969 w 1077"/>
              <a:gd name="T65" fmla="*/ 13 h 664"/>
              <a:gd name="T66" fmla="*/ 1054 w 1077"/>
              <a:gd name="T67" fmla="*/ 13 h 664"/>
              <a:gd name="T68" fmla="*/ 1067 w 1077"/>
              <a:gd name="T69" fmla="*/ 16 h 664"/>
              <a:gd name="T70" fmla="*/ 1061 w 1077"/>
              <a:gd name="T71" fmla="*/ 27 h 664"/>
              <a:gd name="T72" fmla="*/ 1058 w 1077"/>
              <a:gd name="T73" fmla="*/ 34 h 664"/>
              <a:gd name="T74" fmla="*/ 1061 w 1077"/>
              <a:gd name="T75" fmla="*/ 91 h 664"/>
              <a:gd name="T76" fmla="*/ 1059 w 1077"/>
              <a:gd name="T77" fmla="*/ 96 h 664"/>
              <a:gd name="T78" fmla="*/ 1062 w 1077"/>
              <a:gd name="T79" fmla="*/ 129 h 664"/>
              <a:gd name="T80" fmla="*/ 1062 w 1077"/>
              <a:gd name="T81" fmla="*/ 123 h 664"/>
              <a:gd name="T82" fmla="*/ 1061 w 1077"/>
              <a:gd name="T83" fmla="*/ 121 h 664"/>
              <a:gd name="T84" fmla="*/ 1063 w 1077"/>
              <a:gd name="T85" fmla="*/ 118 h 664"/>
              <a:gd name="T86" fmla="*/ 1067 w 1077"/>
              <a:gd name="T87" fmla="*/ 117 h 664"/>
              <a:gd name="T88" fmla="*/ 1071 w 1077"/>
              <a:gd name="T89" fmla="*/ 119 h 664"/>
              <a:gd name="T90" fmla="*/ 1072 w 1077"/>
              <a:gd name="T91" fmla="*/ 121 h 664"/>
              <a:gd name="T92" fmla="*/ 1069 w 1077"/>
              <a:gd name="T93" fmla="*/ 123 h 664"/>
              <a:gd name="T94" fmla="*/ 1075 w 1077"/>
              <a:gd name="T95" fmla="*/ 129 h 664"/>
              <a:gd name="T96" fmla="*/ 1077 w 1077"/>
              <a:gd name="T97" fmla="*/ 138 h 664"/>
              <a:gd name="T98" fmla="*/ 1055 w 1077"/>
              <a:gd name="T99" fmla="*/ 167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077" h="664">
                <a:moveTo>
                  <a:pt x="1055" y="167"/>
                </a:moveTo>
                <a:lnTo>
                  <a:pt x="1055" y="189"/>
                </a:lnTo>
                <a:lnTo>
                  <a:pt x="794" y="535"/>
                </a:lnTo>
                <a:lnTo>
                  <a:pt x="785" y="533"/>
                </a:lnTo>
                <a:lnTo>
                  <a:pt x="785" y="533"/>
                </a:lnTo>
                <a:lnTo>
                  <a:pt x="780" y="540"/>
                </a:lnTo>
                <a:lnTo>
                  <a:pt x="774" y="546"/>
                </a:lnTo>
                <a:lnTo>
                  <a:pt x="765" y="556"/>
                </a:lnTo>
                <a:lnTo>
                  <a:pt x="752" y="565"/>
                </a:lnTo>
                <a:lnTo>
                  <a:pt x="735" y="575"/>
                </a:lnTo>
                <a:lnTo>
                  <a:pt x="714" y="584"/>
                </a:lnTo>
                <a:lnTo>
                  <a:pt x="689" y="592"/>
                </a:lnTo>
                <a:lnTo>
                  <a:pt x="689" y="592"/>
                </a:lnTo>
                <a:lnTo>
                  <a:pt x="657" y="601"/>
                </a:lnTo>
                <a:lnTo>
                  <a:pt x="620" y="607"/>
                </a:lnTo>
                <a:lnTo>
                  <a:pt x="581" y="614"/>
                </a:lnTo>
                <a:lnTo>
                  <a:pt x="542" y="618"/>
                </a:lnTo>
                <a:lnTo>
                  <a:pt x="477" y="626"/>
                </a:lnTo>
                <a:lnTo>
                  <a:pt x="449" y="628"/>
                </a:lnTo>
                <a:lnTo>
                  <a:pt x="449" y="628"/>
                </a:lnTo>
                <a:lnTo>
                  <a:pt x="371" y="647"/>
                </a:lnTo>
                <a:lnTo>
                  <a:pt x="317" y="659"/>
                </a:lnTo>
                <a:lnTo>
                  <a:pt x="298" y="662"/>
                </a:lnTo>
                <a:lnTo>
                  <a:pt x="289" y="664"/>
                </a:lnTo>
                <a:lnTo>
                  <a:pt x="289" y="664"/>
                </a:lnTo>
                <a:lnTo>
                  <a:pt x="279" y="656"/>
                </a:lnTo>
                <a:lnTo>
                  <a:pt x="262" y="643"/>
                </a:lnTo>
                <a:lnTo>
                  <a:pt x="238" y="624"/>
                </a:lnTo>
                <a:lnTo>
                  <a:pt x="238" y="624"/>
                </a:lnTo>
                <a:lnTo>
                  <a:pt x="217" y="622"/>
                </a:lnTo>
                <a:lnTo>
                  <a:pt x="195" y="617"/>
                </a:lnTo>
                <a:lnTo>
                  <a:pt x="167" y="611"/>
                </a:lnTo>
                <a:lnTo>
                  <a:pt x="167" y="611"/>
                </a:lnTo>
                <a:lnTo>
                  <a:pt x="145" y="604"/>
                </a:lnTo>
                <a:lnTo>
                  <a:pt x="129" y="598"/>
                </a:lnTo>
                <a:lnTo>
                  <a:pt x="122" y="594"/>
                </a:lnTo>
                <a:lnTo>
                  <a:pt x="120" y="591"/>
                </a:lnTo>
                <a:lnTo>
                  <a:pt x="120" y="591"/>
                </a:lnTo>
                <a:lnTo>
                  <a:pt x="106" y="585"/>
                </a:lnTo>
                <a:lnTo>
                  <a:pt x="74" y="572"/>
                </a:lnTo>
                <a:lnTo>
                  <a:pt x="38" y="556"/>
                </a:lnTo>
                <a:lnTo>
                  <a:pt x="23" y="547"/>
                </a:lnTo>
                <a:lnTo>
                  <a:pt x="13" y="539"/>
                </a:lnTo>
                <a:lnTo>
                  <a:pt x="13" y="539"/>
                </a:lnTo>
                <a:lnTo>
                  <a:pt x="7" y="533"/>
                </a:lnTo>
                <a:lnTo>
                  <a:pt x="3" y="525"/>
                </a:lnTo>
                <a:lnTo>
                  <a:pt x="1" y="518"/>
                </a:lnTo>
                <a:lnTo>
                  <a:pt x="0" y="511"/>
                </a:lnTo>
                <a:lnTo>
                  <a:pt x="0" y="505"/>
                </a:lnTo>
                <a:lnTo>
                  <a:pt x="1" y="500"/>
                </a:lnTo>
                <a:lnTo>
                  <a:pt x="3" y="496"/>
                </a:lnTo>
                <a:lnTo>
                  <a:pt x="8" y="457"/>
                </a:lnTo>
                <a:lnTo>
                  <a:pt x="43" y="424"/>
                </a:lnTo>
                <a:lnTo>
                  <a:pt x="93" y="402"/>
                </a:lnTo>
                <a:lnTo>
                  <a:pt x="93" y="347"/>
                </a:lnTo>
                <a:lnTo>
                  <a:pt x="101" y="347"/>
                </a:lnTo>
                <a:lnTo>
                  <a:pt x="146" y="321"/>
                </a:lnTo>
                <a:lnTo>
                  <a:pt x="146" y="262"/>
                </a:lnTo>
                <a:lnTo>
                  <a:pt x="109" y="262"/>
                </a:lnTo>
                <a:lnTo>
                  <a:pt x="116" y="253"/>
                </a:lnTo>
                <a:lnTo>
                  <a:pt x="581" y="53"/>
                </a:lnTo>
                <a:lnTo>
                  <a:pt x="593" y="55"/>
                </a:lnTo>
                <a:lnTo>
                  <a:pt x="607" y="49"/>
                </a:lnTo>
                <a:lnTo>
                  <a:pt x="605" y="39"/>
                </a:lnTo>
                <a:lnTo>
                  <a:pt x="700" y="0"/>
                </a:lnTo>
                <a:lnTo>
                  <a:pt x="969" y="13"/>
                </a:lnTo>
                <a:lnTo>
                  <a:pt x="978" y="6"/>
                </a:lnTo>
                <a:lnTo>
                  <a:pt x="1054" y="13"/>
                </a:lnTo>
                <a:lnTo>
                  <a:pt x="1062" y="16"/>
                </a:lnTo>
                <a:lnTo>
                  <a:pt x="1067" y="16"/>
                </a:lnTo>
                <a:lnTo>
                  <a:pt x="1067" y="21"/>
                </a:lnTo>
                <a:lnTo>
                  <a:pt x="1061" y="27"/>
                </a:lnTo>
                <a:lnTo>
                  <a:pt x="1061" y="30"/>
                </a:lnTo>
                <a:lnTo>
                  <a:pt x="1058" y="34"/>
                </a:lnTo>
                <a:lnTo>
                  <a:pt x="1058" y="91"/>
                </a:lnTo>
                <a:lnTo>
                  <a:pt x="1061" y="91"/>
                </a:lnTo>
                <a:lnTo>
                  <a:pt x="1061" y="93"/>
                </a:lnTo>
                <a:lnTo>
                  <a:pt x="1059" y="96"/>
                </a:lnTo>
                <a:lnTo>
                  <a:pt x="1059" y="128"/>
                </a:lnTo>
                <a:lnTo>
                  <a:pt x="1062" y="129"/>
                </a:lnTo>
                <a:lnTo>
                  <a:pt x="1062" y="123"/>
                </a:lnTo>
                <a:lnTo>
                  <a:pt x="1062" y="123"/>
                </a:lnTo>
                <a:lnTo>
                  <a:pt x="1062" y="122"/>
                </a:lnTo>
                <a:lnTo>
                  <a:pt x="1061" y="121"/>
                </a:lnTo>
                <a:lnTo>
                  <a:pt x="1061" y="121"/>
                </a:lnTo>
                <a:lnTo>
                  <a:pt x="1063" y="118"/>
                </a:lnTo>
                <a:lnTo>
                  <a:pt x="1067" y="117"/>
                </a:lnTo>
                <a:lnTo>
                  <a:pt x="1067" y="117"/>
                </a:lnTo>
                <a:lnTo>
                  <a:pt x="1071" y="118"/>
                </a:lnTo>
                <a:lnTo>
                  <a:pt x="1071" y="119"/>
                </a:lnTo>
                <a:lnTo>
                  <a:pt x="1072" y="121"/>
                </a:lnTo>
                <a:lnTo>
                  <a:pt x="1072" y="121"/>
                </a:lnTo>
                <a:lnTo>
                  <a:pt x="1069" y="122"/>
                </a:lnTo>
                <a:lnTo>
                  <a:pt x="1069" y="123"/>
                </a:lnTo>
                <a:lnTo>
                  <a:pt x="1069" y="129"/>
                </a:lnTo>
                <a:lnTo>
                  <a:pt x="1075" y="129"/>
                </a:lnTo>
                <a:lnTo>
                  <a:pt x="1077" y="134"/>
                </a:lnTo>
                <a:lnTo>
                  <a:pt x="1077" y="138"/>
                </a:lnTo>
                <a:lnTo>
                  <a:pt x="1058" y="162"/>
                </a:lnTo>
                <a:lnTo>
                  <a:pt x="1055" y="16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0"/>
          <p:cNvSpPr>
            <a:spLocks noEditPoints="1"/>
          </p:cNvSpPr>
          <p:nvPr/>
        </p:nvSpPr>
        <p:spPr bwMode="auto">
          <a:xfrm>
            <a:off x="4116388" y="1444288"/>
            <a:ext cx="1682750" cy="454361"/>
          </a:xfrm>
          <a:custGeom>
            <a:avLst/>
            <a:gdLst>
              <a:gd name="T0" fmla="*/ 134 w 1774"/>
              <a:gd name="T1" fmla="*/ 230 h 479"/>
              <a:gd name="T2" fmla="*/ 101 w 1774"/>
              <a:gd name="T3" fmla="*/ 219 h 479"/>
              <a:gd name="T4" fmla="*/ 39 w 1774"/>
              <a:gd name="T5" fmla="*/ 226 h 479"/>
              <a:gd name="T6" fmla="*/ 6 w 1774"/>
              <a:gd name="T7" fmla="*/ 363 h 479"/>
              <a:gd name="T8" fmla="*/ 60 w 1774"/>
              <a:gd name="T9" fmla="*/ 443 h 479"/>
              <a:gd name="T10" fmla="*/ 125 w 1774"/>
              <a:gd name="T11" fmla="*/ 430 h 479"/>
              <a:gd name="T12" fmla="*/ 1109 w 1774"/>
              <a:gd name="T13" fmla="*/ 478 h 479"/>
              <a:gd name="T14" fmla="*/ 1396 w 1774"/>
              <a:gd name="T15" fmla="*/ 451 h 479"/>
              <a:gd name="T16" fmla="*/ 1591 w 1774"/>
              <a:gd name="T17" fmla="*/ 334 h 479"/>
              <a:gd name="T18" fmla="*/ 1667 w 1774"/>
              <a:gd name="T19" fmla="*/ 286 h 479"/>
              <a:gd name="T20" fmla="*/ 1765 w 1774"/>
              <a:gd name="T21" fmla="*/ 239 h 479"/>
              <a:gd name="T22" fmla="*/ 1720 w 1774"/>
              <a:gd name="T23" fmla="*/ 229 h 479"/>
              <a:gd name="T24" fmla="*/ 1739 w 1774"/>
              <a:gd name="T25" fmla="*/ 133 h 479"/>
              <a:gd name="T26" fmla="*/ 1404 w 1774"/>
              <a:gd name="T27" fmla="*/ 106 h 479"/>
              <a:gd name="T28" fmla="*/ 1186 w 1774"/>
              <a:gd name="T29" fmla="*/ 101 h 479"/>
              <a:gd name="T30" fmla="*/ 1074 w 1774"/>
              <a:gd name="T31" fmla="*/ 70 h 479"/>
              <a:gd name="T32" fmla="*/ 963 w 1774"/>
              <a:gd name="T33" fmla="*/ 34 h 479"/>
              <a:gd name="T34" fmla="*/ 945 w 1774"/>
              <a:gd name="T35" fmla="*/ 25 h 479"/>
              <a:gd name="T36" fmla="*/ 824 w 1774"/>
              <a:gd name="T37" fmla="*/ 12 h 479"/>
              <a:gd name="T38" fmla="*/ 764 w 1774"/>
              <a:gd name="T39" fmla="*/ 4 h 479"/>
              <a:gd name="T40" fmla="*/ 747 w 1774"/>
              <a:gd name="T41" fmla="*/ 3 h 479"/>
              <a:gd name="T42" fmla="*/ 714 w 1774"/>
              <a:gd name="T43" fmla="*/ 16 h 479"/>
              <a:gd name="T44" fmla="*/ 644 w 1774"/>
              <a:gd name="T45" fmla="*/ 5 h 479"/>
              <a:gd name="T46" fmla="*/ 599 w 1774"/>
              <a:gd name="T47" fmla="*/ 16 h 479"/>
              <a:gd name="T48" fmla="*/ 600 w 1774"/>
              <a:gd name="T49" fmla="*/ 27 h 479"/>
              <a:gd name="T50" fmla="*/ 645 w 1774"/>
              <a:gd name="T51" fmla="*/ 70 h 479"/>
              <a:gd name="T52" fmla="*/ 613 w 1774"/>
              <a:gd name="T53" fmla="*/ 79 h 479"/>
              <a:gd name="T54" fmla="*/ 544 w 1774"/>
              <a:gd name="T55" fmla="*/ 114 h 479"/>
              <a:gd name="T56" fmla="*/ 419 w 1774"/>
              <a:gd name="T57" fmla="*/ 138 h 479"/>
              <a:gd name="T58" fmla="*/ 426 w 1774"/>
              <a:gd name="T59" fmla="*/ 159 h 479"/>
              <a:gd name="T60" fmla="*/ 416 w 1774"/>
              <a:gd name="T61" fmla="*/ 178 h 479"/>
              <a:gd name="T62" fmla="*/ 465 w 1774"/>
              <a:gd name="T63" fmla="*/ 193 h 479"/>
              <a:gd name="T64" fmla="*/ 473 w 1774"/>
              <a:gd name="T65" fmla="*/ 216 h 479"/>
              <a:gd name="T66" fmla="*/ 1513 w 1774"/>
              <a:gd name="T67" fmla="*/ 210 h 479"/>
              <a:gd name="T68" fmla="*/ 1735 w 1774"/>
              <a:gd name="T69" fmla="*/ 139 h 479"/>
              <a:gd name="T70" fmla="*/ 1712 w 1774"/>
              <a:gd name="T71" fmla="*/ 230 h 479"/>
              <a:gd name="T72" fmla="*/ 1399 w 1774"/>
              <a:gd name="T73" fmla="*/ 114 h 479"/>
              <a:gd name="T74" fmla="*/ 1243 w 1774"/>
              <a:gd name="T75" fmla="*/ 187 h 479"/>
              <a:gd name="T76" fmla="*/ 1217 w 1774"/>
              <a:gd name="T77" fmla="*/ 107 h 479"/>
              <a:gd name="T78" fmla="*/ 587 w 1774"/>
              <a:gd name="T79" fmla="*/ 119 h 479"/>
              <a:gd name="T80" fmla="*/ 547 w 1774"/>
              <a:gd name="T81" fmla="*/ 124 h 479"/>
              <a:gd name="T82" fmla="*/ 625 w 1774"/>
              <a:gd name="T83" fmla="*/ 108 h 479"/>
              <a:gd name="T84" fmla="*/ 600 w 1774"/>
              <a:gd name="T85" fmla="*/ 161 h 479"/>
              <a:gd name="T86" fmla="*/ 626 w 1774"/>
              <a:gd name="T87" fmla="*/ 82 h 479"/>
              <a:gd name="T88" fmla="*/ 792 w 1774"/>
              <a:gd name="T89" fmla="*/ 121 h 479"/>
              <a:gd name="T90" fmla="*/ 805 w 1774"/>
              <a:gd name="T91" fmla="*/ 112 h 479"/>
              <a:gd name="T92" fmla="*/ 916 w 1774"/>
              <a:gd name="T93" fmla="*/ 166 h 479"/>
              <a:gd name="T94" fmla="*/ 964 w 1774"/>
              <a:gd name="T95" fmla="*/ 126 h 479"/>
              <a:gd name="T96" fmla="*/ 971 w 1774"/>
              <a:gd name="T97" fmla="*/ 133 h 479"/>
              <a:gd name="T98" fmla="*/ 925 w 1774"/>
              <a:gd name="T99" fmla="*/ 139 h 479"/>
              <a:gd name="T100" fmla="*/ 974 w 1774"/>
              <a:gd name="T101" fmla="*/ 112 h 479"/>
              <a:gd name="T102" fmla="*/ 993 w 1774"/>
              <a:gd name="T103" fmla="*/ 117 h 479"/>
              <a:gd name="T104" fmla="*/ 1008 w 1774"/>
              <a:gd name="T105" fmla="*/ 118 h 479"/>
              <a:gd name="T106" fmla="*/ 1029 w 1774"/>
              <a:gd name="T107" fmla="*/ 174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774" h="479">
                <a:moveTo>
                  <a:pt x="462" y="223"/>
                </a:moveTo>
                <a:lnTo>
                  <a:pt x="462" y="223"/>
                </a:lnTo>
                <a:lnTo>
                  <a:pt x="150" y="225"/>
                </a:lnTo>
                <a:lnTo>
                  <a:pt x="150" y="225"/>
                </a:lnTo>
                <a:lnTo>
                  <a:pt x="140" y="228"/>
                </a:lnTo>
                <a:lnTo>
                  <a:pt x="134" y="230"/>
                </a:lnTo>
                <a:lnTo>
                  <a:pt x="134" y="230"/>
                </a:lnTo>
                <a:lnTo>
                  <a:pt x="134" y="229"/>
                </a:lnTo>
                <a:lnTo>
                  <a:pt x="131" y="228"/>
                </a:lnTo>
                <a:lnTo>
                  <a:pt x="119" y="223"/>
                </a:lnTo>
                <a:lnTo>
                  <a:pt x="111" y="220"/>
                </a:lnTo>
                <a:lnTo>
                  <a:pt x="101" y="219"/>
                </a:lnTo>
                <a:lnTo>
                  <a:pt x="92" y="217"/>
                </a:lnTo>
                <a:lnTo>
                  <a:pt x="81" y="217"/>
                </a:lnTo>
                <a:lnTo>
                  <a:pt x="81" y="217"/>
                </a:lnTo>
                <a:lnTo>
                  <a:pt x="62" y="220"/>
                </a:lnTo>
                <a:lnTo>
                  <a:pt x="49" y="222"/>
                </a:lnTo>
                <a:lnTo>
                  <a:pt x="39" y="226"/>
                </a:lnTo>
                <a:lnTo>
                  <a:pt x="32" y="232"/>
                </a:lnTo>
                <a:lnTo>
                  <a:pt x="44" y="235"/>
                </a:lnTo>
                <a:lnTo>
                  <a:pt x="19" y="240"/>
                </a:lnTo>
                <a:lnTo>
                  <a:pt x="10" y="253"/>
                </a:lnTo>
                <a:lnTo>
                  <a:pt x="0" y="353"/>
                </a:lnTo>
                <a:lnTo>
                  <a:pt x="6" y="363"/>
                </a:lnTo>
                <a:lnTo>
                  <a:pt x="16" y="372"/>
                </a:lnTo>
                <a:lnTo>
                  <a:pt x="24" y="374"/>
                </a:lnTo>
                <a:lnTo>
                  <a:pt x="43" y="440"/>
                </a:lnTo>
                <a:lnTo>
                  <a:pt x="43" y="440"/>
                </a:lnTo>
                <a:lnTo>
                  <a:pt x="51" y="441"/>
                </a:lnTo>
                <a:lnTo>
                  <a:pt x="60" y="443"/>
                </a:lnTo>
                <a:lnTo>
                  <a:pt x="71" y="444"/>
                </a:lnTo>
                <a:lnTo>
                  <a:pt x="71" y="444"/>
                </a:lnTo>
                <a:lnTo>
                  <a:pt x="79" y="443"/>
                </a:lnTo>
                <a:lnTo>
                  <a:pt x="87" y="441"/>
                </a:lnTo>
                <a:lnTo>
                  <a:pt x="105" y="437"/>
                </a:lnTo>
                <a:lnTo>
                  <a:pt x="125" y="430"/>
                </a:lnTo>
                <a:lnTo>
                  <a:pt x="125" y="437"/>
                </a:lnTo>
                <a:lnTo>
                  <a:pt x="138" y="441"/>
                </a:lnTo>
                <a:lnTo>
                  <a:pt x="169" y="444"/>
                </a:lnTo>
                <a:lnTo>
                  <a:pt x="172" y="457"/>
                </a:lnTo>
                <a:lnTo>
                  <a:pt x="197" y="479"/>
                </a:lnTo>
                <a:lnTo>
                  <a:pt x="1109" y="478"/>
                </a:lnTo>
                <a:lnTo>
                  <a:pt x="1109" y="478"/>
                </a:lnTo>
                <a:lnTo>
                  <a:pt x="1225" y="465"/>
                </a:lnTo>
                <a:lnTo>
                  <a:pt x="1321" y="457"/>
                </a:lnTo>
                <a:lnTo>
                  <a:pt x="1362" y="453"/>
                </a:lnTo>
                <a:lnTo>
                  <a:pt x="1396" y="451"/>
                </a:lnTo>
                <a:lnTo>
                  <a:pt x="1396" y="451"/>
                </a:lnTo>
                <a:lnTo>
                  <a:pt x="1461" y="449"/>
                </a:lnTo>
                <a:lnTo>
                  <a:pt x="1472" y="447"/>
                </a:lnTo>
                <a:lnTo>
                  <a:pt x="1563" y="361"/>
                </a:lnTo>
                <a:lnTo>
                  <a:pt x="1563" y="361"/>
                </a:lnTo>
                <a:lnTo>
                  <a:pt x="1571" y="353"/>
                </a:lnTo>
                <a:lnTo>
                  <a:pt x="1591" y="334"/>
                </a:lnTo>
                <a:lnTo>
                  <a:pt x="1615" y="311"/>
                </a:lnTo>
                <a:lnTo>
                  <a:pt x="1627" y="303"/>
                </a:lnTo>
                <a:lnTo>
                  <a:pt x="1637" y="296"/>
                </a:lnTo>
                <a:lnTo>
                  <a:pt x="1637" y="296"/>
                </a:lnTo>
                <a:lnTo>
                  <a:pt x="1649" y="291"/>
                </a:lnTo>
                <a:lnTo>
                  <a:pt x="1667" y="286"/>
                </a:lnTo>
                <a:lnTo>
                  <a:pt x="1687" y="281"/>
                </a:lnTo>
                <a:lnTo>
                  <a:pt x="1709" y="278"/>
                </a:lnTo>
                <a:lnTo>
                  <a:pt x="1745" y="272"/>
                </a:lnTo>
                <a:lnTo>
                  <a:pt x="1761" y="270"/>
                </a:lnTo>
                <a:lnTo>
                  <a:pt x="1774" y="259"/>
                </a:lnTo>
                <a:lnTo>
                  <a:pt x="1765" y="239"/>
                </a:lnTo>
                <a:lnTo>
                  <a:pt x="1765" y="239"/>
                </a:lnTo>
                <a:lnTo>
                  <a:pt x="1751" y="235"/>
                </a:lnTo>
                <a:lnTo>
                  <a:pt x="1731" y="229"/>
                </a:lnTo>
                <a:lnTo>
                  <a:pt x="1731" y="229"/>
                </a:lnTo>
                <a:lnTo>
                  <a:pt x="1720" y="229"/>
                </a:lnTo>
                <a:lnTo>
                  <a:pt x="1720" y="229"/>
                </a:lnTo>
                <a:lnTo>
                  <a:pt x="1737" y="179"/>
                </a:lnTo>
                <a:lnTo>
                  <a:pt x="1745" y="156"/>
                </a:lnTo>
                <a:lnTo>
                  <a:pt x="1748" y="144"/>
                </a:lnTo>
                <a:lnTo>
                  <a:pt x="1748" y="144"/>
                </a:lnTo>
                <a:lnTo>
                  <a:pt x="1744" y="137"/>
                </a:lnTo>
                <a:lnTo>
                  <a:pt x="1739" y="133"/>
                </a:lnTo>
                <a:lnTo>
                  <a:pt x="1739" y="133"/>
                </a:lnTo>
                <a:lnTo>
                  <a:pt x="1628" y="131"/>
                </a:lnTo>
                <a:lnTo>
                  <a:pt x="1628" y="131"/>
                </a:lnTo>
                <a:lnTo>
                  <a:pt x="1594" y="129"/>
                </a:lnTo>
                <a:lnTo>
                  <a:pt x="1537" y="123"/>
                </a:lnTo>
                <a:lnTo>
                  <a:pt x="1404" y="106"/>
                </a:lnTo>
                <a:lnTo>
                  <a:pt x="1404" y="106"/>
                </a:lnTo>
                <a:lnTo>
                  <a:pt x="1375" y="102"/>
                </a:lnTo>
                <a:lnTo>
                  <a:pt x="1340" y="101"/>
                </a:lnTo>
                <a:lnTo>
                  <a:pt x="1302" y="100"/>
                </a:lnTo>
                <a:lnTo>
                  <a:pt x="1262" y="100"/>
                </a:lnTo>
                <a:lnTo>
                  <a:pt x="1186" y="101"/>
                </a:lnTo>
                <a:lnTo>
                  <a:pt x="1130" y="102"/>
                </a:lnTo>
                <a:lnTo>
                  <a:pt x="1130" y="102"/>
                </a:lnTo>
                <a:lnTo>
                  <a:pt x="1103" y="85"/>
                </a:lnTo>
                <a:lnTo>
                  <a:pt x="1091" y="79"/>
                </a:lnTo>
                <a:lnTo>
                  <a:pt x="1091" y="79"/>
                </a:lnTo>
                <a:lnTo>
                  <a:pt x="1074" y="70"/>
                </a:lnTo>
                <a:lnTo>
                  <a:pt x="1053" y="61"/>
                </a:lnTo>
                <a:lnTo>
                  <a:pt x="1023" y="50"/>
                </a:lnTo>
                <a:lnTo>
                  <a:pt x="1023" y="50"/>
                </a:lnTo>
                <a:lnTo>
                  <a:pt x="993" y="41"/>
                </a:lnTo>
                <a:lnTo>
                  <a:pt x="974" y="36"/>
                </a:lnTo>
                <a:lnTo>
                  <a:pt x="963" y="34"/>
                </a:lnTo>
                <a:lnTo>
                  <a:pt x="959" y="34"/>
                </a:lnTo>
                <a:lnTo>
                  <a:pt x="959" y="34"/>
                </a:lnTo>
                <a:lnTo>
                  <a:pt x="955" y="30"/>
                </a:lnTo>
                <a:lnTo>
                  <a:pt x="951" y="28"/>
                </a:lnTo>
                <a:lnTo>
                  <a:pt x="945" y="25"/>
                </a:lnTo>
                <a:lnTo>
                  <a:pt x="945" y="25"/>
                </a:lnTo>
                <a:lnTo>
                  <a:pt x="925" y="22"/>
                </a:lnTo>
                <a:lnTo>
                  <a:pt x="888" y="17"/>
                </a:lnTo>
                <a:lnTo>
                  <a:pt x="835" y="11"/>
                </a:lnTo>
                <a:lnTo>
                  <a:pt x="835" y="11"/>
                </a:lnTo>
                <a:lnTo>
                  <a:pt x="829" y="11"/>
                </a:lnTo>
                <a:lnTo>
                  <a:pt x="824" y="12"/>
                </a:lnTo>
                <a:lnTo>
                  <a:pt x="822" y="12"/>
                </a:lnTo>
                <a:lnTo>
                  <a:pt x="822" y="12"/>
                </a:lnTo>
                <a:lnTo>
                  <a:pt x="818" y="15"/>
                </a:lnTo>
                <a:lnTo>
                  <a:pt x="765" y="12"/>
                </a:lnTo>
                <a:lnTo>
                  <a:pt x="764" y="4"/>
                </a:lnTo>
                <a:lnTo>
                  <a:pt x="764" y="4"/>
                </a:lnTo>
                <a:lnTo>
                  <a:pt x="763" y="3"/>
                </a:lnTo>
                <a:lnTo>
                  <a:pt x="760" y="2"/>
                </a:lnTo>
                <a:lnTo>
                  <a:pt x="757" y="0"/>
                </a:lnTo>
                <a:lnTo>
                  <a:pt x="757" y="0"/>
                </a:lnTo>
                <a:lnTo>
                  <a:pt x="750" y="2"/>
                </a:lnTo>
                <a:lnTo>
                  <a:pt x="747" y="3"/>
                </a:lnTo>
                <a:lnTo>
                  <a:pt x="746" y="5"/>
                </a:lnTo>
                <a:lnTo>
                  <a:pt x="746" y="5"/>
                </a:lnTo>
                <a:lnTo>
                  <a:pt x="745" y="11"/>
                </a:lnTo>
                <a:lnTo>
                  <a:pt x="725" y="11"/>
                </a:lnTo>
                <a:lnTo>
                  <a:pt x="719" y="12"/>
                </a:lnTo>
                <a:lnTo>
                  <a:pt x="714" y="16"/>
                </a:lnTo>
                <a:lnTo>
                  <a:pt x="667" y="16"/>
                </a:lnTo>
                <a:lnTo>
                  <a:pt x="667" y="16"/>
                </a:lnTo>
                <a:lnTo>
                  <a:pt x="661" y="11"/>
                </a:lnTo>
                <a:lnTo>
                  <a:pt x="650" y="6"/>
                </a:lnTo>
                <a:lnTo>
                  <a:pt x="650" y="6"/>
                </a:lnTo>
                <a:lnTo>
                  <a:pt x="644" y="5"/>
                </a:lnTo>
                <a:lnTo>
                  <a:pt x="633" y="6"/>
                </a:lnTo>
                <a:lnTo>
                  <a:pt x="623" y="6"/>
                </a:lnTo>
                <a:lnTo>
                  <a:pt x="618" y="9"/>
                </a:lnTo>
                <a:lnTo>
                  <a:pt x="618" y="9"/>
                </a:lnTo>
                <a:lnTo>
                  <a:pt x="607" y="16"/>
                </a:lnTo>
                <a:lnTo>
                  <a:pt x="599" y="16"/>
                </a:lnTo>
                <a:lnTo>
                  <a:pt x="599" y="16"/>
                </a:lnTo>
                <a:lnTo>
                  <a:pt x="598" y="17"/>
                </a:lnTo>
                <a:lnTo>
                  <a:pt x="597" y="19"/>
                </a:lnTo>
                <a:lnTo>
                  <a:pt x="597" y="22"/>
                </a:lnTo>
                <a:lnTo>
                  <a:pt x="597" y="22"/>
                </a:lnTo>
                <a:lnTo>
                  <a:pt x="600" y="27"/>
                </a:lnTo>
                <a:lnTo>
                  <a:pt x="607" y="32"/>
                </a:lnTo>
                <a:lnTo>
                  <a:pt x="624" y="44"/>
                </a:lnTo>
                <a:lnTo>
                  <a:pt x="624" y="44"/>
                </a:lnTo>
                <a:lnTo>
                  <a:pt x="641" y="55"/>
                </a:lnTo>
                <a:lnTo>
                  <a:pt x="650" y="60"/>
                </a:lnTo>
                <a:lnTo>
                  <a:pt x="645" y="70"/>
                </a:lnTo>
                <a:lnTo>
                  <a:pt x="645" y="70"/>
                </a:lnTo>
                <a:lnTo>
                  <a:pt x="633" y="74"/>
                </a:lnTo>
                <a:lnTo>
                  <a:pt x="633" y="74"/>
                </a:lnTo>
                <a:lnTo>
                  <a:pt x="630" y="76"/>
                </a:lnTo>
                <a:lnTo>
                  <a:pt x="627" y="79"/>
                </a:lnTo>
                <a:lnTo>
                  <a:pt x="613" y="79"/>
                </a:lnTo>
                <a:lnTo>
                  <a:pt x="592" y="82"/>
                </a:lnTo>
                <a:lnTo>
                  <a:pt x="588" y="114"/>
                </a:lnTo>
                <a:lnTo>
                  <a:pt x="550" y="119"/>
                </a:lnTo>
                <a:lnTo>
                  <a:pt x="547" y="115"/>
                </a:lnTo>
                <a:lnTo>
                  <a:pt x="547" y="115"/>
                </a:lnTo>
                <a:lnTo>
                  <a:pt x="544" y="114"/>
                </a:lnTo>
                <a:lnTo>
                  <a:pt x="544" y="114"/>
                </a:lnTo>
                <a:lnTo>
                  <a:pt x="542" y="115"/>
                </a:lnTo>
                <a:lnTo>
                  <a:pt x="541" y="117"/>
                </a:lnTo>
                <a:lnTo>
                  <a:pt x="541" y="117"/>
                </a:lnTo>
                <a:lnTo>
                  <a:pt x="540" y="119"/>
                </a:lnTo>
                <a:lnTo>
                  <a:pt x="419" y="138"/>
                </a:lnTo>
                <a:lnTo>
                  <a:pt x="426" y="146"/>
                </a:lnTo>
                <a:lnTo>
                  <a:pt x="426" y="146"/>
                </a:lnTo>
                <a:lnTo>
                  <a:pt x="426" y="149"/>
                </a:lnTo>
                <a:lnTo>
                  <a:pt x="426" y="157"/>
                </a:lnTo>
                <a:lnTo>
                  <a:pt x="426" y="157"/>
                </a:lnTo>
                <a:lnTo>
                  <a:pt x="426" y="159"/>
                </a:lnTo>
                <a:lnTo>
                  <a:pt x="425" y="162"/>
                </a:lnTo>
                <a:lnTo>
                  <a:pt x="421" y="166"/>
                </a:lnTo>
                <a:lnTo>
                  <a:pt x="418" y="171"/>
                </a:lnTo>
                <a:lnTo>
                  <a:pt x="418" y="175"/>
                </a:lnTo>
                <a:lnTo>
                  <a:pt x="416" y="178"/>
                </a:lnTo>
                <a:lnTo>
                  <a:pt x="416" y="178"/>
                </a:lnTo>
                <a:lnTo>
                  <a:pt x="416" y="190"/>
                </a:lnTo>
                <a:lnTo>
                  <a:pt x="418" y="193"/>
                </a:lnTo>
                <a:lnTo>
                  <a:pt x="418" y="193"/>
                </a:lnTo>
                <a:lnTo>
                  <a:pt x="434" y="193"/>
                </a:lnTo>
                <a:lnTo>
                  <a:pt x="450" y="193"/>
                </a:lnTo>
                <a:lnTo>
                  <a:pt x="465" y="193"/>
                </a:lnTo>
                <a:lnTo>
                  <a:pt x="465" y="193"/>
                </a:lnTo>
                <a:lnTo>
                  <a:pt x="478" y="195"/>
                </a:lnTo>
                <a:lnTo>
                  <a:pt x="489" y="198"/>
                </a:lnTo>
                <a:lnTo>
                  <a:pt x="501" y="202"/>
                </a:lnTo>
                <a:lnTo>
                  <a:pt x="518" y="203"/>
                </a:lnTo>
                <a:lnTo>
                  <a:pt x="473" y="216"/>
                </a:lnTo>
                <a:lnTo>
                  <a:pt x="462" y="223"/>
                </a:lnTo>
                <a:close/>
                <a:moveTo>
                  <a:pt x="1712" y="230"/>
                </a:moveTo>
                <a:lnTo>
                  <a:pt x="1712" y="230"/>
                </a:lnTo>
                <a:lnTo>
                  <a:pt x="1677" y="234"/>
                </a:lnTo>
                <a:lnTo>
                  <a:pt x="1551" y="214"/>
                </a:lnTo>
                <a:lnTo>
                  <a:pt x="1513" y="210"/>
                </a:lnTo>
                <a:lnTo>
                  <a:pt x="1558" y="130"/>
                </a:lnTo>
                <a:lnTo>
                  <a:pt x="1558" y="130"/>
                </a:lnTo>
                <a:lnTo>
                  <a:pt x="1627" y="138"/>
                </a:lnTo>
                <a:lnTo>
                  <a:pt x="1731" y="139"/>
                </a:lnTo>
                <a:lnTo>
                  <a:pt x="1731" y="139"/>
                </a:lnTo>
                <a:lnTo>
                  <a:pt x="1735" y="139"/>
                </a:lnTo>
                <a:lnTo>
                  <a:pt x="1738" y="140"/>
                </a:lnTo>
                <a:lnTo>
                  <a:pt x="1741" y="142"/>
                </a:lnTo>
                <a:lnTo>
                  <a:pt x="1741" y="142"/>
                </a:lnTo>
                <a:lnTo>
                  <a:pt x="1741" y="146"/>
                </a:lnTo>
                <a:lnTo>
                  <a:pt x="1741" y="150"/>
                </a:lnTo>
                <a:lnTo>
                  <a:pt x="1712" y="230"/>
                </a:lnTo>
                <a:close/>
                <a:moveTo>
                  <a:pt x="1507" y="210"/>
                </a:moveTo>
                <a:lnTo>
                  <a:pt x="1300" y="191"/>
                </a:lnTo>
                <a:lnTo>
                  <a:pt x="1352" y="112"/>
                </a:lnTo>
                <a:lnTo>
                  <a:pt x="1352" y="112"/>
                </a:lnTo>
                <a:lnTo>
                  <a:pt x="1399" y="114"/>
                </a:lnTo>
                <a:lnTo>
                  <a:pt x="1399" y="114"/>
                </a:lnTo>
                <a:lnTo>
                  <a:pt x="1462" y="119"/>
                </a:lnTo>
                <a:lnTo>
                  <a:pt x="1551" y="129"/>
                </a:lnTo>
                <a:lnTo>
                  <a:pt x="1507" y="210"/>
                </a:lnTo>
                <a:close/>
                <a:moveTo>
                  <a:pt x="1291" y="190"/>
                </a:moveTo>
                <a:lnTo>
                  <a:pt x="1243" y="187"/>
                </a:lnTo>
                <a:lnTo>
                  <a:pt x="1243" y="187"/>
                </a:lnTo>
                <a:lnTo>
                  <a:pt x="1161" y="124"/>
                </a:lnTo>
                <a:lnTo>
                  <a:pt x="1161" y="124"/>
                </a:lnTo>
                <a:lnTo>
                  <a:pt x="1141" y="110"/>
                </a:lnTo>
                <a:lnTo>
                  <a:pt x="1141" y="110"/>
                </a:lnTo>
                <a:lnTo>
                  <a:pt x="1217" y="107"/>
                </a:lnTo>
                <a:lnTo>
                  <a:pt x="1217" y="107"/>
                </a:lnTo>
                <a:lnTo>
                  <a:pt x="1243" y="107"/>
                </a:lnTo>
                <a:lnTo>
                  <a:pt x="1276" y="108"/>
                </a:lnTo>
                <a:lnTo>
                  <a:pt x="1345" y="111"/>
                </a:lnTo>
                <a:lnTo>
                  <a:pt x="1291" y="190"/>
                </a:lnTo>
                <a:close/>
                <a:moveTo>
                  <a:pt x="547" y="124"/>
                </a:moveTo>
                <a:lnTo>
                  <a:pt x="587" y="119"/>
                </a:lnTo>
                <a:lnTo>
                  <a:pt x="587" y="119"/>
                </a:lnTo>
                <a:lnTo>
                  <a:pt x="579" y="202"/>
                </a:lnTo>
                <a:lnTo>
                  <a:pt x="579" y="202"/>
                </a:lnTo>
                <a:lnTo>
                  <a:pt x="562" y="202"/>
                </a:lnTo>
                <a:lnTo>
                  <a:pt x="546" y="202"/>
                </a:lnTo>
                <a:lnTo>
                  <a:pt x="547" y="124"/>
                </a:lnTo>
                <a:close/>
                <a:moveTo>
                  <a:pt x="607" y="108"/>
                </a:moveTo>
                <a:lnTo>
                  <a:pt x="607" y="108"/>
                </a:lnTo>
                <a:lnTo>
                  <a:pt x="617" y="108"/>
                </a:lnTo>
                <a:lnTo>
                  <a:pt x="623" y="108"/>
                </a:lnTo>
                <a:lnTo>
                  <a:pt x="625" y="108"/>
                </a:lnTo>
                <a:lnTo>
                  <a:pt x="625" y="108"/>
                </a:lnTo>
                <a:lnTo>
                  <a:pt x="619" y="117"/>
                </a:lnTo>
                <a:lnTo>
                  <a:pt x="612" y="131"/>
                </a:lnTo>
                <a:lnTo>
                  <a:pt x="612" y="131"/>
                </a:lnTo>
                <a:lnTo>
                  <a:pt x="605" y="149"/>
                </a:lnTo>
                <a:lnTo>
                  <a:pt x="600" y="161"/>
                </a:lnTo>
                <a:lnTo>
                  <a:pt x="600" y="161"/>
                </a:lnTo>
                <a:lnTo>
                  <a:pt x="607" y="108"/>
                </a:lnTo>
                <a:lnTo>
                  <a:pt x="607" y="108"/>
                </a:lnTo>
                <a:close/>
                <a:moveTo>
                  <a:pt x="601" y="85"/>
                </a:moveTo>
                <a:lnTo>
                  <a:pt x="601" y="85"/>
                </a:lnTo>
                <a:lnTo>
                  <a:pt x="603" y="82"/>
                </a:lnTo>
                <a:lnTo>
                  <a:pt x="626" y="82"/>
                </a:lnTo>
                <a:lnTo>
                  <a:pt x="624" y="88"/>
                </a:lnTo>
                <a:lnTo>
                  <a:pt x="601" y="85"/>
                </a:lnTo>
                <a:close/>
                <a:moveTo>
                  <a:pt x="842" y="112"/>
                </a:moveTo>
                <a:lnTo>
                  <a:pt x="837" y="175"/>
                </a:lnTo>
                <a:lnTo>
                  <a:pt x="763" y="174"/>
                </a:lnTo>
                <a:lnTo>
                  <a:pt x="792" y="121"/>
                </a:lnTo>
                <a:lnTo>
                  <a:pt x="792" y="121"/>
                </a:lnTo>
                <a:lnTo>
                  <a:pt x="795" y="118"/>
                </a:lnTo>
                <a:lnTo>
                  <a:pt x="797" y="115"/>
                </a:lnTo>
                <a:lnTo>
                  <a:pt x="802" y="113"/>
                </a:lnTo>
                <a:lnTo>
                  <a:pt x="802" y="113"/>
                </a:lnTo>
                <a:lnTo>
                  <a:pt x="805" y="112"/>
                </a:lnTo>
                <a:lnTo>
                  <a:pt x="809" y="111"/>
                </a:lnTo>
                <a:lnTo>
                  <a:pt x="812" y="111"/>
                </a:lnTo>
                <a:lnTo>
                  <a:pt x="842" y="112"/>
                </a:lnTo>
                <a:close/>
                <a:moveTo>
                  <a:pt x="850" y="112"/>
                </a:moveTo>
                <a:lnTo>
                  <a:pt x="916" y="113"/>
                </a:lnTo>
                <a:lnTo>
                  <a:pt x="916" y="166"/>
                </a:lnTo>
                <a:lnTo>
                  <a:pt x="847" y="166"/>
                </a:lnTo>
                <a:lnTo>
                  <a:pt x="850" y="112"/>
                </a:lnTo>
                <a:close/>
                <a:moveTo>
                  <a:pt x="925" y="113"/>
                </a:moveTo>
                <a:lnTo>
                  <a:pt x="964" y="112"/>
                </a:lnTo>
                <a:lnTo>
                  <a:pt x="969" y="127"/>
                </a:lnTo>
                <a:lnTo>
                  <a:pt x="964" y="126"/>
                </a:lnTo>
                <a:lnTo>
                  <a:pt x="962" y="123"/>
                </a:lnTo>
                <a:lnTo>
                  <a:pt x="958" y="123"/>
                </a:lnTo>
                <a:lnTo>
                  <a:pt x="958" y="136"/>
                </a:lnTo>
                <a:lnTo>
                  <a:pt x="963" y="136"/>
                </a:lnTo>
                <a:lnTo>
                  <a:pt x="965" y="133"/>
                </a:lnTo>
                <a:lnTo>
                  <a:pt x="971" y="133"/>
                </a:lnTo>
                <a:lnTo>
                  <a:pt x="980" y="166"/>
                </a:lnTo>
                <a:lnTo>
                  <a:pt x="980" y="166"/>
                </a:lnTo>
                <a:lnTo>
                  <a:pt x="952" y="166"/>
                </a:lnTo>
                <a:lnTo>
                  <a:pt x="925" y="166"/>
                </a:lnTo>
                <a:lnTo>
                  <a:pt x="925" y="166"/>
                </a:lnTo>
                <a:lnTo>
                  <a:pt x="925" y="139"/>
                </a:lnTo>
                <a:lnTo>
                  <a:pt x="925" y="113"/>
                </a:lnTo>
                <a:lnTo>
                  <a:pt x="925" y="113"/>
                </a:lnTo>
                <a:close/>
                <a:moveTo>
                  <a:pt x="925" y="166"/>
                </a:moveTo>
                <a:lnTo>
                  <a:pt x="925" y="166"/>
                </a:lnTo>
                <a:lnTo>
                  <a:pt x="925" y="166"/>
                </a:lnTo>
                <a:close/>
                <a:moveTo>
                  <a:pt x="974" y="112"/>
                </a:moveTo>
                <a:lnTo>
                  <a:pt x="996" y="111"/>
                </a:lnTo>
                <a:lnTo>
                  <a:pt x="996" y="111"/>
                </a:lnTo>
                <a:lnTo>
                  <a:pt x="995" y="112"/>
                </a:lnTo>
                <a:lnTo>
                  <a:pt x="994" y="114"/>
                </a:lnTo>
                <a:lnTo>
                  <a:pt x="994" y="114"/>
                </a:lnTo>
                <a:lnTo>
                  <a:pt x="993" y="117"/>
                </a:lnTo>
                <a:lnTo>
                  <a:pt x="994" y="118"/>
                </a:lnTo>
                <a:lnTo>
                  <a:pt x="996" y="119"/>
                </a:lnTo>
                <a:lnTo>
                  <a:pt x="1002" y="119"/>
                </a:lnTo>
                <a:lnTo>
                  <a:pt x="1002" y="119"/>
                </a:lnTo>
                <a:lnTo>
                  <a:pt x="1006" y="119"/>
                </a:lnTo>
                <a:lnTo>
                  <a:pt x="1008" y="118"/>
                </a:lnTo>
                <a:lnTo>
                  <a:pt x="1010" y="115"/>
                </a:lnTo>
                <a:lnTo>
                  <a:pt x="1012" y="113"/>
                </a:lnTo>
                <a:lnTo>
                  <a:pt x="1012" y="112"/>
                </a:lnTo>
                <a:lnTo>
                  <a:pt x="1029" y="126"/>
                </a:lnTo>
                <a:lnTo>
                  <a:pt x="1040" y="158"/>
                </a:lnTo>
                <a:lnTo>
                  <a:pt x="1029" y="174"/>
                </a:lnTo>
                <a:lnTo>
                  <a:pt x="988" y="174"/>
                </a:lnTo>
                <a:lnTo>
                  <a:pt x="974" y="11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1"/>
          <p:cNvSpPr>
            <a:spLocks noEditPoints="1"/>
          </p:cNvSpPr>
          <p:nvPr/>
        </p:nvSpPr>
        <p:spPr bwMode="auto">
          <a:xfrm>
            <a:off x="421738" y="4860183"/>
            <a:ext cx="1685925" cy="1054100"/>
          </a:xfrm>
          <a:custGeom>
            <a:avLst/>
            <a:gdLst>
              <a:gd name="T0" fmla="*/ 1047 w 1062"/>
              <a:gd name="T1" fmla="*/ 495 h 664"/>
              <a:gd name="T2" fmla="*/ 1062 w 1062"/>
              <a:gd name="T3" fmla="*/ 467 h 664"/>
              <a:gd name="T4" fmla="*/ 1056 w 1062"/>
              <a:gd name="T5" fmla="*/ 439 h 664"/>
              <a:gd name="T6" fmla="*/ 985 w 1062"/>
              <a:gd name="T7" fmla="*/ 425 h 664"/>
              <a:gd name="T8" fmla="*/ 965 w 1062"/>
              <a:gd name="T9" fmla="*/ 414 h 664"/>
              <a:gd name="T10" fmla="*/ 902 w 1062"/>
              <a:gd name="T11" fmla="*/ 362 h 664"/>
              <a:gd name="T12" fmla="*/ 915 w 1062"/>
              <a:gd name="T13" fmla="*/ 350 h 664"/>
              <a:gd name="T14" fmla="*/ 889 w 1062"/>
              <a:gd name="T15" fmla="*/ 337 h 664"/>
              <a:gd name="T16" fmla="*/ 798 w 1062"/>
              <a:gd name="T17" fmla="*/ 322 h 664"/>
              <a:gd name="T18" fmla="*/ 764 w 1062"/>
              <a:gd name="T19" fmla="*/ 278 h 664"/>
              <a:gd name="T20" fmla="*/ 654 w 1062"/>
              <a:gd name="T21" fmla="*/ 94 h 664"/>
              <a:gd name="T22" fmla="*/ 630 w 1062"/>
              <a:gd name="T23" fmla="*/ 82 h 664"/>
              <a:gd name="T24" fmla="*/ 646 w 1062"/>
              <a:gd name="T25" fmla="*/ 137 h 664"/>
              <a:gd name="T26" fmla="*/ 639 w 1062"/>
              <a:gd name="T27" fmla="*/ 150 h 664"/>
              <a:gd name="T28" fmla="*/ 633 w 1062"/>
              <a:gd name="T29" fmla="*/ 171 h 664"/>
              <a:gd name="T30" fmla="*/ 624 w 1062"/>
              <a:gd name="T31" fmla="*/ 228 h 664"/>
              <a:gd name="T32" fmla="*/ 599 w 1062"/>
              <a:gd name="T33" fmla="*/ 246 h 664"/>
              <a:gd name="T34" fmla="*/ 570 w 1062"/>
              <a:gd name="T35" fmla="*/ 236 h 664"/>
              <a:gd name="T36" fmla="*/ 553 w 1062"/>
              <a:gd name="T37" fmla="*/ 216 h 664"/>
              <a:gd name="T38" fmla="*/ 506 w 1062"/>
              <a:gd name="T39" fmla="*/ 240 h 664"/>
              <a:gd name="T40" fmla="*/ 494 w 1062"/>
              <a:gd name="T41" fmla="*/ 247 h 664"/>
              <a:gd name="T42" fmla="*/ 499 w 1062"/>
              <a:gd name="T43" fmla="*/ 271 h 664"/>
              <a:gd name="T44" fmla="*/ 475 w 1062"/>
              <a:gd name="T45" fmla="*/ 273 h 664"/>
              <a:gd name="T46" fmla="*/ 457 w 1062"/>
              <a:gd name="T47" fmla="*/ 277 h 664"/>
              <a:gd name="T48" fmla="*/ 438 w 1062"/>
              <a:gd name="T49" fmla="*/ 314 h 664"/>
              <a:gd name="T50" fmla="*/ 426 w 1062"/>
              <a:gd name="T51" fmla="*/ 305 h 664"/>
              <a:gd name="T52" fmla="*/ 406 w 1062"/>
              <a:gd name="T53" fmla="*/ 318 h 664"/>
              <a:gd name="T54" fmla="*/ 389 w 1062"/>
              <a:gd name="T55" fmla="*/ 312 h 664"/>
              <a:gd name="T56" fmla="*/ 382 w 1062"/>
              <a:gd name="T57" fmla="*/ 335 h 664"/>
              <a:gd name="T58" fmla="*/ 153 w 1062"/>
              <a:gd name="T59" fmla="*/ 440 h 664"/>
              <a:gd name="T60" fmla="*/ 122 w 1062"/>
              <a:gd name="T61" fmla="*/ 503 h 664"/>
              <a:gd name="T62" fmla="*/ 91 w 1062"/>
              <a:gd name="T63" fmla="*/ 501 h 664"/>
              <a:gd name="T64" fmla="*/ 75 w 1062"/>
              <a:gd name="T65" fmla="*/ 501 h 664"/>
              <a:gd name="T66" fmla="*/ 52 w 1062"/>
              <a:gd name="T67" fmla="*/ 488 h 664"/>
              <a:gd name="T68" fmla="*/ 35 w 1062"/>
              <a:gd name="T69" fmla="*/ 492 h 664"/>
              <a:gd name="T70" fmla="*/ 13 w 1062"/>
              <a:gd name="T71" fmla="*/ 491 h 664"/>
              <a:gd name="T72" fmla="*/ 0 w 1062"/>
              <a:gd name="T73" fmla="*/ 517 h 664"/>
              <a:gd name="T74" fmla="*/ 11 w 1062"/>
              <a:gd name="T75" fmla="*/ 540 h 664"/>
              <a:gd name="T76" fmla="*/ 33 w 1062"/>
              <a:gd name="T77" fmla="*/ 537 h 664"/>
              <a:gd name="T78" fmla="*/ 49 w 1062"/>
              <a:gd name="T79" fmla="*/ 553 h 664"/>
              <a:gd name="T80" fmla="*/ 74 w 1062"/>
              <a:gd name="T81" fmla="*/ 548 h 664"/>
              <a:gd name="T82" fmla="*/ 94 w 1062"/>
              <a:gd name="T83" fmla="*/ 569 h 664"/>
              <a:gd name="T84" fmla="*/ 129 w 1062"/>
              <a:gd name="T85" fmla="*/ 607 h 664"/>
              <a:gd name="T86" fmla="*/ 151 w 1062"/>
              <a:gd name="T87" fmla="*/ 652 h 664"/>
              <a:gd name="T88" fmla="*/ 140 w 1062"/>
              <a:gd name="T89" fmla="*/ 476 h 664"/>
              <a:gd name="T90" fmla="*/ 165 w 1062"/>
              <a:gd name="T91" fmla="*/ 444 h 664"/>
              <a:gd name="T92" fmla="*/ 361 w 1062"/>
              <a:gd name="T93" fmla="*/ 429 h 664"/>
              <a:gd name="T94" fmla="*/ 318 w 1062"/>
              <a:gd name="T95" fmla="*/ 440 h 664"/>
              <a:gd name="T96" fmla="*/ 305 w 1062"/>
              <a:gd name="T97" fmla="*/ 453 h 664"/>
              <a:gd name="T98" fmla="*/ 287 w 1062"/>
              <a:gd name="T99" fmla="*/ 464 h 664"/>
              <a:gd name="T100" fmla="*/ 276 w 1062"/>
              <a:gd name="T101" fmla="*/ 511 h 664"/>
              <a:gd name="T102" fmla="*/ 587 w 1062"/>
              <a:gd name="T103" fmla="*/ 266 h 664"/>
              <a:gd name="T104" fmla="*/ 554 w 1062"/>
              <a:gd name="T105" fmla="*/ 284 h 664"/>
              <a:gd name="T106" fmla="*/ 543 w 1062"/>
              <a:gd name="T107" fmla="*/ 272 h 664"/>
              <a:gd name="T108" fmla="*/ 534 w 1062"/>
              <a:gd name="T109" fmla="*/ 258 h 664"/>
              <a:gd name="T110" fmla="*/ 708 w 1062"/>
              <a:gd name="T111" fmla="*/ 134 h 664"/>
              <a:gd name="T112" fmla="*/ 745 w 1062"/>
              <a:gd name="T113" fmla="*/ 274 h 664"/>
              <a:gd name="T114" fmla="*/ 672 w 1062"/>
              <a:gd name="T115" fmla="*/ 145 h 664"/>
              <a:gd name="T116" fmla="*/ 679 w 1062"/>
              <a:gd name="T117" fmla="*/ 134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62" h="664">
                <a:moveTo>
                  <a:pt x="1031" y="552"/>
                </a:moveTo>
                <a:lnTo>
                  <a:pt x="1033" y="537"/>
                </a:lnTo>
                <a:lnTo>
                  <a:pt x="1036" y="534"/>
                </a:lnTo>
                <a:lnTo>
                  <a:pt x="1045" y="496"/>
                </a:lnTo>
                <a:lnTo>
                  <a:pt x="1045" y="496"/>
                </a:lnTo>
                <a:lnTo>
                  <a:pt x="1047" y="495"/>
                </a:lnTo>
                <a:lnTo>
                  <a:pt x="1052" y="490"/>
                </a:lnTo>
                <a:lnTo>
                  <a:pt x="1052" y="490"/>
                </a:lnTo>
                <a:lnTo>
                  <a:pt x="1055" y="486"/>
                </a:lnTo>
                <a:lnTo>
                  <a:pt x="1058" y="482"/>
                </a:lnTo>
                <a:lnTo>
                  <a:pt x="1062" y="467"/>
                </a:lnTo>
                <a:lnTo>
                  <a:pt x="1062" y="467"/>
                </a:lnTo>
                <a:lnTo>
                  <a:pt x="1062" y="463"/>
                </a:lnTo>
                <a:lnTo>
                  <a:pt x="1062" y="460"/>
                </a:lnTo>
                <a:lnTo>
                  <a:pt x="1060" y="454"/>
                </a:lnTo>
                <a:lnTo>
                  <a:pt x="1058" y="451"/>
                </a:lnTo>
                <a:lnTo>
                  <a:pt x="1056" y="450"/>
                </a:lnTo>
                <a:lnTo>
                  <a:pt x="1056" y="439"/>
                </a:lnTo>
                <a:lnTo>
                  <a:pt x="1056" y="431"/>
                </a:lnTo>
                <a:lnTo>
                  <a:pt x="1029" y="431"/>
                </a:lnTo>
                <a:lnTo>
                  <a:pt x="1017" y="440"/>
                </a:lnTo>
                <a:lnTo>
                  <a:pt x="985" y="440"/>
                </a:lnTo>
                <a:lnTo>
                  <a:pt x="985" y="425"/>
                </a:lnTo>
                <a:lnTo>
                  <a:pt x="985" y="425"/>
                </a:lnTo>
                <a:lnTo>
                  <a:pt x="979" y="419"/>
                </a:lnTo>
                <a:lnTo>
                  <a:pt x="976" y="415"/>
                </a:lnTo>
                <a:lnTo>
                  <a:pt x="973" y="414"/>
                </a:lnTo>
                <a:lnTo>
                  <a:pt x="973" y="414"/>
                </a:lnTo>
                <a:lnTo>
                  <a:pt x="969" y="414"/>
                </a:lnTo>
                <a:lnTo>
                  <a:pt x="965" y="414"/>
                </a:lnTo>
                <a:lnTo>
                  <a:pt x="958" y="434"/>
                </a:lnTo>
                <a:lnTo>
                  <a:pt x="918" y="434"/>
                </a:lnTo>
                <a:lnTo>
                  <a:pt x="918" y="409"/>
                </a:lnTo>
                <a:lnTo>
                  <a:pt x="902" y="405"/>
                </a:lnTo>
                <a:lnTo>
                  <a:pt x="902" y="362"/>
                </a:lnTo>
                <a:lnTo>
                  <a:pt x="902" y="362"/>
                </a:lnTo>
                <a:lnTo>
                  <a:pt x="905" y="362"/>
                </a:lnTo>
                <a:lnTo>
                  <a:pt x="908" y="359"/>
                </a:lnTo>
                <a:lnTo>
                  <a:pt x="913" y="357"/>
                </a:lnTo>
                <a:lnTo>
                  <a:pt x="914" y="354"/>
                </a:lnTo>
                <a:lnTo>
                  <a:pt x="915" y="350"/>
                </a:lnTo>
                <a:lnTo>
                  <a:pt x="915" y="350"/>
                </a:lnTo>
                <a:lnTo>
                  <a:pt x="915" y="346"/>
                </a:lnTo>
                <a:lnTo>
                  <a:pt x="912" y="344"/>
                </a:lnTo>
                <a:lnTo>
                  <a:pt x="908" y="342"/>
                </a:lnTo>
                <a:lnTo>
                  <a:pt x="902" y="339"/>
                </a:lnTo>
                <a:lnTo>
                  <a:pt x="893" y="338"/>
                </a:lnTo>
                <a:lnTo>
                  <a:pt x="889" y="337"/>
                </a:lnTo>
                <a:lnTo>
                  <a:pt x="818" y="330"/>
                </a:lnTo>
                <a:lnTo>
                  <a:pt x="813" y="318"/>
                </a:lnTo>
                <a:lnTo>
                  <a:pt x="806" y="310"/>
                </a:lnTo>
                <a:lnTo>
                  <a:pt x="806" y="306"/>
                </a:lnTo>
                <a:lnTo>
                  <a:pt x="798" y="306"/>
                </a:lnTo>
                <a:lnTo>
                  <a:pt x="798" y="322"/>
                </a:lnTo>
                <a:lnTo>
                  <a:pt x="788" y="331"/>
                </a:lnTo>
                <a:lnTo>
                  <a:pt x="751" y="331"/>
                </a:lnTo>
                <a:lnTo>
                  <a:pt x="751" y="318"/>
                </a:lnTo>
                <a:lnTo>
                  <a:pt x="773" y="318"/>
                </a:lnTo>
                <a:lnTo>
                  <a:pt x="773" y="278"/>
                </a:lnTo>
                <a:lnTo>
                  <a:pt x="764" y="278"/>
                </a:lnTo>
                <a:lnTo>
                  <a:pt x="722" y="138"/>
                </a:lnTo>
                <a:lnTo>
                  <a:pt x="717" y="131"/>
                </a:lnTo>
                <a:lnTo>
                  <a:pt x="713" y="127"/>
                </a:lnTo>
                <a:lnTo>
                  <a:pt x="662" y="127"/>
                </a:lnTo>
                <a:lnTo>
                  <a:pt x="654" y="119"/>
                </a:lnTo>
                <a:lnTo>
                  <a:pt x="654" y="94"/>
                </a:lnTo>
                <a:lnTo>
                  <a:pt x="657" y="90"/>
                </a:lnTo>
                <a:lnTo>
                  <a:pt x="657" y="0"/>
                </a:lnTo>
                <a:lnTo>
                  <a:pt x="651" y="0"/>
                </a:lnTo>
                <a:lnTo>
                  <a:pt x="651" y="69"/>
                </a:lnTo>
                <a:lnTo>
                  <a:pt x="645" y="82"/>
                </a:lnTo>
                <a:lnTo>
                  <a:pt x="630" y="82"/>
                </a:lnTo>
                <a:lnTo>
                  <a:pt x="630" y="94"/>
                </a:lnTo>
                <a:lnTo>
                  <a:pt x="641" y="94"/>
                </a:lnTo>
                <a:lnTo>
                  <a:pt x="641" y="122"/>
                </a:lnTo>
                <a:lnTo>
                  <a:pt x="627" y="127"/>
                </a:lnTo>
                <a:lnTo>
                  <a:pt x="627" y="137"/>
                </a:lnTo>
                <a:lnTo>
                  <a:pt x="646" y="137"/>
                </a:lnTo>
                <a:lnTo>
                  <a:pt x="646" y="140"/>
                </a:lnTo>
                <a:lnTo>
                  <a:pt x="646" y="140"/>
                </a:lnTo>
                <a:lnTo>
                  <a:pt x="643" y="141"/>
                </a:lnTo>
                <a:lnTo>
                  <a:pt x="640" y="145"/>
                </a:lnTo>
                <a:lnTo>
                  <a:pt x="639" y="150"/>
                </a:lnTo>
                <a:lnTo>
                  <a:pt x="639" y="150"/>
                </a:lnTo>
                <a:lnTo>
                  <a:pt x="639" y="152"/>
                </a:lnTo>
                <a:lnTo>
                  <a:pt x="640" y="154"/>
                </a:lnTo>
                <a:lnTo>
                  <a:pt x="644" y="159"/>
                </a:lnTo>
                <a:lnTo>
                  <a:pt x="649" y="163"/>
                </a:lnTo>
                <a:lnTo>
                  <a:pt x="649" y="171"/>
                </a:lnTo>
                <a:lnTo>
                  <a:pt x="633" y="171"/>
                </a:lnTo>
                <a:lnTo>
                  <a:pt x="627" y="171"/>
                </a:lnTo>
                <a:lnTo>
                  <a:pt x="627" y="182"/>
                </a:lnTo>
                <a:lnTo>
                  <a:pt x="631" y="182"/>
                </a:lnTo>
                <a:lnTo>
                  <a:pt x="631" y="216"/>
                </a:lnTo>
                <a:lnTo>
                  <a:pt x="624" y="216"/>
                </a:lnTo>
                <a:lnTo>
                  <a:pt x="624" y="228"/>
                </a:lnTo>
                <a:lnTo>
                  <a:pt x="636" y="228"/>
                </a:lnTo>
                <a:lnTo>
                  <a:pt x="636" y="275"/>
                </a:lnTo>
                <a:lnTo>
                  <a:pt x="624" y="275"/>
                </a:lnTo>
                <a:lnTo>
                  <a:pt x="624" y="271"/>
                </a:lnTo>
                <a:lnTo>
                  <a:pt x="599" y="271"/>
                </a:lnTo>
                <a:lnTo>
                  <a:pt x="599" y="246"/>
                </a:lnTo>
                <a:lnTo>
                  <a:pt x="608" y="246"/>
                </a:lnTo>
                <a:lnTo>
                  <a:pt x="608" y="236"/>
                </a:lnTo>
                <a:lnTo>
                  <a:pt x="608" y="236"/>
                </a:lnTo>
                <a:lnTo>
                  <a:pt x="590" y="236"/>
                </a:lnTo>
                <a:lnTo>
                  <a:pt x="577" y="236"/>
                </a:lnTo>
                <a:lnTo>
                  <a:pt x="570" y="236"/>
                </a:lnTo>
                <a:lnTo>
                  <a:pt x="570" y="236"/>
                </a:lnTo>
                <a:lnTo>
                  <a:pt x="566" y="231"/>
                </a:lnTo>
                <a:lnTo>
                  <a:pt x="561" y="226"/>
                </a:lnTo>
                <a:lnTo>
                  <a:pt x="556" y="218"/>
                </a:lnTo>
                <a:lnTo>
                  <a:pt x="554" y="217"/>
                </a:lnTo>
                <a:lnTo>
                  <a:pt x="553" y="216"/>
                </a:lnTo>
                <a:lnTo>
                  <a:pt x="553" y="216"/>
                </a:lnTo>
                <a:lnTo>
                  <a:pt x="550" y="218"/>
                </a:lnTo>
                <a:lnTo>
                  <a:pt x="549" y="221"/>
                </a:lnTo>
                <a:lnTo>
                  <a:pt x="549" y="224"/>
                </a:lnTo>
                <a:lnTo>
                  <a:pt x="550" y="241"/>
                </a:lnTo>
                <a:lnTo>
                  <a:pt x="506" y="240"/>
                </a:lnTo>
                <a:lnTo>
                  <a:pt x="506" y="240"/>
                </a:lnTo>
                <a:lnTo>
                  <a:pt x="500" y="241"/>
                </a:lnTo>
                <a:lnTo>
                  <a:pt x="497" y="243"/>
                </a:lnTo>
                <a:lnTo>
                  <a:pt x="496" y="246"/>
                </a:lnTo>
                <a:lnTo>
                  <a:pt x="494" y="247"/>
                </a:lnTo>
                <a:lnTo>
                  <a:pt x="494" y="247"/>
                </a:lnTo>
                <a:lnTo>
                  <a:pt x="496" y="249"/>
                </a:lnTo>
                <a:lnTo>
                  <a:pt x="498" y="250"/>
                </a:lnTo>
                <a:lnTo>
                  <a:pt x="503" y="252"/>
                </a:lnTo>
                <a:lnTo>
                  <a:pt x="510" y="253"/>
                </a:lnTo>
                <a:lnTo>
                  <a:pt x="510" y="256"/>
                </a:lnTo>
                <a:lnTo>
                  <a:pt x="499" y="271"/>
                </a:lnTo>
                <a:lnTo>
                  <a:pt x="487" y="271"/>
                </a:lnTo>
                <a:lnTo>
                  <a:pt x="487" y="275"/>
                </a:lnTo>
                <a:lnTo>
                  <a:pt x="478" y="275"/>
                </a:lnTo>
                <a:lnTo>
                  <a:pt x="478" y="275"/>
                </a:lnTo>
                <a:lnTo>
                  <a:pt x="477" y="275"/>
                </a:lnTo>
                <a:lnTo>
                  <a:pt x="475" y="273"/>
                </a:lnTo>
                <a:lnTo>
                  <a:pt x="472" y="271"/>
                </a:lnTo>
                <a:lnTo>
                  <a:pt x="466" y="271"/>
                </a:lnTo>
                <a:lnTo>
                  <a:pt x="466" y="271"/>
                </a:lnTo>
                <a:lnTo>
                  <a:pt x="462" y="271"/>
                </a:lnTo>
                <a:lnTo>
                  <a:pt x="459" y="273"/>
                </a:lnTo>
                <a:lnTo>
                  <a:pt x="457" y="277"/>
                </a:lnTo>
                <a:lnTo>
                  <a:pt x="454" y="280"/>
                </a:lnTo>
                <a:lnTo>
                  <a:pt x="451" y="287"/>
                </a:lnTo>
                <a:lnTo>
                  <a:pt x="448" y="291"/>
                </a:lnTo>
                <a:lnTo>
                  <a:pt x="448" y="314"/>
                </a:lnTo>
                <a:lnTo>
                  <a:pt x="438" y="314"/>
                </a:lnTo>
                <a:lnTo>
                  <a:pt x="438" y="314"/>
                </a:lnTo>
                <a:lnTo>
                  <a:pt x="435" y="310"/>
                </a:lnTo>
                <a:lnTo>
                  <a:pt x="432" y="306"/>
                </a:lnTo>
                <a:lnTo>
                  <a:pt x="430" y="305"/>
                </a:lnTo>
                <a:lnTo>
                  <a:pt x="428" y="305"/>
                </a:lnTo>
                <a:lnTo>
                  <a:pt x="428" y="305"/>
                </a:lnTo>
                <a:lnTo>
                  <a:pt x="426" y="305"/>
                </a:lnTo>
                <a:lnTo>
                  <a:pt x="423" y="306"/>
                </a:lnTo>
                <a:lnTo>
                  <a:pt x="422" y="310"/>
                </a:lnTo>
                <a:lnTo>
                  <a:pt x="422" y="316"/>
                </a:lnTo>
                <a:lnTo>
                  <a:pt x="407" y="320"/>
                </a:lnTo>
                <a:lnTo>
                  <a:pt x="407" y="320"/>
                </a:lnTo>
                <a:lnTo>
                  <a:pt x="406" y="318"/>
                </a:lnTo>
                <a:lnTo>
                  <a:pt x="403" y="314"/>
                </a:lnTo>
                <a:lnTo>
                  <a:pt x="401" y="313"/>
                </a:lnTo>
                <a:lnTo>
                  <a:pt x="397" y="312"/>
                </a:lnTo>
                <a:lnTo>
                  <a:pt x="394" y="312"/>
                </a:lnTo>
                <a:lnTo>
                  <a:pt x="389" y="312"/>
                </a:lnTo>
                <a:lnTo>
                  <a:pt x="389" y="312"/>
                </a:lnTo>
                <a:lnTo>
                  <a:pt x="385" y="314"/>
                </a:lnTo>
                <a:lnTo>
                  <a:pt x="382" y="317"/>
                </a:lnTo>
                <a:lnTo>
                  <a:pt x="381" y="320"/>
                </a:lnTo>
                <a:lnTo>
                  <a:pt x="381" y="325"/>
                </a:lnTo>
                <a:lnTo>
                  <a:pt x="381" y="332"/>
                </a:lnTo>
                <a:lnTo>
                  <a:pt x="382" y="335"/>
                </a:lnTo>
                <a:lnTo>
                  <a:pt x="374" y="344"/>
                </a:lnTo>
                <a:lnTo>
                  <a:pt x="363" y="414"/>
                </a:lnTo>
                <a:lnTo>
                  <a:pt x="363" y="414"/>
                </a:lnTo>
                <a:lnTo>
                  <a:pt x="260" y="426"/>
                </a:lnTo>
                <a:lnTo>
                  <a:pt x="187" y="435"/>
                </a:lnTo>
                <a:lnTo>
                  <a:pt x="153" y="440"/>
                </a:lnTo>
                <a:lnTo>
                  <a:pt x="153" y="440"/>
                </a:lnTo>
                <a:lnTo>
                  <a:pt x="151" y="444"/>
                </a:lnTo>
                <a:lnTo>
                  <a:pt x="146" y="451"/>
                </a:lnTo>
                <a:lnTo>
                  <a:pt x="135" y="472"/>
                </a:lnTo>
                <a:lnTo>
                  <a:pt x="122" y="503"/>
                </a:lnTo>
                <a:lnTo>
                  <a:pt x="122" y="503"/>
                </a:lnTo>
                <a:lnTo>
                  <a:pt x="115" y="502"/>
                </a:lnTo>
                <a:lnTo>
                  <a:pt x="108" y="501"/>
                </a:lnTo>
                <a:lnTo>
                  <a:pt x="99" y="499"/>
                </a:lnTo>
                <a:lnTo>
                  <a:pt x="99" y="499"/>
                </a:lnTo>
                <a:lnTo>
                  <a:pt x="95" y="501"/>
                </a:lnTo>
                <a:lnTo>
                  <a:pt x="91" y="501"/>
                </a:lnTo>
                <a:lnTo>
                  <a:pt x="85" y="504"/>
                </a:lnTo>
                <a:lnTo>
                  <a:pt x="81" y="508"/>
                </a:lnTo>
                <a:lnTo>
                  <a:pt x="80" y="509"/>
                </a:lnTo>
                <a:lnTo>
                  <a:pt x="80" y="509"/>
                </a:lnTo>
                <a:lnTo>
                  <a:pt x="78" y="506"/>
                </a:lnTo>
                <a:lnTo>
                  <a:pt x="75" y="501"/>
                </a:lnTo>
                <a:lnTo>
                  <a:pt x="69" y="493"/>
                </a:lnTo>
                <a:lnTo>
                  <a:pt x="65" y="491"/>
                </a:lnTo>
                <a:lnTo>
                  <a:pt x="61" y="489"/>
                </a:lnTo>
                <a:lnTo>
                  <a:pt x="61" y="489"/>
                </a:lnTo>
                <a:lnTo>
                  <a:pt x="56" y="488"/>
                </a:lnTo>
                <a:lnTo>
                  <a:pt x="52" y="488"/>
                </a:lnTo>
                <a:lnTo>
                  <a:pt x="48" y="489"/>
                </a:lnTo>
                <a:lnTo>
                  <a:pt x="44" y="490"/>
                </a:lnTo>
                <a:lnTo>
                  <a:pt x="38" y="493"/>
                </a:lnTo>
                <a:lnTo>
                  <a:pt x="36" y="496"/>
                </a:lnTo>
                <a:lnTo>
                  <a:pt x="36" y="496"/>
                </a:lnTo>
                <a:lnTo>
                  <a:pt x="35" y="492"/>
                </a:lnTo>
                <a:lnTo>
                  <a:pt x="33" y="490"/>
                </a:lnTo>
                <a:lnTo>
                  <a:pt x="32" y="489"/>
                </a:lnTo>
                <a:lnTo>
                  <a:pt x="32" y="489"/>
                </a:lnTo>
                <a:lnTo>
                  <a:pt x="26" y="488"/>
                </a:lnTo>
                <a:lnTo>
                  <a:pt x="18" y="489"/>
                </a:lnTo>
                <a:lnTo>
                  <a:pt x="13" y="491"/>
                </a:lnTo>
                <a:lnTo>
                  <a:pt x="8" y="493"/>
                </a:lnTo>
                <a:lnTo>
                  <a:pt x="5" y="497"/>
                </a:lnTo>
                <a:lnTo>
                  <a:pt x="2" y="502"/>
                </a:lnTo>
                <a:lnTo>
                  <a:pt x="2" y="502"/>
                </a:lnTo>
                <a:lnTo>
                  <a:pt x="0" y="512"/>
                </a:lnTo>
                <a:lnTo>
                  <a:pt x="0" y="517"/>
                </a:lnTo>
                <a:lnTo>
                  <a:pt x="0" y="523"/>
                </a:lnTo>
                <a:lnTo>
                  <a:pt x="1" y="528"/>
                </a:lnTo>
                <a:lnTo>
                  <a:pt x="4" y="533"/>
                </a:lnTo>
                <a:lnTo>
                  <a:pt x="6" y="536"/>
                </a:lnTo>
                <a:lnTo>
                  <a:pt x="11" y="540"/>
                </a:lnTo>
                <a:lnTo>
                  <a:pt x="11" y="540"/>
                </a:lnTo>
                <a:lnTo>
                  <a:pt x="16" y="542"/>
                </a:lnTo>
                <a:lnTo>
                  <a:pt x="20" y="543"/>
                </a:lnTo>
                <a:lnTo>
                  <a:pt x="24" y="542"/>
                </a:lnTo>
                <a:lnTo>
                  <a:pt x="27" y="542"/>
                </a:lnTo>
                <a:lnTo>
                  <a:pt x="32" y="540"/>
                </a:lnTo>
                <a:lnTo>
                  <a:pt x="33" y="537"/>
                </a:lnTo>
                <a:lnTo>
                  <a:pt x="33" y="537"/>
                </a:lnTo>
                <a:lnTo>
                  <a:pt x="35" y="540"/>
                </a:lnTo>
                <a:lnTo>
                  <a:pt x="37" y="544"/>
                </a:lnTo>
                <a:lnTo>
                  <a:pt x="42" y="550"/>
                </a:lnTo>
                <a:lnTo>
                  <a:pt x="45" y="552"/>
                </a:lnTo>
                <a:lnTo>
                  <a:pt x="49" y="553"/>
                </a:lnTo>
                <a:lnTo>
                  <a:pt x="49" y="553"/>
                </a:lnTo>
                <a:lnTo>
                  <a:pt x="53" y="554"/>
                </a:lnTo>
                <a:lnTo>
                  <a:pt x="58" y="553"/>
                </a:lnTo>
                <a:lnTo>
                  <a:pt x="67" y="552"/>
                </a:lnTo>
                <a:lnTo>
                  <a:pt x="74" y="548"/>
                </a:lnTo>
                <a:lnTo>
                  <a:pt x="74" y="548"/>
                </a:lnTo>
                <a:lnTo>
                  <a:pt x="76" y="550"/>
                </a:lnTo>
                <a:lnTo>
                  <a:pt x="82" y="561"/>
                </a:lnTo>
                <a:lnTo>
                  <a:pt x="82" y="561"/>
                </a:lnTo>
                <a:lnTo>
                  <a:pt x="84" y="563"/>
                </a:lnTo>
                <a:lnTo>
                  <a:pt x="87" y="566"/>
                </a:lnTo>
                <a:lnTo>
                  <a:pt x="94" y="569"/>
                </a:lnTo>
                <a:lnTo>
                  <a:pt x="101" y="573"/>
                </a:lnTo>
                <a:lnTo>
                  <a:pt x="101" y="573"/>
                </a:lnTo>
                <a:lnTo>
                  <a:pt x="108" y="579"/>
                </a:lnTo>
                <a:lnTo>
                  <a:pt x="116" y="589"/>
                </a:lnTo>
                <a:lnTo>
                  <a:pt x="129" y="607"/>
                </a:lnTo>
                <a:lnTo>
                  <a:pt x="129" y="607"/>
                </a:lnTo>
                <a:lnTo>
                  <a:pt x="136" y="617"/>
                </a:lnTo>
                <a:lnTo>
                  <a:pt x="142" y="626"/>
                </a:lnTo>
                <a:lnTo>
                  <a:pt x="146" y="633"/>
                </a:lnTo>
                <a:lnTo>
                  <a:pt x="148" y="640"/>
                </a:lnTo>
                <a:lnTo>
                  <a:pt x="151" y="650"/>
                </a:lnTo>
                <a:lnTo>
                  <a:pt x="151" y="652"/>
                </a:lnTo>
                <a:lnTo>
                  <a:pt x="163" y="664"/>
                </a:lnTo>
                <a:lnTo>
                  <a:pt x="549" y="657"/>
                </a:lnTo>
                <a:lnTo>
                  <a:pt x="1031" y="552"/>
                </a:lnTo>
                <a:close/>
                <a:moveTo>
                  <a:pt x="128" y="503"/>
                </a:moveTo>
                <a:lnTo>
                  <a:pt x="128" y="503"/>
                </a:lnTo>
                <a:lnTo>
                  <a:pt x="140" y="476"/>
                </a:lnTo>
                <a:lnTo>
                  <a:pt x="149" y="456"/>
                </a:lnTo>
                <a:lnTo>
                  <a:pt x="154" y="446"/>
                </a:lnTo>
                <a:lnTo>
                  <a:pt x="154" y="446"/>
                </a:lnTo>
                <a:lnTo>
                  <a:pt x="158" y="445"/>
                </a:lnTo>
                <a:lnTo>
                  <a:pt x="160" y="445"/>
                </a:lnTo>
                <a:lnTo>
                  <a:pt x="165" y="444"/>
                </a:lnTo>
                <a:lnTo>
                  <a:pt x="165" y="444"/>
                </a:lnTo>
                <a:lnTo>
                  <a:pt x="263" y="432"/>
                </a:lnTo>
                <a:lnTo>
                  <a:pt x="363" y="419"/>
                </a:lnTo>
                <a:lnTo>
                  <a:pt x="363" y="419"/>
                </a:lnTo>
                <a:lnTo>
                  <a:pt x="363" y="422"/>
                </a:lnTo>
                <a:lnTo>
                  <a:pt x="361" y="429"/>
                </a:lnTo>
                <a:lnTo>
                  <a:pt x="358" y="440"/>
                </a:lnTo>
                <a:lnTo>
                  <a:pt x="337" y="446"/>
                </a:lnTo>
                <a:lnTo>
                  <a:pt x="337" y="446"/>
                </a:lnTo>
                <a:lnTo>
                  <a:pt x="333" y="444"/>
                </a:lnTo>
                <a:lnTo>
                  <a:pt x="327" y="441"/>
                </a:lnTo>
                <a:lnTo>
                  <a:pt x="318" y="440"/>
                </a:lnTo>
                <a:lnTo>
                  <a:pt x="318" y="440"/>
                </a:lnTo>
                <a:lnTo>
                  <a:pt x="314" y="441"/>
                </a:lnTo>
                <a:lnTo>
                  <a:pt x="311" y="442"/>
                </a:lnTo>
                <a:lnTo>
                  <a:pt x="308" y="445"/>
                </a:lnTo>
                <a:lnTo>
                  <a:pt x="306" y="447"/>
                </a:lnTo>
                <a:lnTo>
                  <a:pt x="305" y="453"/>
                </a:lnTo>
                <a:lnTo>
                  <a:pt x="305" y="456"/>
                </a:lnTo>
                <a:lnTo>
                  <a:pt x="305" y="456"/>
                </a:lnTo>
                <a:lnTo>
                  <a:pt x="298" y="457"/>
                </a:lnTo>
                <a:lnTo>
                  <a:pt x="292" y="459"/>
                </a:lnTo>
                <a:lnTo>
                  <a:pt x="287" y="464"/>
                </a:lnTo>
                <a:lnTo>
                  <a:pt x="287" y="464"/>
                </a:lnTo>
                <a:lnTo>
                  <a:pt x="285" y="469"/>
                </a:lnTo>
                <a:lnTo>
                  <a:pt x="283" y="473"/>
                </a:lnTo>
                <a:lnTo>
                  <a:pt x="281" y="480"/>
                </a:lnTo>
                <a:lnTo>
                  <a:pt x="281" y="480"/>
                </a:lnTo>
                <a:lnTo>
                  <a:pt x="278" y="498"/>
                </a:lnTo>
                <a:lnTo>
                  <a:pt x="276" y="511"/>
                </a:lnTo>
                <a:lnTo>
                  <a:pt x="128" y="503"/>
                </a:lnTo>
                <a:close/>
                <a:moveTo>
                  <a:pt x="524" y="250"/>
                </a:moveTo>
                <a:lnTo>
                  <a:pt x="550" y="253"/>
                </a:lnTo>
                <a:lnTo>
                  <a:pt x="553" y="246"/>
                </a:lnTo>
                <a:lnTo>
                  <a:pt x="587" y="246"/>
                </a:lnTo>
                <a:lnTo>
                  <a:pt x="587" y="266"/>
                </a:lnTo>
                <a:lnTo>
                  <a:pt x="577" y="266"/>
                </a:lnTo>
                <a:lnTo>
                  <a:pt x="577" y="266"/>
                </a:lnTo>
                <a:lnTo>
                  <a:pt x="576" y="275"/>
                </a:lnTo>
                <a:lnTo>
                  <a:pt x="575" y="284"/>
                </a:lnTo>
                <a:lnTo>
                  <a:pt x="575" y="284"/>
                </a:lnTo>
                <a:lnTo>
                  <a:pt x="554" y="284"/>
                </a:lnTo>
                <a:lnTo>
                  <a:pt x="531" y="284"/>
                </a:lnTo>
                <a:lnTo>
                  <a:pt x="531" y="284"/>
                </a:lnTo>
                <a:lnTo>
                  <a:pt x="534" y="282"/>
                </a:lnTo>
                <a:lnTo>
                  <a:pt x="537" y="280"/>
                </a:lnTo>
                <a:lnTo>
                  <a:pt x="542" y="275"/>
                </a:lnTo>
                <a:lnTo>
                  <a:pt x="543" y="272"/>
                </a:lnTo>
                <a:lnTo>
                  <a:pt x="543" y="268"/>
                </a:lnTo>
                <a:lnTo>
                  <a:pt x="543" y="268"/>
                </a:lnTo>
                <a:lnTo>
                  <a:pt x="542" y="265"/>
                </a:lnTo>
                <a:lnTo>
                  <a:pt x="540" y="261"/>
                </a:lnTo>
                <a:lnTo>
                  <a:pt x="537" y="260"/>
                </a:lnTo>
                <a:lnTo>
                  <a:pt x="534" y="258"/>
                </a:lnTo>
                <a:lnTo>
                  <a:pt x="526" y="256"/>
                </a:lnTo>
                <a:lnTo>
                  <a:pt x="524" y="256"/>
                </a:lnTo>
                <a:lnTo>
                  <a:pt x="524" y="250"/>
                </a:lnTo>
                <a:close/>
                <a:moveTo>
                  <a:pt x="679" y="134"/>
                </a:moveTo>
                <a:lnTo>
                  <a:pt x="708" y="134"/>
                </a:lnTo>
                <a:lnTo>
                  <a:pt x="708" y="134"/>
                </a:lnTo>
                <a:lnTo>
                  <a:pt x="711" y="137"/>
                </a:lnTo>
                <a:lnTo>
                  <a:pt x="716" y="138"/>
                </a:lnTo>
                <a:lnTo>
                  <a:pt x="716" y="138"/>
                </a:lnTo>
                <a:lnTo>
                  <a:pt x="758" y="278"/>
                </a:lnTo>
                <a:lnTo>
                  <a:pt x="745" y="284"/>
                </a:lnTo>
                <a:lnTo>
                  <a:pt x="745" y="274"/>
                </a:lnTo>
                <a:lnTo>
                  <a:pt x="691" y="274"/>
                </a:lnTo>
                <a:lnTo>
                  <a:pt x="662" y="191"/>
                </a:lnTo>
                <a:lnTo>
                  <a:pt x="662" y="157"/>
                </a:lnTo>
                <a:lnTo>
                  <a:pt x="670" y="146"/>
                </a:lnTo>
                <a:lnTo>
                  <a:pt x="670" y="146"/>
                </a:lnTo>
                <a:lnTo>
                  <a:pt x="672" y="145"/>
                </a:lnTo>
                <a:lnTo>
                  <a:pt x="677" y="141"/>
                </a:lnTo>
                <a:lnTo>
                  <a:pt x="677" y="141"/>
                </a:lnTo>
                <a:lnTo>
                  <a:pt x="678" y="140"/>
                </a:lnTo>
                <a:lnTo>
                  <a:pt x="679" y="138"/>
                </a:lnTo>
                <a:lnTo>
                  <a:pt x="679" y="134"/>
                </a:lnTo>
                <a:lnTo>
                  <a:pt x="679" y="13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2"/>
          <p:cNvSpPr>
            <a:spLocks noEditPoints="1"/>
          </p:cNvSpPr>
          <p:nvPr/>
        </p:nvSpPr>
        <p:spPr bwMode="auto">
          <a:xfrm>
            <a:off x="5957287" y="3243738"/>
            <a:ext cx="1758938" cy="471910"/>
          </a:xfrm>
          <a:custGeom>
            <a:avLst/>
            <a:gdLst>
              <a:gd name="T0" fmla="*/ 845 w 1517"/>
              <a:gd name="T1" fmla="*/ 399 h 407"/>
              <a:gd name="T2" fmla="*/ 917 w 1517"/>
              <a:gd name="T3" fmla="*/ 400 h 407"/>
              <a:gd name="T4" fmla="*/ 981 w 1517"/>
              <a:gd name="T5" fmla="*/ 397 h 407"/>
              <a:gd name="T6" fmla="*/ 1075 w 1517"/>
              <a:gd name="T7" fmla="*/ 391 h 407"/>
              <a:gd name="T8" fmla="*/ 1204 w 1517"/>
              <a:gd name="T9" fmla="*/ 387 h 407"/>
              <a:gd name="T10" fmla="*/ 1426 w 1517"/>
              <a:gd name="T11" fmla="*/ 353 h 407"/>
              <a:gd name="T12" fmla="*/ 1507 w 1517"/>
              <a:gd name="T13" fmla="*/ 252 h 407"/>
              <a:gd name="T14" fmla="*/ 1514 w 1517"/>
              <a:gd name="T15" fmla="*/ 234 h 407"/>
              <a:gd name="T16" fmla="*/ 1447 w 1517"/>
              <a:gd name="T17" fmla="*/ 139 h 407"/>
              <a:gd name="T18" fmla="*/ 1433 w 1517"/>
              <a:gd name="T19" fmla="*/ 130 h 407"/>
              <a:gd name="T20" fmla="*/ 1149 w 1517"/>
              <a:gd name="T21" fmla="*/ 154 h 407"/>
              <a:gd name="T22" fmla="*/ 1130 w 1517"/>
              <a:gd name="T23" fmla="*/ 142 h 407"/>
              <a:gd name="T24" fmla="*/ 934 w 1517"/>
              <a:gd name="T25" fmla="*/ 129 h 407"/>
              <a:gd name="T26" fmla="*/ 543 w 1517"/>
              <a:gd name="T27" fmla="*/ 6 h 407"/>
              <a:gd name="T28" fmla="*/ 423 w 1517"/>
              <a:gd name="T29" fmla="*/ 36 h 407"/>
              <a:gd name="T30" fmla="*/ 408 w 1517"/>
              <a:gd name="T31" fmla="*/ 54 h 407"/>
              <a:gd name="T32" fmla="*/ 472 w 1517"/>
              <a:gd name="T33" fmla="*/ 84 h 407"/>
              <a:gd name="T34" fmla="*/ 414 w 1517"/>
              <a:gd name="T35" fmla="*/ 171 h 407"/>
              <a:gd name="T36" fmla="*/ 393 w 1517"/>
              <a:gd name="T37" fmla="*/ 228 h 407"/>
              <a:gd name="T38" fmla="*/ 315 w 1517"/>
              <a:gd name="T39" fmla="*/ 185 h 407"/>
              <a:gd name="T40" fmla="*/ 152 w 1517"/>
              <a:gd name="T41" fmla="*/ 189 h 407"/>
              <a:gd name="T42" fmla="*/ 75 w 1517"/>
              <a:gd name="T43" fmla="*/ 265 h 407"/>
              <a:gd name="T44" fmla="*/ 15 w 1517"/>
              <a:gd name="T45" fmla="*/ 283 h 407"/>
              <a:gd name="T46" fmla="*/ 8 w 1517"/>
              <a:gd name="T47" fmla="*/ 393 h 407"/>
              <a:gd name="T48" fmla="*/ 62 w 1517"/>
              <a:gd name="T49" fmla="*/ 403 h 407"/>
              <a:gd name="T50" fmla="*/ 239 w 1517"/>
              <a:gd name="T51" fmla="*/ 399 h 407"/>
              <a:gd name="T52" fmla="*/ 384 w 1517"/>
              <a:gd name="T53" fmla="*/ 400 h 407"/>
              <a:gd name="T54" fmla="*/ 473 w 1517"/>
              <a:gd name="T55" fmla="*/ 399 h 407"/>
              <a:gd name="T56" fmla="*/ 533 w 1517"/>
              <a:gd name="T57" fmla="*/ 406 h 407"/>
              <a:gd name="T58" fmla="*/ 644 w 1517"/>
              <a:gd name="T59" fmla="*/ 397 h 407"/>
              <a:gd name="T60" fmla="*/ 730 w 1517"/>
              <a:gd name="T61" fmla="*/ 404 h 407"/>
              <a:gd name="T62" fmla="*/ 763 w 1517"/>
              <a:gd name="T63" fmla="*/ 399 h 407"/>
              <a:gd name="T64" fmla="*/ 802 w 1517"/>
              <a:gd name="T65" fmla="*/ 401 h 407"/>
              <a:gd name="T66" fmla="*/ 1434 w 1517"/>
              <a:gd name="T67" fmla="*/ 154 h 407"/>
              <a:gd name="T68" fmla="*/ 1418 w 1517"/>
              <a:gd name="T69" fmla="*/ 138 h 407"/>
              <a:gd name="T70" fmla="*/ 1479 w 1517"/>
              <a:gd name="T71" fmla="*/ 228 h 407"/>
              <a:gd name="T72" fmla="*/ 1440 w 1517"/>
              <a:gd name="T73" fmla="*/ 230 h 407"/>
              <a:gd name="T74" fmla="*/ 1371 w 1517"/>
              <a:gd name="T75" fmla="*/ 145 h 407"/>
              <a:gd name="T76" fmla="*/ 1337 w 1517"/>
              <a:gd name="T77" fmla="*/ 231 h 407"/>
              <a:gd name="T78" fmla="*/ 1304 w 1517"/>
              <a:gd name="T79" fmla="*/ 230 h 407"/>
              <a:gd name="T80" fmla="*/ 1299 w 1517"/>
              <a:gd name="T81" fmla="*/ 149 h 407"/>
              <a:gd name="T82" fmla="*/ 1297 w 1517"/>
              <a:gd name="T83" fmla="*/ 149 h 407"/>
              <a:gd name="T84" fmla="*/ 1255 w 1517"/>
              <a:gd name="T85" fmla="*/ 196 h 407"/>
              <a:gd name="T86" fmla="*/ 1188 w 1517"/>
              <a:gd name="T87" fmla="*/ 230 h 407"/>
              <a:gd name="T88" fmla="*/ 1172 w 1517"/>
              <a:gd name="T89" fmla="*/ 182 h 407"/>
              <a:gd name="T90" fmla="*/ 1170 w 1517"/>
              <a:gd name="T91" fmla="*/ 181 h 407"/>
              <a:gd name="T92" fmla="*/ 1170 w 1517"/>
              <a:gd name="T93" fmla="*/ 181 h 407"/>
              <a:gd name="T94" fmla="*/ 1139 w 1517"/>
              <a:gd name="T95" fmla="*/ 171 h 407"/>
              <a:gd name="T96" fmla="*/ 1109 w 1517"/>
              <a:gd name="T97" fmla="*/ 160 h 407"/>
              <a:gd name="T98" fmla="*/ 947 w 1517"/>
              <a:gd name="T99" fmla="*/ 147 h 407"/>
              <a:gd name="T100" fmla="*/ 1105 w 1517"/>
              <a:gd name="T101" fmla="*/ 156 h 407"/>
              <a:gd name="T102" fmla="*/ 312 w 1517"/>
              <a:gd name="T103" fmla="*/ 236 h 407"/>
              <a:gd name="T104" fmla="*/ 316 w 1517"/>
              <a:gd name="T105" fmla="*/ 224 h 407"/>
              <a:gd name="T106" fmla="*/ 155 w 1517"/>
              <a:gd name="T107" fmla="*/ 258 h 407"/>
              <a:gd name="T108" fmla="*/ 1226 w 1517"/>
              <a:gd name="T109" fmla="*/ 136 h 407"/>
              <a:gd name="T110" fmla="*/ 1228 w 1517"/>
              <a:gd name="T111" fmla="*/ 149 h 407"/>
              <a:gd name="T112" fmla="*/ 1299 w 1517"/>
              <a:gd name="T113" fmla="*/ 135 h 407"/>
              <a:gd name="T114" fmla="*/ 233 w 1517"/>
              <a:gd name="T115" fmla="*/ 187 h 407"/>
              <a:gd name="T116" fmla="*/ 310 w 1517"/>
              <a:gd name="T117" fmla="*/ 186 h 407"/>
              <a:gd name="T118" fmla="*/ 237 w 1517"/>
              <a:gd name="T119" fmla="*/ 22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17" h="407">
                <a:moveTo>
                  <a:pt x="802" y="401"/>
                </a:moveTo>
                <a:lnTo>
                  <a:pt x="802" y="401"/>
                </a:lnTo>
                <a:lnTo>
                  <a:pt x="821" y="400"/>
                </a:lnTo>
                <a:lnTo>
                  <a:pt x="834" y="399"/>
                </a:lnTo>
                <a:lnTo>
                  <a:pt x="845" y="399"/>
                </a:lnTo>
                <a:lnTo>
                  <a:pt x="845" y="399"/>
                </a:lnTo>
                <a:lnTo>
                  <a:pt x="865" y="401"/>
                </a:lnTo>
                <a:lnTo>
                  <a:pt x="879" y="401"/>
                </a:lnTo>
                <a:lnTo>
                  <a:pt x="900" y="401"/>
                </a:lnTo>
                <a:lnTo>
                  <a:pt x="900" y="401"/>
                </a:lnTo>
                <a:lnTo>
                  <a:pt x="909" y="401"/>
                </a:lnTo>
                <a:lnTo>
                  <a:pt x="917" y="400"/>
                </a:lnTo>
                <a:lnTo>
                  <a:pt x="933" y="397"/>
                </a:lnTo>
                <a:lnTo>
                  <a:pt x="941" y="396"/>
                </a:lnTo>
                <a:lnTo>
                  <a:pt x="952" y="394"/>
                </a:lnTo>
                <a:lnTo>
                  <a:pt x="965" y="394"/>
                </a:lnTo>
                <a:lnTo>
                  <a:pt x="981" y="397"/>
                </a:lnTo>
                <a:lnTo>
                  <a:pt x="981" y="397"/>
                </a:lnTo>
                <a:lnTo>
                  <a:pt x="999" y="398"/>
                </a:lnTo>
                <a:lnTo>
                  <a:pt x="1015" y="398"/>
                </a:lnTo>
                <a:lnTo>
                  <a:pt x="1028" y="397"/>
                </a:lnTo>
                <a:lnTo>
                  <a:pt x="1040" y="396"/>
                </a:lnTo>
                <a:lnTo>
                  <a:pt x="1063" y="392"/>
                </a:lnTo>
                <a:lnTo>
                  <a:pt x="1075" y="391"/>
                </a:lnTo>
                <a:lnTo>
                  <a:pt x="1089" y="391"/>
                </a:lnTo>
                <a:lnTo>
                  <a:pt x="1089" y="391"/>
                </a:lnTo>
                <a:lnTo>
                  <a:pt x="1119" y="391"/>
                </a:lnTo>
                <a:lnTo>
                  <a:pt x="1149" y="390"/>
                </a:lnTo>
                <a:lnTo>
                  <a:pt x="1177" y="387"/>
                </a:lnTo>
                <a:lnTo>
                  <a:pt x="1204" y="387"/>
                </a:lnTo>
                <a:lnTo>
                  <a:pt x="1204" y="387"/>
                </a:lnTo>
                <a:lnTo>
                  <a:pt x="1395" y="386"/>
                </a:lnTo>
                <a:lnTo>
                  <a:pt x="1401" y="383"/>
                </a:lnTo>
                <a:lnTo>
                  <a:pt x="1401" y="383"/>
                </a:lnTo>
                <a:lnTo>
                  <a:pt x="1413" y="368"/>
                </a:lnTo>
                <a:lnTo>
                  <a:pt x="1426" y="353"/>
                </a:lnTo>
                <a:lnTo>
                  <a:pt x="1441" y="333"/>
                </a:lnTo>
                <a:lnTo>
                  <a:pt x="1441" y="333"/>
                </a:lnTo>
                <a:lnTo>
                  <a:pt x="1462" y="308"/>
                </a:lnTo>
                <a:lnTo>
                  <a:pt x="1482" y="282"/>
                </a:lnTo>
                <a:lnTo>
                  <a:pt x="1507" y="252"/>
                </a:lnTo>
                <a:lnTo>
                  <a:pt x="1507" y="252"/>
                </a:lnTo>
                <a:lnTo>
                  <a:pt x="1516" y="245"/>
                </a:lnTo>
                <a:lnTo>
                  <a:pt x="1516" y="245"/>
                </a:lnTo>
                <a:lnTo>
                  <a:pt x="1517" y="244"/>
                </a:lnTo>
                <a:lnTo>
                  <a:pt x="1517" y="241"/>
                </a:lnTo>
                <a:lnTo>
                  <a:pt x="1516" y="238"/>
                </a:lnTo>
                <a:lnTo>
                  <a:pt x="1514" y="234"/>
                </a:lnTo>
                <a:lnTo>
                  <a:pt x="1514" y="234"/>
                </a:lnTo>
                <a:lnTo>
                  <a:pt x="1510" y="232"/>
                </a:lnTo>
                <a:lnTo>
                  <a:pt x="1503" y="231"/>
                </a:lnTo>
                <a:lnTo>
                  <a:pt x="1483" y="228"/>
                </a:lnTo>
                <a:lnTo>
                  <a:pt x="1447" y="139"/>
                </a:lnTo>
                <a:lnTo>
                  <a:pt x="1447" y="139"/>
                </a:lnTo>
                <a:lnTo>
                  <a:pt x="1446" y="138"/>
                </a:lnTo>
                <a:lnTo>
                  <a:pt x="1441" y="132"/>
                </a:lnTo>
                <a:lnTo>
                  <a:pt x="1441" y="132"/>
                </a:lnTo>
                <a:lnTo>
                  <a:pt x="1439" y="130"/>
                </a:lnTo>
                <a:lnTo>
                  <a:pt x="1435" y="130"/>
                </a:lnTo>
                <a:lnTo>
                  <a:pt x="1433" y="130"/>
                </a:lnTo>
                <a:lnTo>
                  <a:pt x="1164" y="134"/>
                </a:lnTo>
                <a:lnTo>
                  <a:pt x="1164" y="134"/>
                </a:lnTo>
                <a:lnTo>
                  <a:pt x="1163" y="135"/>
                </a:lnTo>
                <a:lnTo>
                  <a:pt x="1158" y="136"/>
                </a:lnTo>
                <a:lnTo>
                  <a:pt x="1158" y="136"/>
                </a:lnTo>
                <a:lnTo>
                  <a:pt x="1149" y="154"/>
                </a:lnTo>
                <a:lnTo>
                  <a:pt x="1133" y="154"/>
                </a:lnTo>
                <a:lnTo>
                  <a:pt x="1133" y="154"/>
                </a:lnTo>
                <a:lnTo>
                  <a:pt x="1133" y="148"/>
                </a:lnTo>
                <a:lnTo>
                  <a:pt x="1133" y="148"/>
                </a:lnTo>
                <a:lnTo>
                  <a:pt x="1132" y="144"/>
                </a:lnTo>
                <a:lnTo>
                  <a:pt x="1130" y="142"/>
                </a:lnTo>
                <a:lnTo>
                  <a:pt x="1124" y="137"/>
                </a:lnTo>
                <a:lnTo>
                  <a:pt x="1124" y="137"/>
                </a:lnTo>
                <a:lnTo>
                  <a:pt x="1098" y="136"/>
                </a:lnTo>
                <a:lnTo>
                  <a:pt x="1042" y="135"/>
                </a:lnTo>
                <a:lnTo>
                  <a:pt x="935" y="131"/>
                </a:lnTo>
                <a:lnTo>
                  <a:pt x="934" y="129"/>
                </a:lnTo>
                <a:lnTo>
                  <a:pt x="923" y="122"/>
                </a:lnTo>
                <a:lnTo>
                  <a:pt x="847" y="46"/>
                </a:lnTo>
                <a:lnTo>
                  <a:pt x="837" y="46"/>
                </a:lnTo>
                <a:lnTo>
                  <a:pt x="755" y="45"/>
                </a:lnTo>
                <a:lnTo>
                  <a:pt x="682" y="0"/>
                </a:lnTo>
                <a:lnTo>
                  <a:pt x="543" y="6"/>
                </a:lnTo>
                <a:lnTo>
                  <a:pt x="517" y="36"/>
                </a:lnTo>
                <a:lnTo>
                  <a:pt x="517" y="36"/>
                </a:lnTo>
                <a:lnTo>
                  <a:pt x="428" y="36"/>
                </a:lnTo>
                <a:lnTo>
                  <a:pt x="428" y="36"/>
                </a:lnTo>
                <a:lnTo>
                  <a:pt x="425" y="36"/>
                </a:lnTo>
                <a:lnTo>
                  <a:pt x="423" y="36"/>
                </a:lnTo>
                <a:lnTo>
                  <a:pt x="418" y="39"/>
                </a:lnTo>
                <a:lnTo>
                  <a:pt x="418" y="39"/>
                </a:lnTo>
                <a:lnTo>
                  <a:pt x="417" y="40"/>
                </a:lnTo>
                <a:lnTo>
                  <a:pt x="415" y="42"/>
                </a:lnTo>
                <a:lnTo>
                  <a:pt x="411" y="48"/>
                </a:lnTo>
                <a:lnTo>
                  <a:pt x="408" y="54"/>
                </a:lnTo>
                <a:lnTo>
                  <a:pt x="407" y="58"/>
                </a:lnTo>
                <a:lnTo>
                  <a:pt x="407" y="58"/>
                </a:lnTo>
                <a:lnTo>
                  <a:pt x="408" y="60"/>
                </a:lnTo>
                <a:lnTo>
                  <a:pt x="410" y="64"/>
                </a:lnTo>
                <a:lnTo>
                  <a:pt x="414" y="67"/>
                </a:lnTo>
                <a:lnTo>
                  <a:pt x="472" y="84"/>
                </a:lnTo>
                <a:lnTo>
                  <a:pt x="465" y="138"/>
                </a:lnTo>
                <a:lnTo>
                  <a:pt x="465" y="138"/>
                </a:lnTo>
                <a:lnTo>
                  <a:pt x="420" y="158"/>
                </a:lnTo>
                <a:lnTo>
                  <a:pt x="420" y="158"/>
                </a:lnTo>
                <a:lnTo>
                  <a:pt x="417" y="162"/>
                </a:lnTo>
                <a:lnTo>
                  <a:pt x="414" y="171"/>
                </a:lnTo>
                <a:lnTo>
                  <a:pt x="407" y="198"/>
                </a:lnTo>
                <a:lnTo>
                  <a:pt x="397" y="234"/>
                </a:lnTo>
                <a:lnTo>
                  <a:pt x="397" y="253"/>
                </a:lnTo>
                <a:lnTo>
                  <a:pt x="388" y="253"/>
                </a:lnTo>
                <a:lnTo>
                  <a:pt x="388" y="233"/>
                </a:lnTo>
                <a:lnTo>
                  <a:pt x="393" y="228"/>
                </a:lnTo>
                <a:lnTo>
                  <a:pt x="395" y="225"/>
                </a:lnTo>
                <a:lnTo>
                  <a:pt x="329" y="225"/>
                </a:lnTo>
                <a:lnTo>
                  <a:pt x="320" y="226"/>
                </a:lnTo>
                <a:lnTo>
                  <a:pt x="318" y="193"/>
                </a:lnTo>
                <a:lnTo>
                  <a:pt x="318" y="193"/>
                </a:lnTo>
                <a:lnTo>
                  <a:pt x="315" y="185"/>
                </a:lnTo>
                <a:lnTo>
                  <a:pt x="315" y="185"/>
                </a:lnTo>
                <a:lnTo>
                  <a:pt x="312" y="182"/>
                </a:lnTo>
                <a:lnTo>
                  <a:pt x="308" y="182"/>
                </a:lnTo>
                <a:lnTo>
                  <a:pt x="156" y="186"/>
                </a:lnTo>
                <a:lnTo>
                  <a:pt x="154" y="186"/>
                </a:lnTo>
                <a:lnTo>
                  <a:pt x="152" y="189"/>
                </a:lnTo>
                <a:lnTo>
                  <a:pt x="152" y="189"/>
                </a:lnTo>
                <a:lnTo>
                  <a:pt x="153" y="258"/>
                </a:lnTo>
                <a:lnTo>
                  <a:pt x="153" y="258"/>
                </a:lnTo>
                <a:lnTo>
                  <a:pt x="114" y="262"/>
                </a:lnTo>
                <a:lnTo>
                  <a:pt x="94" y="263"/>
                </a:lnTo>
                <a:lnTo>
                  <a:pt x="75" y="265"/>
                </a:lnTo>
                <a:lnTo>
                  <a:pt x="75" y="265"/>
                </a:lnTo>
                <a:lnTo>
                  <a:pt x="59" y="268"/>
                </a:lnTo>
                <a:lnTo>
                  <a:pt x="46" y="271"/>
                </a:lnTo>
                <a:lnTo>
                  <a:pt x="28" y="277"/>
                </a:lnTo>
                <a:lnTo>
                  <a:pt x="19" y="281"/>
                </a:lnTo>
                <a:lnTo>
                  <a:pt x="15" y="283"/>
                </a:lnTo>
                <a:lnTo>
                  <a:pt x="5" y="283"/>
                </a:lnTo>
                <a:lnTo>
                  <a:pt x="0" y="332"/>
                </a:lnTo>
                <a:lnTo>
                  <a:pt x="5" y="337"/>
                </a:lnTo>
                <a:lnTo>
                  <a:pt x="3" y="384"/>
                </a:lnTo>
                <a:lnTo>
                  <a:pt x="8" y="384"/>
                </a:lnTo>
                <a:lnTo>
                  <a:pt x="8" y="393"/>
                </a:lnTo>
                <a:lnTo>
                  <a:pt x="18" y="393"/>
                </a:lnTo>
                <a:lnTo>
                  <a:pt x="26" y="401"/>
                </a:lnTo>
                <a:lnTo>
                  <a:pt x="26" y="401"/>
                </a:lnTo>
                <a:lnTo>
                  <a:pt x="33" y="401"/>
                </a:lnTo>
                <a:lnTo>
                  <a:pt x="62" y="403"/>
                </a:lnTo>
                <a:lnTo>
                  <a:pt x="62" y="403"/>
                </a:lnTo>
                <a:lnTo>
                  <a:pt x="90" y="404"/>
                </a:lnTo>
                <a:lnTo>
                  <a:pt x="129" y="404"/>
                </a:lnTo>
                <a:lnTo>
                  <a:pt x="173" y="403"/>
                </a:lnTo>
                <a:lnTo>
                  <a:pt x="217" y="400"/>
                </a:lnTo>
                <a:lnTo>
                  <a:pt x="217" y="400"/>
                </a:lnTo>
                <a:lnTo>
                  <a:pt x="239" y="399"/>
                </a:lnTo>
                <a:lnTo>
                  <a:pt x="264" y="398"/>
                </a:lnTo>
                <a:lnTo>
                  <a:pt x="315" y="399"/>
                </a:lnTo>
                <a:lnTo>
                  <a:pt x="359" y="400"/>
                </a:lnTo>
                <a:lnTo>
                  <a:pt x="374" y="400"/>
                </a:lnTo>
                <a:lnTo>
                  <a:pt x="384" y="400"/>
                </a:lnTo>
                <a:lnTo>
                  <a:pt x="384" y="400"/>
                </a:lnTo>
                <a:lnTo>
                  <a:pt x="401" y="398"/>
                </a:lnTo>
                <a:lnTo>
                  <a:pt x="423" y="397"/>
                </a:lnTo>
                <a:lnTo>
                  <a:pt x="456" y="396"/>
                </a:lnTo>
                <a:lnTo>
                  <a:pt x="456" y="396"/>
                </a:lnTo>
                <a:lnTo>
                  <a:pt x="462" y="397"/>
                </a:lnTo>
                <a:lnTo>
                  <a:pt x="473" y="399"/>
                </a:lnTo>
                <a:lnTo>
                  <a:pt x="485" y="403"/>
                </a:lnTo>
                <a:lnTo>
                  <a:pt x="495" y="405"/>
                </a:lnTo>
                <a:lnTo>
                  <a:pt x="495" y="405"/>
                </a:lnTo>
                <a:lnTo>
                  <a:pt x="506" y="407"/>
                </a:lnTo>
                <a:lnTo>
                  <a:pt x="518" y="407"/>
                </a:lnTo>
                <a:lnTo>
                  <a:pt x="533" y="406"/>
                </a:lnTo>
                <a:lnTo>
                  <a:pt x="556" y="401"/>
                </a:lnTo>
                <a:lnTo>
                  <a:pt x="556" y="401"/>
                </a:lnTo>
                <a:lnTo>
                  <a:pt x="569" y="400"/>
                </a:lnTo>
                <a:lnTo>
                  <a:pt x="584" y="399"/>
                </a:lnTo>
                <a:lnTo>
                  <a:pt x="615" y="398"/>
                </a:lnTo>
                <a:lnTo>
                  <a:pt x="644" y="397"/>
                </a:lnTo>
                <a:lnTo>
                  <a:pt x="665" y="397"/>
                </a:lnTo>
                <a:lnTo>
                  <a:pt x="665" y="397"/>
                </a:lnTo>
                <a:lnTo>
                  <a:pt x="679" y="397"/>
                </a:lnTo>
                <a:lnTo>
                  <a:pt x="692" y="398"/>
                </a:lnTo>
                <a:lnTo>
                  <a:pt x="708" y="401"/>
                </a:lnTo>
                <a:lnTo>
                  <a:pt x="730" y="404"/>
                </a:lnTo>
                <a:lnTo>
                  <a:pt x="730" y="404"/>
                </a:lnTo>
                <a:lnTo>
                  <a:pt x="741" y="404"/>
                </a:lnTo>
                <a:lnTo>
                  <a:pt x="749" y="404"/>
                </a:lnTo>
                <a:lnTo>
                  <a:pt x="754" y="404"/>
                </a:lnTo>
                <a:lnTo>
                  <a:pt x="757" y="403"/>
                </a:lnTo>
                <a:lnTo>
                  <a:pt x="763" y="399"/>
                </a:lnTo>
                <a:lnTo>
                  <a:pt x="768" y="399"/>
                </a:lnTo>
                <a:lnTo>
                  <a:pt x="775" y="398"/>
                </a:lnTo>
                <a:lnTo>
                  <a:pt x="775" y="398"/>
                </a:lnTo>
                <a:lnTo>
                  <a:pt x="789" y="399"/>
                </a:lnTo>
                <a:lnTo>
                  <a:pt x="797" y="399"/>
                </a:lnTo>
                <a:lnTo>
                  <a:pt x="802" y="401"/>
                </a:lnTo>
                <a:lnTo>
                  <a:pt x="802" y="401"/>
                </a:lnTo>
                <a:close/>
                <a:moveTo>
                  <a:pt x="1479" y="228"/>
                </a:moveTo>
                <a:lnTo>
                  <a:pt x="1479" y="228"/>
                </a:lnTo>
                <a:lnTo>
                  <a:pt x="1472" y="227"/>
                </a:lnTo>
                <a:lnTo>
                  <a:pt x="1434" y="154"/>
                </a:lnTo>
                <a:lnTo>
                  <a:pt x="1434" y="154"/>
                </a:lnTo>
                <a:lnTo>
                  <a:pt x="1432" y="147"/>
                </a:lnTo>
                <a:lnTo>
                  <a:pt x="1428" y="143"/>
                </a:lnTo>
                <a:lnTo>
                  <a:pt x="1427" y="139"/>
                </a:lnTo>
                <a:lnTo>
                  <a:pt x="1427" y="139"/>
                </a:lnTo>
                <a:lnTo>
                  <a:pt x="1421" y="138"/>
                </a:lnTo>
                <a:lnTo>
                  <a:pt x="1418" y="138"/>
                </a:lnTo>
                <a:lnTo>
                  <a:pt x="1371" y="142"/>
                </a:lnTo>
                <a:lnTo>
                  <a:pt x="1371" y="134"/>
                </a:lnTo>
                <a:lnTo>
                  <a:pt x="1430" y="132"/>
                </a:lnTo>
                <a:lnTo>
                  <a:pt x="1438" y="134"/>
                </a:lnTo>
                <a:lnTo>
                  <a:pt x="1444" y="139"/>
                </a:lnTo>
                <a:lnTo>
                  <a:pt x="1479" y="228"/>
                </a:lnTo>
                <a:close/>
                <a:moveTo>
                  <a:pt x="1467" y="227"/>
                </a:moveTo>
                <a:lnTo>
                  <a:pt x="1467" y="227"/>
                </a:lnTo>
                <a:lnTo>
                  <a:pt x="1449" y="227"/>
                </a:lnTo>
                <a:lnTo>
                  <a:pt x="1443" y="228"/>
                </a:lnTo>
                <a:lnTo>
                  <a:pt x="1441" y="228"/>
                </a:lnTo>
                <a:lnTo>
                  <a:pt x="1440" y="230"/>
                </a:lnTo>
                <a:lnTo>
                  <a:pt x="1440" y="230"/>
                </a:lnTo>
                <a:lnTo>
                  <a:pt x="1439" y="231"/>
                </a:lnTo>
                <a:lnTo>
                  <a:pt x="1434" y="231"/>
                </a:lnTo>
                <a:lnTo>
                  <a:pt x="1419" y="232"/>
                </a:lnTo>
                <a:lnTo>
                  <a:pt x="1371" y="232"/>
                </a:lnTo>
                <a:lnTo>
                  <a:pt x="1371" y="145"/>
                </a:lnTo>
                <a:lnTo>
                  <a:pt x="1422" y="142"/>
                </a:lnTo>
                <a:lnTo>
                  <a:pt x="1425" y="143"/>
                </a:lnTo>
                <a:lnTo>
                  <a:pt x="1467" y="227"/>
                </a:lnTo>
                <a:close/>
                <a:moveTo>
                  <a:pt x="1369" y="232"/>
                </a:moveTo>
                <a:lnTo>
                  <a:pt x="1369" y="232"/>
                </a:lnTo>
                <a:lnTo>
                  <a:pt x="1337" y="231"/>
                </a:lnTo>
                <a:lnTo>
                  <a:pt x="1337" y="147"/>
                </a:lnTo>
                <a:lnTo>
                  <a:pt x="1369" y="145"/>
                </a:lnTo>
                <a:lnTo>
                  <a:pt x="1369" y="232"/>
                </a:lnTo>
                <a:close/>
                <a:moveTo>
                  <a:pt x="1334" y="231"/>
                </a:moveTo>
                <a:lnTo>
                  <a:pt x="1334" y="231"/>
                </a:lnTo>
                <a:lnTo>
                  <a:pt x="1304" y="230"/>
                </a:lnTo>
                <a:lnTo>
                  <a:pt x="1304" y="209"/>
                </a:lnTo>
                <a:lnTo>
                  <a:pt x="1307" y="204"/>
                </a:lnTo>
                <a:lnTo>
                  <a:pt x="1312" y="200"/>
                </a:lnTo>
                <a:lnTo>
                  <a:pt x="1311" y="196"/>
                </a:lnTo>
                <a:lnTo>
                  <a:pt x="1299" y="196"/>
                </a:lnTo>
                <a:lnTo>
                  <a:pt x="1299" y="149"/>
                </a:lnTo>
                <a:lnTo>
                  <a:pt x="1334" y="147"/>
                </a:lnTo>
                <a:lnTo>
                  <a:pt x="1334" y="231"/>
                </a:lnTo>
                <a:close/>
                <a:moveTo>
                  <a:pt x="1297" y="196"/>
                </a:moveTo>
                <a:lnTo>
                  <a:pt x="1258" y="196"/>
                </a:lnTo>
                <a:lnTo>
                  <a:pt x="1258" y="151"/>
                </a:lnTo>
                <a:lnTo>
                  <a:pt x="1297" y="149"/>
                </a:lnTo>
                <a:lnTo>
                  <a:pt x="1297" y="196"/>
                </a:lnTo>
                <a:close/>
                <a:moveTo>
                  <a:pt x="1255" y="196"/>
                </a:moveTo>
                <a:lnTo>
                  <a:pt x="1228" y="196"/>
                </a:lnTo>
                <a:lnTo>
                  <a:pt x="1228" y="153"/>
                </a:lnTo>
                <a:lnTo>
                  <a:pt x="1255" y="151"/>
                </a:lnTo>
                <a:lnTo>
                  <a:pt x="1255" y="196"/>
                </a:lnTo>
                <a:close/>
                <a:moveTo>
                  <a:pt x="1223" y="198"/>
                </a:moveTo>
                <a:lnTo>
                  <a:pt x="1220" y="199"/>
                </a:lnTo>
                <a:lnTo>
                  <a:pt x="1223" y="202"/>
                </a:lnTo>
                <a:lnTo>
                  <a:pt x="1223" y="230"/>
                </a:lnTo>
                <a:lnTo>
                  <a:pt x="1188" y="230"/>
                </a:lnTo>
                <a:lnTo>
                  <a:pt x="1188" y="230"/>
                </a:lnTo>
                <a:lnTo>
                  <a:pt x="1188" y="225"/>
                </a:lnTo>
                <a:lnTo>
                  <a:pt x="1185" y="215"/>
                </a:lnTo>
                <a:lnTo>
                  <a:pt x="1185" y="215"/>
                </a:lnTo>
                <a:lnTo>
                  <a:pt x="1179" y="198"/>
                </a:lnTo>
                <a:lnTo>
                  <a:pt x="1176" y="189"/>
                </a:lnTo>
                <a:lnTo>
                  <a:pt x="1172" y="182"/>
                </a:lnTo>
                <a:lnTo>
                  <a:pt x="1172" y="182"/>
                </a:lnTo>
                <a:lnTo>
                  <a:pt x="1172" y="182"/>
                </a:lnTo>
                <a:lnTo>
                  <a:pt x="1172" y="156"/>
                </a:lnTo>
                <a:lnTo>
                  <a:pt x="1223" y="154"/>
                </a:lnTo>
                <a:lnTo>
                  <a:pt x="1223" y="198"/>
                </a:lnTo>
                <a:close/>
                <a:moveTo>
                  <a:pt x="1170" y="181"/>
                </a:moveTo>
                <a:lnTo>
                  <a:pt x="1170" y="181"/>
                </a:lnTo>
                <a:lnTo>
                  <a:pt x="1159" y="177"/>
                </a:lnTo>
                <a:lnTo>
                  <a:pt x="1143" y="173"/>
                </a:lnTo>
                <a:lnTo>
                  <a:pt x="1151" y="157"/>
                </a:lnTo>
                <a:lnTo>
                  <a:pt x="1170" y="156"/>
                </a:lnTo>
                <a:lnTo>
                  <a:pt x="1170" y="181"/>
                </a:lnTo>
                <a:close/>
                <a:moveTo>
                  <a:pt x="1139" y="171"/>
                </a:moveTo>
                <a:lnTo>
                  <a:pt x="1134" y="170"/>
                </a:lnTo>
                <a:lnTo>
                  <a:pt x="1133" y="158"/>
                </a:lnTo>
                <a:lnTo>
                  <a:pt x="1146" y="157"/>
                </a:lnTo>
                <a:lnTo>
                  <a:pt x="1146" y="157"/>
                </a:lnTo>
                <a:lnTo>
                  <a:pt x="1139" y="171"/>
                </a:lnTo>
                <a:lnTo>
                  <a:pt x="1139" y="171"/>
                </a:lnTo>
                <a:close/>
                <a:moveTo>
                  <a:pt x="1130" y="169"/>
                </a:moveTo>
                <a:lnTo>
                  <a:pt x="1130" y="169"/>
                </a:lnTo>
                <a:lnTo>
                  <a:pt x="1105" y="163"/>
                </a:lnTo>
                <a:lnTo>
                  <a:pt x="1106" y="160"/>
                </a:lnTo>
                <a:lnTo>
                  <a:pt x="1109" y="160"/>
                </a:lnTo>
                <a:lnTo>
                  <a:pt x="1130" y="158"/>
                </a:lnTo>
                <a:lnTo>
                  <a:pt x="1130" y="169"/>
                </a:lnTo>
                <a:close/>
                <a:moveTo>
                  <a:pt x="1099" y="162"/>
                </a:moveTo>
                <a:lnTo>
                  <a:pt x="1099" y="162"/>
                </a:lnTo>
                <a:lnTo>
                  <a:pt x="1045" y="150"/>
                </a:lnTo>
                <a:lnTo>
                  <a:pt x="947" y="147"/>
                </a:lnTo>
                <a:lnTo>
                  <a:pt x="936" y="137"/>
                </a:lnTo>
                <a:lnTo>
                  <a:pt x="936" y="135"/>
                </a:lnTo>
                <a:lnTo>
                  <a:pt x="1124" y="139"/>
                </a:lnTo>
                <a:lnTo>
                  <a:pt x="1130" y="147"/>
                </a:lnTo>
                <a:lnTo>
                  <a:pt x="1130" y="155"/>
                </a:lnTo>
                <a:lnTo>
                  <a:pt x="1105" y="156"/>
                </a:lnTo>
                <a:lnTo>
                  <a:pt x="1101" y="158"/>
                </a:lnTo>
                <a:lnTo>
                  <a:pt x="1099" y="162"/>
                </a:lnTo>
                <a:close/>
                <a:moveTo>
                  <a:pt x="316" y="227"/>
                </a:moveTo>
                <a:lnTo>
                  <a:pt x="309" y="228"/>
                </a:lnTo>
                <a:lnTo>
                  <a:pt x="306" y="231"/>
                </a:lnTo>
                <a:lnTo>
                  <a:pt x="312" y="236"/>
                </a:lnTo>
                <a:lnTo>
                  <a:pt x="312" y="258"/>
                </a:lnTo>
                <a:lnTo>
                  <a:pt x="258" y="258"/>
                </a:lnTo>
                <a:lnTo>
                  <a:pt x="258" y="228"/>
                </a:lnTo>
                <a:lnTo>
                  <a:pt x="254" y="226"/>
                </a:lnTo>
                <a:lnTo>
                  <a:pt x="245" y="226"/>
                </a:lnTo>
                <a:lnTo>
                  <a:pt x="316" y="224"/>
                </a:lnTo>
                <a:lnTo>
                  <a:pt x="316" y="227"/>
                </a:lnTo>
                <a:close/>
                <a:moveTo>
                  <a:pt x="191" y="227"/>
                </a:moveTo>
                <a:lnTo>
                  <a:pt x="188" y="230"/>
                </a:lnTo>
                <a:lnTo>
                  <a:pt x="187" y="257"/>
                </a:lnTo>
                <a:lnTo>
                  <a:pt x="187" y="257"/>
                </a:lnTo>
                <a:lnTo>
                  <a:pt x="155" y="258"/>
                </a:lnTo>
                <a:lnTo>
                  <a:pt x="156" y="228"/>
                </a:lnTo>
                <a:lnTo>
                  <a:pt x="191" y="227"/>
                </a:lnTo>
                <a:close/>
                <a:moveTo>
                  <a:pt x="1153" y="153"/>
                </a:moveTo>
                <a:lnTo>
                  <a:pt x="1160" y="139"/>
                </a:lnTo>
                <a:lnTo>
                  <a:pt x="1166" y="137"/>
                </a:lnTo>
                <a:lnTo>
                  <a:pt x="1226" y="136"/>
                </a:lnTo>
                <a:lnTo>
                  <a:pt x="1226" y="149"/>
                </a:lnTo>
                <a:lnTo>
                  <a:pt x="1153" y="153"/>
                </a:lnTo>
                <a:close/>
                <a:moveTo>
                  <a:pt x="1228" y="136"/>
                </a:moveTo>
                <a:lnTo>
                  <a:pt x="1297" y="135"/>
                </a:lnTo>
                <a:lnTo>
                  <a:pt x="1297" y="145"/>
                </a:lnTo>
                <a:lnTo>
                  <a:pt x="1228" y="149"/>
                </a:lnTo>
                <a:lnTo>
                  <a:pt x="1228" y="136"/>
                </a:lnTo>
                <a:close/>
                <a:moveTo>
                  <a:pt x="1298" y="135"/>
                </a:moveTo>
                <a:lnTo>
                  <a:pt x="1369" y="134"/>
                </a:lnTo>
                <a:lnTo>
                  <a:pt x="1369" y="142"/>
                </a:lnTo>
                <a:lnTo>
                  <a:pt x="1299" y="145"/>
                </a:lnTo>
                <a:lnTo>
                  <a:pt x="1299" y="135"/>
                </a:lnTo>
                <a:lnTo>
                  <a:pt x="1298" y="135"/>
                </a:lnTo>
                <a:close/>
                <a:moveTo>
                  <a:pt x="156" y="225"/>
                </a:moveTo>
                <a:lnTo>
                  <a:pt x="156" y="193"/>
                </a:lnTo>
                <a:lnTo>
                  <a:pt x="158" y="189"/>
                </a:lnTo>
                <a:lnTo>
                  <a:pt x="159" y="188"/>
                </a:lnTo>
                <a:lnTo>
                  <a:pt x="233" y="187"/>
                </a:lnTo>
                <a:lnTo>
                  <a:pt x="233" y="222"/>
                </a:lnTo>
                <a:lnTo>
                  <a:pt x="156" y="225"/>
                </a:lnTo>
                <a:close/>
                <a:moveTo>
                  <a:pt x="237" y="187"/>
                </a:moveTo>
                <a:lnTo>
                  <a:pt x="308" y="185"/>
                </a:lnTo>
                <a:lnTo>
                  <a:pt x="308" y="185"/>
                </a:lnTo>
                <a:lnTo>
                  <a:pt x="310" y="186"/>
                </a:lnTo>
                <a:lnTo>
                  <a:pt x="314" y="187"/>
                </a:lnTo>
                <a:lnTo>
                  <a:pt x="314" y="187"/>
                </a:lnTo>
                <a:lnTo>
                  <a:pt x="314" y="189"/>
                </a:lnTo>
                <a:lnTo>
                  <a:pt x="314" y="190"/>
                </a:lnTo>
                <a:lnTo>
                  <a:pt x="315" y="220"/>
                </a:lnTo>
                <a:lnTo>
                  <a:pt x="237" y="222"/>
                </a:lnTo>
                <a:lnTo>
                  <a:pt x="237" y="18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3"/>
          <p:cNvSpPr>
            <a:spLocks noEditPoints="1"/>
          </p:cNvSpPr>
          <p:nvPr/>
        </p:nvSpPr>
        <p:spPr bwMode="auto">
          <a:xfrm>
            <a:off x="2311400" y="3023445"/>
            <a:ext cx="1616074" cy="833336"/>
          </a:xfrm>
          <a:custGeom>
            <a:avLst/>
            <a:gdLst>
              <a:gd name="T0" fmla="*/ 1100 w 1565"/>
              <a:gd name="T1" fmla="*/ 279 h 807"/>
              <a:gd name="T2" fmla="*/ 991 w 1565"/>
              <a:gd name="T3" fmla="*/ 25 h 807"/>
              <a:gd name="T4" fmla="*/ 966 w 1565"/>
              <a:gd name="T5" fmla="*/ 44 h 807"/>
              <a:gd name="T6" fmla="*/ 958 w 1565"/>
              <a:gd name="T7" fmla="*/ 73 h 807"/>
              <a:gd name="T8" fmla="*/ 971 w 1565"/>
              <a:gd name="T9" fmla="*/ 94 h 807"/>
              <a:gd name="T10" fmla="*/ 987 w 1565"/>
              <a:gd name="T11" fmla="*/ 91 h 807"/>
              <a:gd name="T12" fmla="*/ 1009 w 1565"/>
              <a:gd name="T13" fmla="*/ 83 h 807"/>
              <a:gd name="T14" fmla="*/ 1034 w 1565"/>
              <a:gd name="T15" fmla="*/ 324 h 807"/>
              <a:gd name="T16" fmla="*/ 1041 w 1565"/>
              <a:gd name="T17" fmla="*/ 265 h 807"/>
              <a:gd name="T18" fmla="*/ 1053 w 1565"/>
              <a:gd name="T19" fmla="*/ 266 h 807"/>
              <a:gd name="T20" fmla="*/ 1044 w 1565"/>
              <a:gd name="T21" fmla="*/ 243 h 807"/>
              <a:gd name="T22" fmla="*/ 1033 w 1565"/>
              <a:gd name="T23" fmla="*/ 227 h 807"/>
              <a:gd name="T24" fmla="*/ 1041 w 1565"/>
              <a:gd name="T25" fmla="*/ 220 h 807"/>
              <a:gd name="T26" fmla="*/ 881 w 1565"/>
              <a:gd name="T27" fmla="*/ 49 h 807"/>
              <a:gd name="T28" fmla="*/ 876 w 1565"/>
              <a:gd name="T29" fmla="*/ 181 h 807"/>
              <a:gd name="T30" fmla="*/ 837 w 1565"/>
              <a:gd name="T31" fmla="*/ 30 h 807"/>
              <a:gd name="T32" fmla="*/ 811 w 1565"/>
              <a:gd name="T33" fmla="*/ 55 h 807"/>
              <a:gd name="T34" fmla="*/ 793 w 1565"/>
              <a:gd name="T35" fmla="*/ 64 h 807"/>
              <a:gd name="T36" fmla="*/ 833 w 1565"/>
              <a:gd name="T37" fmla="*/ 67 h 807"/>
              <a:gd name="T38" fmla="*/ 852 w 1565"/>
              <a:gd name="T39" fmla="*/ 82 h 807"/>
              <a:gd name="T40" fmla="*/ 787 w 1565"/>
              <a:gd name="T41" fmla="*/ 179 h 807"/>
              <a:gd name="T42" fmla="*/ 742 w 1565"/>
              <a:gd name="T43" fmla="*/ 189 h 807"/>
              <a:gd name="T44" fmla="*/ 690 w 1565"/>
              <a:gd name="T45" fmla="*/ 179 h 807"/>
              <a:gd name="T46" fmla="*/ 582 w 1565"/>
              <a:gd name="T47" fmla="*/ 194 h 807"/>
              <a:gd name="T48" fmla="*/ 491 w 1565"/>
              <a:gd name="T49" fmla="*/ 232 h 807"/>
              <a:gd name="T50" fmla="*/ 428 w 1565"/>
              <a:gd name="T51" fmla="*/ 338 h 807"/>
              <a:gd name="T52" fmla="*/ 109 w 1565"/>
              <a:gd name="T53" fmla="*/ 321 h 807"/>
              <a:gd name="T54" fmla="*/ 12 w 1565"/>
              <a:gd name="T55" fmla="*/ 336 h 807"/>
              <a:gd name="T56" fmla="*/ 2 w 1565"/>
              <a:gd name="T57" fmla="*/ 370 h 807"/>
              <a:gd name="T58" fmla="*/ 30 w 1565"/>
              <a:gd name="T59" fmla="*/ 408 h 807"/>
              <a:gd name="T60" fmla="*/ 90 w 1565"/>
              <a:gd name="T61" fmla="*/ 495 h 807"/>
              <a:gd name="T62" fmla="*/ 145 w 1565"/>
              <a:gd name="T63" fmla="*/ 599 h 807"/>
              <a:gd name="T64" fmla="*/ 193 w 1565"/>
              <a:gd name="T65" fmla="*/ 628 h 807"/>
              <a:gd name="T66" fmla="*/ 471 w 1565"/>
              <a:gd name="T67" fmla="*/ 673 h 807"/>
              <a:gd name="T68" fmla="*/ 888 w 1565"/>
              <a:gd name="T69" fmla="*/ 763 h 807"/>
              <a:gd name="T70" fmla="*/ 1132 w 1565"/>
              <a:gd name="T71" fmla="*/ 807 h 807"/>
              <a:gd name="T72" fmla="*/ 1330 w 1565"/>
              <a:gd name="T73" fmla="*/ 782 h 807"/>
              <a:gd name="T74" fmla="*/ 1524 w 1565"/>
              <a:gd name="T75" fmla="*/ 770 h 807"/>
              <a:gd name="T76" fmla="*/ 1542 w 1565"/>
              <a:gd name="T77" fmla="*/ 762 h 807"/>
              <a:gd name="T78" fmla="*/ 1343 w 1565"/>
              <a:gd name="T79" fmla="*/ 542 h 807"/>
              <a:gd name="T80" fmla="*/ 1281 w 1565"/>
              <a:gd name="T81" fmla="*/ 409 h 807"/>
              <a:gd name="T82" fmla="*/ 1322 w 1565"/>
              <a:gd name="T83" fmla="*/ 409 h 807"/>
              <a:gd name="T84" fmla="*/ 1308 w 1565"/>
              <a:gd name="T85" fmla="*/ 389 h 807"/>
              <a:gd name="T86" fmla="*/ 1162 w 1565"/>
              <a:gd name="T87" fmla="*/ 356 h 807"/>
              <a:gd name="T88" fmla="*/ 1152 w 1565"/>
              <a:gd name="T89" fmla="*/ 328 h 807"/>
              <a:gd name="T90" fmla="*/ 1138 w 1565"/>
              <a:gd name="T91" fmla="*/ 349 h 807"/>
              <a:gd name="T92" fmla="*/ 1125 w 1565"/>
              <a:gd name="T93" fmla="*/ 363 h 807"/>
              <a:gd name="T94" fmla="*/ 1287 w 1565"/>
              <a:gd name="T95" fmla="*/ 554 h 807"/>
              <a:gd name="T96" fmla="*/ 883 w 1565"/>
              <a:gd name="T97" fmla="*/ 74 h 807"/>
              <a:gd name="T98" fmla="*/ 916 w 1565"/>
              <a:gd name="T99" fmla="*/ 178 h 807"/>
              <a:gd name="T100" fmla="*/ 899 w 1565"/>
              <a:gd name="T101" fmla="*/ 206 h 807"/>
              <a:gd name="T102" fmla="*/ 479 w 1565"/>
              <a:gd name="T103" fmla="*/ 270 h 807"/>
              <a:gd name="T104" fmla="*/ 506 w 1565"/>
              <a:gd name="T105" fmla="*/ 278 h 807"/>
              <a:gd name="T106" fmla="*/ 499 w 1565"/>
              <a:gd name="T107" fmla="*/ 347 h 807"/>
              <a:gd name="T108" fmla="*/ 477 w 1565"/>
              <a:gd name="T109" fmla="*/ 353 h 807"/>
              <a:gd name="T110" fmla="*/ 443 w 1565"/>
              <a:gd name="T111" fmla="*/ 347 h 807"/>
              <a:gd name="T112" fmla="*/ 455 w 1565"/>
              <a:gd name="T113" fmla="*/ 273 h 8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65" h="807">
                <a:moveTo>
                  <a:pt x="1093" y="361"/>
                </a:moveTo>
                <a:lnTo>
                  <a:pt x="1097" y="315"/>
                </a:lnTo>
                <a:lnTo>
                  <a:pt x="1114" y="362"/>
                </a:lnTo>
                <a:lnTo>
                  <a:pt x="1093" y="361"/>
                </a:lnTo>
                <a:close/>
                <a:moveTo>
                  <a:pt x="1098" y="299"/>
                </a:moveTo>
                <a:lnTo>
                  <a:pt x="1100" y="279"/>
                </a:lnTo>
                <a:lnTo>
                  <a:pt x="1097" y="265"/>
                </a:lnTo>
                <a:lnTo>
                  <a:pt x="1094" y="289"/>
                </a:lnTo>
                <a:lnTo>
                  <a:pt x="1094" y="289"/>
                </a:lnTo>
                <a:lnTo>
                  <a:pt x="998" y="19"/>
                </a:lnTo>
                <a:lnTo>
                  <a:pt x="998" y="19"/>
                </a:lnTo>
                <a:lnTo>
                  <a:pt x="991" y="25"/>
                </a:lnTo>
                <a:lnTo>
                  <a:pt x="982" y="34"/>
                </a:lnTo>
                <a:lnTo>
                  <a:pt x="982" y="34"/>
                </a:lnTo>
                <a:lnTo>
                  <a:pt x="973" y="35"/>
                </a:lnTo>
                <a:lnTo>
                  <a:pt x="970" y="38"/>
                </a:lnTo>
                <a:lnTo>
                  <a:pt x="969" y="41"/>
                </a:lnTo>
                <a:lnTo>
                  <a:pt x="966" y="44"/>
                </a:lnTo>
                <a:lnTo>
                  <a:pt x="966" y="44"/>
                </a:lnTo>
                <a:lnTo>
                  <a:pt x="961" y="55"/>
                </a:lnTo>
                <a:lnTo>
                  <a:pt x="959" y="61"/>
                </a:lnTo>
                <a:lnTo>
                  <a:pt x="958" y="68"/>
                </a:lnTo>
                <a:lnTo>
                  <a:pt x="958" y="68"/>
                </a:lnTo>
                <a:lnTo>
                  <a:pt x="958" y="73"/>
                </a:lnTo>
                <a:lnTo>
                  <a:pt x="957" y="76"/>
                </a:lnTo>
                <a:lnTo>
                  <a:pt x="953" y="82"/>
                </a:lnTo>
                <a:lnTo>
                  <a:pt x="948" y="87"/>
                </a:lnTo>
                <a:lnTo>
                  <a:pt x="970" y="91"/>
                </a:lnTo>
                <a:lnTo>
                  <a:pt x="970" y="91"/>
                </a:lnTo>
                <a:lnTo>
                  <a:pt x="971" y="94"/>
                </a:lnTo>
                <a:lnTo>
                  <a:pt x="972" y="96"/>
                </a:lnTo>
                <a:lnTo>
                  <a:pt x="974" y="98"/>
                </a:lnTo>
                <a:lnTo>
                  <a:pt x="974" y="98"/>
                </a:lnTo>
                <a:lnTo>
                  <a:pt x="978" y="96"/>
                </a:lnTo>
                <a:lnTo>
                  <a:pt x="983" y="94"/>
                </a:lnTo>
                <a:lnTo>
                  <a:pt x="987" y="91"/>
                </a:lnTo>
                <a:lnTo>
                  <a:pt x="987" y="91"/>
                </a:lnTo>
                <a:lnTo>
                  <a:pt x="997" y="87"/>
                </a:lnTo>
                <a:lnTo>
                  <a:pt x="1004" y="83"/>
                </a:lnTo>
                <a:lnTo>
                  <a:pt x="1006" y="83"/>
                </a:lnTo>
                <a:lnTo>
                  <a:pt x="1009" y="83"/>
                </a:lnTo>
                <a:lnTo>
                  <a:pt x="1009" y="83"/>
                </a:lnTo>
                <a:lnTo>
                  <a:pt x="1015" y="87"/>
                </a:lnTo>
                <a:lnTo>
                  <a:pt x="1093" y="305"/>
                </a:lnTo>
                <a:lnTo>
                  <a:pt x="1088" y="360"/>
                </a:lnTo>
                <a:lnTo>
                  <a:pt x="1049" y="357"/>
                </a:lnTo>
                <a:lnTo>
                  <a:pt x="1034" y="324"/>
                </a:lnTo>
                <a:lnTo>
                  <a:pt x="1034" y="324"/>
                </a:lnTo>
                <a:lnTo>
                  <a:pt x="1035" y="315"/>
                </a:lnTo>
                <a:lnTo>
                  <a:pt x="1038" y="297"/>
                </a:lnTo>
                <a:lnTo>
                  <a:pt x="1038" y="297"/>
                </a:lnTo>
                <a:lnTo>
                  <a:pt x="1040" y="287"/>
                </a:lnTo>
                <a:lnTo>
                  <a:pt x="1041" y="277"/>
                </a:lnTo>
                <a:lnTo>
                  <a:pt x="1041" y="265"/>
                </a:lnTo>
                <a:lnTo>
                  <a:pt x="1041" y="265"/>
                </a:lnTo>
                <a:lnTo>
                  <a:pt x="1047" y="266"/>
                </a:lnTo>
                <a:lnTo>
                  <a:pt x="1050" y="267"/>
                </a:lnTo>
                <a:lnTo>
                  <a:pt x="1051" y="267"/>
                </a:lnTo>
                <a:lnTo>
                  <a:pt x="1053" y="266"/>
                </a:lnTo>
                <a:lnTo>
                  <a:pt x="1053" y="266"/>
                </a:lnTo>
                <a:lnTo>
                  <a:pt x="1053" y="258"/>
                </a:lnTo>
                <a:lnTo>
                  <a:pt x="1054" y="249"/>
                </a:lnTo>
                <a:lnTo>
                  <a:pt x="1054" y="249"/>
                </a:lnTo>
                <a:lnTo>
                  <a:pt x="1053" y="248"/>
                </a:lnTo>
                <a:lnTo>
                  <a:pt x="1050" y="247"/>
                </a:lnTo>
                <a:lnTo>
                  <a:pt x="1044" y="243"/>
                </a:lnTo>
                <a:lnTo>
                  <a:pt x="1034" y="239"/>
                </a:lnTo>
                <a:lnTo>
                  <a:pt x="1021" y="235"/>
                </a:lnTo>
                <a:lnTo>
                  <a:pt x="1017" y="227"/>
                </a:lnTo>
                <a:lnTo>
                  <a:pt x="1017" y="227"/>
                </a:lnTo>
                <a:lnTo>
                  <a:pt x="1027" y="227"/>
                </a:lnTo>
                <a:lnTo>
                  <a:pt x="1033" y="227"/>
                </a:lnTo>
                <a:lnTo>
                  <a:pt x="1036" y="227"/>
                </a:lnTo>
                <a:lnTo>
                  <a:pt x="1036" y="227"/>
                </a:lnTo>
                <a:lnTo>
                  <a:pt x="1038" y="223"/>
                </a:lnTo>
                <a:lnTo>
                  <a:pt x="1040" y="221"/>
                </a:lnTo>
                <a:lnTo>
                  <a:pt x="1041" y="220"/>
                </a:lnTo>
                <a:lnTo>
                  <a:pt x="1041" y="220"/>
                </a:lnTo>
                <a:lnTo>
                  <a:pt x="1038" y="210"/>
                </a:lnTo>
                <a:lnTo>
                  <a:pt x="1027" y="207"/>
                </a:lnTo>
                <a:lnTo>
                  <a:pt x="944" y="207"/>
                </a:lnTo>
                <a:lnTo>
                  <a:pt x="940" y="213"/>
                </a:lnTo>
                <a:lnTo>
                  <a:pt x="891" y="60"/>
                </a:lnTo>
                <a:lnTo>
                  <a:pt x="881" y="49"/>
                </a:lnTo>
                <a:lnTo>
                  <a:pt x="881" y="49"/>
                </a:lnTo>
                <a:lnTo>
                  <a:pt x="876" y="61"/>
                </a:lnTo>
                <a:lnTo>
                  <a:pt x="876" y="61"/>
                </a:lnTo>
                <a:lnTo>
                  <a:pt x="876" y="121"/>
                </a:lnTo>
                <a:lnTo>
                  <a:pt x="876" y="163"/>
                </a:lnTo>
                <a:lnTo>
                  <a:pt x="876" y="181"/>
                </a:lnTo>
                <a:lnTo>
                  <a:pt x="862" y="179"/>
                </a:lnTo>
                <a:lnTo>
                  <a:pt x="874" y="0"/>
                </a:lnTo>
                <a:lnTo>
                  <a:pt x="868" y="18"/>
                </a:lnTo>
                <a:lnTo>
                  <a:pt x="868" y="18"/>
                </a:lnTo>
                <a:lnTo>
                  <a:pt x="851" y="24"/>
                </a:lnTo>
                <a:lnTo>
                  <a:pt x="837" y="30"/>
                </a:lnTo>
                <a:lnTo>
                  <a:pt x="831" y="32"/>
                </a:lnTo>
                <a:lnTo>
                  <a:pt x="826" y="36"/>
                </a:lnTo>
                <a:lnTo>
                  <a:pt x="826" y="36"/>
                </a:lnTo>
                <a:lnTo>
                  <a:pt x="820" y="42"/>
                </a:lnTo>
                <a:lnTo>
                  <a:pt x="816" y="49"/>
                </a:lnTo>
                <a:lnTo>
                  <a:pt x="811" y="55"/>
                </a:lnTo>
                <a:lnTo>
                  <a:pt x="808" y="57"/>
                </a:lnTo>
                <a:lnTo>
                  <a:pt x="806" y="59"/>
                </a:lnTo>
                <a:lnTo>
                  <a:pt x="806" y="59"/>
                </a:lnTo>
                <a:lnTo>
                  <a:pt x="797" y="62"/>
                </a:lnTo>
                <a:lnTo>
                  <a:pt x="793" y="64"/>
                </a:lnTo>
                <a:lnTo>
                  <a:pt x="793" y="64"/>
                </a:lnTo>
                <a:lnTo>
                  <a:pt x="803" y="66"/>
                </a:lnTo>
                <a:lnTo>
                  <a:pt x="820" y="68"/>
                </a:lnTo>
                <a:lnTo>
                  <a:pt x="820" y="68"/>
                </a:lnTo>
                <a:lnTo>
                  <a:pt x="826" y="67"/>
                </a:lnTo>
                <a:lnTo>
                  <a:pt x="830" y="67"/>
                </a:lnTo>
                <a:lnTo>
                  <a:pt x="833" y="67"/>
                </a:lnTo>
                <a:lnTo>
                  <a:pt x="838" y="70"/>
                </a:lnTo>
                <a:lnTo>
                  <a:pt x="838" y="70"/>
                </a:lnTo>
                <a:lnTo>
                  <a:pt x="843" y="75"/>
                </a:lnTo>
                <a:lnTo>
                  <a:pt x="846" y="79"/>
                </a:lnTo>
                <a:lnTo>
                  <a:pt x="849" y="81"/>
                </a:lnTo>
                <a:lnTo>
                  <a:pt x="852" y="82"/>
                </a:lnTo>
                <a:lnTo>
                  <a:pt x="852" y="82"/>
                </a:lnTo>
                <a:lnTo>
                  <a:pt x="858" y="81"/>
                </a:lnTo>
                <a:lnTo>
                  <a:pt x="861" y="81"/>
                </a:lnTo>
                <a:lnTo>
                  <a:pt x="855" y="179"/>
                </a:lnTo>
                <a:lnTo>
                  <a:pt x="792" y="175"/>
                </a:lnTo>
                <a:lnTo>
                  <a:pt x="787" y="179"/>
                </a:lnTo>
                <a:lnTo>
                  <a:pt x="785" y="204"/>
                </a:lnTo>
                <a:lnTo>
                  <a:pt x="754" y="207"/>
                </a:lnTo>
                <a:lnTo>
                  <a:pt x="754" y="207"/>
                </a:lnTo>
                <a:lnTo>
                  <a:pt x="750" y="200"/>
                </a:lnTo>
                <a:lnTo>
                  <a:pt x="747" y="194"/>
                </a:lnTo>
                <a:lnTo>
                  <a:pt x="742" y="189"/>
                </a:lnTo>
                <a:lnTo>
                  <a:pt x="742" y="189"/>
                </a:lnTo>
                <a:lnTo>
                  <a:pt x="737" y="187"/>
                </a:lnTo>
                <a:lnTo>
                  <a:pt x="731" y="184"/>
                </a:lnTo>
                <a:lnTo>
                  <a:pt x="723" y="183"/>
                </a:lnTo>
                <a:lnTo>
                  <a:pt x="690" y="179"/>
                </a:lnTo>
                <a:lnTo>
                  <a:pt x="690" y="179"/>
                </a:lnTo>
                <a:lnTo>
                  <a:pt x="670" y="178"/>
                </a:lnTo>
                <a:lnTo>
                  <a:pt x="670" y="178"/>
                </a:lnTo>
                <a:lnTo>
                  <a:pt x="631" y="179"/>
                </a:lnTo>
                <a:lnTo>
                  <a:pt x="628" y="187"/>
                </a:lnTo>
                <a:lnTo>
                  <a:pt x="584" y="188"/>
                </a:lnTo>
                <a:lnTo>
                  <a:pt x="582" y="194"/>
                </a:lnTo>
                <a:lnTo>
                  <a:pt x="580" y="214"/>
                </a:lnTo>
                <a:lnTo>
                  <a:pt x="533" y="217"/>
                </a:lnTo>
                <a:lnTo>
                  <a:pt x="526" y="221"/>
                </a:lnTo>
                <a:lnTo>
                  <a:pt x="525" y="219"/>
                </a:lnTo>
                <a:lnTo>
                  <a:pt x="525" y="219"/>
                </a:lnTo>
                <a:lnTo>
                  <a:pt x="491" y="232"/>
                </a:lnTo>
                <a:lnTo>
                  <a:pt x="454" y="246"/>
                </a:lnTo>
                <a:lnTo>
                  <a:pt x="454" y="246"/>
                </a:lnTo>
                <a:lnTo>
                  <a:pt x="450" y="248"/>
                </a:lnTo>
                <a:lnTo>
                  <a:pt x="448" y="251"/>
                </a:lnTo>
                <a:lnTo>
                  <a:pt x="447" y="253"/>
                </a:lnTo>
                <a:lnTo>
                  <a:pt x="428" y="338"/>
                </a:lnTo>
                <a:lnTo>
                  <a:pt x="428" y="338"/>
                </a:lnTo>
                <a:lnTo>
                  <a:pt x="281" y="329"/>
                </a:lnTo>
                <a:lnTo>
                  <a:pt x="173" y="323"/>
                </a:lnTo>
                <a:lnTo>
                  <a:pt x="133" y="321"/>
                </a:lnTo>
                <a:lnTo>
                  <a:pt x="109" y="321"/>
                </a:lnTo>
                <a:lnTo>
                  <a:pt x="109" y="321"/>
                </a:lnTo>
                <a:lnTo>
                  <a:pt x="78" y="322"/>
                </a:lnTo>
                <a:lnTo>
                  <a:pt x="60" y="323"/>
                </a:lnTo>
                <a:lnTo>
                  <a:pt x="41" y="325"/>
                </a:lnTo>
                <a:lnTo>
                  <a:pt x="25" y="330"/>
                </a:lnTo>
                <a:lnTo>
                  <a:pt x="18" y="332"/>
                </a:lnTo>
                <a:lnTo>
                  <a:pt x="12" y="336"/>
                </a:lnTo>
                <a:lnTo>
                  <a:pt x="6" y="341"/>
                </a:lnTo>
                <a:lnTo>
                  <a:pt x="2" y="345"/>
                </a:lnTo>
                <a:lnTo>
                  <a:pt x="0" y="351"/>
                </a:lnTo>
                <a:lnTo>
                  <a:pt x="0" y="358"/>
                </a:lnTo>
                <a:lnTo>
                  <a:pt x="0" y="358"/>
                </a:lnTo>
                <a:lnTo>
                  <a:pt x="2" y="370"/>
                </a:lnTo>
                <a:lnTo>
                  <a:pt x="5" y="380"/>
                </a:lnTo>
                <a:lnTo>
                  <a:pt x="7" y="386"/>
                </a:lnTo>
                <a:lnTo>
                  <a:pt x="11" y="390"/>
                </a:lnTo>
                <a:lnTo>
                  <a:pt x="19" y="398"/>
                </a:lnTo>
                <a:lnTo>
                  <a:pt x="24" y="402"/>
                </a:lnTo>
                <a:lnTo>
                  <a:pt x="30" y="408"/>
                </a:lnTo>
                <a:lnTo>
                  <a:pt x="30" y="408"/>
                </a:lnTo>
                <a:lnTo>
                  <a:pt x="43" y="424"/>
                </a:lnTo>
                <a:lnTo>
                  <a:pt x="60" y="447"/>
                </a:lnTo>
                <a:lnTo>
                  <a:pt x="70" y="462"/>
                </a:lnTo>
                <a:lnTo>
                  <a:pt x="79" y="477"/>
                </a:lnTo>
                <a:lnTo>
                  <a:pt x="90" y="495"/>
                </a:lnTo>
                <a:lnTo>
                  <a:pt x="100" y="515"/>
                </a:lnTo>
                <a:lnTo>
                  <a:pt x="100" y="515"/>
                </a:lnTo>
                <a:lnTo>
                  <a:pt x="115" y="549"/>
                </a:lnTo>
                <a:lnTo>
                  <a:pt x="128" y="573"/>
                </a:lnTo>
                <a:lnTo>
                  <a:pt x="138" y="587"/>
                </a:lnTo>
                <a:lnTo>
                  <a:pt x="145" y="599"/>
                </a:lnTo>
                <a:lnTo>
                  <a:pt x="145" y="599"/>
                </a:lnTo>
                <a:lnTo>
                  <a:pt x="149" y="604"/>
                </a:lnTo>
                <a:lnTo>
                  <a:pt x="156" y="609"/>
                </a:lnTo>
                <a:lnTo>
                  <a:pt x="172" y="618"/>
                </a:lnTo>
                <a:lnTo>
                  <a:pt x="187" y="625"/>
                </a:lnTo>
                <a:lnTo>
                  <a:pt x="193" y="628"/>
                </a:lnTo>
                <a:lnTo>
                  <a:pt x="197" y="629"/>
                </a:lnTo>
                <a:lnTo>
                  <a:pt x="197" y="629"/>
                </a:lnTo>
                <a:lnTo>
                  <a:pt x="239" y="633"/>
                </a:lnTo>
                <a:lnTo>
                  <a:pt x="340" y="649"/>
                </a:lnTo>
                <a:lnTo>
                  <a:pt x="404" y="660"/>
                </a:lnTo>
                <a:lnTo>
                  <a:pt x="471" y="673"/>
                </a:lnTo>
                <a:lnTo>
                  <a:pt x="538" y="687"/>
                </a:lnTo>
                <a:lnTo>
                  <a:pt x="602" y="701"/>
                </a:lnTo>
                <a:lnTo>
                  <a:pt x="602" y="701"/>
                </a:lnTo>
                <a:lnTo>
                  <a:pt x="667" y="716"/>
                </a:lnTo>
                <a:lnTo>
                  <a:pt x="740" y="733"/>
                </a:lnTo>
                <a:lnTo>
                  <a:pt x="888" y="763"/>
                </a:lnTo>
                <a:lnTo>
                  <a:pt x="1017" y="789"/>
                </a:lnTo>
                <a:lnTo>
                  <a:pt x="1094" y="804"/>
                </a:lnTo>
                <a:lnTo>
                  <a:pt x="1094" y="804"/>
                </a:lnTo>
                <a:lnTo>
                  <a:pt x="1106" y="805"/>
                </a:lnTo>
                <a:lnTo>
                  <a:pt x="1118" y="807"/>
                </a:lnTo>
                <a:lnTo>
                  <a:pt x="1132" y="807"/>
                </a:lnTo>
                <a:lnTo>
                  <a:pt x="1148" y="805"/>
                </a:lnTo>
                <a:lnTo>
                  <a:pt x="1180" y="803"/>
                </a:lnTo>
                <a:lnTo>
                  <a:pt x="1214" y="798"/>
                </a:lnTo>
                <a:lnTo>
                  <a:pt x="1279" y="788"/>
                </a:lnTo>
                <a:lnTo>
                  <a:pt x="1308" y="783"/>
                </a:lnTo>
                <a:lnTo>
                  <a:pt x="1330" y="782"/>
                </a:lnTo>
                <a:lnTo>
                  <a:pt x="1330" y="782"/>
                </a:lnTo>
                <a:lnTo>
                  <a:pt x="1377" y="779"/>
                </a:lnTo>
                <a:lnTo>
                  <a:pt x="1433" y="776"/>
                </a:lnTo>
                <a:lnTo>
                  <a:pt x="1511" y="771"/>
                </a:lnTo>
                <a:lnTo>
                  <a:pt x="1511" y="771"/>
                </a:lnTo>
                <a:lnTo>
                  <a:pt x="1524" y="770"/>
                </a:lnTo>
                <a:lnTo>
                  <a:pt x="1534" y="769"/>
                </a:lnTo>
                <a:lnTo>
                  <a:pt x="1538" y="767"/>
                </a:lnTo>
                <a:lnTo>
                  <a:pt x="1539" y="766"/>
                </a:lnTo>
                <a:lnTo>
                  <a:pt x="1541" y="764"/>
                </a:lnTo>
                <a:lnTo>
                  <a:pt x="1542" y="762"/>
                </a:lnTo>
                <a:lnTo>
                  <a:pt x="1542" y="762"/>
                </a:lnTo>
                <a:lnTo>
                  <a:pt x="1547" y="731"/>
                </a:lnTo>
                <a:lnTo>
                  <a:pt x="1554" y="670"/>
                </a:lnTo>
                <a:lnTo>
                  <a:pt x="1565" y="586"/>
                </a:lnTo>
                <a:lnTo>
                  <a:pt x="1423" y="559"/>
                </a:lnTo>
                <a:lnTo>
                  <a:pt x="1343" y="555"/>
                </a:lnTo>
                <a:lnTo>
                  <a:pt x="1343" y="542"/>
                </a:lnTo>
                <a:lnTo>
                  <a:pt x="1303" y="447"/>
                </a:lnTo>
                <a:lnTo>
                  <a:pt x="1298" y="441"/>
                </a:lnTo>
                <a:lnTo>
                  <a:pt x="1298" y="441"/>
                </a:lnTo>
                <a:lnTo>
                  <a:pt x="1283" y="438"/>
                </a:lnTo>
                <a:lnTo>
                  <a:pt x="1281" y="418"/>
                </a:lnTo>
                <a:lnTo>
                  <a:pt x="1281" y="409"/>
                </a:lnTo>
                <a:lnTo>
                  <a:pt x="1315" y="417"/>
                </a:lnTo>
                <a:lnTo>
                  <a:pt x="1315" y="417"/>
                </a:lnTo>
                <a:lnTo>
                  <a:pt x="1318" y="414"/>
                </a:lnTo>
                <a:lnTo>
                  <a:pt x="1321" y="412"/>
                </a:lnTo>
                <a:lnTo>
                  <a:pt x="1322" y="409"/>
                </a:lnTo>
                <a:lnTo>
                  <a:pt x="1322" y="409"/>
                </a:lnTo>
                <a:lnTo>
                  <a:pt x="1319" y="401"/>
                </a:lnTo>
                <a:lnTo>
                  <a:pt x="1318" y="395"/>
                </a:lnTo>
                <a:lnTo>
                  <a:pt x="1318" y="395"/>
                </a:lnTo>
                <a:lnTo>
                  <a:pt x="1318" y="394"/>
                </a:lnTo>
                <a:lnTo>
                  <a:pt x="1315" y="392"/>
                </a:lnTo>
                <a:lnTo>
                  <a:pt x="1308" y="389"/>
                </a:lnTo>
                <a:lnTo>
                  <a:pt x="1293" y="386"/>
                </a:lnTo>
                <a:lnTo>
                  <a:pt x="1293" y="386"/>
                </a:lnTo>
                <a:lnTo>
                  <a:pt x="1222" y="377"/>
                </a:lnTo>
                <a:lnTo>
                  <a:pt x="1169" y="371"/>
                </a:lnTo>
                <a:lnTo>
                  <a:pt x="1169" y="355"/>
                </a:lnTo>
                <a:lnTo>
                  <a:pt x="1162" y="356"/>
                </a:lnTo>
                <a:lnTo>
                  <a:pt x="1162" y="331"/>
                </a:lnTo>
                <a:lnTo>
                  <a:pt x="1162" y="331"/>
                </a:lnTo>
                <a:lnTo>
                  <a:pt x="1162" y="330"/>
                </a:lnTo>
                <a:lnTo>
                  <a:pt x="1161" y="329"/>
                </a:lnTo>
                <a:lnTo>
                  <a:pt x="1158" y="328"/>
                </a:lnTo>
                <a:lnTo>
                  <a:pt x="1152" y="328"/>
                </a:lnTo>
                <a:lnTo>
                  <a:pt x="1152" y="328"/>
                </a:lnTo>
                <a:lnTo>
                  <a:pt x="1145" y="328"/>
                </a:lnTo>
                <a:lnTo>
                  <a:pt x="1142" y="329"/>
                </a:lnTo>
                <a:lnTo>
                  <a:pt x="1139" y="330"/>
                </a:lnTo>
                <a:lnTo>
                  <a:pt x="1138" y="349"/>
                </a:lnTo>
                <a:lnTo>
                  <a:pt x="1138" y="349"/>
                </a:lnTo>
                <a:lnTo>
                  <a:pt x="1131" y="349"/>
                </a:lnTo>
                <a:lnTo>
                  <a:pt x="1127" y="350"/>
                </a:lnTo>
                <a:lnTo>
                  <a:pt x="1125" y="351"/>
                </a:lnTo>
                <a:lnTo>
                  <a:pt x="1125" y="353"/>
                </a:lnTo>
                <a:lnTo>
                  <a:pt x="1125" y="353"/>
                </a:lnTo>
                <a:lnTo>
                  <a:pt x="1125" y="363"/>
                </a:lnTo>
                <a:lnTo>
                  <a:pt x="1120" y="362"/>
                </a:lnTo>
                <a:lnTo>
                  <a:pt x="1120" y="362"/>
                </a:lnTo>
                <a:lnTo>
                  <a:pt x="1098" y="299"/>
                </a:lnTo>
                <a:lnTo>
                  <a:pt x="1098" y="299"/>
                </a:lnTo>
                <a:close/>
                <a:moveTo>
                  <a:pt x="1338" y="555"/>
                </a:moveTo>
                <a:lnTo>
                  <a:pt x="1287" y="554"/>
                </a:lnTo>
                <a:lnTo>
                  <a:pt x="1283" y="443"/>
                </a:lnTo>
                <a:lnTo>
                  <a:pt x="1295" y="445"/>
                </a:lnTo>
                <a:lnTo>
                  <a:pt x="1296" y="447"/>
                </a:lnTo>
                <a:lnTo>
                  <a:pt x="1337" y="542"/>
                </a:lnTo>
                <a:lnTo>
                  <a:pt x="1338" y="555"/>
                </a:lnTo>
                <a:close/>
                <a:moveTo>
                  <a:pt x="883" y="74"/>
                </a:moveTo>
                <a:lnTo>
                  <a:pt x="890" y="77"/>
                </a:lnTo>
                <a:lnTo>
                  <a:pt x="890" y="77"/>
                </a:lnTo>
                <a:lnTo>
                  <a:pt x="900" y="104"/>
                </a:lnTo>
                <a:lnTo>
                  <a:pt x="900" y="104"/>
                </a:lnTo>
                <a:lnTo>
                  <a:pt x="909" y="143"/>
                </a:lnTo>
                <a:lnTo>
                  <a:pt x="916" y="178"/>
                </a:lnTo>
                <a:lnTo>
                  <a:pt x="884" y="177"/>
                </a:lnTo>
                <a:lnTo>
                  <a:pt x="883" y="74"/>
                </a:lnTo>
                <a:close/>
                <a:moveTo>
                  <a:pt x="900" y="196"/>
                </a:moveTo>
                <a:lnTo>
                  <a:pt x="926" y="194"/>
                </a:lnTo>
                <a:lnTo>
                  <a:pt x="931" y="207"/>
                </a:lnTo>
                <a:lnTo>
                  <a:pt x="899" y="206"/>
                </a:lnTo>
                <a:lnTo>
                  <a:pt x="900" y="196"/>
                </a:lnTo>
                <a:close/>
                <a:moveTo>
                  <a:pt x="459" y="271"/>
                </a:moveTo>
                <a:lnTo>
                  <a:pt x="459" y="271"/>
                </a:lnTo>
                <a:lnTo>
                  <a:pt x="461" y="270"/>
                </a:lnTo>
                <a:lnTo>
                  <a:pt x="466" y="270"/>
                </a:lnTo>
                <a:lnTo>
                  <a:pt x="479" y="270"/>
                </a:lnTo>
                <a:lnTo>
                  <a:pt x="496" y="271"/>
                </a:lnTo>
                <a:lnTo>
                  <a:pt x="496" y="271"/>
                </a:lnTo>
                <a:lnTo>
                  <a:pt x="505" y="274"/>
                </a:lnTo>
                <a:lnTo>
                  <a:pt x="505" y="274"/>
                </a:lnTo>
                <a:lnTo>
                  <a:pt x="506" y="275"/>
                </a:lnTo>
                <a:lnTo>
                  <a:pt x="506" y="278"/>
                </a:lnTo>
                <a:lnTo>
                  <a:pt x="505" y="279"/>
                </a:lnTo>
                <a:lnTo>
                  <a:pt x="506" y="281"/>
                </a:lnTo>
                <a:lnTo>
                  <a:pt x="506" y="281"/>
                </a:lnTo>
                <a:lnTo>
                  <a:pt x="505" y="293"/>
                </a:lnTo>
                <a:lnTo>
                  <a:pt x="503" y="315"/>
                </a:lnTo>
                <a:lnTo>
                  <a:pt x="499" y="347"/>
                </a:lnTo>
                <a:lnTo>
                  <a:pt x="499" y="347"/>
                </a:lnTo>
                <a:lnTo>
                  <a:pt x="498" y="350"/>
                </a:lnTo>
                <a:lnTo>
                  <a:pt x="496" y="354"/>
                </a:lnTo>
                <a:lnTo>
                  <a:pt x="496" y="354"/>
                </a:lnTo>
                <a:lnTo>
                  <a:pt x="488" y="354"/>
                </a:lnTo>
                <a:lnTo>
                  <a:pt x="477" y="353"/>
                </a:lnTo>
                <a:lnTo>
                  <a:pt x="459" y="351"/>
                </a:lnTo>
                <a:lnTo>
                  <a:pt x="459" y="351"/>
                </a:lnTo>
                <a:lnTo>
                  <a:pt x="453" y="350"/>
                </a:lnTo>
                <a:lnTo>
                  <a:pt x="445" y="349"/>
                </a:lnTo>
                <a:lnTo>
                  <a:pt x="445" y="349"/>
                </a:lnTo>
                <a:lnTo>
                  <a:pt x="443" y="347"/>
                </a:lnTo>
                <a:lnTo>
                  <a:pt x="442" y="344"/>
                </a:lnTo>
                <a:lnTo>
                  <a:pt x="441" y="339"/>
                </a:lnTo>
                <a:lnTo>
                  <a:pt x="453" y="278"/>
                </a:lnTo>
                <a:lnTo>
                  <a:pt x="453" y="278"/>
                </a:lnTo>
                <a:lnTo>
                  <a:pt x="454" y="275"/>
                </a:lnTo>
                <a:lnTo>
                  <a:pt x="455" y="273"/>
                </a:lnTo>
                <a:lnTo>
                  <a:pt x="459" y="271"/>
                </a:lnTo>
                <a:lnTo>
                  <a:pt x="459" y="27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4"/>
          <p:cNvSpPr>
            <a:spLocks noEditPoints="1"/>
          </p:cNvSpPr>
          <p:nvPr/>
        </p:nvSpPr>
        <p:spPr bwMode="auto">
          <a:xfrm>
            <a:off x="2294260" y="5090805"/>
            <a:ext cx="1633214" cy="823478"/>
          </a:xfrm>
          <a:custGeom>
            <a:avLst/>
            <a:gdLst>
              <a:gd name="T0" fmla="*/ 1650 w 1664"/>
              <a:gd name="T1" fmla="*/ 516 h 839"/>
              <a:gd name="T2" fmla="*/ 1522 w 1664"/>
              <a:gd name="T3" fmla="*/ 469 h 839"/>
              <a:gd name="T4" fmla="*/ 1286 w 1664"/>
              <a:gd name="T5" fmla="*/ 124 h 839"/>
              <a:gd name="T6" fmla="*/ 1257 w 1664"/>
              <a:gd name="T7" fmla="*/ 195 h 839"/>
              <a:gd name="T8" fmla="*/ 1254 w 1664"/>
              <a:gd name="T9" fmla="*/ 417 h 839"/>
              <a:gd name="T10" fmla="*/ 1227 w 1664"/>
              <a:gd name="T11" fmla="*/ 422 h 839"/>
              <a:gd name="T12" fmla="*/ 1169 w 1664"/>
              <a:gd name="T13" fmla="*/ 398 h 839"/>
              <a:gd name="T14" fmla="*/ 1072 w 1664"/>
              <a:gd name="T15" fmla="*/ 379 h 839"/>
              <a:gd name="T16" fmla="*/ 1036 w 1664"/>
              <a:gd name="T17" fmla="*/ 379 h 839"/>
              <a:gd name="T18" fmla="*/ 1009 w 1664"/>
              <a:gd name="T19" fmla="*/ 427 h 839"/>
              <a:gd name="T20" fmla="*/ 927 w 1664"/>
              <a:gd name="T21" fmla="*/ 394 h 839"/>
              <a:gd name="T22" fmla="*/ 717 w 1664"/>
              <a:gd name="T23" fmla="*/ 356 h 839"/>
              <a:gd name="T24" fmla="*/ 678 w 1664"/>
              <a:gd name="T25" fmla="*/ 347 h 839"/>
              <a:gd name="T26" fmla="*/ 699 w 1664"/>
              <a:gd name="T27" fmla="*/ 107 h 839"/>
              <a:gd name="T28" fmla="*/ 695 w 1664"/>
              <a:gd name="T29" fmla="*/ 72 h 839"/>
              <a:gd name="T30" fmla="*/ 656 w 1664"/>
              <a:gd name="T31" fmla="*/ 79 h 839"/>
              <a:gd name="T32" fmla="*/ 634 w 1664"/>
              <a:gd name="T33" fmla="*/ 84 h 839"/>
              <a:gd name="T34" fmla="*/ 620 w 1664"/>
              <a:gd name="T35" fmla="*/ 74 h 839"/>
              <a:gd name="T36" fmla="*/ 599 w 1664"/>
              <a:gd name="T37" fmla="*/ 90 h 839"/>
              <a:gd name="T38" fmla="*/ 595 w 1664"/>
              <a:gd name="T39" fmla="*/ 132 h 839"/>
              <a:gd name="T40" fmla="*/ 614 w 1664"/>
              <a:gd name="T41" fmla="*/ 160 h 839"/>
              <a:gd name="T42" fmla="*/ 602 w 1664"/>
              <a:gd name="T43" fmla="*/ 187 h 839"/>
              <a:gd name="T44" fmla="*/ 601 w 1664"/>
              <a:gd name="T45" fmla="*/ 215 h 839"/>
              <a:gd name="T46" fmla="*/ 613 w 1664"/>
              <a:gd name="T47" fmla="*/ 244 h 839"/>
              <a:gd name="T48" fmla="*/ 599 w 1664"/>
              <a:gd name="T49" fmla="*/ 265 h 839"/>
              <a:gd name="T50" fmla="*/ 630 w 1664"/>
              <a:gd name="T51" fmla="*/ 304 h 839"/>
              <a:gd name="T52" fmla="*/ 607 w 1664"/>
              <a:gd name="T53" fmla="*/ 304 h 839"/>
              <a:gd name="T54" fmla="*/ 626 w 1664"/>
              <a:gd name="T55" fmla="*/ 322 h 839"/>
              <a:gd name="T56" fmla="*/ 607 w 1664"/>
              <a:gd name="T57" fmla="*/ 350 h 839"/>
              <a:gd name="T58" fmla="*/ 562 w 1664"/>
              <a:gd name="T59" fmla="*/ 321 h 839"/>
              <a:gd name="T60" fmla="*/ 545 w 1664"/>
              <a:gd name="T61" fmla="*/ 321 h 839"/>
              <a:gd name="T62" fmla="*/ 408 w 1664"/>
              <a:gd name="T63" fmla="*/ 404 h 839"/>
              <a:gd name="T64" fmla="*/ 270 w 1664"/>
              <a:gd name="T65" fmla="*/ 554 h 839"/>
              <a:gd name="T66" fmla="*/ 87 w 1664"/>
              <a:gd name="T67" fmla="*/ 592 h 839"/>
              <a:gd name="T68" fmla="*/ 38 w 1664"/>
              <a:gd name="T69" fmla="*/ 507 h 839"/>
              <a:gd name="T70" fmla="*/ 10 w 1664"/>
              <a:gd name="T71" fmla="*/ 524 h 839"/>
              <a:gd name="T72" fmla="*/ 38 w 1664"/>
              <a:gd name="T73" fmla="*/ 540 h 839"/>
              <a:gd name="T74" fmla="*/ 10 w 1664"/>
              <a:gd name="T75" fmla="*/ 590 h 839"/>
              <a:gd name="T76" fmla="*/ 24 w 1664"/>
              <a:gd name="T77" fmla="*/ 633 h 839"/>
              <a:gd name="T78" fmla="*/ 340 w 1664"/>
              <a:gd name="T79" fmla="*/ 829 h 839"/>
              <a:gd name="T80" fmla="*/ 1012 w 1664"/>
              <a:gd name="T81" fmla="*/ 807 h 839"/>
              <a:gd name="T82" fmla="*/ 1662 w 1664"/>
              <a:gd name="T83" fmla="*/ 703 h 839"/>
              <a:gd name="T84" fmla="*/ 1595 w 1664"/>
              <a:gd name="T85" fmla="*/ 527 h 839"/>
              <a:gd name="T86" fmla="*/ 1515 w 1664"/>
              <a:gd name="T87" fmla="*/ 436 h 839"/>
              <a:gd name="T88" fmla="*/ 1462 w 1664"/>
              <a:gd name="T89" fmla="*/ 430 h 839"/>
              <a:gd name="T90" fmla="*/ 1443 w 1664"/>
              <a:gd name="T91" fmla="*/ 462 h 839"/>
              <a:gd name="T92" fmla="*/ 1420 w 1664"/>
              <a:gd name="T93" fmla="*/ 426 h 839"/>
              <a:gd name="T94" fmla="*/ 1365 w 1664"/>
              <a:gd name="T95" fmla="*/ 433 h 839"/>
              <a:gd name="T96" fmla="*/ 1363 w 1664"/>
              <a:gd name="T97" fmla="*/ 455 h 839"/>
              <a:gd name="T98" fmla="*/ 1321 w 1664"/>
              <a:gd name="T99" fmla="*/ 429 h 839"/>
              <a:gd name="T100" fmla="*/ 1291 w 1664"/>
              <a:gd name="T101" fmla="*/ 126 h 839"/>
              <a:gd name="T102" fmla="*/ 651 w 1664"/>
              <a:gd name="T103" fmla="*/ 107 h 839"/>
              <a:gd name="T104" fmla="*/ 622 w 1664"/>
              <a:gd name="T105" fmla="*/ 129 h 839"/>
              <a:gd name="T106" fmla="*/ 641 w 1664"/>
              <a:gd name="T107" fmla="*/ 177 h 839"/>
              <a:gd name="T108" fmla="*/ 609 w 1664"/>
              <a:gd name="T109" fmla="*/ 257 h 839"/>
              <a:gd name="T110" fmla="*/ 625 w 1664"/>
              <a:gd name="T111" fmla="*/ 259 h 839"/>
              <a:gd name="T112" fmla="*/ 601 w 1664"/>
              <a:gd name="T113" fmla="*/ 272 h 839"/>
              <a:gd name="T114" fmla="*/ 630 w 1664"/>
              <a:gd name="T115" fmla="*/ 91 h 839"/>
              <a:gd name="T116" fmla="*/ 627 w 1664"/>
              <a:gd name="T117" fmla="*/ 109 h 839"/>
              <a:gd name="T118" fmla="*/ 620 w 1664"/>
              <a:gd name="T119" fmla="*/ 111 h 839"/>
              <a:gd name="T120" fmla="*/ 656 w 1664"/>
              <a:gd name="T121" fmla="*/ 99 h 8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664" h="839">
                <a:moveTo>
                  <a:pt x="1661" y="682"/>
                </a:moveTo>
                <a:lnTo>
                  <a:pt x="1657" y="650"/>
                </a:lnTo>
                <a:lnTo>
                  <a:pt x="1660" y="650"/>
                </a:lnTo>
                <a:lnTo>
                  <a:pt x="1662" y="656"/>
                </a:lnTo>
                <a:lnTo>
                  <a:pt x="1664" y="656"/>
                </a:lnTo>
                <a:lnTo>
                  <a:pt x="1664" y="650"/>
                </a:lnTo>
                <a:lnTo>
                  <a:pt x="1664" y="631"/>
                </a:lnTo>
                <a:lnTo>
                  <a:pt x="1657" y="631"/>
                </a:lnTo>
                <a:lnTo>
                  <a:pt x="1654" y="553"/>
                </a:lnTo>
                <a:lnTo>
                  <a:pt x="1649" y="553"/>
                </a:lnTo>
                <a:lnTo>
                  <a:pt x="1649" y="528"/>
                </a:lnTo>
                <a:lnTo>
                  <a:pt x="1648" y="528"/>
                </a:lnTo>
                <a:lnTo>
                  <a:pt x="1648" y="525"/>
                </a:lnTo>
                <a:lnTo>
                  <a:pt x="1653" y="522"/>
                </a:lnTo>
                <a:lnTo>
                  <a:pt x="1650" y="516"/>
                </a:lnTo>
                <a:lnTo>
                  <a:pt x="1648" y="515"/>
                </a:lnTo>
                <a:lnTo>
                  <a:pt x="1605" y="516"/>
                </a:lnTo>
                <a:lnTo>
                  <a:pt x="1597" y="473"/>
                </a:lnTo>
                <a:lnTo>
                  <a:pt x="1591" y="471"/>
                </a:lnTo>
                <a:lnTo>
                  <a:pt x="1589" y="476"/>
                </a:lnTo>
                <a:lnTo>
                  <a:pt x="1589" y="516"/>
                </a:lnTo>
                <a:lnTo>
                  <a:pt x="1547" y="516"/>
                </a:lnTo>
                <a:lnTo>
                  <a:pt x="1534" y="490"/>
                </a:lnTo>
                <a:lnTo>
                  <a:pt x="1542" y="490"/>
                </a:lnTo>
                <a:lnTo>
                  <a:pt x="1542" y="475"/>
                </a:lnTo>
                <a:lnTo>
                  <a:pt x="1542" y="475"/>
                </a:lnTo>
                <a:lnTo>
                  <a:pt x="1541" y="473"/>
                </a:lnTo>
                <a:lnTo>
                  <a:pt x="1541" y="471"/>
                </a:lnTo>
                <a:lnTo>
                  <a:pt x="1541" y="471"/>
                </a:lnTo>
                <a:lnTo>
                  <a:pt x="1522" y="469"/>
                </a:lnTo>
                <a:lnTo>
                  <a:pt x="1522" y="469"/>
                </a:lnTo>
                <a:lnTo>
                  <a:pt x="1517" y="432"/>
                </a:lnTo>
                <a:lnTo>
                  <a:pt x="1517" y="432"/>
                </a:lnTo>
                <a:lnTo>
                  <a:pt x="1517" y="431"/>
                </a:lnTo>
                <a:lnTo>
                  <a:pt x="1516" y="431"/>
                </a:lnTo>
                <a:lnTo>
                  <a:pt x="1308" y="414"/>
                </a:lnTo>
                <a:lnTo>
                  <a:pt x="1296" y="211"/>
                </a:lnTo>
                <a:lnTo>
                  <a:pt x="1303" y="58"/>
                </a:lnTo>
                <a:lnTo>
                  <a:pt x="1305" y="40"/>
                </a:lnTo>
                <a:lnTo>
                  <a:pt x="1301" y="34"/>
                </a:lnTo>
                <a:lnTo>
                  <a:pt x="1297" y="11"/>
                </a:lnTo>
                <a:lnTo>
                  <a:pt x="1293" y="36"/>
                </a:lnTo>
                <a:lnTo>
                  <a:pt x="1291" y="124"/>
                </a:lnTo>
                <a:lnTo>
                  <a:pt x="1291" y="124"/>
                </a:lnTo>
                <a:lnTo>
                  <a:pt x="1286" y="124"/>
                </a:lnTo>
                <a:lnTo>
                  <a:pt x="1284" y="123"/>
                </a:lnTo>
                <a:lnTo>
                  <a:pt x="1284" y="123"/>
                </a:lnTo>
                <a:lnTo>
                  <a:pt x="1283" y="124"/>
                </a:lnTo>
                <a:lnTo>
                  <a:pt x="1279" y="128"/>
                </a:lnTo>
                <a:lnTo>
                  <a:pt x="1271" y="137"/>
                </a:lnTo>
                <a:lnTo>
                  <a:pt x="1260" y="152"/>
                </a:lnTo>
                <a:lnTo>
                  <a:pt x="1260" y="131"/>
                </a:lnTo>
                <a:lnTo>
                  <a:pt x="1258" y="130"/>
                </a:lnTo>
                <a:lnTo>
                  <a:pt x="1258" y="132"/>
                </a:lnTo>
                <a:lnTo>
                  <a:pt x="1255" y="156"/>
                </a:lnTo>
                <a:lnTo>
                  <a:pt x="1260" y="157"/>
                </a:lnTo>
                <a:lnTo>
                  <a:pt x="1261" y="211"/>
                </a:lnTo>
                <a:lnTo>
                  <a:pt x="1259" y="211"/>
                </a:lnTo>
                <a:lnTo>
                  <a:pt x="1259" y="194"/>
                </a:lnTo>
                <a:lnTo>
                  <a:pt x="1257" y="195"/>
                </a:lnTo>
                <a:lnTo>
                  <a:pt x="1257" y="211"/>
                </a:lnTo>
                <a:lnTo>
                  <a:pt x="1254" y="212"/>
                </a:lnTo>
                <a:lnTo>
                  <a:pt x="1255" y="215"/>
                </a:lnTo>
                <a:lnTo>
                  <a:pt x="1289" y="216"/>
                </a:lnTo>
                <a:lnTo>
                  <a:pt x="1283" y="448"/>
                </a:lnTo>
                <a:lnTo>
                  <a:pt x="1265" y="446"/>
                </a:lnTo>
                <a:lnTo>
                  <a:pt x="1265" y="439"/>
                </a:lnTo>
                <a:lnTo>
                  <a:pt x="1261" y="435"/>
                </a:lnTo>
                <a:lnTo>
                  <a:pt x="1254" y="433"/>
                </a:lnTo>
                <a:lnTo>
                  <a:pt x="1252" y="426"/>
                </a:lnTo>
                <a:lnTo>
                  <a:pt x="1252" y="426"/>
                </a:lnTo>
                <a:lnTo>
                  <a:pt x="1255" y="423"/>
                </a:lnTo>
                <a:lnTo>
                  <a:pt x="1255" y="423"/>
                </a:lnTo>
                <a:lnTo>
                  <a:pt x="1255" y="420"/>
                </a:lnTo>
                <a:lnTo>
                  <a:pt x="1254" y="417"/>
                </a:lnTo>
                <a:lnTo>
                  <a:pt x="1251" y="413"/>
                </a:lnTo>
                <a:lnTo>
                  <a:pt x="1251" y="413"/>
                </a:lnTo>
                <a:lnTo>
                  <a:pt x="1250" y="411"/>
                </a:lnTo>
                <a:lnTo>
                  <a:pt x="1250" y="411"/>
                </a:lnTo>
                <a:lnTo>
                  <a:pt x="1247" y="410"/>
                </a:lnTo>
                <a:lnTo>
                  <a:pt x="1241" y="410"/>
                </a:lnTo>
                <a:lnTo>
                  <a:pt x="1232" y="410"/>
                </a:lnTo>
                <a:lnTo>
                  <a:pt x="1232" y="410"/>
                </a:lnTo>
                <a:lnTo>
                  <a:pt x="1231" y="410"/>
                </a:lnTo>
                <a:lnTo>
                  <a:pt x="1227" y="410"/>
                </a:lnTo>
                <a:lnTo>
                  <a:pt x="1226" y="412"/>
                </a:lnTo>
                <a:lnTo>
                  <a:pt x="1225" y="416"/>
                </a:lnTo>
                <a:lnTo>
                  <a:pt x="1225" y="416"/>
                </a:lnTo>
                <a:lnTo>
                  <a:pt x="1226" y="419"/>
                </a:lnTo>
                <a:lnTo>
                  <a:pt x="1227" y="422"/>
                </a:lnTo>
                <a:lnTo>
                  <a:pt x="1228" y="424"/>
                </a:lnTo>
                <a:lnTo>
                  <a:pt x="1228" y="444"/>
                </a:lnTo>
                <a:lnTo>
                  <a:pt x="1221" y="443"/>
                </a:lnTo>
                <a:lnTo>
                  <a:pt x="1221" y="436"/>
                </a:lnTo>
                <a:lnTo>
                  <a:pt x="1213" y="436"/>
                </a:lnTo>
                <a:lnTo>
                  <a:pt x="1213" y="443"/>
                </a:lnTo>
                <a:lnTo>
                  <a:pt x="1213" y="443"/>
                </a:lnTo>
                <a:lnTo>
                  <a:pt x="1200" y="443"/>
                </a:lnTo>
                <a:lnTo>
                  <a:pt x="1200" y="431"/>
                </a:lnTo>
                <a:lnTo>
                  <a:pt x="1190" y="411"/>
                </a:lnTo>
                <a:lnTo>
                  <a:pt x="1176" y="411"/>
                </a:lnTo>
                <a:lnTo>
                  <a:pt x="1176" y="399"/>
                </a:lnTo>
                <a:lnTo>
                  <a:pt x="1176" y="399"/>
                </a:lnTo>
                <a:lnTo>
                  <a:pt x="1174" y="398"/>
                </a:lnTo>
                <a:lnTo>
                  <a:pt x="1169" y="398"/>
                </a:lnTo>
                <a:lnTo>
                  <a:pt x="1161" y="399"/>
                </a:lnTo>
                <a:lnTo>
                  <a:pt x="1162" y="393"/>
                </a:lnTo>
                <a:lnTo>
                  <a:pt x="1111" y="391"/>
                </a:lnTo>
                <a:lnTo>
                  <a:pt x="1111" y="382"/>
                </a:lnTo>
                <a:lnTo>
                  <a:pt x="1111" y="382"/>
                </a:lnTo>
                <a:lnTo>
                  <a:pt x="1111" y="381"/>
                </a:lnTo>
                <a:lnTo>
                  <a:pt x="1110" y="379"/>
                </a:lnTo>
                <a:lnTo>
                  <a:pt x="1108" y="378"/>
                </a:lnTo>
                <a:lnTo>
                  <a:pt x="1108" y="378"/>
                </a:lnTo>
                <a:lnTo>
                  <a:pt x="1103" y="374"/>
                </a:lnTo>
                <a:lnTo>
                  <a:pt x="1082" y="374"/>
                </a:lnTo>
                <a:lnTo>
                  <a:pt x="1082" y="374"/>
                </a:lnTo>
                <a:lnTo>
                  <a:pt x="1074" y="378"/>
                </a:lnTo>
                <a:lnTo>
                  <a:pt x="1074" y="378"/>
                </a:lnTo>
                <a:lnTo>
                  <a:pt x="1072" y="379"/>
                </a:lnTo>
                <a:lnTo>
                  <a:pt x="1072" y="380"/>
                </a:lnTo>
                <a:lnTo>
                  <a:pt x="1071" y="382"/>
                </a:lnTo>
                <a:lnTo>
                  <a:pt x="1071" y="394"/>
                </a:lnTo>
                <a:lnTo>
                  <a:pt x="1047" y="395"/>
                </a:lnTo>
                <a:lnTo>
                  <a:pt x="1043" y="404"/>
                </a:lnTo>
                <a:lnTo>
                  <a:pt x="1036" y="404"/>
                </a:lnTo>
                <a:lnTo>
                  <a:pt x="1036" y="394"/>
                </a:lnTo>
                <a:lnTo>
                  <a:pt x="1042" y="394"/>
                </a:lnTo>
                <a:lnTo>
                  <a:pt x="1042" y="386"/>
                </a:lnTo>
                <a:lnTo>
                  <a:pt x="1042" y="386"/>
                </a:lnTo>
                <a:lnTo>
                  <a:pt x="1042" y="385"/>
                </a:lnTo>
                <a:lnTo>
                  <a:pt x="1041" y="382"/>
                </a:lnTo>
                <a:lnTo>
                  <a:pt x="1041" y="382"/>
                </a:lnTo>
                <a:lnTo>
                  <a:pt x="1037" y="380"/>
                </a:lnTo>
                <a:lnTo>
                  <a:pt x="1036" y="379"/>
                </a:lnTo>
                <a:lnTo>
                  <a:pt x="1008" y="379"/>
                </a:lnTo>
                <a:lnTo>
                  <a:pt x="1008" y="379"/>
                </a:lnTo>
                <a:lnTo>
                  <a:pt x="1005" y="380"/>
                </a:lnTo>
                <a:lnTo>
                  <a:pt x="1002" y="381"/>
                </a:lnTo>
                <a:lnTo>
                  <a:pt x="1002" y="381"/>
                </a:lnTo>
                <a:lnTo>
                  <a:pt x="1001" y="382"/>
                </a:lnTo>
                <a:lnTo>
                  <a:pt x="1001" y="385"/>
                </a:lnTo>
                <a:lnTo>
                  <a:pt x="999" y="386"/>
                </a:lnTo>
                <a:lnTo>
                  <a:pt x="999" y="395"/>
                </a:lnTo>
                <a:lnTo>
                  <a:pt x="1009" y="395"/>
                </a:lnTo>
                <a:lnTo>
                  <a:pt x="1009" y="404"/>
                </a:lnTo>
                <a:lnTo>
                  <a:pt x="1003" y="404"/>
                </a:lnTo>
                <a:lnTo>
                  <a:pt x="1003" y="419"/>
                </a:lnTo>
                <a:lnTo>
                  <a:pt x="1009" y="419"/>
                </a:lnTo>
                <a:lnTo>
                  <a:pt x="1009" y="427"/>
                </a:lnTo>
                <a:lnTo>
                  <a:pt x="1009" y="427"/>
                </a:lnTo>
                <a:lnTo>
                  <a:pt x="1005" y="427"/>
                </a:lnTo>
                <a:lnTo>
                  <a:pt x="1003" y="429"/>
                </a:lnTo>
                <a:lnTo>
                  <a:pt x="1002" y="429"/>
                </a:lnTo>
                <a:lnTo>
                  <a:pt x="1002" y="429"/>
                </a:lnTo>
                <a:lnTo>
                  <a:pt x="1002" y="443"/>
                </a:lnTo>
                <a:lnTo>
                  <a:pt x="1002" y="462"/>
                </a:lnTo>
                <a:lnTo>
                  <a:pt x="998" y="467"/>
                </a:lnTo>
                <a:lnTo>
                  <a:pt x="970" y="467"/>
                </a:lnTo>
                <a:lnTo>
                  <a:pt x="970" y="419"/>
                </a:lnTo>
                <a:lnTo>
                  <a:pt x="969" y="413"/>
                </a:lnTo>
                <a:lnTo>
                  <a:pt x="969" y="413"/>
                </a:lnTo>
                <a:lnTo>
                  <a:pt x="945" y="398"/>
                </a:lnTo>
                <a:lnTo>
                  <a:pt x="945" y="398"/>
                </a:lnTo>
                <a:lnTo>
                  <a:pt x="927" y="394"/>
                </a:lnTo>
                <a:lnTo>
                  <a:pt x="892" y="390"/>
                </a:lnTo>
                <a:lnTo>
                  <a:pt x="841" y="382"/>
                </a:lnTo>
                <a:lnTo>
                  <a:pt x="837" y="378"/>
                </a:lnTo>
                <a:lnTo>
                  <a:pt x="837" y="378"/>
                </a:lnTo>
                <a:lnTo>
                  <a:pt x="833" y="377"/>
                </a:lnTo>
                <a:lnTo>
                  <a:pt x="825" y="375"/>
                </a:lnTo>
                <a:lnTo>
                  <a:pt x="825" y="375"/>
                </a:lnTo>
                <a:lnTo>
                  <a:pt x="726" y="378"/>
                </a:lnTo>
                <a:lnTo>
                  <a:pt x="726" y="378"/>
                </a:lnTo>
                <a:lnTo>
                  <a:pt x="726" y="373"/>
                </a:lnTo>
                <a:lnTo>
                  <a:pt x="726" y="373"/>
                </a:lnTo>
                <a:lnTo>
                  <a:pt x="724" y="367"/>
                </a:lnTo>
                <a:lnTo>
                  <a:pt x="723" y="361"/>
                </a:lnTo>
                <a:lnTo>
                  <a:pt x="718" y="360"/>
                </a:lnTo>
                <a:lnTo>
                  <a:pt x="717" y="356"/>
                </a:lnTo>
                <a:lnTo>
                  <a:pt x="717" y="356"/>
                </a:lnTo>
                <a:lnTo>
                  <a:pt x="713" y="356"/>
                </a:lnTo>
                <a:lnTo>
                  <a:pt x="707" y="356"/>
                </a:lnTo>
                <a:lnTo>
                  <a:pt x="707" y="356"/>
                </a:lnTo>
                <a:lnTo>
                  <a:pt x="702" y="359"/>
                </a:lnTo>
                <a:lnTo>
                  <a:pt x="699" y="361"/>
                </a:lnTo>
                <a:lnTo>
                  <a:pt x="699" y="361"/>
                </a:lnTo>
                <a:lnTo>
                  <a:pt x="692" y="360"/>
                </a:lnTo>
                <a:lnTo>
                  <a:pt x="688" y="360"/>
                </a:lnTo>
                <a:lnTo>
                  <a:pt x="684" y="360"/>
                </a:lnTo>
                <a:lnTo>
                  <a:pt x="684" y="360"/>
                </a:lnTo>
                <a:lnTo>
                  <a:pt x="682" y="361"/>
                </a:lnTo>
                <a:lnTo>
                  <a:pt x="679" y="363"/>
                </a:lnTo>
                <a:lnTo>
                  <a:pt x="678" y="367"/>
                </a:lnTo>
                <a:lnTo>
                  <a:pt x="678" y="347"/>
                </a:lnTo>
                <a:lnTo>
                  <a:pt x="669" y="347"/>
                </a:lnTo>
                <a:lnTo>
                  <a:pt x="658" y="119"/>
                </a:lnTo>
                <a:lnTo>
                  <a:pt x="659" y="118"/>
                </a:lnTo>
                <a:lnTo>
                  <a:pt x="692" y="112"/>
                </a:lnTo>
                <a:lnTo>
                  <a:pt x="695" y="111"/>
                </a:lnTo>
                <a:lnTo>
                  <a:pt x="702" y="111"/>
                </a:lnTo>
                <a:lnTo>
                  <a:pt x="715" y="111"/>
                </a:lnTo>
                <a:lnTo>
                  <a:pt x="715" y="111"/>
                </a:lnTo>
                <a:lnTo>
                  <a:pt x="716" y="111"/>
                </a:lnTo>
                <a:lnTo>
                  <a:pt x="717" y="110"/>
                </a:lnTo>
                <a:lnTo>
                  <a:pt x="717" y="109"/>
                </a:lnTo>
                <a:lnTo>
                  <a:pt x="717" y="109"/>
                </a:lnTo>
                <a:lnTo>
                  <a:pt x="716" y="106"/>
                </a:lnTo>
                <a:lnTo>
                  <a:pt x="715" y="106"/>
                </a:lnTo>
                <a:lnTo>
                  <a:pt x="699" y="107"/>
                </a:lnTo>
                <a:lnTo>
                  <a:pt x="699" y="107"/>
                </a:lnTo>
                <a:lnTo>
                  <a:pt x="697" y="106"/>
                </a:lnTo>
                <a:lnTo>
                  <a:pt x="695" y="106"/>
                </a:lnTo>
                <a:lnTo>
                  <a:pt x="689" y="106"/>
                </a:lnTo>
                <a:lnTo>
                  <a:pt x="689" y="99"/>
                </a:lnTo>
                <a:lnTo>
                  <a:pt x="697" y="98"/>
                </a:lnTo>
                <a:lnTo>
                  <a:pt x="697" y="106"/>
                </a:lnTo>
                <a:lnTo>
                  <a:pt x="699" y="107"/>
                </a:lnTo>
                <a:lnTo>
                  <a:pt x="699" y="107"/>
                </a:lnTo>
                <a:lnTo>
                  <a:pt x="699" y="107"/>
                </a:lnTo>
                <a:lnTo>
                  <a:pt x="701" y="69"/>
                </a:lnTo>
                <a:lnTo>
                  <a:pt x="701" y="69"/>
                </a:lnTo>
                <a:lnTo>
                  <a:pt x="699" y="67"/>
                </a:lnTo>
                <a:lnTo>
                  <a:pt x="695" y="67"/>
                </a:lnTo>
                <a:lnTo>
                  <a:pt x="695" y="72"/>
                </a:lnTo>
                <a:lnTo>
                  <a:pt x="698" y="72"/>
                </a:lnTo>
                <a:lnTo>
                  <a:pt x="698" y="85"/>
                </a:lnTo>
                <a:lnTo>
                  <a:pt x="697" y="84"/>
                </a:lnTo>
                <a:lnTo>
                  <a:pt x="695" y="83"/>
                </a:lnTo>
                <a:lnTo>
                  <a:pt x="689" y="83"/>
                </a:lnTo>
                <a:lnTo>
                  <a:pt x="689" y="83"/>
                </a:lnTo>
                <a:lnTo>
                  <a:pt x="690" y="69"/>
                </a:lnTo>
                <a:lnTo>
                  <a:pt x="690" y="69"/>
                </a:lnTo>
                <a:lnTo>
                  <a:pt x="689" y="67"/>
                </a:lnTo>
                <a:lnTo>
                  <a:pt x="684" y="67"/>
                </a:lnTo>
                <a:lnTo>
                  <a:pt x="684" y="72"/>
                </a:lnTo>
                <a:lnTo>
                  <a:pt x="688" y="72"/>
                </a:lnTo>
                <a:lnTo>
                  <a:pt x="688" y="81"/>
                </a:lnTo>
                <a:lnTo>
                  <a:pt x="656" y="83"/>
                </a:lnTo>
                <a:lnTo>
                  <a:pt x="656" y="79"/>
                </a:lnTo>
                <a:lnTo>
                  <a:pt x="654" y="79"/>
                </a:lnTo>
                <a:lnTo>
                  <a:pt x="654" y="72"/>
                </a:lnTo>
                <a:lnTo>
                  <a:pt x="651" y="72"/>
                </a:lnTo>
                <a:lnTo>
                  <a:pt x="651" y="83"/>
                </a:lnTo>
                <a:lnTo>
                  <a:pt x="650" y="83"/>
                </a:lnTo>
                <a:lnTo>
                  <a:pt x="650" y="9"/>
                </a:lnTo>
                <a:lnTo>
                  <a:pt x="650" y="9"/>
                </a:lnTo>
                <a:lnTo>
                  <a:pt x="650" y="4"/>
                </a:lnTo>
                <a:lnTo>
                  <a:pt x="650" y="4"/>
                </a:lnTo>
                <a:lnTo>
                  <a:pt x="650" y="2"/>
                </a:lnTo>
                <a:lnTo>
                  <a:pt x="649" y="0"/>
                </a:lnTo>
                <a:lnTo>
                  <a:pt x="646" y="0"/>
                </a:lnTo>
                <a:lnTo>
                  <a:pt x="644" y="83"/>
                </a:lnTo>
                <a:lnTo>
                  <a:pt x="634" y="84"/>
                </a:lnTo>
                <a:lnTo>
                  <a:pt x="634" y="84"/>
                </a:lnTo>
                <a:lnTo>
                  <a:pt x="634" y="74"/>
                </a:lnTo>
                <a:lnTo>
                  <a:pt x="634" y="74"/>
                </a:lnTo>
                <a:lnTo>
                  <a:pt x="633" y="72"/>
                </a:lnTo>
                <a:lnTo>
                  <a:pt x="628" y="72"/>
                </a:lnTo>
                <a:lnTo>
                  <a:pt x="628" y="75"/>
                </a:lnTo>
                <a:lnTo>
                  <a:pt x="632" y="75"/>
                </a:lnTo>
                <a:lnTo>
                  <a:pt x="632" y="84"/>
                </a:lnTo>
                <a:lnTo>
                  <a:pt x="632" y="84"/>
                </a:lnTo>
                <a:lnTo>
                  <a:pt x="624" y="84"/>
                </a:lnTo>
                <a:lnTo>
                  <a:pt x="624" y="84"/>
                </a:lnTo>
                <a:lnTo>
                  <a:pt x="624" y="77"/>
                </a:lnTo>
                <a:lnTo>
                  <a:pt x="624" y="77"/>
                </a:lnTo>
                <a:lnTo>
                  <a:pt x="621" y="75"/>
                </a:lnTo>
                <a:lnTo>
                  <a:pt x="620" y="74"/>
                </a:lnTo>
                <a:lnTo>
                  <a:pt x="620" y="74"/>
                </a:lnTo>
                <a:lnTo>
                  <a:pt x="620" y="75"/>
                </a:lnTo>
                <a:lnTo>
                  <a:pt x="620" y="75"/>
                </a:lnTo>
                <a:lnTo>
                  <a:pt x="620" y="85"/>
                </a:lnTo>
                <a:lnTo>
                  <a:pt x="613" y="85"/>
                </a:lnTo>
                <a:lnTo>
                  <a:pt x="613" y="80"/>
                </a:lnTo>
                <a:lnTo>
                  <a:pt x="613" y="80"/>
                </a:lnTo>
                <a:lnTo>
                  <a:pt x="613" y="80"/>
                </a:lnTo>
                <a:lnTo>
                  <a:pt x="612" y="80"/>
                </a:lnTo>
                <a:lnTo>
                  <a:pt x="612" y="23"/>
                </a:lnTo>
                <a:lnTo>
                  <a:pt x="609" y="20"/>
                </a:lnTo>
                <a:lnTo>
                  <a:pt x="609" y="86"/>
                </a:lnTo>
                <a:lnTo>
                  <a:pt x="609" y="86"/>
                </a:lnTo>
                <a:lnTo>
                  <a:pt x="609" y="88"/>
                </a:lnTo>
                <a:lnTo>
                  <a:pt x="607" y="90"/>
                </a:lnTo>
                <a:lnTo>
                  <a:pt x="599" y="90"/>
                </a:lnTo>
                <a:lnTo>
                  <a:pt x="593" y="85"/>
                </a:lnTo>
                <a:lnTo>
                  <a:pt x="593" y="85"/>
                </a:lnTo>
                <a:lnTo>
                  <a:pt x="592" y="84"/>
                </a:lnTo>
                <a:lnTo>
                  <a:pt x="590" y="84"/>
                </a:lnTo>
                <a:lnTo>
                  <a:pt x="590" y="85"/>
                </a:lnTo>
                <a:lnTo>
                  <a:pt x="590" y="85"/>
                </a:lnTo>
                <a:lnTo>
                  <a:pt x="592" y="90"/>
                </a:lnTo>
                <a:lnTo>
                  <a:pt x="593" y="93"/>
                </a:lnTo>
                <a:lnTo>
                  <a:pt x="605" y="93"/>
                </a:lnTo>
                <a:lnTo>
                  <a:pt x="605" y="111"/>
                </a:lnTo>
                <a:lnTo>
                  <a:pt x="602" y="113"/>
                </a:lnTo>
                <a:lnTo>
                  <a:pt x="603" y="115"/>
                </a:lnTo>
                <a:lnTo>
                  <a:pt x="606" y="115"/>
                </a:lnTo>
                <a:lnTo>
                  <a:pt x="603" y="132"/>
                </a:lnTo>
                <a:lnTo>
                  <a:pt x="595" y="132"/>
                </a:lnTo>
                <a:lnTo>
                  <a:pt x="592" y="135"/>
                </a:lnTo>
                <a:lnTo>
                  <a:pt x="592" y="141"/>
                </a:lnTo>
                <a:lnTo>
                  <a:pt x="615" y="141"/>
                </a:lnTo>
                <a:lnTo>
                  <a:pt x="618" y="136"/>
                </a:lnTo>
                <a:lnTo>
                  <a:pt x="643" y="136"/>
                </a:lnTo>
                <a:lnTo>
                  <a:pt x="641" y="176"/>
                </a:lnTo>
                <a:lnTo>
                  <a:pt x="615" y="176"/>
                </a:lnTo>
                <a:lnTo>
                  <a:pt x="615" y="175"/>
                </a:lnTo>
                <a:lnTo>
                  <a:pt x="618" y="175"/>
                </a:lnTo>
                <a:lnTo>
                  <a:pt x="618" y="171"/>
                </a:lnTo>
                <a:lnTo>
                  <a:pt x="614" y="168"/>
                </a:lnTo>
                <a:lnTo>
                  <a:pt x="614" y="168"/>
                </a:lnTo>
                <a:lnTo>
                  <a:pt x="617" y="165"/>
                </a:lnTo>
                <a:lnTo>
                  <a:pt x="615" y="162"/>
                </a:lnTo>
                <a:lnTo>
                  <a:pt x="614" y="160"/>
                </a:lnTo>
                <a:lnTo>
                  <a:pt x="611" y="158"/>
                </a:lnTo>
                <a:lnTo>
                  <a:pt x="611" y="158"/>
                </a:lnTo>
                <a:lnTo>
                  <a:pt x="608" y="158"/>
                </a:lnTo>
                <a:lnTo>
                  <a:pt x="607" y="160"/>
                </a:lnTo>
                <a:lnTo>
                  <a:pt x="605" y="163"/>
                </a:lnTo>
                <a:lnTo>
                  <a:pt x="605" y="167"/>
                </a:lnTo>
                <a:lnTo>
                  <a:pt x="608" y="169"/>
                </a:lnTo>
                <a:lnTo>
                  <a:pt x="606" y="171"/>
                </a:lnTo>
                <a:lnTo>
                  <a:pt x="607" y="174"/>
                </a:lnTo>
                <a:lnTo>
                  <a:pt x="607" y="176"/>
                </a:lnTo>
                <a:lnTo>
                  <a:pt x="595" y="176"/>
                </a:lnTo>
                <a:lnTo>
                  <a:pt x="595" y="176"/>
                </a:lnTo>
                <a:lnTo>
                  <a:pt x="595" y="179"/>
                </a:lnTo>
                <a:lnTo>
                  <a:pt x="602" y="179"/>
                </a:lnTo>
                <a:lnTo>
                  <a:pt x="602" y="187"/>
                </a:lnTo>
                <a:lnTo>
                  <a:pt x="600" y="187"/>
                </a:lnTo>
                <a:lnTo>
                  <a:pt x="600" y="189"/>
                </a:lnTo>
                <a:lnTo>
                  <a:pt x="603" y="189"/>
                </a:lnTo>
                <a:lnTo>
                  <a:pt x="603" y="194"/>
                </a:lnTo>
                <a:lnTo>
                  <a:pt x="590" y="194"/>
                </a:lnTo>
                <a:lnTo>
                  <a:pt x="590" y="201"/>
                </a:lnTo>
                <a:lnTo>
                  <a:pt x="598" y="201"/>
                </a:lnTo>
                <a:lnTo>
                  <a:pt x="598" y="203"/>
                </a:lnTo>
                <a:lnTo>
                  <a:pt x="598" y="203"/>
                </a:lnTo>
                <a:lnTo>
                  <a:pt x="595" y="207"/>
                </a:lnTo>
                <a:lnTo>
                  <a:pt x="595" y="209"/>
                </a:lnTo>
                <a:lnTo>
                  <a:pt x="596" y="212"/>
                </a:lnTo>
                <a:lnTo>
                  <a:pt x="598" y="213"/>
                </a:lnTo>
                <a:lnTo>
                  <a:pt x="598" y="213"/>
                </a:lnTo>
                <a:lnTo>
                  <a:pt x="601" y="215"/>
                </a:lnTo>
                <a:lnTo>
                  <a:pt x="603" y="214"/>
                </a:lnTo>
                <a:lnTo>
                  <a:pt x="603" y="212"/>
                </a:lnTo>
                <a:lnTo>
                  <a:pt x="603" y="208"/>
                </a:lnTo>
                <a:lnTo>
                  <a:pt x="603" y="208"/>
                </a:lnTo>
                <a:lnTo>
                  <a:pt x="602" y="205"/>
                </a:lnTo>
                <a:lnTo>
                  <a:pt x="602" y="205"/>
                </a:lnTo>
                <a:lnTo>
                  <a:pt x="602" y="205"/>
                </a:lnTo>
                <a:lnTo>
                  <a:pt x="605" y="201"/>
                </a:lnTo>
                <a:lnTo>
                  <a:pt x="627" y="201"/>
                </a:lnTo>
                <a:lnTo>
                  <a:pt x="627" y="201"/>
                </a:lnTo>
                <a:lnTo>
                  <a:pt x="617" y="247"/>
                </a:lnTo>
                <a:lnTo>
                  <a:pt x="617" y="247"/>
                </a:lnTo>
                <a:lnTo>
                  <a:pt x="615" y="246"/>
                </a:lnTo>
                <a:lnTo>
                  <a:pt x="613" y="244"/>
                </a:lnTo>
                <a:lnTo>
                  <a:pt x="613" y="244"/>
                </a:lnTo>
                <a:lnTo>
                  <a:pt x="607" y="243"/>
                </a:lnTo>
                <a:lnTo>
                  <a:pt x="602" y="244"/>
                </a:lnTo>
                <a:lnTo>
                  <a:pt x="602" y="244"/>
                </a:lnTo>
                <a:lnTo>
                  <a:pt x="601" y="244"/>
                </a:lnTo>
                <a:lnTo>
                  <a:pt x="600" y="244"/>
                </a:lnTo>
                <a:lnTo>
                  <a:pt x="600" y="245"/>
                </a:lnTo>
                <a:lnTo>
                  <a:pt x="600" y="245"/>
                </a:lnTo>
                <a:lnTo>
                  <a:pt x="601" y="246"/>
                </a:lnTo>
                <a:lnTo>
                  <a:pt x="602" y="247"/>
                </a:lnTo>
                <a:lnTo>
                  <a:pt x="602" y="250"/>
                </a:lnTo>
                <a:lnTo>
                  <a:pt x="601" y="250"/>
                </a:lnTo>
                <a:lnTo>
                  <a:pt x="595" y="250"/>
                </a:lnTo>
                <a:lnTo>
                  <a:pt x="595" y="253"/>
                </a:lnTo>
                <a:lnTo>
                  <a:pt x="599" y="253"/>
                </a:lnTo>
                <a:lnTo>
                  <a:pt x="599" y="265"/>
                </a:lnTo>
                <a:lnTo>
                  <a:pt x="590" y="265"/>
                </a:lnTo>
                <a:lnTo>
                  <a:pt x="590" y="266"/>
                </a:lnTo>
                <a:lnTo>
                  <a:pt x="595" y="266"/>
                </a:lnTo>
                <a:lnTo>
                  <a:pt x="595" y="272"/>
                </a:lnTo>
                <a:lnTo>
                  <a:pt x="588" y="272"/>
                </a:lnTo>
                <a:lnTo>
                  <a:pt x="588" y="276"/>
                </a:lnTo>
                <a:lnTo>
                  <a:pt x="639" y="276"/>
                </a:lnTo>
                <a:lnTo>
                  <a:pt x="638" y="317"/>
                </a:lnTo>
                <a:lnTo>
                  <a:pt x="638" y="317"/>
                </a:lnTo>
                <a:lnTo>
                  <a:pt x="625" y="316"/>
                </a:lnTo>
                <a:lnTo>
                  <a:pt x="625" y="308"/>
                </a:lnTo>
                <a:lnTo>
                  <a:pt x="625" y="308"/>
                </a:lnTo>
                <a:lnTo>
                  <a:pt x="627" y="307"/>
                </a:lnTo>
                <a:lnTo>
                  <a:pt x="628" y="307"/>
                </a:lnTo>
                <a:lnTo>
                  <a:pt x="630" y="304"/>
                </a:lnTo>
                <a:lnTo>
                  <a:pt x="630" y="304"/>
                </a:lnTo>
                <a:lnTo>
                  <a:pt x="630" y="299"/>
                </a:lnTo>
                <a:lnTo>
                  <a:pt x="630" y="298"/>
                </a:lnTo>
                <a:lnTo>
                  <a:pt x="624" y="298"/>
                </a:lnTo>
                <a:lnTo>
                  <a:pt x="620" y="294"/>
                </a:lnTo>
                <a:lnTo>
                  <a:pt x="620" y="294"/>
                </a:lnTo>
                <a:lnTo>
                  <a:pt x="619" y="292"/>
                </a:lnTo>
                <a:lnTo>
                  <a:pt x="614" y="291"/>
                </a:lnTo>
                <a:lnTo>
                  <a:pt x="613" y="290"/>
                </a:lnTo>
                <a:lnTo>
                  <a:pt x="611" y="291"/>
                </a:lnTo>
                <a:lnTo>
                  <a:pt x="608" y="292"/>
                </a:lnTo>
                <a:lnTo>
                  <a:pt x="607" y="295"/>
                </a:lnTo>
                <a:lnTo>
                  <a:pt x="607" y="295"/>
                </a:lnTo>
                <a:lnTo>
                  <a:pt x="606" y="301"/>
                </a:lnTo>
                <a:lnTo>
                  <a:pt x="607" y="304"/>
                </a:lnTo>
                <a:lnTo>
                  <a:pt x="609" y="307"/>
                </a:lnTo>
                <a:lnTo>
                  <a:pt x="613" y="307"/>
                </a:lnTo>
                <a:lnTo>
                  <a:pt x="613" y="307"/>
                </a:lnTo>
                <a:lnTo>
                  <a:pt x="619" y="305"/>
                </a:lnTo>
                <a:lnTo>
                  <a:pt x="619" y="305"/>
                </a:lnTo>
                <a:lnTo>
                  <a:pt x="617" y="310"/>
                </a:lnTo>
                <a:lnTo>
                  <a:pt x="615" y="315"/>
                </a:lnTo>
                <a:lnTo>
                  <a:pt x="615" y="315"/>
                </a:lnTo>
                <a:lnTo>
                  <a:pt x="614" y="317"/>
                </a:lnTo>
                <a:lnTo>
                  <a:pt x="614" y="320"/>
                </a:lnTo>
                <a:lnTo>
                  <a:pt x="614" y="320"/>
                </a:lnTo>
                <a:lnTo>
                  <a:pt x="621" y="320"/>
                </a:lnTo>
                <a:lnTo>
                  <a:pt x="621" y="320"/>
                </a:lnTo>
                <a:lnTo>
                  <a:pt x="626" y="322"/>
                </a:lnTo>
                <a:lnTo>
                  <a:pt x="626" y="322"/>
                </a:lnTo>
                <a:lnTo>
                  <a:pt x="625" y="322"/>
                </a:lnTo>
                <a:lnTo>
                  <a:pt x="626" y="323"/>
                </a:lnTo>
                <a:lnTo>
                  <a:pt x="626" y="324"/>
                </a:lnTo>
                <a:lnTo>
                  <a:pt x="626" y="324"/>
                </a:lnTo>
                <a:lnTo>
                  <a:pt x="630" y="324"/>
                </a:lnTo>
                <a:lnTo>
                  <a:pt x="631" y="324"/>
                </a:lnTo>
                <a:lnTo>
                  <a:pt x="632" y="323"/>
                </a:lnTo>
                <a:lnTo>
                  <a:pt x="638" y="324"/>
                </a:lnTo>
                <a:lnTo>
                  <a:pt x="637" y="347"/>
                </a:lnTo>
                <a:lnTo>
                  <a:pt x="632" y="342"/>
                </a:lnTo>
                <a:lnTo>
                  <a:pt x="620" y="342"/>
                </a:lnTo>
                <a:lnTo>
                  <a:pt x="620" y="342"/>
                </a:lnTo>
                <a:lnTo>
                  <a:pt x="609" y="347"/>
                </a:lnTo>
                <a:lnTo>
                  <a:pt x="609" y="347"/>
                </a:lnTo>
                <a:lnTo>
                  <a:pt x="607" y="350"/>
                </a:lnTo>
                <a:lnTo>
                  <a:pt x="605" y="353"/>
                </a:lnTo>
                <a:lnTo>
                  <a:pt x="596" y="353"/>
                </a:lnTo>
                <a:lnTo>
                  <a:pt x="593" y="356"/>
                </a:lnTo>
                <a:lnTo>
                  <a:pt x="593" y="363"/>
                </a:lnTo>
                <a:lnTo>
                  <a:pt x="590" y="367"/>
                </a:lnTo>
                <a:lnTo>
                  <a:pt x="590" y="384"/>
                </a:lnTo>
                <a:lnTo>
                  <a:pt x="590" y="384"/>
                </a:lnTo>
                <a:lnTo>
                  <a:pt x="567" y="385"/>
                </a:lnTo>
                <a:lnTo>
                  <a:pt x="562" y="322"/>
                </a:lnTo>
                <a:lnTo>
                  <a:pt x="571" y="323"/>
                </a:lnTo>
                <a:lnTo>
                  <a:pt x="571" y="323"/>
                </a:lnTo>
                <a:lnTo>
                  <a:pt x="571" y="322"/>
                </a:lnTo>
                <a:lnTo>
                  <a:pt x="573" y="322"/>
                </a:lnTo>
                <a:lnTo>
                  <a:pt x="573" y="322"/>
                </a:lnTo>
                <a:lnTo>
                  <a:pt x="562" y="321"/>
                </a:lnTo>
                <a:lnTo>
                  <a:pt x="560" y="294"/>
                </a:lnTo>
                <a:lnTo>
                  <a:pt x="563" y="292"/>
                </a:lnTo>
                <a:lnTo>
                  <a:pt x="564" y="285"/>
                </a:lnTo>
                <a:lnTo>
                  <a:pt x="564" y="285"/>
                </a:lnTo>
                <a:lnTo>
                  <a:pt x="562" y="284"/>
                </a:lnTo>
                <a:lnTo>
                  <a:pt x="556" y="283"/>
                </a:lnTo>
                <a:lnTo>
                  <a:pt x="556" y="283"/>
                </a:lnTo>
                <a:lnTo>
                  <a:pt x="554" y="284"/>
                </a:lnTo>
                <a:lnTo>
                  <a:pt x="551" y="285"/>
                </a:lnTo>
                <a:lnTo>
                  <a:pt x="550" y="286"/>
                </a:lnTo>
                <a:lnTo>
                  <a:pt x="550" y="292"/>
                </a:lnTo>
                <a:lnTo>
                  <a:pt x="556" y="294"/>
                </a:lnTo>
                <a:lnTo>
                  <a:pt x="557" y="321"/>
                </a:lnTo>
                <a:lnTo>
                  <a:pt x="557" y="321"/>
                </a:lnTo>
                <a:lnTo>
                  <a:pt x="545" y="321"/>
                </a:lnTo>
                <a:lnTo>
                  <a:pt x="545" y="321"/>
                </a:lnTo>
                <a:lnTo>
                  <a:pt x="545" y="321"/>
                </a:lnTo>
                <a:lnTo>
                  <a:pt x="547" y="321"/>
                </a:lnTo>
                <a:lnTo>
                  <a:pt x="549" y="322"/>
                </a:lnTo>
                <a:lnTo>
                  <a:pt x="557" y="322"/>
                </a:lnTo>
                <a:lnTo>
                  <a:pt x="561" y="385"/>
                </a:lnTo>
                <a:lnTo>
                  <a:pt x="561" y="385"/>
                </a:lnTo>
                <a:lnTo>
                  <a:pt x="472" y="392"/>
                </a:lnTo>
                <a:lnTo>
                  <a:pt x="438" y="395"/>
                </a:lnTo>
                <a:lnTo>
                  <a:pt x="438" y="395"/>
                </a:lnTo>
                <a:lnTo>
                  <a:pt x="429" y="397"/>
                </a:lnTo>
                <a:lnTo>
                  <a:pt x="422" y="397"/>
                </a:lnTo>
                <a:lnTo>
                  <a:pt x="417" y="398"/>
                </a:lnTo>
                <a:lnTo>
                  <a:pt x="417" y="398"/>
                </a:lnTo>
                <a:lnTo>
                  <a:pt x="408" y="404"/>
                </a:lnTo>
                <a:lnTo>
                  <a:pt x="396" y="467"/>
                </a:lnTo>
                <a:lnTo>
                  <a:pt x="396" y="467"/>
                </a:lnTo>
                <a:lnTo>
                  <a:pt x="392" y="468"/>
                </a:lnTo>
                <a:lnTo>
                  <a:pt x="389" y="470"/>
                </a:lnTo>
                <a:lnTo>
                  <a:pt x="389" y="470"/>
                </a:lnTo>
                <a:lnTo>
                  <a:pt x="387" y="473"/>
                </a:lnTo>
                <a:lnTo>
                  <a:pt x="383" y="474"/>
                </a:lnTo>
                <a:lnTo>
                  <a:pt x="379" y="529"/>
                </a:lnTo>
                <a:lnTo>
                  <a:pt x="312" y="529"/>
                </a:lnTo>
                <a:lnTo>
                  <a:pt x="305" y="537"/>
                </a:lnTo>
                <a:lnTo>
                  <a:pt x="276" y="537"/>
                </a:lnTo>
                <a:lnTo>
                  <a:pt x="275" y="548"/>
                </a:lnTo>
                <a:lnTo>
                  <a:pt x="275" y="548"/>
                </a:lnTo>
                <a:lnTo>
                  <a:pt x="273" y="551"/>
                </a:lnTo>
                <a:lnTo>
                  <a:pt x="270" y="554"/>
                </a:lnTo>
                <a:lnTo>
                  <a:pt x="269" y="558"/>
                </a:lnTo>
                <a:lnTo>
                  <a:pt x="269" y="558"/>
                </a:lnTo>
                <a:lnTo>
                  <a:pt x="268" y="567"/>
                </a:lnTo>
                <a:lnTo>
                  <a:pt x="268" y="584"/>
                </a:lnTo>
                <a:lnTo>
                  <a:pt x="268" y="605"/>
                </a:lnTo>
                <a:lnTo>
                  <a:pt x="268" y="605"/>
                </a:lnTo>
                <a:lnTo>
                  <a:pt x="234" y="604"/>
                </a:lnTo>
                <a:lnTo>
                  <a:pt x="205" y="603"/>
                </a:lnTo>
                <a:lnTo>
                  <a:pt x="180" y="603"/>
                </a:lnTo>
                <a:lnTo>
                  <a:pt x="180" y="603"/>
                </a:lnTo>
                <a:lnTo>
                  <a:pt x="127" y="604"/>
                </a:lnTo>
                <a:lnTo>
                  <a:pt x="93" y="603"/>
                </a:lnTo>
                <a:lnTo>
                  <a:pt x="93" y="603"/>
                </a:lnTo>
                <a:lnTo>
                  <a:pt x="90" y="597"/>
                </a:lnTo>
                <a:lnTo>
                  <a:pt x="87" y="592"/>
                </a:lnTo>
                <a:lnTo>
                  <a:pt x="84" y="590"/>
                </a:lnTo>
                <a:lnTo>
                  <a:pt x="84" y="590"/>
                </a:lnTo>
                <a:lnTo>
                  <a:pt x="80" y="588"/>
                </a:lnTo>
                <a:lnTo>
                  <a:pt x="71" y="585"/>
                </a:lnTo>
                <a:lnTo>
                  <a:pt x="57" y="580"/>
                </a:lnTo>
                <a:lnTo>
                  <a:pt x="57" y="580"/>
                </a:lnTo>
                <a:lnTo>
                  <a:pt x="43" y="578"/>
                </a:lnTo>
                <a:lnTo>
                  <a:pt x="43" y="512"/>
                </a:lnTo>
                <a:lnTo>
                  <a:pt x="43" y="512"/>
                </a:lnTo>
                <a:lnTo>
                  <a:pt x="44" y="510"/>
                </a:lnTo>
                <a:lnTo>
                  <a:pt x="44" y="508"/>
                </a:lnTo>
                <a:lnTo>
                  <a:pt x="44" y="508"/>
                </a:lnTo>
                <a:lnTo>
                  <a:pt x="43" y="507"/>
                </a:lnTo>
                <a:lnTo>
                  <a:pt x="40" y="507"/>
                </a:lnTo>
                <a:lnTo>
                  <a:pt x="38" y="507"/>
                </a:lnTo>
                <a:lnTo>
                  <a:pt x="37" y="508"/>
                </a:lnTo>
                <a:lnTo>
                  <a:pt x="37" y="508"/>
                </a:lnTo>
                <a:lnTo>
                  <a:pt x="38" y="510"/>
                </a:lnTo>
                <a:lnTo>
                  <a:pt x="39" y="512"/>
                </a:lnTo>
                <a:lnTo>
                  <a:pt x="39" y="512"/>
                </a:lnTo>
                <a:lnTo>
                  <a:pt x="38" y="514"/>
                </a:lnTo>
                <a:lnTo>
                  <a:pt x="38" y="514"/>
                </a:lnTo>
                <a:lnTo>
                  <a:pt x="34" y="516"/>
                </a:lnTo>
                <a:lnTo>
                  <a:pt x="24" y="520"/>
                </a:lnTo>
                <a:lnTo>
                  <a:pt x="24" y="520"/>
                </a:lnTo>
                <a:lnTo>
                  <a:pt x="19" y="522"/>
                </a:lnTo>
                <a:lnTo>
                  <a:pt x="14" y="522"/>
                </a:lnTo>
                <a:lnTo>
                  <a:pt x="12" y="524"/>
                </a:lnTo>
                <a:lnTo>
                  <a:pt x="10" y="524"/>
                </a:lnTo>
                <a:lnTo>
                  <a:pt x="10" y="524"/>
                </a:lnTo>
                <a:lnTo>
                  <a:pt x="8" y="526"/>
                </a:lnTo>
                <a:lnTo>
                  <a:pt x="8" y="531"/>
                </a:lnTo>
                <a:lnTo>
                  <a:pt x="8" y="538"/>
                </a:lnTo>
                <a:lnTo>
                  <a:pt x="8" y="538"/>
                </a:lnTo>
                <a:lnTo>
                  <a:pt x="10" y="541"/>
                </a:lnTo>
                <a:lnTo>
                  <a:pt x="12" y="544"/>
                </a:lnTo>
                <a:lnTo>
                  <a:pt x="12" y="544"/>
                </a:lnTo>
                <a:lnTo>
                  <a:pt x="13" y="545"/>
                </a:lnTo>
                <a:lnTo>
                  <a:pt x="17" y="544"/>
                </a:lnTo>
                <a:lnTo>
                  <a:pt x="24" y="541"/>
                </a:lnTo>
                <a:lnTo>
                  <a:pt x="24" y="541"/>
                </a:lnTo>
                <a:lnTo>
                  <a:pt x="29" y="540"/>
                </a:lnTo>
                <a:lnTo>
                  <a:pt x="32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60"/>
                </a:lnTo>
                <a:lnTo>
                  <a:pt x="38" y="577"/>
                </a:lnTo>
                <a:lnTo>
                  <a:pt x="38" y="577"/>
                </a:lnTo>
                <a:lnTo>
                  <a:pt x="33" y="578"/>
                </a:lnTo>
                <a:lnTo>
                  <a:pt x="29" y="578"/>
                </a:lnTo>
                <a:lnTo>
                  <a:pt x="23" y="580"/>
                </a:lnTo>
                <a:lnTo>
                  <a:pt x="23" y="580"/>
                </a:lnTo>
                <a:lnTo>
                  <a:pt x="18" y="583"/>
                </a:lnTo>
                <a:lnTo>
                  <a:pt x="13" y="585"/>
                </a:lnTo>
                <a:lnTo>
                  <a:pt x="10" y="590"/>
                </a:lnTo>
                <a:lnTo>
                  <a:pt x="10" y="590"/>
                </a:lnTo>
                <a:lnTo>
                  <a:pt x="10" y="598"/>
                </a:lnTo>
                <a:lnTo>
                  <a:pt x="10" y="604"/>
                </a:lnTo>
                <a:lnTo>
                  <a:pt x="10" y="604"/>
                </a:lnTo>
                <a:lnTo>
                  <a:pt x="5" y="605"/>
                </a:lnTo>
                <a:lnTo>
                  <a:pt x="2" y="607"/>
                </a:lnTo>
                <a:lnTo>
                  <a:pt x="0" y="608"/>
                </a:lnTo>
                <a:lnTo>
                  <a:pt x="0" y="608"/>
                </a:lnTo>
                <a:lnTo>
                  <a:pt x="0" y="609"/>
                </a:lnTo>
                <a:lnTo>
                  <a:pt x="1" y="610"/>
                </a:lnTo>
                <a:lnTo>
                  <a:pt x="4" y="610"/>
                </a:lnTo>
                <a:lnTo>
                  <a:pt x="8" y="611"/>
                </a:lnTo>
                <a:lnTo>
                  <a:pt x="8" y="611"/>
                </a:lnTo>
                <a:lnTo>
                  <a:pt x="14" y="618"/>
                </a:lnTo>
                <a:lnTo>
                  <a:pt x="24" y="633"/>
                </a:lnTo>
                <a:lnTo>
                  <a:pt x="24" y="633"/>
                </a:lnTo>
                <a:lnTo>
                  <a:pt x="32" y="642"/>
                </a:lnTo>
                <a:lnTo>
                  <a:pt x="43" y="660"/>
                </a:lnTo>
                <a:lnTo>
                  <a:pt x="72" y="710"/>
                </a:lnTo>
                <a:lnTo>
                  <a:pt x="72" y="710"/>
                </a:lnTo>
                <a:lnTo>
                  <a:pt x="82" y="727"/>
                </a:lnTo>
                <a:lnTo>
                  <a:pt x="89" y="746"/>
                </a:lnTo>
                <a:lnTo>
                  <a:pt x="96" y="768"/>
                </a:lnTo>
                <a:lnTo>
                  <a:pt x="102" y="789"/>
                </a:lnTo>
                <a:lnTo>
                  <a:pt x="110" y="825"/>
                </a:lnTo>
                <a:lnTo>
                  <a:pt x="115" y="839"/>
                </a:lnTo>
                <a:lnTo>
                  <a:pt x="115" y="839"/>
                </a:lnTo>
                <a:lnTo>
                  <a:pt x="159" y="836"/>
                </a:lnTo>
                <a:lnTo>
                  <a:pt x="274" y="833"/>
                </a:lnTo>
                <a:lnTo>
                  <a:pt x="274" y="833"/>
                </a:lnTo>
                <a:lnTo>
                  <a:pt x="340" y="829"/>
                </a:lnTo>
                <a:lnTo>
                  <a:pt x="395" y="826"/>
                </a:lnTo>
                <a:lnTo>
                  <a:pt x="445" y="822"/>
                </a:lnTo>
                <a:lnTo>
                  <a:pt x="490" y="821"/>
                </a:lnTo>
                <a:lnTo>
                  <a:pt x="490" y="821"/>
                </a:lnTo>
                <a:lnTo>
                  <a:pt x="549" y="820"/>
                </a:lnTo>
                <a:lnTo>
                  <a:pt x="622" y="818"/>
                </a:lnTo>
                <a:lnTo>
                  <a:pt x="746" y="812"/>
                </a:lnTo>
                <a:lnTo>
                  <a:pt x="746" y="812"/>
                </a:lnTo>
                <a:lnTo>
                  <a:pt x="833" y="810"/>
                </a:lnTo>
                <a:lnTo>
                  <a:pt x="882" y="810"/>
                </a:lnTo>
                <a:lnTo>
                  <a:pt x="929" y="810"/>
                </a:lnTo>
                <a:lnTo>
                  <a:pt x="929" y="810"/>
                </a:lnTo>
                <a:lnTo>
                  <a:pt x="952" y="810"/>
                </a:lnTo>
                <a:lnTo>
                  <a:pt x="973" y="809"/>
                </a:lnTo>
                <a:lnTo>
                  <a:pt x="1012" y="807"/>
                </a:lnTo>
                <a:lnTo>
                  <a:pt x="1052" y="803"/>
                </a:lnTo>
                <a:lnTo>
                  <a:pt x="1098" y="800"/>
                </a:lnTo>
                <a:lnTo>
                  <a:pt x="1098" y="800"/>
                </a:lnTo>
                <a:lnTo>
                  <a:pt x="1142" y="797"/>
                </a:lnTo>
                <a:lnTo>
                  <a:pt x="1177" y="796"/>
                </a:lnTo>
                <a:lnTo>
                  <a:pt x="1246" y="794"/>
                </a:lnTo>
                <a:lnTo>
                  <a:pt x="1246" y="794"/>
                </a:lnTo>
                <a:lnTo>
                  <a:pt x="1471" y="781"/>
                </a:lnTo>
                <a:lnTo>
                  <a:pt x="1656" y="769"/>
                </a:lnTo>
                <a:lnTo>
                  <a:pt x="1661" y="757"/>
                </a:lnTo>
                <a:lnTo>
                  <a:pt x="1661" y="757"/>
                </a:lnTo>
                <a:lnTo>
                  <a:pt x="1662" y="735"/>
                </a:lnTo>
                <a:lnTo>
                  <a:pt x="1662" y="735"/>
                </a:lnTo>
                <a:lnTo>
                  <a:pt x="1662" y="719"/>
                </a:lnTo>
                <a:lnTo>
                  <a:pt x="1662" y="703"/>
                </a:lnTo>
                <a:lnTo>
                  <a:pt x="1661" y="682"/>
                </a:lnTo>
                <a:lnTo>
                  <a:pt x="1661" y="682"/>
                </a:lnTo>
                <a:close/>
                <a:moveTo>
                  <a:pt x="1638" y="528"/>
                </a:moveTo>
                <a:lnTo>
                  <a:pt x="1631" y="528"/>
                </a:lnTo>
                <a:lnTo>
                  <a:pt x="1631" y="527"/>
                </a:lnTo>
                <a:lnTo>
                  <a:pt x="1631" y="519"/>
                </a:lnTo>
                <a:lnTo>
                  <a:pt x="1638" y="519"/>
                </a:lnTo>
                <a:lnTo>
                  <a:pt x="1638" y="528"/>
                </a:lnTo>
                <a:close/>
                <a:moveTo>
                  <a:pt x="1627" y="528"/>
                </a:moveTo>
                <a:lnTo>
                  <a:pt x="1606" y="527"/>
                </a:lnTo>
                <a:lnTo>
                  <a:pt x="1605" y="519"/>
                </a:lnTo>
                <a:lnTo>
                  <a:pt x="1627" y="519"/>
                </a:lnTo>
                <a:lnTo>
                  <a:pt x="1627" y="528"/>
                </a:lnTo>
                <a:close/>
                <a:moveTo>
                  <a:pt x="1600" y="527"/>
                </a:moveTo>
                <a:lnTo>
                  <a:pt x="1595" y="527"/>
                </a:lnTo>
                <a:lnTo>
                  <a:pt x="1595" y="519"/>
                </a:lnTo>
                <a:lnTo>
                  <a:pt x="1599" y="519"/>
                </a:lnTo>
                <a:lnTo>
                  <a:pt x="1600" y="527"/>
                </a:lnTo>
                <a:close/>
                <a:moveTo>
                  <a:pt x="1574" y="527"/>
                </a:moveTo>
                <a:lnTo>
                  <a:pt x="1551" y="526"/>
                </a:lnTo>
                <a:lnTo>
                  <a:pt x="1548" y="519"/>
                </a:lnTo>
                <a:lnTo>
                  <a:pt x="1574" y="519"/>
                </a:lnTo>
                <a:lnTo>
                  <a:pt x="1574" y="527"/>
                </a:lnTo>
                <a:close/>
                <a:moveTo>
                  <a:pt x="1517" y="469"/>
                </a:moveTo>
                <a:lnTo>
                  <a:pt x="1507" y="468"/>
                </a:lnTo>
                <a:lnTo>
                  <a:pt x="1506" y="445"/>
                </a:lnTo>
                <a:lnTo>
                  <a:pt x="1502" y="443"/>
                </a:lnTo>
                <a:lnTo>
                  <a:pt x="1502" y="432"/>
                </a:lnTo>
                <a:lnTo>
                  <a:pt x="1514" y="433"/>
                </a:lnTo>
                <a:lnTo>
                  <a:pt x="1515" y="436"/>
                </a:lnTo>
                <a:lnTo>
                  <a:pt x="1517" y="469"/>
                </a:lnTo>
                <a:close/>
                <a:moveTo>
                  <a:pt x="1503" y="468"/>
                </a:moveTo>
                <a:lnTo>
                  <a:pt x="1485" y="465"/>
                </a:lnTo>
                <a:lnTo>
                  <a:pt x="1484" y="442"/>
                </a:lnTo>
                <a:lnTo>
                  <a:pt x="1482" y="441"/>
                </a:lnTo>
                <a:lnTo>
                  <a:pt x="1482" y="431"/>
                </a:lnTo>
                <a:lnTo>
                  <a:pt x="1500" y="432"/>
                </a:lnTo>
                <a:lnTo>
                  <a:pt x="1500" y="444"/>
                </a:lnTo>
                <a:lnTo>
                  <a:pt x="1503" y="446"/>
                </a:lnTo>
                <a:lnTo>
                  <a:pt x="1503" y="468"/>
                </a:lnTo>
                <a:close/>
                <a:moveTo>
                  <a:pt x="1483" y="465"/>
                </a:moveTo>
                <a:lnTo>
                  <a:pt x="1466" y="464"/>
                </a:lnTo>
                <a:lnTo>
                  <a:pt x="1465" y="442"/>
                </a:lnTo>
                <a:lnTo>
                  <a:pt x="1463" y="441"/>
                </a:lnTo>
                <a:lnTo>
                  <a:pt x="1462" y="430"/>
                </a:lnTo>
                <a:lnTo>
                  <a:pt x="1478" y="431"/>
                </a:lnTo>
                <a:lnTo>
                  <a:pt x="1480" y="442"/>
                </a:lnTo>
                <a:lnTo>
                  <a:pt x="1482" y="444"/>
                </a:lnTo>
                <a:lnTo>
                  <a:pt x="1483" y="465"/>
                </a:lnTo>
                <a:lnTo>
                  <a:pt x="1483" y="465"/>
                </a:lnTo>
                <a:close/>
                <a:moveTo>
                  <a:pt x="1463" y="464"/>
                </a:moveTo>
                <a:lnTo>
                  <a:pt x="1445" y="463"/>
                </a:lnTo>
                <a:lnTo>
                  <a:pt x="1445" y="441"/>
                </a:lnTo>
                <a:lnTo>
                  <a:pt x="1442" y="438"/>
                </a:lnTo>
                <a:lnTo>
                  <a:pt x="1442" y="427"/>
                </a:lnTo>
                <a:lnTo>
                  <a:pt x="1459" y="430"/>
                </a:lnTo>
                <a:lnTo>
                  <a:pt x="1461" y="441"/>
                </a:lnTo>
                <a:lnTo>
                  <a:pt x="1463" y="443"/>
                </a:lnTo>
                <a:lnTo>
                  <a:pt x="1463" y="464"/>
                </a:lnTo>
                <a:close/>
                <a:moveTo>
                  <a:pt x="1443" y="462"/>
                </a:moveTo>
                <a:lnTo>
                  <a:pt x="1427" y="461"/>
                </a:lnTo>
                <a:lnTo>
                  <a:pt x="1426" y="438"/>
                </a:lnTo>
                <a:lnTo>
                  <a:pt x="1424" y="437"/>
                </a:lnTo>
                <a:lnTo>
                  <a:pt x="1423" y="426"/>
                </a:lnTo>
                <a:lnTo>
                  <a:pt x="1438" y="427"/>
                </a:lnTo>
                <a:lnTo>
                  <a:pt x="1439" y="439"/>
                </a:lnTo>
                <a:lnTo>
                  <a:pt x="1443" y="442"/>
                </a:lnTo>
                <a:lnTo>
                  <a:pt x="1443" y="462"/>
                </a:lnTo>
                <a:close/>
                <a:moveTo>
                  <a:pt x="1425" y="461"/>
                </a:moveTo>
                <a:lnTo>
                  <a:pt x="1412" y="459"/>
                </a:lnTo>
                <a:lnTo>
                  <a:pt x="1408" y="459"/>
                </a:lnTo>
                <a:lnTo>
                  <a:pt x="1407" y="437"/>
                </a:lnTo>
                <a:lnTo>
                  <a:pt x="1405" y="435"/>
                </a:lnTo>
                <a:lnTo>
                  <a:pt x="1404" y="425"/>
                </a:lnTo>
                <a:lnTo>
                  <a:pt x="1420" y="426"/>
                </a:lnTo>
                <a:lnTo>
                  <a:pt x="1421" y="437"/>
                </a:lnTo>
                <a:lnTo>
                  <a:pt x="1424" y="441"/>
                </a:lnTo>
                <a:lnTo>
                  <a:pt x="1425" y="461"/>
                </a:lnTo>
                <a:close/>
                <a:moveTo>
                  <a:pt x="1406" y="459"/>
                </a:moveTo>
                <a:lnTo>
                  <a:pt x="1383" y="457"/>
                </a:lnTo>
                <a:lnTo>
                  <a:pt x="1382" y="435"/>
                </a:lnTo>
                <a:lnTo>
                  <a:pt x="1380" y="433"/>
                </a:lnTo>
                <a:lnTo>
                  <a:pt x="1380" y="423"/>
                </a:lnTo>
                <a:lnTo>
                  <a:pt x="1401" y="425"/>
                </a:lnTo>
                <a:lnTo>
                  <a:pt x="1402" y="436"/>
                </a:lnTo>
                <a:lnTo>
                  <a:pt x="1405" y="438"/>
                </a:lnTo>
                <a:lnTo>
                  <a:pt x="1406" y="459"/>
                </a:lnTo>
                <a:close/>
                <a:moveTo>
                  <a:pt x="1381" y="457"/>
                </a:moveTo>
                <a:lnTo>
                  <a:pt x="1366" y="456"/>
                </a:lnTo>
                <a:lnTo>
                  <a:pt x="1365" y="433"/>
                </a:lnTo>
                <a:lnTo>
                  <a:pt x="1362" y="431"/>
                </a:lnTo>
                <a:lnTo>
                  <a:pt x="1362" y="422"/>
                </a:lnTo>
                <a:lnTo>
                  <a:pt x="1376" y="423"/>
                </a:lnTo>
                <a:lnTo>
                  <a:pt x="1378" y="433"/>
                </a:lnTo>
                <a:lnTo>
                  <a:pt x="1380" y="437"/>
                </a:lnTo>
                <a:lnTo>
                  <a:pt x="1381" y="457"/>
                </a:lnTo>
                <a:close/>
                <a:moveTo>
                  <a:pt x="1363" y="455"/>
                </a:moveTo>
                <a:lnTo>
                  <a:pt x="1346" y="454"/>
                </a:lnTo>
                <a:lnTo>
                  <a:pt x="1346" y="432"/>
                </a:lnTo>
                <a:lnTo>
                  <a:pt x="1342" y="431"/>
                </a:lnTo>
                <a:lnTo>
                  <a:pt x="1342" y="420"/>
                </a:lnTo>
                <a:lnTo>
                  <a:pt x="1359" y="422"/>
                </a:lnTo>
                <a:lnTo>
                  <a:pt x="1360" y="432"/>
                </a:lnTo>
                <a:lnTo>
                  <a:pt x="1362" y="435"/>
                </a:lnTo>
                <a:lnTo>
                  <a:pt x="1363" y="455"/>
                </a:lnTo>
                <a:close/>
                <a:moveTo>
                  <a:pt x="1343" y="454"/>
                </a:moveTo>
                <a:lnTo>
                  <a:pt x="1327" y="452"/>
                </a:lnTo>
                <a:lnTo>
                  <a:pt x="1325" y="430"/>
                </a:lnTo>
                <a:lnTo>
                  <a:pt x="1323" y="429"/>
                </a:lnTo>
                <a:lnTo>
                  <a:pt x="1322" y="418"/>
                </a:lnTo>
                <a:lnTo>
                  <a:pt x="1338" y="420"/>
                </a:lnTo>
                <a:lnTo>
                  <a:pt x="1340" y="431"/>
                </a:lnTo>
                <a:lnTo>
                  <a:pt x="1343" y="435"/>
                </a:lnTo>
                <a:lnTo>
                  <a:pt x="1343" y="454"/>
                </a:lnTo>
                <a:close/>
                <a:moveTo>
                  <a:pt x="1324" y="451"/>
                </a:moveTo>
                <a:lnTo>
                  <a:pt x="1309" y="450"/>
                </a:lnTo>
                <a:lnTo>
                  <a:pt x="1308" y="417"/>
                </a:lnTo>
                <a:lnTo>
                  <a:pt x="1318" y="418"/>
                </a:lnTo>
                <a:lnTo>
                  <a:pt x="1319" y="418"/>
                </a:lnTo>
                <a:lnTo>
                  <a:pt x="1321" y="429"/>
                </a:lnTo>
                <a:lnTo>
                  <a:pt x="1323" y="432"/>
                </a:lnTo>
                <a:lnTo>
                  <a:pt x="1324" y="451"/>
                </a:lnTo>
                <a:close/>
                <a:moveTo>
                  <a:pt x="1291" y="126"/>
                </a:moveTo>
                <a:lnTo>
                  <a:pt x="1290" y="151"/>
                </a:lnTo>
                <a:lnTo>
                  <a:pt x="1285" y="151"/>
                </a:lnTo>
                <a:lnTo>
                  <a:pt x="1285" y="139"/>
                </a:lnTo>
                <a:lnTo>
                  <a:pt x="1280" y="139"/>
                </a:lnTo>
                <a:lnTo>
                  <a:pt x="1280" y="154"/>
                </a:lnTo>
                <a:lnTo>
                  <a:pt x="1278" y="154"/>
                </a:lnTo>
                <a:lnTo>
                  <a:pt x="1278" y="141"/>
                </a:lnTo>
                <a:lnTo>
                  <a:pt x="1274" y="141"/>
                </a:lnTo>
                <a:lnTo>
                  <a:pt x="1274" y="152"/>
                </a:lnTo>
                <a:lnTo>
                  <a:pt x="1264" y="152"/>
                </a:lnTo>
                <a:lnTo>
                  <a:pt x="1285" y="126"/>
                </a:lnTo>
                <a:lnTo>
                  <a:pt x="1291" y="126"/>
                </a:lnTo>
                <a:close/>
                <a:moveTo>
                  <a:pt x="1290" y="157"/>
                </a:moveTo>
                <a:lnTo>
                  <a:pt x="1289" y="209"/>
                </a:lnTo>
                <a:lnTo>
                  <a:pt x="1267" y="209"/>
                </a:lnTo>
                <a:lnTo>
                  <a:pt x="1264" y="157"/>
                </a:lnTo>
                <a:lnTo>
                  <a:pt x="1290" y="157"/>
                </a:lnTo>
                <a:close/>
                <a:moveTo>
                  <a:pt x="1595" y="516"/>
                </a:moveTo>
                <a:lnTo>
                  <a:pt x="1595" y="516"/>
                </a:lnTo>
                <a:lnTo>
                  <a:pt x="1595" y="481"/>
                </a:lnTo>
                <a:lnTo>
                  <a:pt x="1595" y="481"/>
                </a:lnTo>
                <a:lnTo>
                  <a:pt x="1599" y="516"/>
                </a:lnTo>
                <a:lnTo>
                  <a:pt x="1595" y="516"/>
                </a:lnTo>
                <a:close/>
                <a:moveTo>
                  <a:pt x="650" y="107"/>
                </a:moveTo>
                <a:lnTo>
                  <a:pt x="650" y="86"/>
                </a:lnTo>
                <a:lnTo>
                  <a:pt x="651" y="86"/>
                </a:lnTo>
                <a:lnTo>
                  <a:pt x="651" y="107"/>
                </a:lnTo>
                <a:lnTo>
                  <a:pt x="650" y="107"/>
                </a:lnTo>
                <a:close/>
                <a:moveTo>
                  <a:pt x="644" y="86"/>
                </a:moveTo>
                <a:lnTo>
                  <a:pt x="644" y="96"/>
                </a:lnTo>
                <a:lnTo>
                  <a:pt x="634" y="96"/>
                </a:lnTo>
                <a:lnTo>
                  <a:pt x="634" y="86"/>
                </a:lnTo>
                <a:lnTo>
                  <a:pt x="644" y="86"/>
                </a:lnTo>
                <a:close/>
                <a:moveTo>
                  <a:pt x="644" y="98"/>
                </a:moveTo>
                <a:lnTo>
                  <a:pt x="644" y="107"/>
                </a:lnTo>
                <a:lnTo>
                  <a:pt x="634" y="107"/>
                </a:lnTo>
                <a:lnTo>
                  <a:pt x="634" y="98"/>
                </a:lnTo>
                <a:lnTo>
                  <a:pt x="644" y="98"/>
                </a:lnTo>
                <a:close/>
                <a:moveTo>
                  <a:pt x="643" y="129"/>
                </a:moveTo>
                <a:lnTo>
                  <a:pt x="643" y="129"/>
                </a:lnTo>
                <a:lnTo>
                  <a:pt x="643" y="129"/>
                </a:lnTo>
                <a:lnTo>
                  <a:pt x="622" y="129"/>
                </a:lnTo>
                <a:lnTo>
                  <a:pt x="612" y="130"/>
                </a:lnTo>
                <a:lnTo>
                  <a:pt x="611" y="130"/>
                </a:lnTo>
                <a:lnTo>
                  <a:pt x="608" y="115"/>
                </a:lnTo>
                <a:lnTo>
                  <a:pt x="622" y="115"/>
                </a:lnTo>
                <a:lnTo>
                  <a:pt x="622" y="117"/>
                </a:lnTo>
                <a:lnTo>
                  <a:pt x="631" y="117"/>
                </a:lnTo>
                <a:lnTo>
                  <a:pt x="633" y="116"/>
                </a:lnTo>
                <a:lnTo>
                  <a:pt x="640" y="116"/>
                </a:lnTo>
                <a:lnTo>
                  <a:pt x="640" y="129"/>
                </a:lnTo>
                <a:lnTo>
                  <a:pt x="643" y="129"/>
                </a:lnTo>
                <a:close/>
                <a:moveTo>
                  <a:pt x="641" y="177"/>
                </a:moveTo>
                <a:lnTo>
                  <a:pt x="641" y="194"/>
                </a:lnTo>
                <a:lnTo>
                  <a:pt x="619" y="194"/>
                </a:lnTo>
                <a:lnTo>
                  <a:pt x="619" y="177"/>
                </a:lnTo>
                <a:lnTo>
                  <a:pt x="641" y="177"/>
                </a:lnTo>
                <a:close/>
                <a:moveTo>
                  <a:pt x="640" y="201"/>
                </a:moveTo>
                <a:lnTo>
                  <a:pt x="640" y="241"/>
                </a:lnTo>
                <a:lnTo>
                  <a:pt x="637" y="241"/>
                </a:lnTo>
                <a:lnTo>
                  <a:pt x="624" y="256"/>
                </a:lnTo>
                <a:lnTo>
                  <a:pt x="621" y="258"/>
                </a:lnTo>
                <a:lnTo>
                  <a:pt x="621" y="254"/>
                </a:lnTo>
                <a:lnTo>
                  <a:pt x="618" y="254"/>
                </a:lnTo>
                <a:lnTo>
                  <a:pt x="618" y="259"/>
                </a:lnTo>
                <a:lnTo>
                  <a:pt x="617" y="262"/>
                </a:lnTo>
                <a:lnTo>
                  <a:pt x="613" y="262"/>
                </a:lnTo>
                <a:lnTo>
                  <a:pt x="613" y="259"/>
                </a:lnTo>
                <a:lnTo>
                  <a:pt x="613" y="259"/>
                </a:lnTo>
                <a:lnTo>
                  <a:pt x="613" y="258"/>
                </a:lnTo>
                <a:lnTo>
                  <a:pt x="612" y="258"/>
                </a:lnTo>
                <a:lnTo>
                  <a:pt x="609" y="257"/>
                </a:lnTo>
                <a:lnTo>
                  <a:pt x="609" y="257"/>
                </a:lnTo>
                <a:lnTo>
                  <a:pt x="608" y="257"/>
                </a:lnTo>
                <a:lnTo>
                  <a:pt x="607" y="258"/>
                </a:lnTo>
                <a:lnTo>
                  <a:pt x="606" y="259"/>
                </a:lnTo>
                <a:lnTo>
                  <a:pt x="606" y="262"/>
                </a:lnTo>
                <a:lnTo>
                  <a:pt x="603" y="262"/>
                </a:lnTo>
                <a:lnTo>
                  <a:pt x="603" y="252"/>
                </a:lnTo>
                <a:lnTo>
                  <a:pt x="622" y="252"/>
                </a:lnTo>
                <a:lnTo>
                  <a:pt x="621" y="250"/>
                </a:lnTo>
                <a:lnTo>
                  <a:pt x="618" y="250"/>
                </a:lnTo>
                <a:lnTo>
                  <a:pt x="630" y="201"/>
                </a:lnTo>
                <a:lnTo>
                  <a:pt x="640" y="201"/>
                </a:lnTo>
                <a:close/>
                <a:moveTo>
                  <a:pt x="632" y="272"/>
                </a:moveTo>
                <a:lnTo>
                  <a:pt x="625" y="272"/>
                </a:lnTo>
                <a:lnTo>
                  <a:pt x="625" y="259"/>
                </a:lnTo>
                <a:lnTo>
                  <a:pt x="638" y="246"/>
                </a:lnTo>
                <a:lnTo>
                  <a:pt x="638" y="262"/>
                </a:lnTo>
                <a:lnTo>
                  <a:pt x="632" y="272"/>
                </a:lnTo>
                <a:close/>
                <a:moveTo>
                  <a:pt x="622" y="272"/>
                </a:moveTo>
                <a:lnTo>
                  <a:pt x="614" y="272"/>
                </a:lnTo>
                <a:lnTo>
                  <a:pt x="613" y="265"/>
                </a:lnTo>
                <a:lnTo>
                  <a:pt x="618" y="265"/>
                </a:lnTo>
                <a:lnTo>
                  <a:pt x="618" y="269"/>
                </a:lnTo>
                <a:lnTo>
                  <a:pt x="619" y="269"/>
                </a:lnTo>
                <a:lnTo>
                  <a:pt x="619" y="262"/>
                </a:lnTo>
                <a:lnTo>
                  <a:pt x="622" y="262"/>
                </a:lnTo>
                <a:lnTo>
                  <a:pt x="622" y="272"/>
                </a:lnTo>
                <a:close/>
                <a:moveTo>
                  <a:pt x="606" y="272"/>
                </a:moveTo>
                <a:lnTo>
                  <a:pt x="601" y="272"/>
                </a:lnTo>
                <a:lnTo>
                  <a:pt x="601" y="272"/>
                </a:lnTo>
                <a:lnTo>
                  <a:pt x="601" y="267"/>
                </a:lnTo>
                <a:lnTo>
                  <a:pt x="602" y="265"/>
                </a:lnTo>
                <a:lnTo>
                  <a:pt x="606" y="265"/>
                </a:lnTo>
                <a:lnTo>
                  <a:pt x="606" y="265"/>
                </a:lnTo>
                <a:lnTo>
                  <a:pt x="606" y="272"/>
                </a:lnTo>
                <a:lnTo>
                  <a:pt x="606" y="272"/>
                </a:lnTo>
                <a:close/>
                <a:moveTo>
                  <a:pt x="688" y="106"/>
                </a:moveTo>
                <a:lnTo>
                  <a:pt x="656" y="106"/>
                </a:lnTo>
                <a:lnTo>
                  <a:pt x="656" y="100"/>
                </a:lnTo>
                <a:lnTo>
                  <a:pt x="688" y="99"/>
                </a:lnTo>
                <a:lnTo>
                  <a:pt x="688" y="106"/>
                </a:lnTo>
                <a:close/>
                <a:moveTo>
                  <a:pt x="632" y="107"/>
                </a:moveTo>
                <a:lnTo>
                  <a:pt x="630" y="107"/>
                </a:lnTo>
                <a:lnTo>
                  <a:pt x="630" y="107"/>
                </a:lnTo>
                <a:lnTo>
                  <a:pt x="630" y="91"/>
                </a:lnTo>
                <a:lnTo>
                  <a:pt x="630" y="91"/>
                </a:lnTo>
                <a:lnTo>
                  <a:pt x="631" y="91"/>
                </a:lnTo>
                <a:lnTo>
                  <a:pt x="631" y="86"/>
                </a:lnTo>
                <a:lnTo>
                  <a:pt x="632" y="86"/>
                </a:lnTo>
                <a:lnTo>
                  <a:pt x="632" y="107"/>
                </a:lnTo>
                <a:close/>
                <a:moveTo>
                  <a:pt x="627" y="109"/>
                </a:moveTo>
                <a:lnTo>
                  <a:pt x="624" y="111"/>
                </a:lnTo>
                <a:lnTo>
                  <a:pt x="622" y="111"/>
                </a:lnTo>
                <a:lnTo>
                  <a:pt x="622" y="87"/>
                </a:lnTo>
                <a:lnTo>
                  <a:pt x="626" y="86"/>
                </a:lnTo>
                <a:lnTo>
                  <a:pt x="626" y="86"/>
                </a:lnTo>
                <a:lnTo>
                  <a:pt x="626" y="90"/>
                </a:lnTo>
                <a:lnTo>
                  <a:pt x="626" y="90"/>
                </a:lnTo>
                <a:lnTo>
                  <a:pt x="627" y="90"/>
                </a:lnTo>
                <a:lnTo>
                  <a:pt x="627" y="109"/>
                </a:lnTo>
                <a:close/>
                <a:moveTo>
                  <a:pt x="620" y="111"/>
                </a:moveTo>
                <a:lnTo>
                  <a:pt x="607" y="111"/>
                </a:lnTo>
                <a:lnTo>
                  <a:pt x="607" y="92"/>
                </a:lnTo>
                <a:lnTo>
                  <a:pt x="607" y="92"/>
                </a:lnTo>
                <a:lnTo>
                  <a:pt x="609" y="92"/>
                </a:lnTo>
                <a:lnTo>
                  <a:pt x="611" y="92"/>
                </a:lnTo>
                <a:lnTo>
                  <a:pt x="611" y="92"/>
                </a:lnTo>
                <a:lnTo>
                  <a:pt x="613" y="93"/>
                </a:lnTo>
                <a:lnTo>
                  <a:pt x="614" y="92"/>
                </a:lnTo>
                <a:lnTo>
                  <a:pt x="614" y="88"/>
                </a:lnTo>
                <a:lnTo>
                  <a:pt x="619" y="88"/>
                </a:lnTo>
                <a:lnTo>
                  <a:pt x="619" y="90"/>
                </a:lnTo>
                <a:lnTo>
                  <a:pt x="619" y="91"/>
                </a:lnTo>
                <a:lnTo>
                  <a:pt x="619" y="91"/>
                </a:lnTo>
                <a:lnTo>
                  <a:pt x="620" y="111"/>
                </a:lnTo>
                <a:lnTo>
                  <a:pt x="620" y="111"/>
                </a:lnTo>
                <a:close/>
                <a:moveTo>
                  <a:pt x="656" y="86"/>
                </a:moveTo>
                <a:lnTo>
                  <a:pt x="686" y="85"/>
                </a:lnTo>
                <a:lnTo>
                  <a:pt x="688" y="85"/>
                </a:lnTo>
                <a:lnTo>
                  <a:pt x="688" y="93"/>
                </a:lnTo>
                <a:lnTo>
                  <a:pt x="656" y="96"/>
                </a:lnTo>
                <a:lnTo>
                  <a:pt x="656" y="86"/>
                </a:lnTo>
                <a:close/>
                <a:moveTo>
                  <a:pt x="689" y="97"/>
                </a:moveTo>
                <a:lnTo>
                  <a:pt x="689" y="86"/>
                </a:lnTo>
                <a:lnTo>
                  <a:pt x="697" y="86"/>
                </a:lnTo>
                <a:lnTo>
                  <a:pt x="697" y="96"/>
                </a:lnTo>
                <a:lnTo>
                  <a:pt x="689" y="97"/>
                </a:lnTo>
                <a:close/>
                <a:moveTo>
                  <a:pt x="688" y="94"/>
                </a:moveTo>
                <a:lnTo>
                  <a:pt x="688" y="97"/>
                </a:lnTo>
                <a:lnTo>
                  <a:pt x="656" y="99"/>
                </a:lnTo>
                <a:lnTo>
                  <a:pt x="656" y="97"/>
                </a:lnTo>
                <a:lnTo>
                  <a:pt x="688" y="9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5"/>
          <p:cNvSpPr>
            <a:spLocks noEditPoints="1"/>
          </p:cNvSpPr>
          <p:nvPr/>
        </p:nvSpPr>
        <p:spPr bwMode="auto">
          <a:xfrm>
            <a:off x="7932854" y="2965994"/>
            <a:ext cx="1618412" cy="749654"/>
          </a:xfrm>
          <a:custGeom>
            <a:avLst/>
            <a:gdLst>
              <a:gd name="T0" fmla="*/ 591 w 1617"/>
              <a:gd name="T1" fmla="*/ 247 h 749"/>
              <a:gd name="T2" fmla="*/ 563 w 1617"/>
              <a:gd name="T3" fmla="*/ 292 h 749"/>
              <a:gd name="T4" fmla="*/ 588 w 1617"/>
              <a:gd name="T5" fmla="*/ 328 h 749"/>
              <a:gd name="T6" fmla="*/ 537 w 1617"/>
              <a:gd name="T7" fmla="*/ 511 h 749"/>
              <a:gd name="T8" fmla="*/ 423 w 1617"/>
              <a:gd name="T9" fmla="*/ 595 h 749"/>
              <a:gd name="T10" fmla="*/ 322 w 1617"/>
              <a:gd name="T11" fmla="*/ 608 h 749"/>
              <a:gd name="T12" fmla="*/ 125 w 1617"/>
              <a:gd name="T13" fmla="*/ 615 h 749"/>
              <a:gd name="T14" fmla="*/ 189 w 1617"/>
              <a:gd name="T15" fmla="*/ 623 h 749"/>
              <a:gd name="T16" fmla="*/ 84 w 1617"/>
              <a:gd name="T17" fmla="*/ 663 h 749"/>
              <a:gd name="T18" fmla="*/ 27 w 1617"/>
              <a:gd name="T19" fmla="*/ 694 h 749"/>
              <a:gd name="T20" fmla="*/ 193 w 1617"/>
              <a:gd name="T21" fmla="*/ 667 h 749"/>
              <a:gd name="T22" fmla="*/ 379 w 1617"/>
              <a:gd name="T23" fmla="*/ 653 h 749"/>
              <a:gd name="T24" fmla="*/ 439 w 1617"/>
              <a:gd name="T25" fmla="*/ 649 h 749"/>
              <a:gd name="T26" fmla="*/ 346 w 1617"/>
              <a:gd name="T27" fmla="*/ 687 h 749"/>
              <a:gd name="T28" fmla="*/ 271 w 1617"/>
              <a:gd name="T29" fmla="*/ 716 h 749"/>
              <a:gd name="T30" fmla="*/ 343 w 1617"/>
              <a:gd name="T31" fmla="*/ 709 h 749"/>
              <a:gd name="T32" fmla="*/ 527 w 1617"/>
              <a:gd name="T33" fmla="*/ 698 h 749"/>
              <a:gd name="T34" fmla="*/ 470 w 1617"/>
              <a:gd name="T35" fmla="*/ 733 h 749"/>
              <a:gd name="T36" fmla="*/ 575 w 1617"/>
              <a:gd name="T37" fmla="*/ 713 h 749"/>
              <a:gd name="T38" fmla="*/ 535 w 1617"/>
              <a:gd name="T39" fmla="*/ 748 h 749"/>
              <a:gd name="T40" fmla="*/ 669 w 1617"/>
              <a:gd name="T41" fmla="*/ 710 h 749"/>
              <a:gd name="T42" fmla="*/ 700 w 1617"/>
              <a:gd name="T43" fmla="*/ 718 h 749"/>
              <a:gd name="T44" fmla="*/ 877 w 1617"/>
              <a:gd name="T45" fmla="*/ 678 h 749"/>
              <a:gd name="T46" fmla="*/ 961 w 1617"/>
              <a:gd name="T47" fmla="*/ 649 h 749"/>
              <a:gd name="T48" fmla="*/ 1039 w 1617"/>
              <a:gd name="T49" fmla="*/ 590 h 749"/>
              <a:gd name="T50" fmla="*/ 1199 w 1617"/>
              <a:gd name="T51" fmla="*/ 563 h 749"/>
              <a:gd name="T52" fmla="*/ 1406 w 1617"/>
              <a:gd name="T53" fmla="*/ 525 h 749"/>
              <a:gd name="T54" fmla="*/ 1343 w 1617"/>
              <a:gd name="T55" fmla="*/ 553 h 749"/>
              <a:gd name="T56" fmla="*/ 1243 w 1617"/>
              <a:gd name="T57" fmla="*/ 609 h 749"/>
              <a:gd name="T58" fmla="*/ 1330 w 1617"/>
              <a:gd name="T59" fmla="*/ 582 h 749"/>
              <a:gd name="T60" fmla="*/ 1359 w 1617"/>
              <a:gd name="T61" fmla="*/ 583 h 749"/>
              <a:gd name="T62" fmla="*/ 1389 w 1617"/>
              <a:gd name="T63" fmla="*/ 559 h 749"/>
              <a:gd name="T64" fmla="*/ 1504 w 1617"/>
              <a:gd name="T65" fmla="*/ 534 h 749"/>
              <a:gd name="T66" fmla="*/ 1590 w 1617"/>
              <a:gd name="T67" fmla="*/ 500 h 749"/>
              <a:gd name="T68" fmla="*/ 1594 w 1617"/>
              <a:gd name="T69" fmla="*/ 481 h 749"/>
              <a:gd name="T70" fmla="*/ 1583 w 1617"/>
              <a:gd name="T71" fmla="*/ 433 h 749"/>
              <a:gd name="T72" fmla="*/ 1539 w 1617"/>
              <a:gd name="T73" fmla="*/ 438 h 749"/>
              <a:gd name="T74" fmla="*/ 1516 w 1617"/>
              <a:gd name="T75" fmla="*/ 358 h 749"/>
              <a:gd name="T76" fmla="*/ 1531 w 1617"/>
              <a:gd name="T77" fmla="*/ 310 h 749"/>
              <a:gd name="T78" fmla="*/ 1456 w 1617"/>
              <a:gd name="T79" fmla="*/ 297 h 749"/>
              <a:gd name="T80" fmla="*/ 1308 w 1617"/>
              <a:gd name="T81" fmla="*/ 262 h 749"/>
              <a:gd name="T82" fmla="*/ 1183 w 1617"/>
              <a:gd name="T83" fmla="*/ 161 h 749"/>
              <a:gd name="T84" fmla="*/ 1020 w 1617"/>
              <a:gd name="T85" fmla="*/ 102 h 749"/>
              <a:gd name="T86" fmla="*/ 978 w 1617"/>
              <a:gd name="T87" fmla="*/ 2 h 749"/>
              <a:gd name="T88" fmla="*/ 994 w 1617"/>
              <a:gd name="T89" fmla="*/ 123 h 749"/>
              <a:gd name="T90" fmla="*/ 949 w 1617"/>
              <a:gd name="T91" fmla="*/ 174 h 749"/>
              <a:gd name="T92" fmla="*/ 831 w 1617"/>
              <a:gd name="T93" fmla="*/ 207 h 749"/>
              <a:gd name="T94" fmla="*/ 833 w 1617"/>
              <a:gd name="T95" fmla="*/ 313 h 749"/>
              <a:gd name="T96" fmla="*/ 815 w 1617"/>
              <a:gd name="T97" fmla="*/ 355 h 749"/>
              <a:gd name="T98" fmla="*/ 1203 w 1617"/>
              <a:gd name="T99" fmla="*/ 235 h 749"/>
              <a:gd name="T100" fmla="*/ 1228 w 1617"/>
              <a:gd name="T101" fmla="*/ 199 h 749"/>
              <a:gd name="T102" fmla="*/ 1249 w 1617"/>
              <a:gd name="T103" fmla="*/ 238 h 749"/>
              <a:gd name="T104" fmla="*/ 1260 w 1617"/>
              <a:gd name="T105" fmla="*/ 240 h 749"/>
              <a:gd name="T106" fmla="*/ 1145 w 1617"/>
              <a:gd name="T107" fmla="*/ 226 h 749"/>
              <a:gd name="T108" fmla="*/ 963 w 1617"/>
              <a:gd name="T109" fmla="*/ 262 h 749"/>
              <a:gd name="T110" fmla="*/ 963 w 1617"/>
              <a:gd name="T111" fmla="*/ 214 h 749"/>
              <a:gd name="T112" fmla="*/ 915 w 1617"/>
              <a:gd name="T113" fmla="*/ 211 h 7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617" h="749">
                <a:moveTo>
                  <a:pt x="812" y="418"/>
                </a:moveTo>
                <a:lnTo>
                  <a:pt x="659" y="469"/>
                </a:lnTo>
                <a:lnTo>
                  <a:pt x="622" y="470"/>
                </a:lnTo>
                <a:lnTo>
                  <a:pt x="607" y="333"/>
                </a:lnTo>
                <a:lnTo>
                  <a:pt x="601" y="332"/>
                </a:lnTo>
                <a:lnTo>
                  <a:pt x="596" y="239"/>
                </a:lnTo>
                <a:lnTo>
                  <a:pt x="591" y="239"/>
                </a:lnTo>
                <a:lnTo>
                  <a:pt x="591" y="247"/>
                </a:lnTo>
                <a:lnTo>
                  <a:pt x="591" y="247"/>
                </a:lnTo>
                <a:lnTo>
                  <a:pt x="588" y="249"/>
                </a:lnTo>
                <a:lnTo>
                  <a:pt x="583" y="252"/>
                </a:lnTo>
                <a:lnTo>
                  <a:pt x="579" y="254"/>
                </a:lnTo>
                <a:lnTo>
                  <a:pt x="576" y="258"/>
                </a:lnTo>
                <a:lnTo>
                  <a:pt x="572" y="264"/>
                </a:lnTo>
                <a:lnTo>
                  <a:pt x="570" y="270"/>
                </a:lnTo>
                <a:lnTo>
                  <a:pt x="570" y="270"/>
                </a:lnTo>
                <a:lnTo>
                  <a:pt x="565" y="282"/>
                </a:lnTo>
                <a:lnTo>
                  <a:pt x="563" y="292"/>
                </a:lnTo>
                <a:lnTo>
                  <a:pt x="561" y="301"/>
                </a:lnTo>
                <a:lnTo>
                  <a:pt x="563" y="303"/>
                </a:lnTo>
                <a:lnTo>
                  <a:pt x="564" y="304"/>
                </a:lnTo>
                <a:lnTo>
                  <a:pt x="564" y="304"/>
                </a:lnTo>
                <a:lnTo>
                  <a:pt x="571" y="309"/>
                </a:lnTo>
                <a:lnTo>
                  <a:pt x="575" y="311"/>
                </a:lnTo>
                <a:lnTo>
                  <a:pt x="592" y="304"/>
                </a:lnTo>
                <a:lnTo>
                  <a:pt x="592" y="328"/>
                </a:lnTo>
                <a:lnTo>
                  <a:pt x="588" y="328"/>
                </a:lnTo>
                <a:lnTo>
                  <a:pt x="588" y="341"/>
                </a:lnTo>
                <a:lnTo>
                  <a:pt x="582" y="341"/>
                </a:lnTo>
                <a:lnTo>
                  <a:pt x="582" y="489"/>
                </a:lnTo>
                <a:lnTo>
                  <a:pt x="543" y="496"/>
                </a:lnTo>
                <a:lnTo>
                  <a:pt x="543" y="496"/>
                </a:lnTo>
                <a:lnTo>
                  <a:pt x="539" y="500"/>
                </a:lnTo>
                <a:lnTo>
                  <a:pt x="537" y="505"/>
                </a:lnTo>
                <a:lnTo>
                  <a:pt x="537" y="511"/>
                </a:lnTo>
                <a:lnTo>
                  <a:pt x="537" y="511"/>
                </a:lnTo>
                <a:lnTo>
                  <a:pt x="537" y="514"/>
                </a:lnTo>
                <a:lnTo>
                  <a:pt x="538" y="516"/>
                </a:lnTo>
                <a:lnTo>
                  <a:pt x="541" y="518"/>
                </a:lnTo>
                <a:lnTo>
                  <a:pt x="545" y="518"/>
                </a:lnTo>
                <a:lnTo>
                  <a:pt x="546" y="518"/>
                </a:lnTo>
                <a:lnTo>
                  <a:pt x="545" y="583"/>
                </a:lnTo>
                <a:lnTo>
                  <a:pt x="471" y="592"/>
                </a:lnTo>
                <a:lnTo>
                  <a:pt x="471" y="592"/>
                </a:lnTo>
                <a:lnTo>
                  <a:pt x="423" y="595"/>
                </a:lnTo>
                <a:lnTo>
                  <a:pt x="392" y="597"/>
                </a:lnTo>
                <a:lnTo>
                  <a:pt x="385" y="598"/>
                </a:lnTo>
                <a:lnTo>
                  <a:pt x="384" y="599"/>
                </a:lnTo>
                <a:lnTo>
                  <a:pt x="385" y="599"/>
                </a:lnTo>
                <a:lnTo>
                  <a:pt x="385" y="599"/>
                </a:lnTo>
                <a:lnTo>
                  <a:pt x="386" y="601"/>
                </a:lnTo>
                <a:lnTo>
                  <a:pt x="384" y="601"/>
                </a:lnTo>
                <a:lnTo>
                  <a:pt x="371" y="603"/>
                </a:lnTo>
                <a:lnTo>
                  <a:pt x="322" y="608"/>
                </a:lnTo>
                <a:lnTo>
                  <a:pt x="271" y="612"/>
                </a:lnTo>
                <a:lnTo>
                  <a:pt x="253" y="615"/>
                </a:lnTo>
                <a:lnTo>
                  <a:pt x="247" y="616"/>
                </a:lnTo>
                <a:lnTo>
                  <a:pt x="247" y="616"/>
                </a:lnTo>
                <a:lnTo>
                  <a:pt x="241" y="616"/>
                </a:lnTo>
                <a:lnTo>
                  <a:pt x="224" y="616"/>
                </a:lnTo>
                <a:lnTo>
                  <a:pt x="171" y="615"/>
                </a:lnTo>
                <a:lnTo>
                  <a:pt x="145" y="614"/>
                </a:lnTo>
                <a:lnTo>
                  <a:pt x="125" y="615"/>
                </a:lnTo>
                <a:lnTo>
                  <a:pt x="118" y="615"/>
                </a:lnTo>
                <a:lnTo>
                  <a:pt x="116" y="616"/>
                </a:lnTo>
                <a:lnTo>
                  <a:pt x="116" y="616"/>
                </a:lnTo>
                <a:lnTo>
                  <a:pt x="116" y="617"/>
                </a:lnTo>
                <a:lnTo>
                  <a:pt x="120" y="618"/>
                </a:lnTo>
                <a:lnTo>
                  <a:pt x="120" y="618"/>
                </a:lnTo>
                <a:lnTo>
                  <a:pt x="137" y="621"/>
                </a:lnTo>
                <a:lnTo>
                  <a:pt x="155" y="623"/>
                </a:lnTo>
                <a:lnTo>
                  <a:pt x="189" y="623"/>
                </a:lnTo>
                <a:lnTo>
                  <a:pt x="209" y="623"/>
                </a:lnTo>
                <a:lnTo>
                  <a:pt x="209" y="623"/>
                </a:lnTo>
                <a:lnTo>
                  <a:pt x="209" y="623"/>
                </a:lnTo>
                <a:lnTo>
                  <a:pt x="200" y="627"/>
                </a:lnTo>
                <a:lnTo>
                  <a:pt x="200" y="627"/>
                </a:lnTo>
                <a:lnTo>
                  <a:pt x="171" y="634"/>
                </a:lnTo>
                <a:lnTo>
                  <a:pt x="143" y="642"/>
                </a:lnTo>
                <a:lnTo>
                  <a:pt x="115" y="653"/>
                </a:lnTo>
                <a:lnTo>
                  <a:pt x="84" y="663"/>
                </a:lnTo>
                <a:lnTo>
                  <a:pt x="84" y="663"/>
                </a:lnTo>
                <a:lnTo>
                  <a:pt x="52" y="675"/>
                </a:lnTo>
                <a:lnTo>
                  <a:pt x="22" y="684"/>
                </a:lnTo>
                <a:lnTo>
                  <a:pt x="3" y="691"/>
                </a:lnTo>
                <a:lnTo>
                  <a:pt x="0" y="692"/>
                </a:lnTo>
                <a:lnTo>
                  <a:pt x="1" y="693"/>
                </a:lnTo>
                <a:lnTo>
                  <a:pt x="2" y="693"/>
                </a:lnTo>
                <a:lnTo>
                  <a:pt x="2" y="693"/>
                </a:lnTo>
                <a:lnTo>
                  <a:pt x="27" y="694"/>
                </a:lnTo>
                <a:lnTo>
                  <a:pt x="67" y="693"/>
                </a:lnTo>
                <a:lnTo>
                  <a:pt x="90" y="692"/>
                </a:lnTo>
                <a:lnTo>
                  <a:pt x="112" y="690"/>
                </a:lnTo>
                <a:lnTo>
                  <a:pt x="132" y="686"/>
                </a:lnTo>
                <a:lnTo>
                  <a:pt x="150" y="681"/>
                </a:lnTo>
                <a:lnTo>
                  <a:pt x="150" y="681"/>
                </a:lnTo>
                <a:lnTo>
                  <a:pt x="173" y="673"/>
                </a:lnTo>
                <a:lnTo>
                  <a:pt x="187" y="668"/>
                </a:lnTo>
                <a:lnTo>
                  <a:pt x="193" y="667"/>
                </a:lnTo>
                <a:lnTo>
                  <a:pt x="199" y="667"/>
                </a:lnTo>
                <a:lnTo>
                  <a:pt x="215" y="671"/>
                </a:lnTo>
                <a:lnTo>
                  <a:pt x="215" y="671"/>
                </a:lnTo>
                <a:lnTo>
                  <a:pt x="221" y="671"/>
                </a:lnTo>
                <a:lnTo>
                  <a:pt x="231" y="671"/>
                </a:lnTo>
                <a:lnTo>
                  <a:pt x="254" y="669"/>
                </a:lnTo>
                <a:lnTo>
                  <a:pt x="285" y="666"/>
                </a:lnTo>
                <a:lnTo>
                  <a:pt x="317" y="661"/>
                </a:lnTo>
                <a:lnTo>
                  <a:pt x="379" y="653"/>
                </a:lnTo>
                <a:lnTo>
                  <a:pt x="414" y="648"/>
                </a:lnTo>
                <a:lnTo>
                  <a:pt x="414" y="648"/>
                </a:lnTo>
                <a:lnTo>
                  <a:pt x="423" y="647"/>
                </a:lnTo>
                <a:lnTo>
                  <a:pt x="431" y="646"/>
                </a:lnTo>
                <a:lnTo>
                  <a:pt x="445" y="643"/>
                </a:lnTo>
                <a:lnTo>
                  <a:pt x="450" y="642"/>
                </a:lnTo>
                <a:lnTo>
                  <a:pt x="451" y="642"/>
                </a:lnTo>
                <a:lnTo>
                  <a:pt x="451" y="643"/>
                </a:lnTo>
                <a:lnTo>
                  <a:pt x="439" y="649"/>
                </a:lnTo>
                <a:lnTo>
                  <a:pt x="439" y="649"/>
                </a:lnTo>
                <a:lnTo>
                  <a:pt x="416" y="660"/>
                </a:lnTo>
                <a:lnTo>
                  <a:pt x="393" y="668"/>
                </a:lnTo>
                <a:lnTo>
                  <a:pt x="374" y="675"/>
                </a:lnTo>
                <a:lnTo>
                  <a:pt x="367" y="679"/>
                </a:lnTo>
                <a:lnTo>
                  <a:pt x="361" y="682"/>
                </a:lnTo>
                <a:lnTo>
                  <a:pt x="361" y="682"/>
                </a:lnTo>
                <a:lnTo>
                  <a:pt x="355" y="686"/>
                </a:lnTo>
                <a:lnTo>
                  <a:pt x="346" y="687"/>
                </a:lnTo>
                <a:lnTo>
                  <a:pt x="324" y="688"/>
                </a:lnTo>
                <a:lnTo>
                  <a:pt x="303" y="691"/>
                </a:lnTo>
                <a:lnTo>
                  <a:pt x="294" y="692"/>
                </a:lnTo>
                <a:lnTo>
                  <a:pt x="288" y="695"/>
                </a:lnTo>
                <a:lnTo>
                  <a:pt x="288" y="695"/>
                </a:lnTo>
                <a:lnTo>
                  <a:pt x="277" y="705"/>
                </a:lnTo>
                <a:lnTo>
                  <a:pt x="273" y="710"/>
                </a:lnTo>
                <a:lnTo>
                  <a:pt x="271" y="714"/>
                </a:lnTo>
                <a:lnTo>
                  <a:pt x="271" y="716"/>
                </a:lnTo>
                <a:lnTo>
                  <a:pt x="272" y="718"/>
                </a:lnTo>
                <a:lnTo>
                  <a:pt x="273" y="719"/>
                </a:lnTo>
                <a:lnTo>
                  <a:pt x="275" y="719"/>
                </a:lnTo>
                <a:lnTo>
                  <a:pt x="282" y="719"/>
                </a:lnTo>
                <a:lnTo>
                  <a:pt x="294" y="717"/>
                </a:lnTo>
                <a:lnTo>
                  <a:pt x="294" y="717"/>
                </a:lnTo>
                <a:lnTo>
                  <a:pt x="313" y="711"/>
                </a:lnTo>
                <a:lnTo>
                  <a:pt x="324" y="710"/>
                </a:lnTo>
                <a:lnTo>
                  <a:pt x="343" y="709"/>
                </a:lnTo>
                <a:lnTo>
                  <a:pt x="380" y="707"/>
                </a:lnTo>
                <a:lnTo>
                  <a:pt x="380" y="707"/>
                </a:lnTo>
                <a:lnTo>
                  <a:pt x="432" y="703"/>
                </a:lnTo>
                <a:lnTo>
                  <a:pt x="482" y="697"/>
                </a:lnTo>
                <a:lnTo>
                  <a:pt x="535" y="688"/>
                </a:lnTo>
                <a:lnTo>
                  <a:pt x="535" y="688"/>
                </a:lnTo>
                <a:lnTo>
                  <a:pt x="537" y="688"/>
                </a:lnTo>
                <a:lnTo>
                  <a:pt x="535" y="691"/>
                </a:lnTo>
                <a:lnTo>
                  <a:pt x="527" y="698"/>
                </a:lnTo>
                <a:lnTo>
                  <a:pt x="514" y="706"/>
                </a:lnTo>
                <a:lnTo>
                  <a:pt x="496" y="714"/>
                </a:lnTo>
                <a:lnTo>
                  <a:pt x="496" y="714"/>
                </a:lnTo>
                <a:lnTo>
                  <a:pt x="480" y="723"/>
                </a:lnTo>
                <a:lnTo>
                  <a:pt x="474" y="726"/>
                </a:lnTo>
                <a:lnTo>
                  <a:pt x="469" y="730"/>
                </a:lnTo>
                <a:lnTo>
                  <a:pt x="468" y="732"/>
                </a:lnTo>
                <a:lnTo>
                  <a:pt x="469" y="732"/>
                </a:lnTo>
                <a:lnTo>
                  <a:pt x="470" y="733"/>
                </a:lnTo>
                <a:lnTo>
                  <a:pt x="476" y="732"/>
                </a:lnTo>
                <a:lnTo>
                  <a:pt x="486" y="731"/>
                </a:lnTo>
                <a:lnTo>
                  <a:pt x="486" y="731"/>
                </a:lnTo>
                <a:lnTo>
                  <a:pt x="548" y="714"/>
                </a:lnTo>
                <a:lnTo>
                  <a:pt x="561" y="712"/>
                </a:lnTo>
                <a:lnTo>
                  <a:pt x="571" y="711"/>
                </a:lnTo>
                <a:lnTo>
                  <a:pt x="577" y="711"/>
                </a:lnTo>
                <a:lnTo>
                  <a:pt x="577" y="712"/>
                </a:lnTo>
                <a:lnTo>
                  <a:pt x="575" y="713"/>
                </a:lnTo>
                <a:lnTo>
                  <a:pt x="575" y="713"/>
                </a:lnTo>
                <a:lnTo>
                  <a:pt x="558" y="725"/>
                </a:lnTo>
                <a:lnTo>
                  <a:pt x="537" y="738"/>
                </a:lnTo>
                <a:lnTo>
                  <a:pt x="528" y="743"/>
                </a:lnTo>
                <a:lnTo>
                  <a:pt x="525" y="748"/>
                </a:lnTo>
                <a:lnTo>
                  <a:pt x="525" y="749"/>
                </a:lnTo>
                <a:lnTo>
                  <a:pt x="526" y="749"/>
                </a:lnTo>
                <a:lnTo>
                  <a:pt x="535" y="748"/>
                </a:lnTo>
                <a:lnTo>
                  <a:pt x="535" y="748"/>
                </a:lnTo>
                <a:lnTo>
                  <a:pt x="552" y="743"/>
                </a:lnTo>
                <a:lnTo>
                  <a:pt x="572" y="736"/>
                </a:lnTo>
                <a:lnTo>
                  <a:pt x="618" y="720"/>
                </a:lnTo>
                <a:lnTo>
                  <a:pt x="639" y="713"/>
                </a:lnTo>
                <a:lnTo>
                  <a:pt x="656" y="709"/>
                </a:lnTo>
                <a:lnTo>
                  <a:pt x="666" y="707"/>
                </a:lnTo>
                <a:lnTo>
                  <a:pt x="668" y="707"/>
                </a:lnTo>
                <a:lnTo>
                  <a:pt x="669" y="710"/>
                </a:lnTo>
                <a:lnTo>
                  <a:pt x="669" y="710"/>
                </a:lnTo>
                <a:lnTo>
                  <a:pt x="667" y="714"/>
                </a:lnTo>
                <a:lnTo>
                  <a:pt x="667" y="718"/>
                </a:lnTo>
                <a:lnTo>
                  <a:pt x="667" y="720"/>
                </a:lnTo>
                <a:lnTo>
                  <a:pt x="671" y="723"/>
                </a:lnTo>
                <a:lnTo>
                  <a:pt x="674" y="723"/>
                </a:lnTo>
                <a:lnTo>
                  <a:pt x="681" y="723"/>
                </a:lnTo>
                <a:lnTo>
                  <a:pt x="690" y="722"/>
                </a:lnTo>
                <a:lnTo>
                  <a:pt x="700" y="718"/>
                </a:lnTo>
                <a:lnTo>
                  <a:pt x="700" y="718"/>
                </a:lnTo>
                <a:lnTo>
                  <a:pt x="717" y="712"/>
                </a:lnTo>
                <a:lnTo>
                  <a:pt x="727" y="710"/>
                </a:lnTo>
                <a:lnTo>
                  <a:pt x="772" y="703"/>
                </a:lnTo>
                <a:lnTo>
                  <a:pt x="772" y="703"/>
                </a:lnTo>
                <a:lnTo>
                  <a:pt x="826" y="693"/>
                </a:lnTo>
                <a:lnTo>
                  <a:pt x="841" y="690"/>
                </a:lnTo>
                <a:lnTo>
                  <a:pt x="864" y="682"/>
                </a:lnTo>
                <a:lnTo>
                  <a:pt x="864" y="682"/>
                </a:lnTo>
                <a:lnTo>
                  <a:pt x="877" y="678"/>
                </a:lnTo>
                <a:lnTo>
                  <a:pt x="889" y="674"/>
                </a:lnTo>
                <a:lnTo>
                  <a:pt x="905" y="666"/>
                </a:lnTo>
                <a:lnTo>
                  <a:pt x="918" y="660"/>
                </a:lnTo>
                <a:lnTo>
                  <a:pt x="925" y="656"/>
                </a:lnTo>
                <a:lnTo>
                  <a:pt x="933" y="655"/>
                </a:lnTo>
                <a:lnTo>
                  <a:pt x="933" y="655"/>
                </a:lnTo>
                <a:lnTo>
                  <a:pt x="947" y="653"/>
                </a:lnTo>
                <a:lnTo>
                  <a:pt x="957" y="650"/>
                </a:lnTo>
                <a:lnTo>
                  <a:pt x="961" y="649"/>
                </a:lnTo>
                <a:lnTo>
                  <a:pt x="962" y="648"/>
                </a:lnTo>
                <a:lnTo>
                  <a:pt x="960" y="646"/>
                </a:lnTo>
                <a:lnTo>
                  <a:pt x="955" y="644"/>
                </a:lnTo>
                <a:lnTo>
                  <a:pt x="955" y="644"/>
                </a:lnTo>
                <a:lnTo>
                  <a:pt x="942" y="639"/>
                </a:lnTo>
                <a:lnTo>
                  <a:pt x="930" y="633"/>
                </a:lnTo>
                <a:lnTo>
                  <a:pt x="919" y="627"/>
                </a:lnTo>
                <a:lnTo>
                  <a:pt x="919" y="627"/>
                </a:lnTo>
                <a:lnTo>
                  <a:pt x="1039" y="590"/>
                </a:lnTo>
                <a:lnTo>
                  <a:pt x="1039" y="590"/>
                </a:lnTo>
                <a:lnTo>
                  <a:pt x="1063" y="583"/>
                </a:lnTo>
                <a:lnTo>
                  <a:pt x="1083" y="578"/>
                </a:lnTo>
                <a:lnTo>
                  <a:pt x="1103" y="575"/>
                </a:lnTo>
                <a:lnTo>
                  <a:pt x="1120" y="571"/>
                </a:lnTo>
                <a:lnTo>
                  <a:pt x="1152" y="567"/>
                </a:lnTo>
                <a:lnTo>
                  <a:pt x="1181" y="565"/>
                </a:lnTo>
                <a:lnTo>
                  <a:pt x="1181" y="565"/>
                </a:lnTo>
                <a:lnTo>
                  <a:pt x="1199" y="563"/>
                </a:lnTo>
                <a:lnTo>
                  <a:pt x="1223" y="559"/>
                </a:lnTo>
                <a:lnTo>
                  <a:pt x="1276" y="550"/>
                </a:lnTo>
                <a:lnTo>
                  <a:pt x="1347" y="535"/>
                </a:lnTo>
                <a:lnTo>
                  <a:pt x="1347" y="535"/>
                </a:lnTo>
                <a:lnTo>
                  <a:pt x="1364" y="531"/>
                </a:lnTo>
                <a:lnTo>
                  <a:pt x="1395" y="519"/>
                </a:lnTo>
                <a:lnTo>
                  <a:pt x="1440" y="501"/>
                </a:lnTo>
                <a:lnTo>
                  <a:pt x="1440" y="501"/>
                </a:lnTo>
                <a:lnTo>
                  <a:pt x="1406" y="525"/>
                </a:lnTo>
                <a:lnTo>
                  <a:pt x="1406" y="525"/>
                </a:lnTo>
                <a:lnTo>
                  <a:pt x="1400" y="528"/>
                </a:lnTo>
                <a:lnTo>
                  <a:pt x="1392" y="531"/>
                </a:lnTo>
                <a:lnTo>
                  <a:pt x="1383" y="534"/>
                </a:lnTo>
                <a:lnTo>
                  <a:pt x="1372" y="540"/>
                </a:lnTo>
                <a:lnTo>
                  <a:pt x="1372" y="540"/>
                </a:lnTo>
                <a:lnTo>
                  <a:pt x="1362" y="545"/>
                </a:lnTo>
                <a:lnTo>
                  <a:pt x="1353" y="548"/>
                </a:lnTo>
                <a:lnTo>
                  <a:pt x="1343" y="553"/>
                </a:lnTo>
                <a:lnTo>
                  <a:pt x="1325" y="560"/>
                </a:lnTo>
                <a:lnTo>
                  <a:pt x="1325" y="560"/>
                </a:lnTo>
                <a:lnTo>
                  <a:pt x="1292" y="578"/>
                </a:lnTo>
                <a:lnTo>
                  <a:pt x="1268" y="591"/>
                </a:lnTo>
                <a:lnTo>
                  <a:pt x="1268" y="591"/>
                </a:lnTo>
                <a:lnTo>
                  <a:pt x="1255" y="599"/>
                </a:lnTo>
                <a:lnTo>
                  <a:pt x="1245" y="605"/>
                </a:lnTo>
                <a:lnTo>
                  <a:pt x="1243" y="608"/>
                </a:lnTo>
                <a:lnTo>
                  <a:pt x="1243" y="609"/>
                </a:lnTo>
                <a:lnTo>
                  <a:pt x="1244" y="609"/>
                </a:lnTo>
                <a:lnTo>
                  <a:pt x="1249" y="608"/>
                </a:lnTo>
                <a:lnTo>
                  <a:pt x="1259" y="604"/>
                </a:lnTo>
                <a:lnTo>
                  <a:pt x="1259" y="604"/>
                </a:lnTo>
                <a:lnTo>
                  <a:pt x="1282" y="595"/>
                </a:lnTo>
                <a:lnTo>
                  <a:pt x="1305" y="586"/>
                </a:lnTo>
                <a:lnTo>
                  <a:pt x="1314" y="584"/>
                </a:lnTo>
                <a:lnTo>
                  <a:pt x="1323" y="583"/>
                </a:lnTo>
                <a:lnTo>
                  <a:pt x="1330" y="582"/>
                </a:lnTo>
                <a:lnTo>
                  <a:pt x="1334" y="583"/>
                </a:lnTo>
                <a:lnTo>
                  <a:pt x="1334" y="583"/>
                </a:lnTo>
                <a:lnTo>
                  <a:pt x="1338" y="585"/>
                </a:lnTo>
                <a:lnTo>
                  <a:pt x="1340" y="589"/>
                </a:lnTo>
                <a:lnTo>
                  <a:pt x="1344" y="592"/>
                </a:lnTo>
                <a:lnTo>
                  <a:pt x="1346" y="594"/>
                </a:lnTo>
                <a:lnTo>
                  <a:pt x="1349" y="592"/>
                </a:lnTo>
                <a:lnTo>
                  <a:pt x="1353" y="589"/>
                </a:lnTo>
                <a:lnTo>
                  <a:pt x="1359" y="583"/>
                </a:lnTo>
                <a:lnTo>
                  <a:pt x="1359" y="583"/>
                </a:lnTo>
                <a:lnTo>
                  <a:pt x="1365" y="577"/>
                </a:lnTo>
                <a:lnTo>
                  <a:pt x="1369" y="571"/>
                </a:lnTo>
                <a:lnTo>
                  <a:pt x="1374" y="564"/>
                </a:lnTo>
                <a:lnTo>
                  <a:pt x="1375" y="562"/>
                </a:lnTo>
                <a:lnTo>
                  <a:pt x="1377" y="560"/>
                </a:lnTo>
                <a:lnTo>
                  <a:pt x="1382" y="559"/>
                </a:lnTo>
                <a:lnTo>
                  <a:pt x="1389" y="559"/>
                </a:lnTo>
                <a:lnTo>
                  <a:pt x="1389" y="559"/>
                </a:lnTo>
                <a:lnTo>
                  <a:pt x="1408" y="559"/>
                </a:lnTo>
                <a:lnTo>
                  <a:pt x="1432" y="558"/>
                </a:lnTo>
                <a:lnTo>
                  <a:pt x="1443" y="557"/>
                </a:lnTo>
                <a:lnTo>
                  <a:pt x="1458" y="554"/>
                </a:lnTo>
                <a:lnTo>
                  <a:pt x="1471" y="551"/>
                </a:lnTo>
                <a:lnTo>
                  <a:pt x="1484" y="545"/>
                </a:lnTo>
                <a:lnTo>
                  <a:pt x="1484" y="545"/>
                </a:lnTo>
                <a:lnTo>
                  <a:pt x="1496" y="540"/>
                </a:lnTo>
                <a:lnTo>
                  <a:pt x="1504" y="534"/>
                </a:lnTo>
                <a:lnTo>
                  <a:pt x="1511" y="530"/>
                </a:lnTo>
                <a:lnTo>
                  <a:pt x="1516" y="526"/>
                </a:lnTo>
                <a:lnTo>
                  <a:pt x="1524" y="518"/>
                </a:lnTo>
                <a:lnTo>
                  <a:pt x="1529" y="515"/>
                </a:lnTo>
                <a:lnTo>
                  <a:pt x="1535" y="513"/>
                </a:lnTo>
                <a:lnTo>
                  <a:pt x="1535" y="513"/>
                </a:lnTo>
                <a:lnTo>
                  <a:pt x="1545" y="509"/>
                </a:lnTo>
                <a:lnTo>
                  <a:pt x="1558" y="507"/>
                </a:lnTo>
                <a:lnTo>
                  <a:pt x="1590" y="500"/>
                </a:lnTo>
                <a:lnTo>
                  <a:pt x="1605" y="496"/>
                </a:lnTo>
                <a:lnTo>
                  <a:pt x="1614" y="493"/>
                </a:lnTo>
                <a:lnTo>
                  <a:pt x="1617" y="492"/>
                </a:lnTo>
                <a:lnTo>
                  <a:pt x="1617" y="489"/>
                </a:lnTo>
                <a:lnTo>
                  <a:pt x="1615" y="488"/>
                </a:lnTo>
                <a:lnTo>
                  <a:pt x="1611" y="486"/>
                </a:lnTo>
                <a:lnTo>
                  <a:pt x="1611" y="486"/>
                </a:lnTo>
                <a:lnTo>
                  <a:pt x="1601" y="483"/>
                </a:lnTo>
                <a:lnTo>
                  <a:pt x="1594" y="481"/>
                </a:lnTo>
                <a:lnTo>
                  <a:pt x="1589" y="480"/>
                </a:lnTo>
                <a:lnTo>
                  <a:pt x="1586" y="479"/>
                </a:lnTo>
                <a:lnTo>
                  <a:pt x="1583" y="477"/>
                </a:lnTo>
                <a:lnTo>
                  <a:pt x="1582" y="474"/>
                </a:lnTo>
                <a:lnTo>
                  <a:pt x="1581" y="458"/>
                </a:lnTo>
                <a:lnTo>
                  <a:pt x="1581" y="458"/>
                </a:lnTo>
                <a:lnTo>
                  <a:pt x="1582" y="449"/>
                </a:lnTo>
                <a:lnTo>
                  <a:pt x="1582" y="441"/>
                </a:lnTo>
                <a:lnTo>
                  <a:pt x="1583" y="433"/>
                </a:lnTo>
                <a:lnTo>
                  <a:pt x="1583" y="428"/>
                </a:lnTo>
                <a:lnTo>
                  <a:pt x="1582" y="424"/>
                </a:lnTo>
                <a:lnTo>
                  <a:pt x="1581" y="423"/>
                </a:lnTo>
                <a:lnTo>
                  <a:pt x="1579" y="423"/>
                </a:lnTo>
                <a:lnTo>
                  <a:pt x="1574" y="424"/>
                </a:lnTo>
                <a:lnTo>
                  <a:pt x="1564" y="429"/>
                </a:lnTo>
                <a:lnTo>
                  <a:pt x="1564" y="429"/>
                </a:lnTo>
                <a:lnTo>
                  <a:pt x="1553" y="433"/>
                </a:lnTo>
                <a:lnTo>
                  <a:pt x="1539" y="438"/>
                </a:lnTo>
                <a:lnTo>
                  <a:pt x="1526" y="442"/>
                </a:lnTo>
                <a:lnTo>
                  <a:pt x="1513" y="444"/>
                </a:lnTo>
                <a:lnTo>
                  <a:pt x="1493" y="448"/>
                </a:lnTo>
                <a:lnTo>
                  <a:pt x="1485" y="448"/>
                </a:lnTo>
                <a:lnTo>
                  <a:pt x="1485" y="448"/>
                </a:lnTo>
                <a:lnTo>
                  <a:pt x="1497" y="410"/>
                </a:lnTo>
                <a:lnTo>
                  <a:pt x="1506" y="380"/>
                </a:lnTo>
                <a:lnTo>
                  <a:pt x="1511" y="367"/>
                </a:lnTo>
                <a:lnTo>
                  <a:pt x="1516" y="358"/>
                </a:lnTo>
                <a:lnTo>
                  <a:pt x="1516" y="358"/>
                </a:lnTo>
                <a:lnTo>
                  <a:pt x="1523" y="346"/>
                </a:lnTo>
                <a:lnTo>
                  <a:pt x="1528" y="339"/>
                </a:lnTo>
                <a:lnTo>
                  <a:pt x="1530" y="332"/>
                </a:lnTo>
                <a:lnTo>
                  <a:pt x="1532" y="323"/>
                </a:lnTo>
                <a:lnTo>
                  <a:pt x="1532" y="323"/>
                </a:lnTo>
                <a:lnTo>
                  <a:pt x="1532" y="318"/>
                </a:lnTo>
                <a:lnTo>
                  <a:pt x="1532" y="315"/>
                </a:lnTo>
                <a:lnTo>
                  <a:pt x="1531" y="310"/>
                </a:lnTo>
                <a:lnTo>
                  <a:pt x="1529" y="307"/>
                </a:lnTo>
                <a:lnTo>
                  <a:pt x="1526" y="304"/>
                </a:lnTo>
                <a:lnTo>
                  <a:pt x="1524" y="302"/>
                </a:lnTo>
                <a:lnTo>
                  <a:pt x="1517" y="298"/>
                </a:lnTo>
                <a:lnTo>
                  <a:pt x="1517" y="298"/>
                </a:lnTo>
                <a:lnTo>
                  <a:pt x="1504" y="297"/>
                </a:lnTo>
                <a:lnTo>
                  <a:pt x="1485" y="296"/>
                </a:lnTo>
                <a:lnTo>
                  <a:pt x="1467" y="296"/>
                </a:lnTo>
                <a:lnTo>
                  <a:pt x="1456" y="297"/>
                </a:lnTo>
                <a:lnTo>
                  <a:pt x="1456" y="297"/>
                </a:lnTo>
                <a:lnTo>
                  <a:pt x="1429" y="303"/>
                </a:lnTo>
                <a:lnTo>
                  <a:pt x="1429" y="303"/>
                </a:lnTo>
                <a:lnTo>
                  <a:pt x="1429" y="300"/>
                </a:lnTo>
                <a:lnTo>
                  <a:pt x="1428" y="295"/>
                </a:lnTo>
                <a:lnTo>
                  <a:pt x="1427" y="286"/>
                </a:lnTo>
                <a:lnTo>
                  <a:pt x="1407" y="282"/>
                </a:lnTo>
                <a:lnTo>
                  <a:pt x="1359" y="269"/>
                </a:lnTo>
                <a:lnTo>
                  <a:pt x="1308" y="262"/>
                </a:lnTo>
                <a:lnTo>
                  <a:pt x="1292" y="247"/>
                </a:lnTo>
                <a:lnTo>
                  <a:pt x="1251" y="173"/>
                </a:lnTo>
                <a:lnTo>
                  <a:pt x="1251" y="173"/>
                </a:lnTo>
                <a:lnTo>
                  <a:pt x="1240" y="170"/>
                </a:lnTo>
                <a:lnTo>
                  <a:pt x="1229" y="168"/>
                </a:lnTo>
                <a:lnTo>
                  <a:pt x="1221" y="166"/>
                </a:lnTo>
                <a:lnTo>
                  <a:pt x="1221" y="166"/>
                </a:lnTo>
                <a:lnTo>
                  <a:pt x="1198" y="163"/>
                </a:lnTo>
                <a:lnTo>
                  <a:pt x="1183" y="161"/>
                </a:lnTo>
                <a:lnTo>
                  <a:pt x="1183" y="161"/>
                </a:lnTo>
                <a:lnTo>
                  <a:pt x="1121" y="162"/>
                </a:lnTo>
                <a:lnTo>
                  <a:pt x="1121" y="162"/>
                </a:lnTo>
                <a:lnTo>
                  <a:pt x="1102" y="144"/>
                </a:lnTo>
                <a:lnTo>
                  <a:pt x="1083" y="125"/>
                </a:lnTo>
                <a:lnTo>
                  <a:pt x="1083" y="125"/>
                </a:lnTo>
                <a:lnTo>
                  <a:pt x="1033" y="129"/>
                </a:lnTo>
                <a:lnTo>
                  <a:pt x="1026" y="103"/>
                </a:lnTo>
                <a:lnTo>
                  <a:pt x="1020" y="102"/>
                </a:lnTo>
                <a:lnTo>
                  <a:pt x="1013" y="106"/>
                </a:lnTo>
                <a:lnTo>
                  <a:pt x="1006" y="105"/>
                </a:lnTo>
                <a:lnTo>
                  <a:pt x="985" y="6"/>
                </a:lnTo>
                <a:lnTo>
                  <a:pt x="985" y="6"/>
                </a:lnTo>
                <a:lnTo>
                  <a:pt x="982" y="2"/>
                </a:lnTo>
                <a:lnTo>
                  <a:pt x="981" y="0"/>
                </a:lnTo>
                <a:lnTo>
                  <a:pt x="979" y="0"/>
                </a:lnTo>
                <a:lnTo>
                  <a:pt x="979" y="0"/>
                </a:lnTo>
                <a:lnTo>
                  <a:pt x="978" y="2"/>
                </a:lnTo>
                <a:lnTo>
                  <a:pt x="978" y="3"/>
                </a:lnTo>
                <a:lnTo>
                  <a:pt x="978" y="6"/>
                </a:lnTo>
                <a:lnTo>
                  <a:pt x="987" y="56"/>
                </a:lnTo>
                <a:lnTo>
                  <a:pt x="994" y="104"/>
                </a:lnTo>
                <a:lnTo>
                  <a:pt x="994" y="104"/>
                </a:lnTo>
                <a:lnTo>
                  <a:pt x="995" y="113"/>
                </a:lnTo>
                <a:lnTo>
                  <a:pt x="995" y="119"/>
                </a:lnTo>
                <a:lnTo>
                  <a:pt x="995" y="122"/>
                </a:lnTo>
                <a:lnTo>
                  <a:pt x="994" y="123"/>
                </a:lnTo>
                <a:lnTo>
                  <a:pt x="994" y="123"/>
                </a:lnTo>
                <a:lnTo>
                  <a:pt x="991" y="124"/>
                </a:lnTo>
                <a:lnTo>
                  <a:pt x="988" y="126"/>
                </a:lnTo>
                <a:lnTo>
                  <a:pt x="988" y="128"/>
                </a:lnTo>
                <a:lnTo>
                  <a:pt x="988" y="128"/>
                </a:lnTo>
                <a:lnTo>
                  <a:pt x="989" y="136"/>
                </a:lnTo>
                <a:lnTo>
                  <a:pt x="969" y="170"/>
                </a:lnTo>
                <a:lnTo>
                  <a:pt x="969" y="170"/>
                </a:lnTo>
                <a:lnTo>
                  <a:pt x="949" y="174"/>
                </a:lnTo>
                <a:lnTo>
                  <a:pt x="905" y="182"/>
                </a:lnTo>
                <a:lnTo>
                  <a:pt x="841" y="194"/>
                </a:lnTo>
                <a:lnTo>
                  <a:pt x="841" y="194"/>
                </a:lnTo>
                <a:lnTo>
                  <a:pt x="834" y="199"/>
                </a:lnTo>
                <a:lnTo>
                  <a:pt x="831" y="202"/>
                </a:lnTo>
                <a:lnTo>
                  <a:pt x="829" y="203"/>
                </a:lnTo>
                <a:lnTo>
                  <a:pt x="829" y="206"/>
                </a:lnTo>
                <a:lnTo>
                  <a:pt x="829" y="206"/>
                </a:lnTo>
                <a:lnTo>
                  <a:pt x="831" y="207"/>
                </a:lnTo>
                <a:lnTo>
                  <a:pt x="833" y="208"/>
                </a:lnTo>
                <a:lnTo>
                  <a:pt x="836" y="209"/>
                </a:lnTo>
                <a:lnTo>
                  <a:pt x="865" y="221"/>
                </a:lnTo>
                <a:lnTo>
                  <a:pt x="860" y="284"/>
                </a:lnTo>
                <a:lnTo>
                  <a:pt x="860" y="284"/>
                </a:lnTo>
                <a:lnTo>
                  <a:pt x="847" y="295"/>
                </a:lnTo>
                <a:lnTo>
                  <a:pt x="838" y="304"/>
                </a:lnTo>
                <a:lnTo>
                  <a:pt x="835" y="309"/>
                </a:lnTo>
                <a:lnTo>
                  <a:pt x="833" y="313"/>
                </a:lnTo>
                <a:lnTo>
                  <a:pt x="833" y="313"/>
                </a:lnTo>
                <a:lnTo>
                  <a:pt x="832" y="318"/>
                </a:lnTo>
                <a:lnTo>
                  <a:pt x="829" y="324"/>
                </a:lnTo>
                <a:lnTo>
                  <a:pt x="826" y="332"/>
                </a:lnTo>
                <a:lnTo>
                  <a:pt x="826" y="332"/>
                </a:lnTo>
                <a:lnTo>
                  <a:pt x="825" y="333"/>
                </a:lnTo>
                <a:lnTo>
                  <a:pt x="821" y="334"/>
                </a:lnTo>
                <a:lnTo>
                  <a:pt x="815" y="335"/>
                </a:lnTo>
                <a:lnTo>
                  <a:pt x="815" y="355"/>
                </a:lnTo>
                <a:lnTo>
                  <a:pt x="820" y="358"/>
                </a:lnTo>
                <a:lnTo>
                  <a:pt x="819" y="417"/>
                </a:lnTo>
                <a:lnTo>
                  <a:pt x="812" y="418"/>
                </a:lnTo>
                <a:close/>
                <a:moveTo>
                  <a:pt x="1219" y="196"/>
                </a:moveTo>
                <a:lnTo>
                  <a:pt x="1223" y="239"/>
                </a:lnTo>
                <a:lnTo>
                  <a:pt x="1223" y="239"/>
                </a:lnTo>
                <a:lnTo>
                  <a:pt x="1215" y="238"/>
                </a:lnTo>
                <a:lnTo>
                  <a:pt x="1209" y="238"/>
                </a:lnTo>
                <a:lnTo>
                  <a:pt x="1203" y="235"/>
                </a:lnTo>
                <a:lnTo>
                  <a:pt x="1203" y="235"/>
                </a:lnTo>
                <a:lnTo>
                  <a:pt x="1200" y="232"/>
                </a:lnTo>
                <a:lnTo>
                  <a:pt x="1199" y="228"/>
                </a:lnTo>
                <a:lnTo>
                  <a:pt x="1199" y="222"/>
                </a:lnTo>
                <a:lnTo>
                  <a:pt x="1199" y="222"/>
                </a:lnTo>
                <a:lnTo>
                  <a:pt x="1198" y="200"/>
                </a:lnTo>
                <a:lnTo>
                  <a:pt x="1219" y="196"/>
                </a:lnTo>
                <a:close/>
                <a:moveTo>
                  <a:pt x="1228" y="199"/>
                </a:moveTo>
                <a:lnTo>
                  <a:pt x="1228" y="199"/>
                </a:lnTo>
                <a:lnTo>
                  <a:pt x="1228" y="198"/>
                </a:lnTo>
                <a:lnTo>
                  <a:pt x="1229" y="198"/>
                </a:lnTo>
                <a:lnTo>
                  <a:pt x="1230" y="198"/>
                </a:lnTo>
                <a:lnTo>
                  <a:pt x="1254" y="202"/>
                </a:lnTo>
                <a:lnTo>
                  <a:pt x="1254" y="202"/>
                </a:lnTo>
                <a:lnTo>
                  <a:pt x="1255" y="220"/>
                </a:lnTo>
                <a:lnTo>
                  <a:pt x="1256" y="239"/>
                </a:lnTo>
                <a:lnTo>
                  <a:pt x="1256" y="239"/>
                </a:lnTo>
                <a:lnTo>
                  <a:pt x="1249" y="238"/>
                </a:lnTo>
                <a:lnTo>
                  <a:pt x="1249" y="238"/>
                </a:lnTo>
                <a:lnTo>
                  <a:pt x="1228" y="199"/>
                </a:lnTo>
                <a:lnTo>
                  <a:pt x="1228" y="199"/>
                </a:lnTo>
                <a:close/>
                <a:moveTo>
                  <a:pt x="1257" y="202"/>
                </a:moveTo>
                <a:lnTo>
                  <a:pt x="1257" y="202"/>
                </a:lnTo>
                <a:lnTo>
                  <a:pt x="1281" y="244"/>
                </a:lnTo>
                <a:lnTo>
                  <a:pt x="1281" y="244"/>
                </a:lnTo>
                <a:lnTo>
                  <a:pt x="1260" y="240"/>
                </a:lnTo>
                <a:lnTo>
                  <a:pt x="1260" y="24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140" y="208"/>
                </a:moveTo>
                <a:lnTo>
                  <a:pt x="1140" y="208"/>
                </a:lnTo>
                <a:lnTo>
                  <a:pt x="1144" y="214"/>
                </a:lnTo>
                <a:lnTo>
                  <a:pt x="1144" y="214"/>
                </a:lnTo>
                <a:lnTo>
                  <a:pt x="1144" y="221"/>
                </a:lnTo>
                <a:lnTo>
                  <a:pt x="1144" y="221"/>
                </a:lnTo>
                <a:lnTo>
                  <a:pt x="1145" y="226"/>
                </a:lnTo>
                <a:lnTo>
                  <a:pt x="1146" y="232"/>
                </a:lnTo>
                <a:lnTo>
                  <a:pt x="1146" y="232"/>
                </a:lnTo>
                <a:lnTo>
                  <a:pt x="1146" y="235"/>
                </a:lnTo>
                <a:lnTo>
                  <a:pt x="1145" y="238"/>
                </a:lnTo>
                <a:lnTo>
                  <a:pt x="1128" y="239"/>
                </a:lnTo>
                <a:lnTo>
                  <a:pt x="1127" y="211"/>
                </a:lnTo>
                <a:lnTo>
                  <a:pt x="1140" y="208"/>
                </a:lnTo>
                <a:close/>
                <a:moveTo>
                  <a:pt x="963" y="214"/>
                </a:moveTo>
                <a:lnTo>
                  <a:pt x="963" y="262"/>
                </a:lnTo>
                <a:lnTo>
                  <a:pt x="944" y="266"/>
                </a:lnTo>
                <a:lnTo>
                  <a:pt x="948" y="219"/>
                </a:lnTo>
                <a:lnTo>
                  <a:pt x="948" y="219"/>
                </a:lnTo>
                <a:lnTo>
                  <a:pt x="949" y="217"/>
                </a:lnTo>
                <a:lnTo>
                  <a:pt x="950" y="214"/>
                </a:lnTo>
                <a:lnTo>
                  <a:pt x="951" y="213"/>
                </a:lnTo>
                <a:lnTo>
                  <a:pt x="951" y="213"/>
                </a:lnTo>
                <a:lnTo>
                  <a:pt x="963" y="214"/>
                </a:lnTo>
                <a:lnTo>
                  <a:pt x="963" y="214"/>
                </a:lnTo>
                <a:close/>
                <a:moveTo>
                  <a:pt x="927" y="211"/>
                </a:moveTo>
                <a:lnTo>
                  <a:pt x="927" y="270"/>
                </a:lnTo>
                <a:lnTo>
                  <a:pt x="912" y="273"/>
                </a:lnTo>
                <a:lnTo>
                  <a:pt x="912" y="266"/>
                </a:lnTo>
                <a:lnTo>
                  <a:pt x="912" y="266"/>
                </a:lnTo>
                <a:lnTo>
                  <a:pt x="912" y="259"/>
                </a:lnTo>
                <a:lnTo>
                  <a:pt x="915" y="247"/>
                </a:lnTo>
                <a:lnTo>
                  <a:pt x="915" y="247"/>
                </a:lnTo>
                <a:lnTo>
                  <a:pt x="915" y="211"/>
                </a:lnTo>
                <a:lnTo>
                  <a:pt x="927" y="211"/>
                </a:lnTo>
                <a:close/>
                <a:moveTo>
                  <a:pt x="1227" y="214"/>
                </a:moveTo>
                <a:lnTo>
                  <a:pt x="1227" y="214"/>
                </a:lnTo>
                <a:lnTo>
                  <a:pt x="1241" y="237"/>
                </a:lnTo>
                <a:lnTo>
                  <a:pt x="1241" y="237"/>
                </a:lnTo>
                <a:lnTo>
                  <a:pt x="1235" y="238"/>
                </a:lnTo>
                <a:lnTo>
                  <a:pt x="1228" y="237"/>
                </a:lnTo>
                <a:lnTo>
                  <a:pt x="1227" y="21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7"/>
          <p:cNvSpPr>
            <a:spLocks noEditPoints="1"/>
          </p:cNvSpPr>
          <p:nvPr/>
        </p:nvSpPr>
        <p:spPr bwMode="auto">
          <a:xfrm>
            <a:off x="6024692" y="5418065"/>
            <a:ext cx="1717418" cy="367580"/>
          </a:xfrm>
          <a:custGeom>
            <a:avLst/>
            <a:gdLst>
              <a:gd name="T0" fmla="*/ 2095 w 2238"/>
              <a:gd name="T1" fmla="*/ 336 h 479"/>
              <a:gd name="T2" fmla="*/ 2091 w 2238"/>
              <a:gd name="T3" fmla="*/ 338 h 479"/>
              <a:gd name="T4" fmla="*/ 1918 w 2238"/>
              <a:gd name="T5" fmla="*/ 338 h 479"/>
              <a:gd name="T6" fmla="*/ 1890 w 2238"/>
              <a:gd name="T7" fmla="*/ 327 h 479"/>
              <a:gd name="T8" fmla="*/ 1519 w 2238"/>
              <a:gd name="T9" fmla="*/ 342 h 479"/>
              <a:gd name="T10" fmla="*/ 1489 w 2238"/>
              <a:gd name="T11" fmla="*/ 198 h 479"/>
              <a:gd name="T12" fmla="*/ 1417 w 2238"/>
              <a:gd name="T13" fmla="*/ 317 h 479"/>
              <a:gd name="T14" fmla="*/ 1359 w 2238"/>
              <a:gd name="T15" fmla="*/ 276 h 479"/>
              <a:gd name="T16" fmla="*/ 1309 w 2238"/>
              <a:gd name="T17" fmla="*/ 256 h 479"/>
              <a:gd name="T18" fmla="*/ 1298 w 2238"/>
              <a:gd name="T19" fmla="*/ 251 h 479"/>
              <a:gd name="T20" fmla="*/ 1233 w 2238"/>
              <a:gd name="T21" fmla="*/ 231 h 479"/>
              <a:gd name="T22" fmla="*/ 1198 w 2238"/>
              <a:gd name="T23" fmla="*/ 221 h 479"/>
              <a:gd name="T24" fmla="*/ 1195 w 2238"/>
              <a:gd name="T25" fmla="*/ 199 h 479"/>
              <a:gd name="T26" fmla="*/ 1182 w 2238"/>
              <a:gd name="T27" fmla="*/ 116 h 479"/>
              <a:gd name="T28" fmla="*/ 1178 w 2238"/>
              <a:gd name="T29" fmla="*/ 198 h 479"/>
              <a:gd name="T30" fmla="*/ 1165 w 2238"/>
              <a:gd name="T31" fmla="*/ 196 h 479"/>
              <a:gd name="T32" fmla="*/ 1155 w 2238"/>
              <a:gd name="T33" fmla="*/ 205 h 479"/>
              <a:gd name="T34" fmla="*/ 1162 w 2238"/>
              <a:gd name="T35" fmla="*/ 221 h 479"/>
              <a:gd name="T36" fmla="*/ 1166 w 2238"/>
              <a:gd name="T37" fmla="*/ 236 h 479"/>
              <a:gd name="T38" fmla="*/ 1118 w 2238"/>
              <a:gd name="T39" fmla="*/ 259 h 479"/>
              <a:gd name="T40" fmla="*/ 1044 w 2238"/>
              <a:gd name="T41" fmla="*/ 241 h 479"/>
              <a:gd name="T42" fmla="*/ 886 w 2238"/>
              <a:gd name="T43" fmla="*/ 257 h 479"/>
              <a:gd name="T44" fmla="*/ 798 w 2238"/>
              <a:gd name="T45" fmla="*/ 176 h 479"/>
              <a:gd name="T46" fmla="*/ 737 w 2238"/>
              <a:gd name="T47" fmla="*/ 270 h 479"/>
              <a:gd name="T48" fmla="*/ 682 w 2238"/>
              <a:gd name="T49" fmla="*/ 232 h 479"/>
              <a:gd name="T50" fmla="*/ 647 w 2238"/>
              <a:gd name="T51" fmla="*/ 48 h 479"/>
              <a:gd name="T52" fmla="*/ 492 w 2238"/>
              <a:gd name="T53" fmla="*/ 241 h 479"/>
              <a:gd name="T54" fmla="*/ 493 w 2238"/>
              <a:gd name="T55" fmla="*/ 339 h 479"/>
              <a:gd name="T56" fmla="*/ 477 w 2238"/>
              <a:gd name="T57" fmla="*/ 359 h 479"/>
              <a:gd name="T58" fmla="*/ 357 w 2238"/>
              <a:gd name="T59" fmla="*/ 329 h 479"/>
              <a:gd name="T60" fmla="*/ 331 w 2238"/>
              <a:gd name="T61" fmla="*/ 306 h 479"/>
              <a:gd name="T62" fmla="*/ 347 w 2238"/>
              <a:gd name="T63" fmla="*/ 107 h 479"/>
              <a:gd name="T64" fmla="*/ 322 w 2238"/>
              <a:gd name="T65" fmla="*/ 43 h 479"/>
              <a:gd name="T66" fmla="*/ 302 w 2238"/>
              <a:gd name="T67" fmla="*/ 44 h 479"/>
              <a:gd name="T68" fmla="*/ 315 w 2238"/>
              <a:gd name="T69" fmla="*/ 117 h 479"/>
              <a:gd name="T70" fmla="*/ 313 w 2238"/>
              <a:gd name="T71" fmla="*/ 308 h 479"/>
              <a:gd name="T72" fmla="*/ 302 w 2238"/>
              <a:gd name="T73" fmla="*/ 314 h 479"/>
              <a:gd name="T74" fmla="*/ 273 w 2238"/>
              <a:gd name="T75" fmla="*/ 320 h 479"/>
              <a:gd name="T76" fmla="*/ 79 w 2238"/>
              <a:gd name="T77" fmla="*/ 306 h 479"/>
              <a:gd name="T78" fmla="*/ 1715 w 2238"/>
              <a:gd name="T79" fmla="*/ 479 h 479"/>
              <a:gd name="T80" fmla="*/ 2161 w 2238"/>
              <a:gd name="T81" fmla="*/ 459 h 479"/>
              <a:gd name="T82" fmla="*/ 2137 w 2238"/>
              <a:gd name="T83" fmla="*/ 419 h 479"/>
              <a:gd name="T84" fmla="*/ 2176 w 2238"/>
              <a:gd name="T85" fmla="*/ 398 h 479"/>
              <a:gd name="T86" fmla="*/ 2235 w 2238"/>
              <a:gd name="T87" fmla="*/ 362 h 479"/>
              <a:gd name="T88" fmla="*/ 1138 w 2238"/>
              <a:gd name="T89" fmla="*/ 264 h 479"/>
              <a:gd name="T90" fmla="*/ 1138 w 2238"/>
              <a:gd name="T91" fmla="*/ 269 h 479"/>
              <a:gd name="T92" fmla="*/ 1138 w 2238"/>
              <a:gd name="T93" fmla="*/ 273 h 479"/>
              <a:gd name="T94" fmla="*/ 1138 w 2238"/>
              <a:gd name="T95" fmla="*/ 279 h 479"/>
              <a:gd name="T96" fmla="*/ 886 w 2238"/>
              <a:gd name="T97" fmla="*/ 264 h 479"/>
              <a:gd name="T98" fmla="*/ 886 w 2238"/>
              <a:gd name="T99" fmla="*/ 269 h 479"/>
              <a:gd name="T100" fmla="*/ 886 w 2238"/>
              <a:gd name="T101" fmla="*/ 273 h 479"/>
              <a:gd name="T102" fmla="*/ 886 w 2238"/>
              <a:gd name="T103" fmla="*/ 278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238" h="479">
                <a:moveTo>
                  <a:pt x="2238" y="331"/>
                </a:moveTo>
                <a:lnTo>
                  <a:pt x="2238" y="331"/>
                </a:lnTo>
                <a:lnTo>
                  <a:pt x="2097" y="337"/>
                </a:lnTo>
                <a:lnTo>
                  <a:pt x="2097" y="337"/>
                </a:lnTo>
                <a:lnTo>
                  <a:pt x="2095" y="336"/>
                </a:lnTo>
                <a:lnTo>
                  <a:pt x="2093" y="333"/>
                </a:lnTo>
                <a:lnTo>
                  <a:pt x="2093" y="326"/>
                </a:lnTo>
                <a:lnTo>
                  <a:pt x="2097" y="317"/>
                </a:lnTo>
                <a:lnTo>
                  <a:pt x="2091" y="317"/>
                </a:lnTo>
                <a:lnTo>
                  <a:pt x="2091" y="338"/>
                </a:lnTo>
                <a:lnTo>
                  <a:pt x="1938" y="338"/>
                </a:lnTo>
                <a:lnTo>
                  <a:pt x="1938" y="288"/>
                </a:lnTo>
                <a:lnTo>
                  <a:pt x="1930" y="288"/>
                </a:lnTo>
                <a:lnTo>
                  <a:pt x="1930" y="338"/>
                </a:lnTo>
                <a:lnTo>
                  <a:pt x="1918" y="338"/>
                </a:lnTo>
                <a:lnTo>
                  <a:pt x="1918" y="285"/>
                </a:lnTo>
                <a:lnTo>
                  <a:pt x="1909" y="285"/>
                </a:lnTo>
                <a:lnTo>
                  <a:pt x="1909" y="339"/>
                </a:lnTo>
                <a:lnTo>
                  <a:pt x="1890" y="339"/>
                </a:lnTo>
                <a:lnTo>
                  <a:pt x="1890" y="327"/>
                </a:lnTo>
                <a:lnTo>
                  <a:pt x="1782" y="327"/>
                </a:lnTo>
                <a:lnTo>
                  <a:pt x="1782" y="294"/>
                </a:lnTo>
                <a:lnTo>
                  <a:pt x="1769" y="294"/>
                </a:lnTo>
                <a:lnTo>
                  <a:pt x="1769" y="337"/>
                </a:lnTo>
                <a:lnTo>
                  <a:pt x="1519" y="342"/>
                </a:lnTo>
                <a:lnTo>
                  <a:pt x="1519" y="204"/>
                </a:lnTo>
                <a:lnTo>
                  <a:pt x="1511" y="204"/>
                </a:lnTo>
                <a:lnTo>
                  <a:pt x="1511" y="342"/>
                </a:lnTo>
                <a:lnTo>
                  <a:pt x="1489" y="342"/>
                </a:lnTo>
                <a:lnTo>
                  <a:pt x="1489" y="198"/>
                </a:lnTo>
                <a:lnTo>
                  <a:pt x="1478" y="198"/>
                </a:lnTo>
                <a:lnTo>
                  <a:pt x="1478" y="343"/>
                </a:lnTo>
                <a:lnTo>
                  <a:pt x="1414" y="344"/>
                </a:lnTo>
                <a:lnTo>
                  <a:pt x="1414" y="314"/>
                </a:lnTo>
                <a:lnTo>
                  <a:pt x="1417" y="317"/>
                </a:lnTo>
                <a:lnTo>
                  <a:pt x="1417" y="311"/>
                </a:lnTo>
                <a:lnTo>
                  <a:pt x="1361" y="304"/>
                </a:lnTo>
                <a:lnTo>
                  <a:pt x="1361" y="278"/>
                </a:lnTo>
                <a:lnTo>
                  <a:pt x="1361" y="278"/>
                </a:lnTo>
                <a:lnTo>
                  <a:pt x="1359" y="276"/>
                </a:lnTo>
                <a:lnTo>
                  <a:pt x="1347" y="274"/>
                </a:lnTo>
                <a:lnTo>
                  <a:pt x="1347" y="274"/>
                </a:lnTo>
                <a:lnTo>
                  <a:pt x="1323" y="272"/>
                </a:lnTo>
                <a:lnTo>
                  <a:pt x="1309" y="272"/>
                </a:lnTo>
                <a:lnTo>
                  <a:pt x="1309" y="256"/>
                </a:lnTo>
                <a:lnTo>
                  <a:pt x="1309" y="256"/>
                </a:lnTo>
                <a:lnTo>
                  <a:pt x="1308" y="255"/>
                </a:lnTo>
                <a:lnTo>
                  <a:pt x="1304" y="254"/>
                </a:lnTo>
                <a:lnTo>
                  <a:pt x="1292" y="254"/>
                </a:lnTo>
                <a:lnTo>
                  <a:pt x="1298" y="251"/>
                </a:lnTo>
                <a:lnTo>
                  <a:pt x="1306" y="243"/>
                </a:lnTo>
                <a:lnTo>
                  <a:pt x="1252" y="244"/>
                </a:lnTo>
                <a:lnTo>
                  <a:pt x="1251" y="248"/>
                </a:lnTo>
                <a:lnTo>
                  <a:pt x="1232" y="248"/>
                </a:lnTo>
                <a:lnTo>
                  <a:pt x="1233" y="231"/>
                </a:lnTo>
                <a:lnTo>
                  <a:pt x="1225" y="224"/>
                </a:lnTo>
                <a:lnTo>
                  <a:pt x="1225" y="224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18"/>
                </a:lnTo>
                <a:lnTo>
                  <a:pt x="1198" y="212"/>
                </a:lnTo>
                <a:lnTo>
                  <a:pt x="1196" y="205"/>
                </a:lnTo>
                <a:lnTo>
                  <a:pt x="1195" y="199"/>
                </a:lnTo>
                <a:lnTo>
                  <a:pt x="1195" y="199"/>
                </a:lnTo>
                <a:lnTo>
                  <a:pt x="1193" y="197"/>
                </a:lnTo>
                <a:lnTo>
                  <a:pt x="1189" y="196"/>
                </a:lnTo>
                <a:lnTo>
                  <a:pt x="1185" y="195"/>
                </a:lnTo>
                <a:lnTo>
                  <a:pt x="1182" y="116"/>
                </a:lnTo>
                <a:lnTo>
                  <a:pt x="1182" y="116"/>
                </a:lnTo>
                <a:lnTo>
                  <a:pt x="1181" y="155"/>
                </a:lnTo>
                <a:lnTo>
                  <a:pt x="1180" y="197"/>
                </a:lnTo>
                <a:lnTo>
                  <a:pt x="1180" y="197"/>
                </a:lnTo>
                <a:lnTo>
                  <a:pt x="1178" y="198"/>
                </a:lnTo>
                <a:lnTo>
                  <a:pt x="1176" y="198"/>
                </a:lnTo>
                <a:lnTo>
                  <a:pt x="1174" y="197"/>
                </a:lnTo>
                <a:lnTo>
                  <a:pt x="1168" y="197"/>
                </a:lnTo>
                <a:lnTo>
                  <a:pt x="1168" y="197"/>
                </a:lnTo>
                <a:lnTo>
                  <a:pt x="1165" y="196"/>
                </a:lnTo>
                <a:lnTo>
                  <a:pt x="1161" y="195"/>
                </a:lnTo>
                <a:lnTo>
                  <a:pt x="1158" y="196"/>
                </a:lnTo>
                <a:lnTo>
                  <a:pt x="1157" y="197"/>
                </a:lnTo>
                <a:lnTo>
                  <a:pt x="1156" y="200"/>
                </a:lnTo>
                <a:lnTo>
                  <a:pt x="1155" y="205"/>
                </a:lnTo>
                <a:lnTo>
                  <a:pt x="1155" y="205"/>
                </a:lnTo>
                <a:lnTo>
                  <a:pt x="1156" y="211"/>
                </a:lnTo>
                <a:lnTo>
                  <a:pt x="1157" y="216"/>
                </a:lnTo>
                <a:lnTo>
                  <a:pt x="1159" y="218"/>
                </a:lnTo>
                <a:lnTo>
                  <a:pt x="1162" y="221"/>
                </a:lnTo>
                <a:lnTo>
                  <a:pt x="1165" y="223"/>
                </a:lnTo>
                <a:lnTo>
                  <a:pt x="1166" y="224"/>
                </a:lnTo>
                <a:lnTo>
                  <a:pt x="1166" y="224"/>
                </a:lnTo>
                <a:lnTo>
                  <a:pt x="1166" y="228"/>
                </a:lnTo>
                <a:lnTo>
                  <a:pt x="1166" y="236"/>
                </a:lnTo>
                <a:lnTo>
                  <a:pt x="1166" y="256"/>
                </a:lnTo>
                <a:lnTo>
                  <a:pt x="1138" y="256"/>
                </a:lnTo>
                <a:lnTo>
                  <a:pt x="1138" y="261"/>
                </a:lnTo>
                <a:lnTo>
                  <a:pt x="1118" y="261"/>
                </a:lnTo>
                <a:lnTo>
                  <a:pt x="1118" y="259"/>
                </a:lnTo>
                <a:lnTo>
                  <a:pt x="1118" y="259"/>
                </a:lnTo>
                <a:lnTo>
                  <a:pt x="1115" y="257"/>
                </a:lnTo>
                <a:lnTo>
                  <a:pt x="1108" y="257"/>
                </a:lnTo>
                <a:lnTo>
                  <a:pt x="1108" y="241"/>
                </a:lnTo>
                <a:lnTo>
                  <a:pt x="1044" y="241"/>
                </a:lnTo>
                <a:lnTo>
                  <a:pt x="1044" y="153"/>
                </a:lnTo>
                <a:lnTo>
                  <a:pt x="935" y="153"/>
                </a:lnTo>
                <a:lnTo>
                  <a:pt x="935" y="257"/>
                </a:lnTo>
                <a:lnTo>
                  <a:pt x="935" y="257"/>
                </a:lnTo>
                <a:lnTo>
                  <a:pt x="886" y="257"/>
                </a:lnTo>
                <a:lnTo>
                  <a:pt x="886" y="261"/>
                </a:lnTo>
                <a:lnTo>
                  <a:pt x="867" y="261"/>
                </a:lnTo>
                <a:lnTo>
                  <a:pt x="867" y="256"/>
                </a:lnTo>
                <a:lnTo>
                  <a:pt x="798" y="256"/>
                </a:lnTo>
                <a:lnTo>
                  <a:pt x="798" y="176"/>
                </a:lnTo>
                <a:lnTo>
                  <a:pt x="789" y="176"/>
                </a:lnTo>
                <a:lnTo>
                  <a:pt x="789" y="256"/>
                </a:lnTo>
                <a:lnTo>
                  <a:pt x="761" y="256"/>
                </a:lnTo>
                <a:lnTo>
                  <a:pt x="761" y="270"/>
                </a:lnTo>
                <a:lnTo>
                  <a:pt x="737" y="270"/>
                </a:lnTo>
                <a:lnTo>
                  <a:pt x="737" y="166"/>
                </a:lnTo>
                <a:lnTo>
                  <a:pt x="728" y="166"/>
                </a:lnTo>
                <a:lnTo>
                  <a:pt x="728" y="270"/>
                </a:lnTo>
                <a:lnTo>
                  <a:pt x="682" y="270"/>
                </a:lnTo>
                <a:lnTo>
                  <a:pt x="682" y="232"/>
                </a:lnTo>
                <a:lnTo>
                  <a:pt x="653" y="229"/>
                </a:lnTo>
                <a:lnTo>
                  <a:pt x="653" y="209"/>
                </a:lnTo>
                <a:lnTo>
                  <a:pt x="651" y="209"/>
                </a:lnTo>
                <a:lnTo>
                  <a:pt x="651" y="48"/>
                </a:lnTo>
                <a:lnTo>
                  <a:pt x="647" y="48"/>
                </a:lnTo>
                <a:lnTo>
                  <a:pt x="647" y="209"/>
                </a:lnTo>
                <a:lnTo>
                  <a:pt x="492" y="204"/>
                </a:lnTo>
                <a:lnTo>
                  <a:pt x="492" y="242"/>
                </a:lnTo>
                <a:lnTo>
                  <a:pt x="492" y="242"/>
                </a:lnTo>
                <a:lnTo>
                  <a:pt x="492" y="241"/>
                </a:lnTo>
                <a:lnTo>
                  <a:pt x="494" y="241"/>
                </a:lnTo>
                <a:lnTo>
                  <a:pt x="498" y="242"/>
                </a:lnTo>
                <a:lnTo>
                  <a:pt x="498" y="339"/>
                </a:lnTo>
                <a:lnTo>
                  <a:pt x="493" y="339"/>
                </a:lnTo>
                <a:lnTo>
                  <a:pt x="493" y="339"/>
                </a:lnTo>
                <a:lnTo>
                  <a:pt x="492" y="342"/>
                </a:lnTo>
                <a:lnTo>
                  <a:pt x="487" y="349"/>
                </a:lnTo>
                <a:lnTo>
                  <a:pt x="487" y="349"/>
                </a:lnTo>
                <a:lnTo>
                  <a:pt x="482" y="355"/>
                </a:lnTo>
                <a:lnTo>
                  <a:pt x="477" y="359"/>
                </a:lnTo>
                <a:lnTo>
                  <a:pt x="471" y="364"/>
                </a:lnTo>
                <a:lnTo>
                  <a:pt x="359" y="362"/>
                </a:lnTo>
                <a:lnTo>
                  <a:pt x="359" y="338"/>
                </a:lnTo>
                <a:lnTo>
                  <a:pt x="357" y="338"/>
                </a:lnTo>
                <a:lnTo>
                  <a:pt x="357" y="329"/>
                </a:lnTo>
                <a:lnTo>
                  <a:pt x="345" y="329"/>
                </a:lnTo>
                <a:lnTo>
                  <a:pt x="345" y="313"/>
                </a:lnTo>
                <a:lnTo>
                  <a:pt x="341" y="313"/>
                </a:lnTo>
                <a:lnTo>
                  <a:pt x="341" y="306"/>
                </a:lnTo>
                <a:lnTo>
                  <a:pt x="331" y="306"/>
                </a:lnTo>
                <a:lnTo>
                  <a:pt x="331" y="308"/>
                </a:lnTo>
                <a:lnTo>
                  <a:pt x="330" y="308"/>
                </a:lnTo>
                <a:lnTo>
                  <a:pt x="325" y="122"/>
                </a:lnTo>
                <a:lnTo>
                  <a:pt x="330" y="122"/>
                </a:lnTo>
                <a:lnTo>
                  <a:pt x="347" y="107"/>
                </a:lnTo>
                <a:lnTo>
                  <a:pt x="324" y="102"/>
                </a:lnTo>
                <a:lnTo>
                  <a:pt x="322" y="49"/>
                </a:lnTo>
                <a:lnTo>
                  <a:pt x="334" y="52"/>
                </a:lnTo>
                <a:lnTo>
                  <a:pt x="334" y="46"/>
                </a:lnTo>
                <a:lnTo>
                  <a:pt x="322" y="43"/>
                </a:lnTo>
                <a:lnTo>
                  <a:pt x="321" y="0"/>
                </a:lnTo>
                <a:lnTo>
                  <a:pt x="318" y="0"/>
                </a:lnTo>
                <a:lnTo>
                  <a:pt x="317" y="42"/>
                </a:lnTo>
                <a:lnTo>
                  <a:pt x="303" y="38"/>
                </a:lnTo>
                <a:lnTo>
                  <a:pt x="302" y="44"/>
                </a:lnTo>
                <a:lnTo>
                  <a:pt x="317" y="48"/>
                </a:lnTo>
                <a:lnTo>
                  <a:pt x="317" y="101"/>
                </a:lnTo>
                <a:lnTo>
                  <a:pt x="302" y="99"/>
                </a:lnTo>
                <a:lnTo>
                  <a:pt x="302" y="104"/>
                </a:lnTo>
                <a:lnTo>
                  <a:pt x="315" y="117"/>
                </a:lnTo>
                <a:lnTo>
                  <a:pt x="315" y="148"/>
                </a:lnTo>
                <a:lnTo>
                  <a:pt x="303" y="148"/>
                </a:lnTo>
                <a:lnTo>
                  <a:pt x="303" y="166"/>
                </a:lnTo>
                <a:lnTo>
                  <a:pt x="315" y="166"/>
                </a:lnTo>
                <a:lnTo>
                  <a:pt x="313" y="308"/>
                </a:lnTo>
                <a:lnTo>
                  <a:pt x="307" y="308"/>
                </a:lnTo>
                <a:lnTo>
                  <a:pt x="306" y="306"/>
                </a:lnTo>
                <a:lnTo>
                  <a:pt x="302" y="306"/>
                </a:lnTo>
                <a:lnTo>
                  <a:pt x="302" y="314"/>
                </a:lnTo>
                <a:lnTo>
                  <a:pt x="302" y="314"/>
                </a:lnTo>
                <a:lnTo>
                  <a:pt x="301" y="314"/>
                </a:lnTo>
                <a:lnTo>
                  <a:pt x="301" y="314"/>
                </a:lnTo>
                <a:lnTo>
                  <a:pt x="301" y="320"/>
                </a:lnTo>
                <a:lnTo>
                  <a:pt x="301" y="320"/>
                </a:lnTo>
                <a:lnTo>
                  <a:pt x="273" y="320"/>
                </a:lnTo>
                <a:lnTo>
                  <a:pt x="226" y="320"/>
                </a:lnTo>
                <a:lnTo>
                  <a:pt x="226" y="320"/>
                </a:lnTo>
                <a:lnTo>
                  <a:pt x="148" y="318"/>
                </a:lnTo>
                <a:lnTo>
                  <a:pt x="88" y="315"/>
                </a:lnTo>
                <a:lnTo>
                  <a:pt x="79" y="306"/>
                </a:lnTo>
                <a:lnTo>
                  <a:pt x="0" y="296"/>
                </a:lnTo>
                <a:lnTo>
                  <a:pt x="1" y="312"/>
                </a:lnTo>
                <a:lnTo>
                  <a:pt x="21" y="479"/>
                </a:lnTo>
                <a:lnTo>
                  <a:pt x="1017" y="479"/>
                </a:lnTo>
                <a:lnTo>
                  <a:pt x="1715" y="479"/>
                </a:lnTo>
                <a:lnTo>
                  <a:pt x="2172" y="479"/>
                </a:lnTo>
                <a:lnTo>
                  <a:pt x="2172" y="479"/>
                </a:lnTo>
                <a:lnTo>
                  <a:pt x="2167" y="470"/>
                </a:lnTo>
                <a:lnTo>
                  <a:pt x="2167" y="470"/>
                </a:lnTo>
                <a:lnTo>
                  <a:pt x="2161" y="459"/>
                </a:lnTo>
                <a:lnTo>
                  <a:pt x="2153" y="445"/>
                </a:lnTo>
                <a:lnTo>
                  <a:pt x="2141" y="427"/>
                </a:lnTo>
                <a:lnTo>
                  <a:pt x="2141" y="427"/>
                </a:lnTo>
                <a:lnTo>
                  <a:pt x="2139" y="422"/>
                </a:lnTo>
                <a:lnTo>
                  <a:pt x="2137" y="419"/>
                </a:lnTo>
                <a:lnTo>
                  <a:pt x="2139" y="415"/>
                </a:lnTo>
                <a:lnTo>
                  <a:pt x="2139" y="415"/>
                </a:lnTo>
                <a:lnTo>
                  <a:pt x="2142" y="413"/>
                </a:lnTo>
                <a:lnTo>
                  <a:pt x="2150" y="409"/>
                </a:lnTo>
                <a:lnTo>
                  <a:pt x="2176" y="398"/>
                </a:lnTo>
                <a:lnTo>
                  <a:pt x="2212" y="387"/>
                </a:lnTo>
                <a:lnTo>
                  <a:pt x="2212" y="381"/>
                </a:lnTo>
                <a:lnTo>
                  <a:pt x="2222" y="377"/>
                </a:lnTo>
                <a:lnTo>
                  <a:pt x="2238" y="366"/>
                </a:lnTo>
                <a:lnTo>
                  <a:pt x="2235" y="362"/>
                </a:lnTo>
                <a:lnTo>
                  <a:pt x="2235" y="338"/>
                </a:lnTo>
                <a:lnTo>
                  <a:pt x="2238" y="338"/>
                </a:lnTo>
                <a:lnTo>
                  <a:pt x="2238" y="331"/>
                </a:lnTo>
                <a:close/>
                <a:moveTo>
                  <a:pt x="1138" y="263"/>
                </a:moveTo>
                <a:lnTo>
                  <a:pt x="1138" y="264"/>
                </a:lnTo>
                <a:lnTo>
                  <a:pt x="1118" y="264"/>
                </a:lnTo>
                <a:lnTo>
                  <a:pt x="1118" y="263"/>
                </a:lnTo>
                <a:lnTo>
                  <a:pt x="1138" y="263"/>
                </a:lnTo>
                <a:close/>
                <a:moveTo>
                  <a:pt x="1138" y="267"/>
                </a:moveTo>
                <a:lnTo>
                  <a:pt x="1138" y="269"/>
                </a:lnTo>
                <a:lnTo>
                  <a:pt x="1118" y="269"/>
                </a:lnTo>
                <a:lnTo>
                  <a:pt x="1118" y="267"/>
                </a:lnTo>
                <a:lnTo>
                  <a:pt x="1138" y="267"/>
                </a:lnTo>
                <a:close/>
                <a:moveTo>
                  <a:pt x="1138" y="270"/>
                </a:moveTo>
                <a:lnTo>
                  <a:pt x="1138" y="273"/>
                </a:lnTo>
                <a:lnTo>
                  <a:pt x="1118" y="273"/>
                </a:lnTo>
                <a:lnTo>
                  <a:pt x="1118" y="270"/>
                </a:lnTo>
                <a:lnTo>
                  <a:pt x="1138" y="270"/>
                </a:lnTo>
                <a:close/>
                <a:moveTo>
                  <a:pt x="1138" y="275"/>
                </a:moveTo>
                <a:lnTo>
                  <a:pt x="1138" y="279"/>
                </a:lnTo>
                <a:lnTo>
                  <a:pt x="1118" y="279"/>
                </a:lnTo>
                <a:lnTo>
                  <a:pt x="1118" y="275"/>
                </a:lnTo>
                <a:lnTo>
                  <a:pt x="1138" y="275"/>
                </a:lnTo>
                <a:close/>
                <a:moveTo>
                  <a:pt x="886" y="263"/>
                </a:moveTo>
                <a:lnTo>
                  <a:pt x="886" y="264"/>
                </a:lnTo>
                <a:lnTo>
                  <a:pt x="867" y="264"/>
                </a:lnTo>
                <a:lnTo>
                  <a:pt x="867" y="263"/>
                </a:lnTo>
                <a:lnTo>
                  <a:pt x="886" y="263"/>
                </a:lnTo>
                <a:close/>
                <a:moveTo>
                  <a:pt x="886" y="267"/>
                </a:moveTo>
                <a:lnTo>
                  <a:pt x="886" y="269"/>
                </a:lnTo>
                <a:lnTo>
                  <a:pt x="867" y="269"/>
                </a:lnTo>
                <a:lnTo>
                  <a:pt x="867" y="267"/>
                </a:lnTo>
                <a:lnTo>
                  <a:pt x="886" y="267"/>
                </a:lnTo>
                <a:close/>
                <a:moveTo>
                  <a:pt x="886" y="270"/>
                </a:moveTo>
                <a:lnTo>
                  <a:pt x="886" y="273"/>
                </a:lnTo>
                <a:lnTo>
                  <a:pt x="867" y="273"/>
                </a:lnTo>
                <a:lnTo>
                  <a:pt x="867" y="270"/>
                </a:lnTo>
                <a:lnTo>
                  <a:pt x="886" y="270"/>
                </a:lnTo>
                <a:close/>
                <a:moveTo>
                  <a:pt x="886" y="275"/>
                </a:moveTo>
                <a:lnTo>
                  <a:pt x="886" y="278"/>
                </a:lnTo>
                <a:lnTo>
                  <a:pt x="867" y="278"/>
                </a:lnTo>
                <a:lnTo>
                  <a:pt x="867" y="275"/>
                </a:lnTo>
                <a:lnTo>
                  <a:pt x="886" y="27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8"/>
          <p:cNvSpPr>
            <a:spLocks noEditPoints="1"/>
          </p:cNvSpPr>
          <p:nvPr/>
        </p:nvSpPr>
        <p:spPr bwMode="auto">
          <a:xfrm>
            <a:off x="4114070" y="4981502"/>
            <a:ext cx="1724025" cy="873125"/>
          </a:xfrm>
          <a:custGeom>
            <a:avLst/>
            <a:gdLst>
              <a:gd name="T0" fmla="*/ 3 w 1086"/>
              <a:gd name="T1" fmla="*/ 447 h 550"/>
              <a:gd name="T2" fmla="*/ 11 w 1086"/>
              <a:gd name="T3" fmla="*/ 364 h 550"/>
              <a:gd name="T4" fmla="*/ 78 w 1086"/>
              <a:gd name="T5" fmla="*/ 334 h 550"/>
              <a:gd name="T6" fmla="*/ 164 w 1086"/>
              <a:gd name="T7" fmla="*/ 303 h 550"/>
              <a:gd name="T8" fmla="*/ 228 w 1086"/>
              <a:gd name="T9" fmla="*/ 124 h 550"/>
              <a:gd name="T10" fmla="*/ 229 w 1086"/>
              <a:gd name="T11" fmla="*/ 308 h 550"/>
              <a:gd name="T12" fmla="*/ 244 w 1086"/>
              <a:gd name="T13" fmla="*/ 299 h 550"/>
              <a:gd name="T14" fmla="*/ 259 w 1086"/>
              <a:gd name="T15" fmla="*/ 294 h 550"/>
              <a:gd name="T16" fmla="*/ 276 w 1086"/>
              <a:gd name="T17" fmla="*/ 300 h 550"/>
              <a:gd name="T18" fmla="*/ 283 w 1086"/>
              <a:gd name="T19" fmla="*/ 295 h 550"/>
              <a:gd name="T20" fmla="*/ 336 w 1086"/>
              <a:gd name="T21" fmla="*/ 270 h 550"/>
              <a:gd name="T22" fmla="*/ 356 w 1086"/>
              <a:gd name="T23" fmla="*/ 270 h 550"/>
              <a:gd name="T24" fmla="*/ 382 w 1086"/>
              <a:gd name="T25" fmla="*/ 287 h 550"/>
              <a:gd name="T26" fmla="*/ 397 w 1086"/>
              <a:gd name="T27" fmla="*/ 273 h 550"/>
              <a:gd name="T28" fmla="*/ 410 w 1086"/>
              <a:gd name="T29" fmla="*/ 326 h 550"/>
              <a:gd name="T30" fmla="*/ 440 w 1086"/>
              <a:gd name="T31" fmla="*/ 233 h 550"/>
              <a:gd name="T32" fmla="*/ 534 w 1086"/>
              <a:gd name="T33" fmla="*/ 232 h 550"/>
              <a:gd name="T34" fmla="*/ 587 w 1086"/>
              <a:gd name="T35" fmla="*/ 256 h 550"/>
              <a:gd name="T36" fmla="*/ 600 w 1086"/>
              <a:gd name="T37" fmla="*/ 256 h 550"/>
              <a:gd name="T38" fmla="*/ 587 w 1086"/>
              <a:gd name="T39" fmla="*/ 89 h 550"/>
              <a:gd name="T40" fmla="*/ 599 w 1086"/>
              <a:gd name="T41" fmla="*/ 64 h 550"/>
              <a:gd name="T42" fmla="*/ 605 w 1086"/>
              <a:gd name="T43" fmla="*/ 66 h 550"/>
              <a:gd name="T44" fmla="*/ 626 w 1086"/>
              <a:gd name="T45" fmla="*/ 71 h 550"/>
              <a:gd name="T46" fmla="*/ 632 w 1086"/>
              <a:gd name="T47" fmla="*/ 19 h 550"/>
              <a:gd name="T48" fmla="*/ 644 w 1086"/>
              <a:gd name="T49" fmla="*/ 63 h 550"/>
              <a:gd name="T50" fmla="*/ 666 w 1086"/>
              <a:gd name="T51" fmla="*/ 73 h 550"/>
              <a:gd name="T52" fmla="*/ 662 w 1086"/>
              <a:gd name="T53" fmla="*/ 92 h 550"/>
              <a:gd name="T54" fmla="*/ 671 w 1086"/>
              <a:gd name="T55" fmla="*/ 145 h 550"/>
              <a:gd name="T56" fmla="*/ 641 w 1086"/>
              <a:gd name="T57" fmla="*/ 150 h 550"/>
              <a:gd name="T58" fmla="*/ 668 w 1086"/>
              <a:gd name="T59" fmla="*/ 185 h 550"/>
              <a:gd name="T60" fmla="*/ 673 w 1086"/>
              <a:gd name="T61" fmla="*/ 197 h 550"/>
              <a:gd name="T62" fmla="*/ 644 w 1086"/>
              <a:gd name="T63" fmla="*/ 236 h 550"/>
              <a:gd name="T64" fmla="*/ 649 w 1086"/>
              <a:gd name="T65" fmla="*/ 242 h 550"/>
              <a:gd name="T66" fmla="*/ 672 w 1086"/>
              <a:gd name="T67" fmla="*/ 252 h 550"/>
              <a:gd name="T68" fmla="*/ 692 w 1086"/>
              <a:gd name="T69" fmla="*/ 204 h 550"/>
              <a:gd name="T70" fmla="*/ 696 w 1086"/>
              <a:gd name="T71" fmla="*/ 207 h 550"/>
              <a:gd name="T72" fmla="*/ 702 w 1086"/>
              <a:gd name="T73" fmla="*/ 256 h 550"/>
              <a:gd name="T74" fmla="*/ 710 w 1086"/>
              <a:gd name="T75" fmla="*/ 249 h 550"/>
              <a:gd name="T76" fmla="*/ 797 w 1086"/>
              <a:gd name="T77" fmla="*/ 283 h 550"/>
              <a:gd name="T78" fmla="*/ 875 w 1086"/>
              <a:gd name="T79" fmla="*/ 369 h 550"/>
              <a:gd name="T80" fmla="*/ 903 w 1086"/>
              <a:gd name="T81" fmla="*/ 410 h 550"/>
              <a:gd name="T82" fmla="*/ 1030 w 1086"/>
              <a:gd name="T83" fmla="*/ 481 h 550"/>
              <a:gd name="T84" fmla="*/ 17 w 1086"/>
              <a:gd name="T85" fmla="*/ 366 h 550"/>
              <a:gd name="T86" fmla="*/ 33 w 1086"/>
              <a:gd name="T87" fmla="*/ 371 h 550"/>
              <a:gd name="T88" fmla="*/ 45 w 1086"/>
              <a:gd name="T89" fmla="*/ 371 h 550"/>
              <a:gd name="T90" fmla="*/ 43 w 1086"/>
              <a:gd name="T91" fmla="*/ 341 h 550"/>
              <a:gd name="T92" fmla="*/ 94 w 1086"/>
              <a:gd name="T93" fmla="*/ 319 h 550"/>
              <a:gd name="T94" fmla="*/ 107 w 1086"/>
              <a:gd name="T95" fmla="*/ 318 h 550"/>
              <a:gd name="T96" fmla="*/ 129 w 1086"/>
              <a:gd name="T97" fmla="*/ 308 h 550"/>
              <a:gd name="T98" fmla="*/ 164 w 1086"/>
              <a:gd name="T99" fmla="*/ 306 h 550"/>
              <a:gd name="T100" fmla="*/ 189 w 1086"/>
              <a:gd name="T101" fmla="*/ 312 h 550"/>
              <a:gd name="T102" fmla="*/ 205 w 1086"/>
              <a:gd name="T103" fmla="*/ 311 h 550"/>
              <a:gd name="T104" fmla="*/ 605 w 1086"/>
              <a:gd name="T105" fmla="*/ 83 h 550"/>
              <a:gd name="T106" fmla="*/ 607 w 1086"/>
              <a:gd name="T107" fmla="*/ 83 h 550"/>
              <a:gd name="T108" fmla="*/ 637 w 1086"/>
              <a:gd name="T109" fmla="*/ 81 h 550"/>
              <a:gd name="T110" fmla="*/ 645 w 1086"/>
              <a:gd name="T111" fmla="*/ 89 h 550"/>
              <a:gd name="T112" fmla="*/ 665 w 1086"/>
              <a:gd name="T113" fmla="*/ 185 h 550"/>
              <a:gd name="T114" fmla="*/ 665 w 1086"/>
              <a:gd name="T115" fmla="*/ 185 h 550"/>
              <a:gd name="T116" fmla="*/ 652 w 1086"/>
              <a:gd name="T117" fmla="*/ 76 h 550"/>
              <a:gd name="T118" fmla="*/ 602 w 1086"/>
              <a:gd name="T119" fmla="*/ 76 h 550"/>
              <a:gd name="T120" fmla="*/ 218 w 1086"/>
              <a:gd name="T121" fmla="*/ 134 h 5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86" h="550">
                <a:moveTo>
                  <a:pt x="11" y="549"/>
                </a:moveTo>
                <a:lnTo>
                  <a:pt x="11" y="549"/>
                </a:lnTo>
                <a:lnTo>
                  <a:pt x="8" y="524"/>
                </a:lnTo>
                <a:lnTo>
                  <a:pt x="5" y="490"/>
                </a:lnTo>
                <a:lnTo>
                  <a:pt x="5" y="490"/>
                </a:lnTo>
                <a:lnTo>
                  <a:pt x="5" y="465"/>
                </a:lnTo>
                <a:lnTo>
                  <a:pt x="6" y="447"/>
                </a:lnTo>
                <a:lnTo>
                  <a:pt x="6" y="447"/>
                </a:lnTo>
                <a:lnTo>
                  <a:pt x="3" y="447"/>
                </a:lnTo>
                <a:lnTo>
                  <a:pt x="0" y="447"/>
                </a:lnTo>
                <a:lnTo>
                  <a:pt x="0" y="434"/>
                </a:lnTo>
                <a:lnTo>
                  <a:pt x="6" y="434"/>
                </a:lnTo>
                <a:lnTo>
                  <a:pt x="5" y="386"/>
                </a:lnTo>
                <a:lnTo>
                  <a:pt x="8" y="386"/>
                </a:lnTo>
                <a:lnTo>
                  <a:pt x="7" y="371"/>
                </a:lnTo>
                <a:lnTo>
                  <a:pt x="10" y="371"/>
                </a:lnTo>
                <a:lnTo>
                  <a:pt x="10" y="366"/>
                </a:lnTo>
                <a:lnTo>
                  <a:pt x="11" y="364"/>
                </a:lnTo>
                <a:lnTo>
                  <a:pt x="35" y="364"/>
                </a:lnTo>
                <a:lnTo>
                  <a:pt x="37" y="338"/>
                </a:lnTo>
                <a:lnTo>
                  <a:pt x="71" y="338"/>
                </a:lnTo>
                <a:lnTo>
                  <a:pt x="71" y="338"/>
                </a:lnTo>
                <a:lnTo>
                  <a:pt x="71" y="337"/>
                </a:lnTo>
                <a:lnTo>
                  <a:pt x="71" y="337"/>
                </a:lnTo>
                <a:lnTo>
                  <a:pt x="72" y="335"/>
                </a:lnTo>
                <a:lnTo>
                  <a:pt x="75" y="335"/>
                </a:lnTo>
                <a:lnTo>
                  <a:pt x="78" y="334"/>
                </a:lnTo>
                <a:lnTo>
                  <a:pt x="78" y="334"/>
                </a:lnTo>
                <a:lnTo>
                  <a:pt x="78" y="325"/>
                </a:lnTo>
                <a:lnTo>
                  <a:pt x="78" y="325"/>
                </a:lnTo>
                <a:lnTo>
                  <a:pt x="78" y="322"/>
                </a:lnTo>
                <a:lnTo>
                  <a:pt x="81" y="320"/>
                </a:lnTo>
                <a:lnTo>
                  <a:pt x="81" y="320"/>
                </a:lnTo>
                <a:lnTo>
                  <a:pt x="83" y="320"/>
                </a:lnTo>
                <a:lnTo>
                  <a:pt x="84" y="309"/>
                </a:lnTo>
                <a:lnTo>
                  <a:pt x="164" y="303"/>
                </a:lnTo>
                <a:lnTo>
                  <a:pt x="164" y="303"/>
                </a:lnTo>
                <a:lnTo>
                  <a:pt x="166" y="303"/>
                </a:lnTo>
                <a:lnTo>
                  <a:pt x="166" y="303"/>
                </a:lnTo>
                <a:lnTo>
                  <a:pt x="214" y="301"/>
                </a:lnTo>
                <a:lnTo>
                  <a:pt x="206" y="62"/>
                </a:lnTo>
                <a:lnTo>
                  <a:pt x="205" y="47"/>
                </a:lnTo>
                <a:lnTo>
                  <a:pt x="209" y="54"/>
                </a:lnTo>
                <a:lnTo>
                  <a:pt x="217" y="124"/>
                </a:lnTo>
                <a:lnTo>
                  <a:pt x="228" y="124"/>
                </a:lnTo>
                <a:lnTo>
                  <a:pt x="228" y="130"/>
                </a:lnTo>
                <a:lnTo>
                  <a:pt x="238" y="133"/>
                </a:lnTo>
                <a:lnTo>
                  <a:pt x="237" y="136"/>
                </a:lnTo>
                <a:lnTo>
                  <a:pt x="236" y="136"/>
                </a:lnTo>
                <a:lnTo>
                  <a:pt x="237" y="175"/>
                </a:lnTo>
                <a:lnTo>
                  <a:pt x="221" y="174"/>
                </a:lnTo>
                <a:lnTo>
                  <a:pt x="221" y="174"/>
                </a:lnTo>
                <a:lnTo>
                  <a:pt x="228" y="308"/>
                </a:lnTo>
                <a:lnTo>
                  <a:pt x="229" y="308"/>
                </a:lnTo>
                <a:lnTo>
                  <a:pt x="229" y="319"/>
                </a:lnTo>
                <a:lnTo>
                  <a:pt x="237" y="319"/>
                </a:lnTo>
                <a:lnTo>
                  <a:pt x="237" y="319"/>
                </a:lnTo>
                <a:lnTo>
                  <a:pt x="237" y="314"/>
                </a:lnTo>
                <a:lnTo>
                  <a:pt x="237" y="309"/>
                </a:lnTo>
                <a:lnTo>
                  <a:pt x="244" y="309"/>
                </a:lnTo>
                <a:lnTo>
                  <a:pt x="244" y="302"/>
                </a:lnTo>
                <a:lnTo>
                  <a:pt x="244" y="302"/>
                </a:lnTo>
                <a:lnTo>
                  <a:pt x="244" y="299"/>
                </a:lnTo>
                <a:lnTo>
                  <a:pt x="244" y="299"/>
                </a:lnTo>
                <a:lnTo>
                  <a:pt x="247" y="295"/>
                </a:lnTo>
                <a:lnTo>
                  <a:pt x="247" y="295"/>
                </a:lnTo>
                <a:lnTo>
                  <a:pt x="248" y="294"/>
                </a:lnTo>
                <a:lnTo>
                  <a:pt x="249" y="294"/>
                </a:lnTo>
                <a:lnTo>
                  <a:pt x="249" y="294"/>
                </a:lnTo>
                <a:lnTo>
                  <a:pt x="251" y="294"/>
                </a:lnTo>
                <a:lnTo>
                  <a:pt x="259" y="294"/>
                </a:lnTo>
                <a:lnTo>
                  <a:pt x="259" y="294"/>
                </a:lnTo>
                <a:lnTo>
                  <a:pt x="261" y="294"/>
                </a:lnTo>
                <a:lnTo>
                  <a:pt x="262" y="295"/>
                </a:lnTo>
                <a:lnTo>
                  <a:pt x="261" y="296"/>
                </a:lnTo>
                <a:lnTo>
                  <a:pt x="262" y="309"/>
                </a:lnTo>
                <a:lnTo>
                  <a:pt x="274" y="309"/>
                </a:lnTo>
                <a:lnTo>
                  <a:pt x="274" y="309"/>
                </a:lnTo>
                <a:lnTo>
                  <a:pt x="274" y="305"/>
                </a:lnTo>
                <a:lnTo>
                  <a:pt x="275" y="301"/>
                </a:lnTo>
                <a:lnTo>
                  <a:pt x="276" y="300"/>
                </a:lnTo>
                <a:lnTo>
                  <a:pt x="276" y="300"/>
                </a:lnTo>
                <a:lnTo>
                  <a:pt x="278" y="300"/>
                </a:lnTo>
                <a:lnTo>
                  <a:pt x="279" y="302"/>
                </a:lnTo>
                <a:lnTo>
                  <a:pt x="280" y="306"/>
                </a:lnTo>
                <a:lnTo>
                  <a:pt x="280" y="306"/>
                </a:lnTo>
                <a:lnTo>
                  <a:pt x="281" y="303"/>
                </a:lnTo>
                <a:lnTo>
                  <a:pt x="282" y="299"/>
                </a:lnTo>
                <a:lnTo>
                  <a:pt x="282" y="299"/>
                </a:lnTo>
                <a:lnTo>
                  <a:pt x="283" y="295"/>
                </a:lnTo>
                <a:lnTo>
                  <a:pt x="286" y="293"/>
                </a:lnTo>
                <a:lnTo>
                  <a:pt x="288" y="292"/>
                </a:lnTo>
                <a:lnTo>
                  <a:pt x="294" y="292"/>
                </a:lnTo>
                <a:lnTo>
                  <a:pt x="294" y="287"/>
                </a:lnTo>
                <a:lnTo>
                  <a:pt x="304" y="287"/>
                </a:lnTo>
                <a:lnTo>
                  <a:pt x="304" y="283"/>
                </a:lnTo>
                <a:lnTo>
                  <a:pt x="336" y="280"/>
                </a:lnTo>
                <a:lnTo>
                  <a:pt x="336" y="273"/>
                </a:lnTo>
                <a:lnTo>
                  <a:pt x="336" y="270"/>
                </a:lnTo>
                <a:lnTo>
                  <a:pt x="350" y="270"/>
                </a:lnTo>
                <a:lnTo>
                  <a:pt x="350" y="265"/>
                </a:lnTo>
                <a:lnTo>
                  <a:pt x="350" y="265"/>
                </a:lnTo>
                <a:lnTo>
                  <a:pt x="351" y="265"/>
                </a:lnTo>
                <a:lnTo>
                  <a:pt x="352" y="265"/>
                </a:lnTo>
                <a:lnTo>
                  <a:pt x="352" y="265"/>
                </a:lnTo>
                <a:lnTo>
                  <a:pt x="352" y="270"/>
                </a:lnTo>
                <a:lnTo>
                  <a:pt x="356" y="270"/>
                </a:lnTo>
                <a:lnTo>
                  <a:pt x="356" y="270"/>
                </a:lnTo>
                <a:lnTo>
                  <a:pt x="359" y="271"/>
                </a:lnTo>
                <a:lnTo>
                  <a:pt x="359" y="281"/>
                </a:lnTo>
                <a:lnTo>
                  <a:pt x="359" y="281"/>
                </a:lnTo>
                <a:lnTo>
                  <a:pt x="368" y="282"/>
                </a:lnTo>
                <a:lnTo>
                  <a:pt x="376" y="284"/>
                </a:lnTo>
                <a:lnTo>
                  <a:pt x="376" y="284"/>
                </a:lnTo>
                <a:lnTo>
                  <a:pt x="377" y="287"/>
                </a:lnTo>
                <a:lnTo>
                  <a:pt x="377" y="288"/>
                </a:lnTo>
                <a:lnTo>
                  <a:pt x="382" y="287"/>
                </a:lnTo>
                <a:lnTo>
                  <a:pt x="383" y="282"/>
                </a:lnTo>
                <a:lnTo>
                  <a:pt x="376" y="280"/>
                </a:lnTo>
                <a:lnTo>
                  <a:pt x="376" y="275"/>
                </a:lnTo>
                <a:lnTo>
                  <a:pt x="376" y="275"/>
                </a:lnTo>
                <a:lnTo>
                  <a:pt x="379" y="274"/>
                </a:lnTo>
                <a:lnTo>
                  <a:pt x="384" y="273"/>
                </a:lnTo>
                <a:lnTo>
                  <a:pt x="390" y="271"/>
                </a:lnTo>
                <a:lnTo>
                  <a:pt x="390" y="271"/>
                </a:lnTo>
                <a:lnTo>
                  <a:pt x="397" y="273"/>
                </a:lnTo>
                <a:lnTo>
                  <a:pt x="402" y="274"/>
                </a:lnTo>
                <a:lnTo>
                  <a:pt x="407" y="275"/>
                </a:lnTo>
                <a:lnTo>
                  <a:pt x="407" y="283"/>
                </a:lnTo>
                <a:lnTo>
                  <a:pt x="402" y="283"/>
                </a:lnTo>
                <a:lnTo>
                  <a:pt x="402" y="303"/>
                </a:lnTo>
                <a:lnTo>
                  <a:pt x="408" y="303"/>
                </a:lnTo>
                <a:lnTo>
                  <a:pt x="409" y="326"/>
                </a:lnTo>
                <a:lnTo>
                  <a:pt x="410" y="326"/>
                </a:lnTo>
                <a:lnTo>
                  <a:pt x="410" y="326"/>
                </a:lnTo>
                <a:lnTo>
                  <a:pt x="408" y="262"/>
                </a:lnTo>
                <a:lnTo>
                  <a:pt x="408" y="262"/>
                </a:lnTo>
                <a:lnTo>
                  <a:pt x="409" y="254"/>
                </a:lnTo>
                <a:lnTo>
                  <a:pt x="410" y="249"/>
                </a:lnTo>
                <a:lnTo>
                  <a:pt x="411" y="245"/>
                </a:lnTo>
                <a:lnTo>
                  <a:pt x="411" y="245"/>
                </a:lnTo>
                <a:lnTo>
                  <a:pt x="415" y="243"/>
                </a:lnTo>
                <a:lnTo>
                  <a:pt x="426" y="238"/>
                </a:lnTo>
                <a:lnTo>
                  <a:pt x="440" y="233"/>
                </a:lnTo>
                <a:lnTo>
                  <a:pt x="458" y="230"/>
                </a:lnTo>
                <a:lnTo>
                  <a:pt x="458" y="230"/>
                </a:lnTo>
                <a:lnTo>
                  <a:pt x="479" y="228"/>
                </a:lnTo>
                <a:lnTo>
                  <a:pt x="500" y="228"/>
                </a:lnTo>
                <a:lnTo>
                  <a:pt x="519" y="229"/>
                </a:lnTo>
                <a:lnTo>
                  <a:pt x="525" y="230"/>
                </a:lnTo>
                <a:lnTo>
                  <a:pt x="530" y="231"/>
                </a:lnTo>
                <a:lnTo>
                  <a:pt x="530" y="231"/>
                </a:lnTo>
                <a:lnTo>
                  <a:pt x="534" y="232"/>
                </a:lnTo>
                <a:lnTo>
                  <a:pt x="536" y="235"/>
                </a:lnTo>
                <a:lnTo>
                  <a:pt x="538" y="239"/>
                </a:lnTo>
                <a:lnTo>
                  <a:pt x="540" y="243"/>
                </a:lnTo>
                <a:lnTo>
                  <a:pt x="540" y="244"/>
                </a:lnTo>
                <a:lnTo>
                  <a:pt x="540" y="269"/>
                </a:lnTo>
                <a:lnTo>
                  <a:pt x="540" y="269"/>
                </a:lnTo>
                <a:lnTo>
                  <a:pt x="585" y="267"/>
                </a:lnTo>
                <a:lnTo>
                  <a:pt x="585" y="257"/>
                </a:lnTo>
                <a:lnTo>
                  <a:pt x="587" y="256"/>
                </a:lnTo>
                <a:lnTo>
                  <a:pt x="588" y="254"/>
                </a:lnTo>
                <a:lnTo>
                  <a:pt x="588" y="254"/>
                </a:lnTo>
                <a:lnTo>
                  <a:pt x="588" y="252"/>
                </a:lnTo>
                <a:lnTo>
                  <a:pt x="589" y="252"/>
                </a:lnTo>
                <a:lnTo>
                  <a:pt x="593" y="252"/>
                </a:lnTo>
                <a:lnTo>
                  <a:pt x="593" y="252"/>
                </a:lnTo>
                <a:lnTo>
                  <a:pt x="596" y="254"/>
                </a:lnTo>
                <a:lnTo>
                  <a:pt x="599" y="255"/>
                </a:lnTo>
                <a:lnTo>
                  <a:pt x="600" y="256"/>
                </a:lnTo>
                <a:lnTo>
                  <a:pt x="605" y="255"/>
                </a:lnTo>
                <a:lnTo>
                  <a:pt x="605" y="248"/>
                </a:lnTo>
                <a:lnTo>
                  <a:pt x="605" y="248"/>
                </a:lnTo>
                <a:lnTo>
                  <a:pt x="620" y="245"/>
                </a:lnTo>
                <a:lnTo>
                  <a:pt x="625" y="95"/>
                </a:lnTo>
                <a:lnTo>
                  <a:pt x="593" y="92"/>
                </a:lnTo>
                <a:lnTo>
                  <a:pt x="587" y="90"/>
                </a:lnTo>
                <a:lnTo>
                  <a:pt x="587" y="90"/>
                </a:lnTo>
                <a:lnTo>
                  <a:pt x="587" y="89"/>
                </a:lnTo>
                <a:lnTo>
                  <a:pt x="587" y="89"/>
                </a:lnTo>
                <a:lnTo>
                  <a:pt x="596" y="89"/>
                </a:lnTo>
                <a:lnTo>
                  <a:pt x="598" y="89"/>
                </a:lnTo>
                <a:lnTo>
                  <a:pt x="598" y="89"/>
                </a:lnTo>
                <a:lnTo>
                  <a:pt x="598" y="75"/>
                </a:lnTo>
                <a:lnTo>
                  <a:pt x="598" y="66"/>
                </a:lnTo>
                <a:lnTo>
                  <a:pt x="598" y="66"/>
                </a:lnTo>
                <a:lnTo>
                  <a:pt x="598" y="65"/>
                </a:lnTo>
                <a:lnTo>
                  <a:pt x="599" y="64"/>
                </a:lnTo>
                <a:lnTo>
                  <a:pt x="599" y="64"/>
                </a:lnTo>
                <a:lnTo>
                  <a:pt x="601" y="63"/>
                </a:lnTo>
                <a:lnTo>
                  <a:pt x="601" y="64"/>
                </a:lnTo>
                <a:lnTo>
                  <a:pt x="599" y="65"/>
                </a:lnTo>
                <a:lnTo>
                  <a:pt x="599" y="75"/>
                </a:lnTo>
                <a:lnTo>
                  <a:pt x="604" y="73"/>
                </a:lnTo>
                <a:lnTo>
                  <a:pt x="605" y="72"/>
                </a:lnTo>
                <a:lnTo>
                  <a:pt x="605" y="72"/>
                </a:lnTo>
                <a:lnTo>
                  <a:pt x="605" y="66"/>
                </a:lnTo>
                <a:lnTo>
                  <a:pt x="605" y="66"/>
                </a:lnTo>
                <a:lnTo>
                  <a:pt x="605" y="65"/>
                </a:lnTo>
                <a:lnTo>
                  <a:pt x="606" y="63"/>
                </a:lnTo>
                <a:lnTo>
                  <a:pt x="606" y="63"/>
                </a:lnTo>
                <a:lnTo>
                  <a:pt x="609" y="63"/>
                </a:lnTo>
                <a:lnTo>
                  <a:pt x="609" y="64"/>
                </a:lnTo>
                <a:lnTo>
                  <a:pt x="606" y="65"/>
                </a:lnTo>
                <a:lnTo>
                  <a:pt x="606" y="72"/>
                </a:lnTo>
                <a:lnTo>
                  <a:pt x="626" y="71"/>
                </a:lnTo>
                <a:lnTo>
                  <a:pt x="626" y="63"/>
                </a:lnTo>
                <a:lnTo>
                  <a:pt x="628" y="63"/>
                </a:lnTo>
                <a:lnTo>
                  <a:pt x="628" y="63"/>
                </a:lnTo>
                <a:lnTo>
                  <a:pt x="628" y="19"/>
                </a:lnTo>
                <a:lnTo>
                  <a:pt x="628" y="19"/>
                </a:lnTo>
                <a:lnTo>
                  <a:pt x="630" y="18"/>
                </a:lnTo>
                <a:lnTo>
                  <a:pt x="630" y="18"/>
                </a:lnTo>
                <a:lnTo>
                  <a:pt x="631" y="20"/>
                </a:lnTo>
                <a:lnTo>
                  <a:pt x="632" y="19"/>
                </a:lnTo>
                <a:lnTo>
                  <a:pt x="631" y="0"/>
                </a:lnTo>
                <a:lnTo>
                  <a:pt x="633" y="0"/>
                </a:lnTo>
                <a:lnTo>
                  <a:pt x="636" y="70"/>
                </a:lnTo>
                <a:lnTo>
                  <a:pt x="641" y="70"/>
                </a:lnTo>
                <a:lnTo>
                  <a:pt x="641" y="70"/>
                </a:lnTo>
                <a:lnTo>
                  <a:pt x="641" y="66"/>
                </a:lnTo>
                <a:lnTo>
                  <a:pt x="641" y="63"/>
                </a:lnTo>
                <a:lnTo>
                  <a:pt x="641" y="63"/>
                </a:lnTo>
                <a:lnTo>
                  <a:pt x="644" y="63"/>
                </a:lnTo>
                <a:lnTo>
                  <a:pt x="644" y="71"/>
                </a:lnTo>
                <a:lnTo>
                  <a:pt x="647" y="71"/>
                </a:lnTo>
                <a:lnTo>
                  <a:pt x="649" y="66"/>
                </a:lnTo>
                <a:lnTo>
                  <a:pt x="651" y="66"/>
                </a:lnTo>
                <a:lnTo>
                  <a:pt x="651" y="73"/>
                </a:lnTo>
                <a:lnTo>
                  <a:pt x="653" y="73"/>
                </a:lnTo>
                <a:lnTo>
                  <a:pt x="659" y="73"/>
                </a:lnTo>
                <a:lnTo>
                  <a:pt x="660" y="75"/>
                </a:lnTo>
                <a:lnTo>
                  <a:pt x="666" y="73"/>
                </a:lnTo>
                <a:lnTo>
                  <a:pt x="669" y="71"/>
                </a:lnTo>
                <a:lnTo>
                  <a:pt x="671" y="72"/>
                </a:lnTo>
                <a:lnTo>
                  <a:pt x="669" y="76"/>
                </a:lnTo>
                <a:lnTo>
                  <a:pt x="662" y="77"/>
                </a:lnTo>
                <a:lnTo>
                  <a:pt x="662" y="77"/>
                </a:lnTo>
                <a:lnTo>
                  <a:pt x="663" y="88"/>
                </a:lnTo>
                <a:lnTo>
                  <a:pt x="663" y="88"/>
                </a:lnTo>
                <a:lnTo>
                  <a:pt x="664" y="90"/>
                </a:lnTo>
                <a:lnTo>
                  <a:pt x="662" y="92"/>
                </a:lnTo>
                <a:lnTo>
                  <a:pt x="637" y="92"/>
                </a:lnTo>
                <a:lnTo>
                  <a:pt x="637" y="92"/>
                </a:lnTo>
                <a:lnTo>
                  <a:pt x="637" y="108"/>
                </a:lnTo>
                <a:lnTo>
                  <a:pt x="637" y="108"/>
                </a:lnTo>
                <a:lnTo>
                  <a:pt x="645" y="146"/>
                </a:lnTo>
                <a:lnTo>
                  <a:pt x="645" y="146"/>
                </a:lnTo>
                <a:lnTo>
                  <a:pt x="658" y="145"/>
                </a:lnTo>
                <a:lnTo>
                  <a:pt x="671" y="145"/>
                </a:lnTo>
                <a:lnTo>
                  <a:pt x="671" y="145"/>
                </a:lnTo>
                <a:lnTo>
                  <a:pt x="673" y="146"/>
                </a:lnTo>
                <a:lnTo>
                  <a:pt x="675" y="147"/>
                </a:lnTo>
                <a:lnTo>
                  <a:pt x="675" y="147"/>
                </a:lnTo>
                <a:lnTo>
                  <a:pt x="673" y="148"/>
                </a:lnTo>
                <a:lnTo>
                  <a:pt x="672" y="149"/>
                </a:lnTo>
                <a:lnTo>
                  <a:pt x="672" y="149"/>
                </a:lnTo>
                <a:lnTo>
                  <a:pt x="657" y="149"/>
                </a:lnTo>
                <a:lnTo>
                  <a:pt x="646" y="149"/>
                </a:lnTo>
                <a:lnTo>
                  <a:pt x="641" y="150"/>
                </a:lnTo>
                <a:lnTo>
                  <a:pt x="643" y="182"/>
                </a:lnTo>
                <a:lnTo>
                  <a:pt x="643" y="182"/>
                </a:lnTo>
                <a:lnTo>
                  <a:pt x="659" y="181"/>
                </a:lnTo>
                <a:lnTo>
                  <a:pt x="666" y="182"/>
                </a:lnTo>
                <a:lnTo>
                  <a:pt x="669" y="182"/>
                </a:lnTo>
                <a:lnTo>
                  <a:pt x="669" y="182"/>
                </a:lnTo>
                <a:lnTo>
                  <a:pt x="670" y="184"/>
                </a:lnTo>
                <a:lnTo>
                  <a:pt x="669" y="185"/>
                </a:lnTo>
                <a:lnTo>
                  <a:pt x="668" y="185"/>
                </a:lnTo>
                <a:lnTo>
                  <a:pt x="668" y="185"/>
                </a:lnTo>
                <a:lnTo>
                  <a:pt x="668" y="191"/>
                </a:lnTo>
                <a:lnTo>
                  <a:pt x="668" y="191"/>
                </a:lnTo>
                <a:lnTo>
                  <a:pt x="669" y="191"/>
                </a:lnTo>
                <a:lnTo>
                  <a:pt x="669" y="191"/>
                </a:lnTo>
                <a:lnTo>
                  <a:pt x="670" y="191"/>
                </a:lnTo>
                <a:lnTo>
                  <a:pt x="671" y="191"/>
                </a:lnTo>
                <a:lnTo>
                  <a:pt x="672" y="194"/>
                </a:lnTo>
                <a:lnTo>
                  <a:pt x="673" y="197"/>
                </a:lnTo>
                <a:lnTo>
                  <a:pt x="643" y="198"/>
                </a:lnTo>
                <a:lnTo>
                  <a:pt x="644" y="215"/>
                </a:lnTo>
                <a:lnTo>
                  <a:pt x="644" y="215"/>
                </a:lnTo>
                <a:lnTo>
                  <a:pt x="654" y="217"/>
                </a:lnTo>
                <a:lnTo>
                  <a:pt x="654" y="217"/>
                </a:lnTo>
                <a:lnTo>
                  <a:pt x="656" y="222"/>
                </a:lnTo>
                <a:lnTo>
                  <a:pt x="657" y="228"/>
                </a:lnTo>
                <a:lnTo>
                  <a:pt x="644" y="230"/>
                </a:lnTo>
                <a:lnTo>
                  <a:pt x="644" y="236"/>
                </a:lnTo>
                <a:lnTo>
                  <a:pt x="644" y="236"/>
                </a:lnTo>
                <a:lnTo>
                  <a:pt x="644" y="247"/>
                </a:lnTo>
                <a:lnTo>
                  <a:pt x="644" y="247"/>
                </a:lnTo>
                <a:lnTo>
                  <a:pt x="644" y="248"/>
                </a:lnTo>
                <a:lnTo>
                  <a:pt x="644" y="248"/>
                </a:lnTo>
                <a:lnTo>
                  <a:pt x="644" y="248"/>
                </a:lnTo>
                <a:lnTo>
                  <a:pt x="644" y="247"/>
                </a:lnTo>
                <a:lnTo>
                  <a:pt x="644" y="247"/>
                </a:lnTo>
                <a:lnTo>
                  <a:pt x="649" y="242"/>
                </a:lnTo>
                <a:lnTo>
                  <a:pt x="658" y="242"/>
                </a:lnTo>
                <a:lnTo>
                  <a:pt x="659" y="243"/>
                </a:lnTo>
                <a:lnTo>
                  <a:pt x="664" y="245"/>
                </a:lnTo>
                <a:lnTo>
                  <a:pt x="665" y="248"/>
                </a:lnTo>
                <a:lnTo>
                  <a:pt x="665" y="248"/>
                </a:lnTo>
                <a:lnTo>
                  <a:pt x="666" y="248"/>
                </a:lnTo>
                <a:lnTo>
                  <a:pt x="670" y="249"/>
                </a:lnTo>
                <a:lnTo>
                  <a:pt x="670" y="249"/>
                </a:lnTo>
                <a:lnTo>
                  <a:pt x="672" y="252"/>
                </a:lnTo>
                <a:lnTo>
                  <a:pt x="672" y="255"/>
                </a:lnTo>
                <a:lnTo>
                  <a:pt x="672" y="257"/>
                </a:lnTo>
                <a:lnTo>
                  <a:pt x="673" y="257"/>
                </a:lnTo>
                <a:lnTo>
                  <a:pt x="673" y="268"/>
                </a:lnTo>
                <a:lnTo>
                  <a:pt x="690" y="269"/>
                </a:lnTo>
                <a:lnTo>
                  <a:pt x="690" y="269"/>
                </a:lnTo>
                <a:lnTo>
                  <a:pt x="692" y="206"/>
                </a:lnTo>
                <a:lnTo>
                  <a:pt x="692" y="206"/>
                </a:lnTo>
                <a:lnTo>
                  <a:pt x="692" y="204"/>
                </a:lnTo>
                <a:lnTo>
                  <a:pt x="694" y="203"/>
                </a:lnTo>
                <a:lnTo>
                  <a:pt x="695" y="203"/>
                </a:lnTo>
                <a:lnTo>
                  <a:pt x="695" y="203"/>
                </a:lnTo>
                <a:lnTo>
                  <a:pt x="698" y="204"/>
                </a:lnTo>
                <a:lnTo>
                  <a:pt x="698" y="206"/>
                </a:lnTo>
                <a:lnTo>
                  <a:pt x="698" y="206"/>
                </a:lnTo>
                <a:lnTo>
                  <a:pt x="698" y="207"/>
                </a:lnTo>
                <a:lnTo>
                  <a:pt x="697" y="207"/>
                </a:lnTo>
                <a:lnTo>
                  <a:pt x="696" y="207"/>
                </a:lnTo>
                <a:lnTo>
                  <a:pt x="695" y="269"/>
                </a:lnTo>
                <a:lnTo>
                  <a:pt x="697" y="269"/>
                </a:lnTo>
                <a:lnTo>
                  <a:pt x="697" y="269"/>
                </a:lnTo>
                <a:lnTo>
                  <a:pt x="698" y="256"/>
                </a:lnTo>
                <a:lnTo>
                  <a:pt x="700" y="250"/>
                </a:lnTo>
                <a:lnTo>
                  <a:pt x="701" y="248"/>
                </a:lnTo>
                <a:lnTo>
                  <a:pt x="701" y="248"/>
                </a:lnTo>
                <a:lnTo>
                  <a:pt x="702" y="250"/>
                </a:lnTo>
                <a:lnTo>
                  <a:pt x="702" y="256"/>
                </a:lnTo>
                <a:lnTo>
                  <a:pt x="703" y="269"/>
                </a:lnTo>
                <a:lnTo>
                  <a:pt x="703" y="269"/>
                </a:lnTo>
                <a:lnTo>
                  <a:pt x="703" y="269"/>
                </a:lnTo>
                <a:lnTo>
                  <a:pt x="705" y="256"/>
                </a:lnTo>
                <a:lnTo>
                  <a:pt x="708" y="249"/>
                </a:lnTo>
                <a:lnTo>
                  <a:pt x="708" y="248"/>
                </a:lnTo>
                <a:lnTo>
                  <a:pt x="709" y="247"/>
                </a:lnTo>
                <a:lnTo>
                  <a:pt x="709" y="247"/>
                </a:lnTo>
                <a:lnTo>
                  <a:pt x="710" y="249"/>
                </a:lnTo>
                <a:lnTo>
                  <a:pt x="710" y="256"/>
                </a:lnTo>
                <a:lnTo>
                  <a:pt x="710" y="269"/>
                </a:lnTo>
                <a:lnTo>
                  <a:pt x="710" y="269"/>
                </a:lnTo>
                <a:lnTo>
                  <a:pt x="766" y="274"/>
                </a:lnTo>
                <a:lnTo>
                  <a:pt x="791" y="276"/>
                </a:lnTo>
                <a:lnTo>
                  <a:pt x="791" y="276"/>
                </a:lnTo>
                <a:lnTo>
                  <a:pt x="793" y="277"/>
                </a:lnTo>
                <a:lnTo>
                  <a:pt x="796" y="280"/>
                </a:lnTo>
                <a:lnTo>
                  <a:pt x="797" y="283"/>
                </a:lnTo>
                <a:lnTo>
                  <a:pt x="805" y="318"/>
                </a:lnTo>
                <a:lnTo>
                  <a:pt x="805" y="318"/>
                </a:lnTo>
                <a:lnTo>
                  <a:pt x="810" y="321"/>
                </a:lnTo>
                <a:lnTo>
                  <a:pt x="810" y="321"/>
                </a:lnTo>
                <a:lnTo>
                  <a:pt x="813" y="324"/>
                </a:lnTo>
                <a:lnTo>
                  <a:pt x="815" y="326"/>
                </a:lnTo>
                <a:lnTo>
                  <a:pt x="815" y="327"/>
                </a:lnTo>
                <a:lnTo>
                  <a:pt x="820" y="370"/>
                </a:lnTo>
                <a:lnTo>
                  <a:pt x="875" y="369"/>
                </a:lnTo>
                <a:lnTo>
                  <a:pt x="875" y="369"/>
                </a:lnTo>
                <a:lnTo>
                  <a:pt x="887" y="372"/>
                </a:lnTo>
                <a:lnTo>
                  <a:pt x="887" y="372"/>
                </a:lnTo>
                <a:lnTo>
                  <a:pt x="890" y="373"/>
                </a:lnTo>
                <a:lnTo>
                  <a:pt x="893" y="376"/>
                </a:lnTo>
                <a:lnTo>
                  <a:pt x="894" y="379"/>
                </a:lnTo>
                <a:lnTo>
                  <a:pt x="894" y="411"/>
                </a:lnTo>
                <a:lnTo>
                  <a:pt x="903" y="410"/>
                </a:lnTo>
                <a:lnTo>
                  <a:pt x="903" y="410"/>
                </a:lnTo>
                <a:lnTo>
                  <a:pt x="1086" y="408"/>
                </a:lnTo>
                <a:lnTo>
                  <a:pt x="1086" y="408"/>
                </a:lnTo>
                <a:lnTo>
                  <a:pt x="1086" y="408"/>
                </a:lnTo>
                <a:lnTo>
                  <a:pt x="1086" y="409"/>
                </a:lnTo>
                <a:lnTo>
                  <a:pt x="1082" y="414"/>
                </a:lnTo>
                <a:lnTo>
                  <a:pt x="1067" y="430"/>
                </a:lnTo>
                <a:lnTo>
                  <a:pt x="1048" y="454"/>
                </a:lnTo>
                <a:lnTo>
                  <a:pt x="1039" y="467"/>
                </a:lnTo>
                <a:lnTo>
                  <a:pt x="1030" y="481"/>
                </a:lnTo>
                <a:lnTo>
                  <a:pt x="1030" y="481"/>
                </a:lnTo>
                <a:lnTo>
                  <a:pt x="1018" y="506"/>
                </a:lnTo>
                <a:lnTo>
                  <a:pt x="1009" y="529"/>
                </a:lnTo>
                <a:lnTo>
                  <a:pt x="1004" y="544"/>
                </a:lnTo>
                <a:lnTo>
                  <a:pt x="1002" y="550"/>
                </a:lnTo>
                <a:lnTo>
                  <a:pt x="11" y="549"/>
                </a:lnTo>
                <a:close/>
                <a:moveTo>
                  <a:pt x="12" y="371"/>
                </a:moveTo>
                <a:lnTo>
                  <a:pt x="17" y="371"/>
                </a:lnTo>
                <a:lnTo>
                  <a:pt x="17" y="366"/>
                </a:lnTo>
                <a:lnTo>
                  <a:pt x="11" y="366"/>
                </a:lnTo>
                <a:lnTo>
                  <a:pt x="12" y="371"/>
                </a:lnTo>
                <a:close/>
                <a:moveTo>
                  <a:pt x="19" y="371"/>
                </a:moveTo>
                <a:lnTo>
                  <a:pt x="24" y="371"/>
                </a:lnTo>
                <a:lnTo>
                  <a:pt x="24" y="366"/>
                </a:lnTo>
                <a:lnTo>
                  <a:pt x="19" y="366"/>
                </a:lnTo>
                <a:lnTo>
                  <a:pt x="19" y="371"/>
                </a:lnTo>
                <a:close/>
                <a:moveTo>
                  <a:pt x="26" y="371"/>
                </a:moveTo>
                <a:lnTo>
                  <a:pt x="33" y="371"/>
                </a:lnTo>
                <a:lnTo>
                  <a:pt x="35" y="366"/>
                </a:lnTo>
                <a:lnTo>
                  <a:pt x="26" y="366"/>
                </a:lnTo>
                <a:lnTo>
                  <a:pt x="26" y="371"/>
                </a:lnTo>
                <a:close/>
                <a:moveTo>
                  <a:pt x="36" y="371"/>
                </a:moveTo>
                <a:lnTo>
                  <a:pt x="42" y="371"/>
                </a:lnTo>
                <a:lnTo>
                  <a:pt x="40" y="366"/>
                </a:lnTo>
                <a:lnTo>
                  <a:pt x="37" y="366"/>
                </a:lnTo>
                <a:lnTo>
                  <a:pt x="36" y="371"/>
                </a:lnTo>
                <a:close/>
                <a:moveTo>
                  <a:pt x="45" y="371"/>
                </a:moveTo>
                <a:lnTo>
                  <a:pt x="68" y="371"/>
                </a:lnTo>
                <a:lnTo>
                  <a:pt x="68" y="365"/>
                </a:lnTo>
                <a:lnTo>
                  <a:pt x="45" y="366"/>
                </a:lnTo>
                <a:lnTo>
                  <a:pt x="45" y="371"/>
                </a:lnTo>
                <a:close/>
                <a:moveTo>
                  <a:pt x="68" y="363"/>
                </a:moveTo>
                <a:lnTo>
                  <a:pt x="70" y="351"/>
                </a:lnTo>
                <a:lnTo>
                  <a:pt x="70" y="351"/>
                </a:lnTo>
                <a:lnTo>
                  <a:pt x="71" y="340"/>
                </a:lnTo>
                <a:lnTo>
                  <a:pt x="43" y="341"/>
                </a:lnTo>
                <a:lnTo>
                  <a:pt x="44" y="363"/>
                </a:lnTo>
                <a:lnTo>
                  <a:pt x="68" y="363"/>
                </a:lnTo>
                <a:close/>
                <a:moveTo>
                  <a:pt x="84" y="319"/>
                </a:moveTo>
                <a:lnTo>
                  <a:pt x="84" y="319"/>
                </a:lnTo>
                <a:lnTo>
                  <a:pt x="93" y="319"/>
                </a:lnTo>
                <a:lnTo>
                  <a:pt x="91" y="311"/>
                </a:lnTo>
                <a:lnTo>
                  <a:pt x="85" y="312"/>
                </a:lnTo>
                <a:lnTo>
                  <a:pt x="84" y="319"/>
                </a:lnTo>
                <a:close/>
                <a:moveTo>
                  <a:pt x="94" y="319"/>
                </a:moveTo>
                <a:lnTo>
                  <a:pt x="104" y="318"/>
                </a:lnTo>
                <a:lnTo>
                  <a:pt x="104" y="311"/>
                </a:lnTo>
                <a:lnTo>
                  <a:pt x="94" y="311"/>
                </a:lnTo>
                <a:lnTo>
                  <a:pt x="94" y="319"/>
                </a:lnTo>
                <a:close/>
                <a:moveTo>
                  <a:pt x="107" y="318"/>
                </a:moveTo>
                <a:lnTo>
                  <a:pt x="114" y="316"/>
                </a:lnTo>
                <a:lnTo>
                  <a:pt x="114" y="309"/>
                </a:lnTo>
                <a:lnTo>
                  <a:pt x="107" y="311"/>
                </a:lnTo>
                <a:lnTo>
                  <a:pt x="107" y="318"/>
                </a:lnTo>
                <a:close/>
                <a:moveTo>
                  <a:pt x="116" y="316"/>
                </a:moveTo>
                <a:lnTo>
                  <a:pt x="127" y="315"/>
                </a:lnTo>
                <a:lnTo>
                  <a:pt x="127" y="308"/>
                </a:lnTo>
                <a:lnTo>
                  <a:pt x="116" y="309"/>
                </a:lnTo>
                <a:lnTo>
                  <a:pt x="116" y="316"/>
                </a:lnTo>
                <a:close/>
                <a:moveTo>
                  <a:pt x="129" y="315"/>
                </a:moveTo>
                <a:lnTo>
                  <a:pt x="139" y="315"/>
                </a:lnTo>
                <a:lnTo>
                  <a:pt x="139" y="308"/>
                </a:lnTo>
                <a:lnTo>
                  <a:pt x="129" y="308"/>
                </a:lnTo>
                <a:lnTo>
                  <a:pt x="129" y="315"/>
                </a:lnTo>
                <a:close/>
                <a:moveTo>
                  <a:pt x="141" y="314"/>
                </a:moveTo>
                <a:lnTo>
                  <a:pt x="152" y="314"/>
                </a:lnTo>
                <a:lnTo>
                  <a:pt x="152" y="307"/>
                </a:lnTo>
                <a:lnTo>
                  <a:pt x="140" y="308"/>
                </a:lnTo>
                <a:lnTo>
                  <a:pt x="141" y="314"/>
                </a:lnTo>
                <a:close/>
                <a:moveTo>
                  <a:pt x="154" y="314"/>
                </a:moveTo>
                <a:lnTo>
                  <a:pt x="165" y="313"/>
                </a:lnTo>
                <a:lnTo>
                  <a:pt x="164" y="306"/>
                </a:lnTo>
                <a:lnTo>
                  <a:pt x="154" y="307"/>
                </a:lnTo>
                <a:lnTo>
                  <a:pt x="154" y="314"/>
                </a:lnTo>
                <a:close/>
                <a:moveTo>
                  <a:pt x="166" y="313"/>
                </a:moveTo>
                <a:lnTo>
                  <a:pt x="178" y="312"/>
                </a:lnTo>
                <a:lnTo>
                  <a:pt x="178" y="306"/>
                </a:lnTo>
                <a:lnTo>
                  <a:pt x="166" y="306"/>
                </a:lnTo>
                <a:lnTo>
                  <a:pt x="166" y="313"/>
                </a:lnTo>
                <a:close/>
                <a:moveTo>
                  <a:pt x="180" y="312"/>
                </a:moveTo>
                <a:lnTo>
                  <a:pt x="189" y="312"/>
                </a:lnTo>
                <a:lnTo>
                  <a:pt x="189" y="305"/>
                </a:lnTo>
                <a:lnTo>
                  <a:pt x="180" y="306"/>
                </a:lnTo>
                <a:lnTo>
                  <a:pt x="180" y="312"/>
                </a:lnTo>
                <a:close/>
                <a:moveTo>
                  <a:pt x="191" y="312"/>
                </a:moveTo>
                <a:lnTo>
                  <a:pt x="203" y="311"/>
                </a:lnTo>
                <a:lnTo>
                  <a:pt x="203" y="303"/>
                </a:lnTo>
                <a:lnTo>
                  <a:pt x="191" y="305"/>
                </a:lnTo>
                <a:lnTo>
                  <a:pt x="191" y="312"/>
                </a:lnTo>
                <a:close/>
                <a:moveTo>
                  <a:pt x="205" y="311"/>
                </a:moveTo>
                <a:lnTo>
                  <a:pt x="214" y="309"/>
                </a:lnTo>
                <a:lnTo>
                  <a:pt x="214" y="303"/>
                </a:lnTo>
                <a:lnTo>
                  <a:pt x="204" y="303"/>
                </a:lnTo>
                <a:lnTo>
                  <a:pt x="205" y="311"/>
                </a:lnTo>
                <a:close/>
                <a:moveTo>
                  <a:pt x="599" y="88"/>
                </a:moveTo>
                <a:lnTo>
                  <a:pt x="601" y="85"/>
                </a:lnTo>
                <a:lnTo>
                  <a:pt x="601" y="85"/>
                </a:lnTo>
                <a:lnTo>
                  <a:pt x="605" y="85"/>
                </a:lnTo>
                <a:lnTo>
                  <a:pt x="605" y="83"/>
                </a:lnTo>
                <a:lnTo>
                  <a:pt x="599" y="82"/>
                </a:lnTo>
                <a:lnTo>
                  <a:pt x="599" y="82"/>
                </a:lnTo>
                <a:lnTo>
                  <a:pt x="599" y="88"/>
                </a:lnTo>
                <a:lnTo>
                  <a:pt x="599" y="88"/>
                </a:lnTo>
                <a:close/>
                <a:moveTo>
                  <a:pt x="607" y="86"/>
                </a:moveTo>
                <a:lnTo>
                  <a:pt x="607" y="86"/>
                </a:lnTo>
                <a:lnTo>
                  <a:pt x="625" y="88"/>
                </a:lnTo>
                <a:lnTo>
                  <a:pt x="625" y="84"/>
                </a:lnTo>
                <a:lnTo>
                  <a:pt x="607" y="83"/>
                </a:lnTo>
                <a:lnTo>
                  <a:pt x="607" y="86"/>
                </a:lnTo>
                <a:close/>
                <a:moveTo>
                  <a:pt x="625" y="82"/>
                </a:moveTo>
                <a:lnTo>
                  <a:pt x="626" y="75"/>
                </a:lnTo>
                <a:lnTo>
                  <a:pt x="607" y="75"/>
                </a:lnTo>
                <a:lnTo>
                  <a:pt x="607" y="75"/>
                </a:lnTo>
                <a:lnTo>
                  <a:pt x="607" y="81"/>
                </a:lnTo>
                <a:lnTo>
                  <a:pt x="625" y="82"/>
                </a:lnTo>
                <a:close/>
                <a:moveTo>
                  <a:pt x="636" y="75"/>
                </a:moveTo>
                <a:lnTo>
                  <a:pt x="637" y="81"/>
                </a:lnTo>
                <a:lnTo>
                  <a:pt x="641" y="81"/>
                </a:lnTo>
                <a:lnTo>
                  <a:pt x="641" y="75"/>
                </a:lnTo>
                <a:lnTo>
                  <a:pt x="636" y="75"/>
                </a:lnTo>
                <a:close/>
                <a:moveTo>
                  <a:pt x="637" y="83"/>
                </a:moveTo>
                <a:lnTo>
                  <a:pt x="637" y="90"/>
                </a:lnTo>
                <a:lnTo>
                  <a:pt x="650" y="90"/>
                </a:lnTo>
                <a:lnTo>
                  <a:pt x="650" y="84"/>
                </a:lnTo>
                <a:lnTo>
                  <a:pt x="645" y="84"/>
                </a:lnTo>
                <a:lnTo>
                  <a:pt x="645" y="89"/>
                </a:lnTo>
                <a:lnTo>
                  <a:pt x="641" y="89"/>
                </a:lnTo>
                <a:lnTo>
                  <a:pt x="641" y="83"/>
                </a:lnTo>
                <a:lnTo>
                  <a:pt x="637" y="83"/>
                </a:lnTo>
                <a:close/>
                <a:moveTo>
                  <a:pt x="643" y="185"/>
                </a:moveTo>
                <a:lnTo>
                  <a:pt x="643" y="194"/>
                </a:lnTo>
                <a:lnTo>
                  <a:pt x="650" y="194"/>
                </a:lnTo>
                <a:lnTo>
                  <a:pt x="649" y="185"/>
                </a:lnTo>
                <a:lnTo>
                  <a:pt x="643" y="185"/>
                </a:lnTo>
                <a:close/>
                <a:moveTo>
                  <a:pt x="665" y="185"/>
                </a:moveTo>
                <a:lnTo>
                  <a:pt x="651" y="185"/>
                </a:lnTo>
                <a:lnTo>
                  <a:pt x="651" y="185"/>
                </a:lnTo>
                <a:lnTo>
                  <a:pt x="652" y="192"/>
                </a:lnTo>
                <a:lnTo>
                  <a:pt x="657" y="193"/>
                </a:lnTo>
                <a:lnTo>
                  <a:pt x="657" y="187"/>
                </a:lnTo>
                <a:lnTo>
                  <a:pt x="662" y="187"/>
                </a:lnTo>
                <a:lnTo>
                  <a:pt x="662" y="192"/>
                </a:lnTo>
                <a:lnTo>
                  <a:pt x="665" y="191"/>
                </a:lnTo>
                <a:lnTo>
                  <a:pt x="665" y="185"/>
                </a:lnTo>
                <a:close/>
                <a:moveTo>
                  <a:pt x="652" y="90"/>
                </a:moveTo>
                <a:lnTo>
                  <a:pt x="656" y="89"/>
                </a:lnTo>
                <a:lnTo>
                  <a:pt x="659" y="89"/>
                </a:lnTo>
                <a:lnTo>
                  <a:pt x="659" y="84"/>
                </a:lnTo>
                <a:lnTo>
                  <a:pt x="652" y="84"/>
                </a:lnTo>
                <a:lnTo>
                  <a:pt x="652" y="90"/>
                </a:lnTo>
                <a:close/>
                <a:moveTo>
                  <a:pt x="659" y="82"/>
                </a:moveTo>
                <a:lnTo>
                  <a:pt x="658" y="76"/>
                </a:lnTo>
                <a:lnTo>
                  <a:pt x="652" y="76"/>
                </a:lnTo>
                <a:lnTo>
                  <a:pt x="652" y="82"/>
                </a:lnTo>
                <a:lnTo>
                  <a:pt x="659" y="82"/>
                </a:lnTo>
                <a:close/>
                <a:moveTo>
                  <a:pt x="650" y="76"/>
                </a:moveTo>
                <a:lnTo>
                  <a:pt x="645" y="76"/>
                </a:lnTo>
                <a:lnTo>
                  <a:pt x="645" y="81"/>
                </a:lnTo>
                <a:lnTo>
                  <a:pt x="650" y="82"/>
                </a:lnTo>
                <a:lnTo>
                  <a:pt x="650" y="76"/>
                </a:lnTo>
                <a:close/>
                <a:moveTo>
                  <a:pt x="605" y="75"/>
                </a:moveTo>
                <a:lnTo>
                  <a:pt x="602" y="76"/>
                </a:lnTo>
                <a:lnTo>
                  <a:pt x="599" y="77"/>
                </a:lnTo>
                <a:lnTo>
                  <a:pt x="599" y="81"/>
                </a:lnTo>
                <a:lnTo>
                  <a:pt x="605" y="81"/>
                </a:lnTo>
                <a:lnTo>
                  <a:pt x="605" y="75"/>
                </a:lnTo>
                <a:close/>
                <a:moveTo>
                  <a:pt x="218" y="134"/>
                </a:moveTo>
                <a:lnTo>
                  <a:pt x="221" y="168"/>
                </a:lnTo>
                <a:lnTo>
                  <a:pt x="235" y="169"/>
                </a:lnTo>
                <a:lnTo>
                  <a:pt x="232" y="134"/>
                </a:lnTo>
                <a:lnTo>
                  <a:pt x="218" y="134"/>
                </a:lnTo>
                <a:close/>
                <a:moveTo>
                  <a:pt x="40" y="364"/>
                </a:moveTo>
                <a:lnTo>
                  <a:pt x="39" y="346"/>
                </a:lnTo>
                <a:lnTo>
                  <a:pt x="37" y="364"/>
                </a:lnTo>
                <a:lnTo>
                  <a:pt x="40" y="36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9"/>
          <p:cNvSpPr>
            <a:spLocks/>
          </p:cNvSpPr>
          <p:nvPr/>
        </p:nvSpPr>
        <p:spPr bwMode="auto">
          <a:xfrm>
            <a:off x="8001245" y="5299584"/>
            <a:ext cx="1550021" cy="606653"/>
          </a:xfrm>
          <a:custGeom>
            <a:avLst/>
            <a:gdLst>
              <a:gd name="T0" fmla="*/ 715 w 2205"/>
              <a:gd name="T1" fmla="*/ 863 h 863"/>
              <a:gd name="T2" fmla="*/ 2184 w 2205"/>
              <a:gd name="T3" fmla="*/ 791 h 863"/>
              <a:gd name="T4" fmla="*/ 2195 w 2205"/>
              <a:gd name="T5" fmla="*/ 753 h 863"/>
              <a:gd name="T6" fmla="*/ 2195 w 2205"/>
              <a:gd name="T7" fmla="*/ 747 h 863"/>
              <a:gd name="T8" fmla="*/ 2205 w 2205"/>
              <a:gd name="T9" fmla="*/ 734 h 863"/>
              <a:gd name="T10" fmla="*/ 2199 w 2205"/>
              <a:gd name="T11" fmla="*/ 661 h 863"/>
              <a:gd name="T12" fmla="*/ 2203 w 2205"/>
              <a:gd name="T13" fmla="*/ 652 h 863"/>
              <a:gd name="T14" fmla="*/ 2204 w 2205"/>
              <a:gd name="T15" fmla="*/ 643 h 863"/>
              <a:gd name="T16" fmla="*/ 2201 w 2205"/>
              <a:gd name="T17" fmla="*/ 633 h 863"/>
              <a:gd name="T18" fmla="*/ 2196 w 2205"/>
              <a:gd name="T19" fmla="*/ 630 h 863"/>
              <a:gd name="T20" fmla="*/ 2195 w 2205"/>
              <a:gd name="T21" fmla="*/ 621 h 863"/>
              <a:gd name="T22" fmla="*/ 2189 w 2205"/>
              <a:gd name="T23" fmla="*/ 518 h 863"/>
              <a:gd name="T24" fmla="*/ 2158 w 2205"/>
              <a:gd name="T25" fmla="*/ 403 h 863"/>
              <a:gd name="T26" fmla="*/ 2003 w 2205"/>
              <a:gd name="T27" fmla="*/ 549 h 863"/>
              <a:gd name="T28" fmla="*/ 1976 w 2205"/>
              <a:gd name="T29" fmla="*/ 380 h 863"/>
              <a:gd name="T30" fmla="*/ 1778 w 2205"/>
              <a:gd name="T31" fmla="*/ 543 h 863"/>
              <a:gd name="T32" fmla="*/ 1741 w 2205"/>
              <a:gd name="T33" fmla="*/ 578 h 863"/>
              <a:gd name="T34" fmla="*/ 1719 w 2205"/>
              <a:gd name="T35" fmla="*/ 558 h 863"/>
              <a:gd name="T36" fmla="*/ 1718 w 2205"/>
              <a:gd name="T37" fmla="*/ 552 h 863"/>
              <a:gd name="T38" fmla="*/ 1709 w 2205"/>
              <a:gd name="T39" fmla="*/ 531 h 863"/>
              <a:gd name="T40" fmla="*/ 1696 w 2205"/>
              <a:gd name="T41" fmla="*/ 515 h 863"/>
              <a:gd name="T42" fmla="*/ 1686 w 2205"/>
              <a:gd name="T43" fmla="*/ 511 h 863"/>
              <a:gd name="T44" fmla="*/ 1668 w 2205"/>
              <a:gd name="T45" fmla="*/ 506 h 863"/>
              <a:gd name="T46" fmla="*/ 1653 w 2205"/>
              <a:gd name="T47" fmla="*/ 507 h 863"/>
              <a:gd name="T48" fmla="*/ 1642 w 2205"/>
              <a:gd name="T49" fmla="*/ 512 h 863"/>
              <a:gd name="T50" fmla="*/ 1617 w 2205"/>
              <a:gd name="T51" fmla="*/ 454 h 863"/>
              <a:gd name="T52" fmla="*/ 1539 w 2205"/>
              <a:gd name="T53" fmla="*/ 346 h 863"/>
              <a:gd name="T54" fmla="*/ 1634 w 2205"/>
              <a:gd name="T55" fmla="*/ 304 h 863"/>
              <a:gd name="T56" fmla="*/ 1586 w 2205"/>
              <a:gd name="T57" fmla="*/ 276 h 863"/>
              <a:gd name="T58" fmla="*/ 1566 w 2205"/>
              <a:gd name="T59" fmla="*/ 265 h 863"/>
              <a:gd name="T60" fmla="*/ 1553 w 2205"/>
              <a:gd name="T61" fmla="*/ 262 h 863"/>
              <a:gd name="T62" fmla="*/ 1513 w 2205"/>
              <a:gd name="T63" fmla="*/ 259 h 863"/>
              <a:gd name="T64" fmla="*/ 1449 w 2205"/>
              <a:gd name="T65" fmla="*/ 263 h 863"/>
              <a:gd name="T66" fmla="*/ 1413 w 2205"/>
              <a:gd name="T67" fmla="*/ 218 h 863"/>
              <a:gd name="T68" fmla="*/ 1445 w 2205"/>
              <a:gd name="T69" fmla="*/ 0 h 863"/>
              <a:gd name="T70" fmla="*/ 1301 w 2205"/>
              <a:gd name="T71" fmla="*/ 199 h 863"/>
              <a:gd name="T72" fmla="*/ 1115 w 2205"/>
              <a:gd name="T73" fmla="*/ 281 h 863"/>
              <a:gd name="T74" fmla="*/ 945 w 2205"/>
              <a:gd name="T75" fmla="*/ 310 h 863"/>
              <a:gd name="T76" fmla="*/ 836 w 2205"/>
              <a:gd name="T77" fmla="*/ 421 h 863"/>
              <a:gd name="T78" fmla="*/ 808 w 2205"/>
              <a:gd name="T79" fmla="*/ 447 h 863"/>
              <a:gd name="T80" fmla="*/ 550 w 2205"/>
              <a:gd name="T81" fmla="*/ 504 h 863"/>
              <a:gd name="T82" fmla="*/ 504 w 2205"/>
              <a:gd name="T83" fmla="*/ 515 h 863"/>
              <a:gd name="T84" fmla="*/ 499 w 2205"/>
              <a:gd name="T85" fmla="*/ 518 h 863"/>
              <a:gd name="T86" fmla="*/ 493 w 2205"/>
              <a:gd name="T87" fmla="*/ 529 h 863"/>
              <a:gd name="T88" fmla="*/ 482 w 2205"/>
              <a:gd name="T89" fmla="*/ 595 h 863"/>
              <a:gd name="T90" fmla="*/ 448 w 2205"/>
              <a:gd name="T91" fmla="*/ 570 h 863"/>
              <a:gd name="T92" fmla="*/ 306 w 2205"/>
              <a:gd name="T93" fmla="*/ 558 h 863"/>
              <a:gd name="T94" fmla="*/ 303 w 2205"/>
              <a:gd name="T95" fmla="*/ 563 h 863"/>
              <a:gd name="T96" fmla="*/ 300 w 2205"/>
              <a:gd name="T97" fmla="*/ 565 h 863"/>
              <a:gd name="T98" fmla="*/ 299 w 2205"/>
              <a:gd name="T99" fmla="*/ 564 h 863"/>
              <a:gd name="T100" fmla="*/ 301 w 2205"/>
              <a:gd name="T101" fmla="*/ 565 h 863"/>
              <a:gd name="T102" fmla="*/ 312 w 2205"/>
              <a:gd name="T103" fmla="*/ 571 h 863"/>
              <a:gd name="T104" fmla="*/ 312 w 2205"/>
              <a:gd name="T105" fmla="*/ 602 h 863"/>
              <a:gd name="T106" fmla="*/ 103 w 2205"/>
              <a:gd name="T107" fmla="*/ 613 h 863"/>
              <a:gd name="T108" fmla="*/ 62 w 2205"/>
              <a:gd name="T109" fmla="*/ 615 h 863"/>
              <a:gd name="T110" fmla="*/ 22 w 2205"/>
              <a:gd name="T111" fmla="*/ 619 h 863"/>
              <a:gd name="T112" fmla="*/ 9 w 2205"/>
              <a:gd name="T113" fmla="*/ 625 h 863"/>
              <a:gd name="T114" fmla="*/ 5 w 2205"/>
              <a:gd name="T115" fmla="*/ 629 h 863"/>
              <a:gd name="T116" fmla="*/ 0 w 2205"/>
              <a:gd name="T117" fmla="*/ 643 h 863"/>
              <a:gd name="T118" fmla="*/ 4 w 2205"/>
              <a:gd name="T119" fmla="*/ 652 h 863"/>
              <a:gd name="T120" fmla="*/ 9 w 2205"/>
              <a:gd name="T121" fmla="*/ 654 h 863"/>
              <a:gd name="T122" fmla="*/ 19 w 2205"/>
              <a:gd name="T123" fmla="*/ 657 h 8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205" h="863">
                <a:moveTo>
                  <a:pt x="172" y="844"/>
                </a:moveTo>
                <a:lnTo>
                  <a:pt x="715" y="863"/>
                </a:lnTo>
                <a:lnTo>
                  <a:pt x="2184" y="791"/>
                </a:lnTo>
                <a:lnTo>
                  <a:pt x="2184" y="791"/>
                </a:lnTo>
                <a:lnTo>
                  <a:pt x="2190" y="768"/>
                </a:lnTo>
                <a:lnTo>
                  <a:pt x="2195" y="753"/>
                </a:lnTo>
                <a:lnTo>
                  <a:pt x="2195" y="748"/>
                </a:lnTo>
                <a:lnTo>
                  <a:pt x="2195" y="747"/>
                </a:lnTo>
                <a:lnTo>
                  <a:pt x="2195" y="747"/>
                </a:lnTo>
                <a:lnTo>
                  <a:pt x="2205" y="734"/>
                </a:lnTo>
                <a:lnTo>
                  <a:pt x="2199" y="661"/>
                </a:lnTo>
                <a:lnTo>
                  <a:pt x="2199" y="661"/>
                </a:lnTo>
                <a:lnTo>
                  <a:pt x="2202" y="658"/>
                </a:lnTo>
                <a:lnTo>
                  <a:pt x="2203" y="652"/>
                </a:lnTo>
                <a:lnTo>
                  <a:pt x="2204" y="643"/>
                </a:lnTo>
                <a:lnTo>
                  <a:pt x="2204" y="643"/>
                </a:lnTo>
                <a:lnTo>
                  <a:pt x="2203" y="636"/>
                </a:lnTo>
                <a:lnTo>
                  <a:pt x="2201" y="633"/>
                </a:lnTo>
                <a:lnTo>
                  <a:pt x="2198" y="632"/>
                </a:lnTo>
                <a:lnTo>
                  <a:pt x="2196" y="630"/>
                </a:lnTo>
                <a:lnTo>
                  <a:pt x="2196" y="630"/>
                </a:lnTo>
                <a:lnTo>
                  <a:pt x="2195" y="621"/>
                </a:lnTo>
                <a:lnTo>
                  <a:pt x="2192" y="595"/>
                </a:lnTo>
                <a:lnTo>
                  <a:pt x="2189" y="518"/>
                </a:lnTo>
                <a:lnTo>
                  <a:pt x="2184" y="405"/>
                </a:lnTo>
                <a:lnTo>
                  <a:pt x="2158" y="403"/>
                </a:lnTo>
                <a:lnTo>
                  <a:pt x="2128" y="569"/>
                </a:lnTo>
                <a:lnTo>
                  <a:pt x="2003" y="549"/>
                </a:lnTo>
                <a:lnTo>
                  <a:pt x="2003" y="380"/>
                </a:lnTo>
                <a:lnTo>
                  <a:pt x="1976" y="380"/>
                </a:lnTo>
                <a:lnTo>
                  <a:pt x="1954" y="543"/>
                </a:lnTo>
                <a:lnTo>
                  <a:pt x="1778" y="543"/>
                </a:lnTo>
                <a:lnTo>
                  <a:pt x="1778" y="578"/>
                </a:lnTo>
                <a:lnTo>
                  <a:pt x="1741" y="578"/>
                </a:lnTo>
                <a:lnTo>
                  <a:pt x="1741" y="558"/>
                </a:lnTo>
                <a:lnTo>
                  <a:pt x="1719" y="558"/>
                </a:lnTo>
                <a:lnTo>
                  <a:pt x="1719" y="558"/>
                </a:lnTo>
                <a:lnTo>
                  <a:pt x="1718" y="552"/>
                </a:lnTo>
                <a:lnTo>
                  <a:pt x="1712" y="539"/>
                </a:lnTo>
                <a:lnTo>
                  <a:pt x="1709" y="531"/>
                </a:lnTo>
                <a:lnTo>
                  <a:pt x="1703" y="523"/>
                </a:lnTo>
                <a:lnTo>
                  <a:pt x="1696" y="515"/>
                </a:lnTo>
                <a:lnTo>
                  <a:pt x="1686" y="511"/>
                </a:lnTo>
                <a:lnTo>
                  <a:pt x="1686" y="511"/>
                </a:lnTo>
                <a:lnTo>
                  <a:pt x="1677" y="507"/>
                </a:lnTo>
                <a:lnTo>
                  <a:pt x="1668" y="506"/>
                </a:lnTo>
                <a:lnTo>
                  <a:pt x="1660" y="506"/>
                </a:lnTo>
                <a:lnTo>
                  <a:pt x="1653" y="507"/>
                </a:lnTo>
                <a:lnTo>
                  <a:pt x="1647" y="510"/>
                </a:lnTo>
                <a:lnTo>
                  <a:pt x="1642" y="512"/>
                </a:lnTo>
                <a:lnTo>
                  <a:pt x="1639" y="514"/>
                </a:lnTo>
                <a:lnTo>
                  <a:pt x="1617" y="454"/>
                </a:lnTo>
                <a:lnTo>
                  <a:pt x="1554" y="423"/>
                </a:lnTo>
                <a:lnTo>
                  <a:pt x="1539" y="346"/>
                </a:lnTo>
                <a:lnTo>
                  <a:pt x="1634" y="304"/>
                </a:lnTo>
                <a:lnTo>
                  <a:pt x="1634" y="304"/>
                </a:lnTo>
                <a:lnTo>
                  <a:pt x="1609" y="289"/>
                </a:lnTo>
                <a:lnTo>
                  <a:pt x="1586" y="276"/>
                </a:lnTo>
                <a:lnTo>
                  <a:pt x="1566" y="265"/>
                </a:lnTo>
                <a:lnTo>
                  <a:pt x="1566" y="265"/>
                </a:lnTo>
                <a:lnTo>
                  <a:pt x="1560" y="263"/>
                </a:lnTo>
                <a:lnTo>
                  <a:pt x="1553" y="262"/>
                </a:lnTo>
                <a:lnTo>
                  <a:pt x="1535" y="261"/>
                </a:lnTo>
                <a:lnTo>
                  <a:pt x="1513" y="259"/>
                </a:lnTo>
                <a:lnTo>
                  <a:pt x="1489" y="261"/>
                </a:lnTo>
                <a:lnTo>
                  <a:pt x="1449" y="263"/>
                </a:lnTo>
                <a:lnTo>
                  <a:pt x="1431" y="265"/>
                </a:lnTo>
                <a:lnTo>
                  <a:pt x="1413" y="218"/>
                </a:lnTo>
                <a:lnTo>
                  <a:pt x="1461" y="0"/>
                </a:lnTo>
                <a:lnTo>
                  <a:pt x="1445" y="0"/>
                </a:lnTo>
                <a:lnTo>
                  <a:pt x="1371" y="189"/>
                </a:lnTo>
                <a:lnTo>
                  <a:pt x="1301" y="199"/>
                </a:lnTo>
                <a:lnTo>
                  <a:pt x="1194" y="225"/>
                </a:lnTo>
                <a:lnTo>
                  <a:pt x="1115" y="281"/>
                </a:lnTo>
                <a:lnTo>
                  <a:pt x="963" y="301"/>
                </a:lnTo>
                <a:lnTo>
                  <a:pt x="945" y="310"/>
                </a:lnTo>
                <a:lnTo>
                  <a:pt x="851" y="422"/>
                </a:lnTo>
                <a:lnTo>
                  <a:pt x="836" y="421"/>
                </a:lnTo>
                <a:lnTo>
                  <a:pt x="808" y="447"/>
                </a:lnTo>
                <a:lnTo>
                  <a:pt x="808" y="447"/>
                </a:lnTo>
                <a:lnTo>
                  <a:pt x="656" y="479"/>
                </a:lnTo>
                <a:lnTo>
                  <a:pt x="550" y="504"/>
                </a:lnTo>
                <a:lnTo>
                  <a:pt x="515" y="512"/>
                </a:lnTo>
                <a:lnTo>
                  <a:pt x="504" y="515"/>
                </a:lnTo>
                <a:lnTo>
                  <a:pt x="499" y="518"/>
                </a:lnTo>
                <a:lnTo>
                  <a:pt x="499" y="518"/>
                </a:lnTo>
                <a:lnTo>
                  <a:pt x="496" y="524"/>
                </a:lnTo>
                <a:lnTo>
                  <a:pt x="493" y="529"/>
                </a:lnTo>
                <a:lnTo>
                  <a:pt x="492" y="532"/>
                </a:lnTo>
                <a:lnTo>
                  <a:pt x="482" y="595"/>
                </a:lnTo>
                <a:lnTo>
                  <a:pt x="448" y="595"/>
                </a:lnTo>
                <a:lnTo>
                  <a:pt x="448" y="570"/>
                </a:lnTo>
                <a:lnTo>
                  <a:pt x="406" y="558"/>
                </a:lnTo>
                <a:lnTo>
                  <a:pt x="306" y="558"/>
                </a:lnTo>
                <a:lnTo>
                  <a:pt x="306" y="558"/>
                </a:lnTo>
                <a:lnTo>
                  <a:pt x="303" y="563"/>
                </a:lnTo>
                <a:lnTo>
                  <a:pt x="300" y="565"/>
                </a:lnTo>
                <a:lnTo>
                  <a:pt x="300" y="565"/>
                </a:lnTo>
                <a:lnTo>
                  <a:pt x="299" y="564"/>
                </a:lnTo>
                <a:lnTo>
                  <a:pt x="299" y="564"/>
                </a:lnTo>
                <a:lnTo>
                  <a:pt x="300" y="564"/>
                </a:lnTo>
                <a:lnTo>
                  <a:pt x="301" y="565"/>
                </a:lnTo>
                <a:lnTo>
                  <a:pt x="306" y="568"/>
                </a:lnTo>
                <a:lnTo>
                  <a:pt x="312" y="571"/>
                </a:lnTo>
                <a:lnTo>
                  <a:pt x="312" y="602"/>
                </a:lnTo>
                <a:lnTo>
                  <a:pt x="312" y="602"/>
                </a:lnTo>
                <a:lnTo>
                  <a:pt x="230" y="606"/>
                </a:lnTo>
                <a:lnTo>
                  <a:pt x="103" y="613"/>
                </a:lnTo>
                <a:lnTo>
                  <a:pt x="103" y="613"/>
                </a:lnTo>
                <a:lnTo>
                  <a:pt x="62" y="615"/>
                </a:lnTo>
                <a:lnTo>
                  <a:pt x="32" y="617"/>
                </a:lnTo>
                <a:lnTo>
                  <a:pt x="22" y="619"/>
                </a:lnTo>
                <a:lnTo>
                  <a:pt x="13" y="621"/>
                </a:lnTo>
                <a:lnTo>
                  <a:pt x="9" y="625"/>
                </a:lnTo>
                <a:lnTo>
                  <a:pt x="5" y="629"/>
                </a:lnTo>
                <a:lnTo>
                  <a:pt x="5" y="629"/>
                </a:lnTo>
                <a:lnTo>
                  <a:pt x="2" y="638"/>
                </a:lnTo>
                <a:lnTo>
                  <a:pt x="0" y="643"/>
                </a:lnTo>
                <a:lnTo>
                  <a:pt x="2" y="648"/>
                </a:lnTo>
                <a:lnTo>
                  <a:pt x="4" y="652"/>
                </a:lnTo>
                <a:lnTo>
                  <a:pt x="4" y="652"/>
                </a:lnTo>
                <a:lnTo>
                  <a:pt x="9" y="654"/>
                </a:lnTo>
                <a:lnTo>
                  <a:pt x="13" y="655"/>
                </a:lnTo>
                <a:lnTo>
                  <a:pt x="19" y="657"/>
                </a:lnTo>
                <a:lnTo>
                  <a:pt x="172" y="84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20"/>
          <p:cNvSpPr>
            <a:spLocks/>
          </p:cNvSpPr>
          <p:nvPr/>
        </p:nvSpPr>
        <p:spPr bwMode="auto">
          <a:xfrm>
            <a:off x="4247414" y="2913063"/>
            <a:ext cx="1323975" cy="1204913"/>
          </a:xfrm>
          <a:custGeom>
            <a:avLst/>
            <a:gdLst>
              <a:gd name="T0" fmla="*/ 834 w 834"/>
              <a:gd name="T1" fmla="*/ 501 h 759"/>
              <a:gd name="T2" fmla="*/ 830 w 834"/>
              <a:gd name="T3" fmla="*/ 496 h 759"/>
              <a:gd name="T4" fmla="*/ 826 w 834"/>
              <a:gd name="T5" fmla="*/ 394 h 759"/>
              <a:gd name="T6" fmla="*/ 821 w 834"/>
              <a:gd name="T7" fmla="*/ 392 h 759"/>
              <a:gd name="T8" fmla="*/ 793 w 834"/>
              <a:gd name="T9" fmla="*/ 280 h 759"/>
              <a:gd name="T10" fmla="*/ 750 w 834"/>
              <a:gd name="T11" fmla="*/ 262 h 759"/>
              <a:gd name="T12" fmla="*/ 735 w 834"/>
              <a:gd name="T13" fmla="*/ 185 h 759"/>
              <a:gd name="T14" fmla="*/ 718 w 834"/>
              <a:gd name="T15" fmla="*/ 176 h 759"/>
              <a:gd name="T16" fmla="*/ 660 w 834"/>
              <a:gd name="T17" fmla="*/ 181 h 759"/>
              <a:gd name="T18" fmla="*/ 636 w 834"/>
              <a:gd name="T19" fmla="*/ 204 h 759"/>
              <a:gd name="T20" fmla="*/ 630 w 834"/>
              <a:gd name="T21" fmla="*/ 155 h 759"/>
              <a:gd name="T22" fmla="*/ 610 w 834"/>
              <a:gd name="T23" fmla="*/ 6 h 759"/>
              <a:gd name="T24" fmla="*/ 606 w 834"/>
              <a:gd name="T25" fmla="*/ 2 h 759"/>
              <a:gd name="T26" fmla="*/ 590 w 834"/>
              <a:gd name="T27" fmla="*/ 2 h 759"/>
              <a:gd name="T28" fmla="*/ 595 w 834"/>
              <a:gd name="T29" fmla="*/ 63 h 759"/>
              <a:gd name="T30" fmla="*/ 594 w 834"/>
              <a:gd name="T31" fmla="*/ 158 h 759"/>
              <a:gd name="T32" fmla="*/ 574 w 834"/>
              <a:gd name="T33" fmla="*/ 162 h 759"/>
              <a:gd name="T34" fmla="*/ 594 w 834"/>
              <a:gd name="T35" fmla="*/ 201 h 759"/>
              <a:gd name="T36" fmla="*/ 410 w 834"/>
              <a:gd name="T37" fmla="*/ 144 h 759"/>
              <a:gd name="T38" fmla="*/ 409 w 834"/>
              <a:gd name="T39" fmla="*/ 109 h 759"/>
              <a:gd name="T40" fmla="*/ 412 w 834"/>
              <a:gd name="T41" fmla="*/ 93 h 759"/>
              <a:gd name="T42" fmla="*/ 406 w 834"/>
              <a:gd name="T43" fmla="*/ 106 h 759"/>
              <a:gd name="T44" fmla="*/ 389 w 834"/>
              <a:gd name="T45" fmla="*/ 141 h 759"/>
              <a:gd name="T46" fmla="*/ 392 w 834"/>
              <a:gd name="T47" fmla="*/ 143 h 759"/>
              <a:gd name="T48" fmla="*/ 358 w 834"/>
              <a:gd name="T49" fmla="*/ 153 h 759"/>
              <a:gd name="T50" fmla="*/ 408 w 834"/>
              <a:gd name="T51" fmla="*/ 85 h 759"/>
              <a:gd name="T52" fmla="*/ 403 w 834"/>
              <a:gd name="T53" fmla="*/ 62 h 759"/>
              <a:gd name="T54" fmla="*/ 395 w 834"/>
              <a:gd name="T55" fmla="*/ 62 h 759"/>
              <a:gd name="T56" fmla="*/ 355 w 834"/>
              <a:gd name="T57" fmla="*/ 76 h 759"/>
              <a:gd name="T58" fmla="*/ 352 w 834"/>
              <a:gd name="T59" fmla="*/ 55 h 759"/>
              <a:gd name="T60" fmla="*/ 396 w 834"/>
              <a:gd name="T61" fmla="*/ 31 h 759"/>
              <a:gd name="T62" fmla="*/ 352 w 834"/>
              <a:gd name="T63" fmla="*/ 30 h 759"/>
              <a:gd name="T64" fmla="*/ 347 w 834"/>
              <a:gd name="T65" fmla="*/ 18 h 759"/>
              <a:gd name="T66" fmla="*/ 300 w 834"/>
              <a:gd name="T67" fmla="*/ 40 h 759"/>
              <a:gd name="T68" fmla="*/ 284 w 834"/>
              <a:gd name="T69" fmla="*/ 87 h 759"/>
              <a:gd name="T70" fmla="*/ 284 w 834"/>
              <a:gd name="T71" fmla="*/ 95 h 759"/>
              <a:gd name="T72" fmla="*/ 326 w 834"/>
              <a:gd name="T73" fmla="*/ 111 h 759"/>
              <a:gd name="T74" fmla="*/ 314 w 834"/>
              <a:gd name="T75" fmla="*/ 143 h 759"/>
              <a:gd name="T76" fmla="*/ 193 w 834"/>
              <a:gd name="T77" fmla="*/ 175 h 759"/>
              <a:gd name="T78" fmla="*/ 167 w 834"/>
              <a:gd name="T79" fmla="*/ 239 h 759"/>
              <a:gd name="T80" fmla="*/ 138 w 834"/>
              <a:gd name="T81" fmla="*/ 271 h 759"/>
              <a:gd name="T82" fmla="*/ 135 w 834"/>
              <a:gd name="T83" fmla="*/ 272 h 759"/>
              <a:gd name="T84" fmla="*/ 122 w 834"/>
              <a:gd name="T85" fmla="*/ 280 h 759"/>
              <a:gd name="T86" fmla="*/ 89 w 834"/>
              <a:gd name="T87" fmla="*/ 275 h 759"/>
              <a:gd name="T88" fmla="*/ 61 w 834"/>
              <a:gd name="T89" fmla="*/ 326 h 759"/>
              <a:gd name="T90" fmla="*/ 15 w 834"/>
              <a:gd name="T91" fmla="*/ 518 h 759"/>
              <a:gd name="T92" fmla="*/ 0 w 834"/>
              <a:gd name="T93" fmla="*/ 543 h 759"/>
              <a:gd name="T94" fmla="*/ 14 w 834"/>
              <a:gd name="T95" fmla="*/ 560 h 759"/>
              <a:gd name="T96" fmla="*/ 129 w 834"/>
              <a:gd name="T97" fmla="*/ 660 h 759"/>
              <a:gd name="T98" fmla="*/ 163 w 834"/>
              <a:gd name="T99" fmla="*/ 705 h 759"/>
              <a:gd name="T100" fmla="*/ 188 w 834"/>
              <a:gd name="T101" fmla="*/ 759 h 759"/>
              <a:gd name="T102" fmla="*/ 437 w 834"/>
              <a:gd name="T103" fmla="*/ 708 h 759"/>
              <a:gd name="T104" fmla="*/ 694 w 834"/>
              <a:gd name="T105" fmla="*/ 649 h 759"/>
              <a:gd name="T106" fmla="*/ 770 w 834"/>
              <a:gd name="T107" fmla="*/ 607 h 759"/>
              <a:gd name="T108" fmla="*/ 820 w 834"/>
              <a:gd name="T109" fmla="*/ 556 h 759"/>
              <a:gd name="T110" fmla="*/ 834 w 834"/>
              <a:gd name="T111" fmla="*/ 522 h 7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34" h="759">
                <a:moveTo>
                  <a:pt x="834" y="522"/>
                </a:moveTo>
                <a:lnTo>
                  <a:pt x="834" y="522"/>
                </a:lnTo>
                <a:lnTo>
                  <a:pt x="833" y="511"/>
                </a:lnTo>
                <a:lnTo>
                  <a:pt x="834" y="501"/>
                </a:lnTo>
                <a:lnTo>
                  <a:pt x="834" y="501"/>
                </a:lnTo>
                <a:lnTo>
                  <a:pt x="834" y="499"/>
                </a:lnTo>
                <a:lnTo>
                  <a:pt x="832" y="498"/>
                </a:lnTo>
                <a:lnTo>
                  <a:pt x="830" y="496"/>
                </a:lnTo>
                <a:lnTo>
                  <a:pt x="830" y="496"/>
                </a:lnTo>
                <a:lnTo>
                  <a:pt x="827" y="457"/>
                </a:lnTo>
                <a:lnTo>
                  <a:pt x="827" y="457"/>
                </a:lnTo>
                <a:lnTo>
                  <a:pt x="826" y="394"/>
                </a:lnTo>
                <a:lnTo>
                  <a:pt x="826" y="394"/>
                </a:lnTo>
                <a:lnTo>
                  <a:pt x="825" y="393"/>
                </a:lnTo>
                <a:lnTo>
                  <a:pt x="824" y="392"/>
                </a:lnTo>
                <a:lnTo>
                  <a:pt x="821" y="392"/>
                </a:lnTo>
                <a:lnTo>
                  <a:pt x="814" y="332"/>
                </a:lnTo>
                <a:lnTo>
                  <a:pt x="806" y="330"/>
                </a:lnTo>
                <a:lnTo>
                  <a:pt x="801" y="285"/>
                </a:lnTo>
                <a:lnTo>
                  <a:pt x="793" y="280"/>
                </a:lnTo>
                <a:lnTo>
                  <a:pt x="789" y="269"/>
                </a:lnTo>
                <a:lnTo>
                  <a:pt x="785" y="264"/>
                </a:lnTo>
                <a:lnTo>
                  <a:pt x="750" y="262"/>
                </a:lnTo>
                <a:lnTo>
                  <a:pt x="750" y="262"/>
                </a:lnTo>
                <a:lnTo>
                  <a:pt x="743" y="224"/>
                </a:lnTo>
                <a:lnTo>
                  <a:pt x="737" y="197"/>
                </a:lnTo>
                <a:lnTo>
                  <a:pt x="735" y="185"/>
                </a:lnTo>
                <a:lnTo>
                  <a:pt x="735" y="185"/>
                </a:lnTo>
                <a:lnTo>
                  <a:pt x="729" y="182"/>
                </a:lnTo>
                <a:lnTo>
                  <a:pt x="724" y="178"/>
                </a:lnTo>
                <a:lnTo>
                  <a:pt x="718" y="176"/>
                </a:lnTo>
                <a:lnTo>
                  <a:pt x="718" y="176"/>
                </a:lnTo>
                <a:lnTo>
                  <a:pt x="715" y="176"/>
                </a:lnTo>
                <a:lnTo>
                  <a:pt x="705" y="176"/>
                </a:lnTo>
                <a:lnTo>
                  <a:pt x="683" y="178"/>
                </a:lnTo>
                <a:lnTo>
                  <a:pt x="660" y="181"/>
                </a:lnTo>
                <a:lnTo>
                  <a:pt x="653" y="183"/>
                </a:lnTo>
                <a:lnTo>
                  <a:pt x="651" y="184"/>
                </a:lnTo>
                <a:lnTo>
                  <a:pt x="642" y="226"/>
                </a:lnTo>
                <a:lnTo>
                  <a:pt x="636" y="204"/>
                </a:lnTo>
                <a:lnTo>
                  <a:pt x="607" y="204"/>
                </a:lnTo>
                <a:lnTo>
                  <a:pt x="606" y="160"/>
                </a:lnTo>
                <a:lnTo>
                  <a:pt x="630" y="157"/>
                </a:lnTo>
                <a:lnTo>
                  <a:pt x="630" y="155"/>
                </a:lnTo>
                <a:lnTo>
                  <a:pt x="606" y="157"/>
                </a:lnTo>
                <a:lnTo>
                  <a:pt x="604" y="9"/>
                </a:lnTo>
                <a:lnTo>
                  <a:pt x="610" y="9"/>
                </a:lnTo>
                <a:lnTo>
                  <a:pt x="610" y="6"/>
                </a:lnTo>
                <a:lnTo>
                  <a:pt x="610" y="6"/>
                </a:lnTo>
                <a:lnTo>
                  <a:pt x="610" y="5"/>
                </a:lnTo>
                <a:lnTo>
                  <a:pt x="609" y="3"/>
                </a:lnTo>
                <a:lnTo>
                  <a:pt x="606" y="2"/>
                </a:lnTo>
                <a:lnTo>
                  <a:pt x="600" y="0"/>
                </a:lnTo>
                <a:lnTo>
                  <a:pt x="600" y="0"/>
                </a:lnTo>
                <a:lnTo>
                  <a:pt x="594" y="0"/>
                </a:lnTo>
                <a:lnTo>
                  <a:pt x="590" y="2"/>
                </a:lnTo>
                <a:lnTo>
                  <a:pt x="588" y="3"/>
                </a:lnTo>
                <a:lnTo>
                  <a:pt x="588" y="7"/>
                </a:lnTo>
                <a:lnTo>
                  <a:pt x="595" y="7"/>
                </a:lnTo>
                <a:lnTo>
                  <a:pt x="595" y="63"/>
                </a:lnTo>
                <a:lnTo>
                  <a:pt x="585" y="70"/>
                </a:lnTo>
                <a:lnTo>
                  <a:pt x="587" y="73"/>
                </a:lnTo>
                <a:lnTo>
                  <a:pt x="595" y="70"/>
                </a:lnTo>
                <a:lnTo>
                  <a:pt x="594" y="158"/>
                </a:lnTo>
                <a:lnTo>
                  <a:pt x="594" y="158"/>
                </a:lnTo>
                <a:lnTo>
                  <a:pt x="576" y="160"/>
                </a:lnTo>
                <a:lnTo>
                  <a:pt x="576" y="160"/>
                </a:lnTo>
                <a:lnTo>
                  <a:pt x="574" y="162"/>
                </a:lnTo>
                <a:lnTo>
                  <a:pt x="575" y="163"/>
                </a:lnTo>
                <a:lnTo>
                  <a:pt x="577" y="164"/>
                </a:lnTo>
                <a:lnTo>
                  <a:pt x="594" y="162"/>
                </a:lnTo>
                <a:lnTo>
                  <a:pt x="594" y="201"/>
                </a:lnTo>
                <a:lnTo>
                  <a:pt x="561" y="145"/>
                </a:lnTo>
                <a:lnTo>
                  <a:pt x="512" y="141"/>
                </a:lnTo>
                <a:lnTo>
                  <a:pt x="409" y="150"/>
                </a:lnTo>
                <a:lnTo>
                  <a:pt x="410" y="144"/>
                </a:lnTo>
                <a:lnTo>
                  <a:pt x="410" y="144"/>
                </a:lnTo>
                <a:lnTo>
                  <a:pt x="410" y="131"/>
                </a:lnTo>
                <a:lnTo>
                  <a:pt x="409" y="109"/>
                </a:lnTo>
                <a:lnTo>
                  <a:pt x="409" y="109"/>
                </a:lnTo>
                <a:lnTo>
                  <a:pt x="410" y="104"/>
                </a:lnTo>
                <a:lnTo>
                  <a:pt x="411" y="99"/>
                </a:lnTo>
                <a:lnTo>
                  <a:pt x="412" y="96"/>
                </a:lnTo>
                <a:lnTo>
                  <a:pt x="412" y="93"/>
                </a:lnTo>
                <a:lnTo>
                  <a:pt x="412" y="93"/>
                </a:lnTo>
                <a:lnTo>
                  <a:pt x="411" y="93"/>
                </a:lnTo>
                <a:lnTo>
                  <a:pt x="410" y="95"/>
                </a:lnTo>
                <a:lnTo>
                  <a:pt x="406" y="106"/>
                </a:lnTo>
                <a:lnTo>
                  <a:pt x="400" y="120"/>
                </a:lnTo>
                <a:lnTo>
                  <a:pt x="393" y="133"/>
                </a:lnTo>
                <a:lnTo>
                  <a:pt x="393" y="133"/>
                </a:lnTo>
                <a:lnTo>
                  <a:pt x="389" y="141"/>
                </a:lnTo>
                <a:lnTo>
                  <a:pt x="389" y="143"/>
                </a:lnTo>
                <a:lnTo>
                  <a:pt x="390" y="143"/>
                </a:lnTo>
                <a:lnTo>
                  <a:pt x="391" y="143"/>
                </a:lnTo>
                <a:lnTo>
                  <a:pt x="392" y="143"/>
                </a:lnTo>
                <a:lnTo>
                  <a:pt x="393" y="144"/>
                </a:lnTo>
                <a:lnTo>
                  <a:pt x="393" y="144"/>
                </a:lnTo>
                <a:lnTo>
                  <a:pt x="395" y="151"/>
                </a:lnTo>
                <a:lnTo>
                  <a:pt x="358" y="153"/>
                </a:lnTo>
                <a:lnTo>
                  <a:pt x="354" y="105"/>
                </a:lnTo>
                <a:lnTo>
                  <a:pt x="361" y="102"/>
                </a:lnTo>
                <a:lnTo>
                  <a:pt x="361" y="98"/>
                </a:lnTo>
                <a:lnTo>
                  <a:pt x="408" y="85"/>
                </a:lnTo>
                <a:lnTo>
                  <a:pt x="408" y="81"/>
                </a:lnTo>
                <a:lnTo>
                  <a:pt x="406" y="81"/>
                </a:lnTo>
                <a:lnTo>
                  <a:pt x="406" y="63"/>
                </a:lnTo>
                <a:lnTo>
                  <a:pt x="403" y="62"/>
                </a:lnTo>
                <a:lnTo>
                  <a:pt x="402" y="3"/>
                </a:lnTo>
                <a:lnTo>
                  <a:pt x="400" y="2"/>
                </a:lnTo>
                <a:lnTo>
                  <a:pt x="399" y="62"/>
                </a:lnTo>
                <a:lnTo>
                  <a:pt x="395" y="62"/>
                </a:lnTo>
                <a:lnTo>
                  <a:pt x="396" y="80"/>
                </a:lnTo>
                <a:lnTo>
                  <a:pt x="359" y="79"/>
                </a:lnTo>
                <a:lnTo>
                  <a:pt x="359" y="79"/>
                </a:lnTo>
                <a:lnTo>
                  <a:pt x="355" y="76"/>
                </a:lnTo>
                <a:lnTo>
                  <a:pt x="352" y="73"/>
                </a:lnTo>
                <a:lnTo>
                  <a:pt x="352" y="73"/>
                </a:lnTo>
                <a:lnTo>
                  <a:pt x="352" y="67"/>
                </a:lnTo>
                <a:lnTo>
                  <a:pt x="352" y="55"/>
                </a:lnTo>
                <a:lnTo>
                  <a:pt x="352" y="37"/>
                </a:lnTo>
                <a:lnTo>
                  <a:pt x="395" y="37"/>
                </a:lnTo>
                <a:lnTo>
                  <a:pt x="396" y="31"/>
                </a:lnTo>
                <a:lnTo>
                  <a:pt x="396" y="31"/>
                </a:lnTo>
                <a:lnTo>
                  <a:pt x="374" y="31"/>
                </a:lnTo>
                <a:lnTo>
                  <a:pt x="359" y="31"/>
                </a:lnTo>
                <a:lnTo>
                  <a:pt x="354" y="31"/>
                </a:lnTo>
                <a:lnTo>
                  <a:pt x="352" y="30"/>
                </a:lnTo>
                <a:lnTo>
                  <a:pt x="352" y="30"/>
                </a:lnTo>
                <a:lnTo>
                  <a:pt x="353" y="24"/>
                </a:lnTo>
                <a:lnTo>
                  <a:pt x="352" y="19"/>
                </a:lnTo>
                <a:lnTo>
                  <a:pt x="347" y="18"/>
                </a:lnTo>
                <a:lnTo>
                  <a:pt x="340" y="18"/>
                </a:lnTo>
                <a:lnTo>
                  <a:pt x="340" y="24"/>
                </a:lnTo>
                <a:lnTo>
                  <a:pt x="339" y="32"/>
                </a:lnTo>
                <a:lnTo>
                  <a:pt x="300" y="40"/>
                </a:lnTo>
                <a:lnTo>
                  <a:pt x="300" y="43"/>
                </a:lnTo>
                <a:lnTo>
                  <a:pt x="336" y="38"/>
                </a:lnTo>
                <a:lnTo>
                  <a:pt x="334" y="77"/>
                </a:lnTo>
                <a:lnTo>
                  <a:pt x="284" y="87"/>
                </a:lnTo>
                <a:lnTo>
                  <a:pt x="284" y="87"/>
                </a:lnTo>
                <a:lnTo>
                  <a:pt x="284" y="92"/>
                </a:lnTo>
                <a:lnTo>
                  <a:pt x="284" y="94"/>
                </a:lnTo>
                <a:lnTo>
                  <a:pt x="284" y="95"/>
                </a:lnTo>
                <a:lnTo>
                  <a:pt x="284" y="95"/>
                </a:lnTo>
                <a:lnTo>
                  <a:pt x="303" y="100"/>
                </a:lnTo>
                <a:lnTo>
                  <a:pt x="322" y="105"/>
                </a:lnTo>
                <a:lnTo>
                  <a:pt x="326" y="111"/>
                </a:lnTo>
                <a:lnTo>
                  <a:pt x="320" y="113"/>
                </a:lnTo>
                <a:lnTo>
                  <a:pt x="320" y="133"/>
                </a:lnTo>
                <a:lnTo>
                  <a:pt x="315" y="133"/>
                </a:lnTo>
                <a:lnTo>
                  <a:pt x="314" y="143"/>
                </a:lnTo>
                <a:lnTo>
                  <a:pt x="328" y="146"/>
                </a:lnTo>
                <a:lnTo>
                  <a:pt x="327" y="156"/>
                </a:lnTo>
                <a:lnTo>
                  <a:pt x="213" y="165"/>
                </a:lnTo>
                <a:lnTo>
                  <a:pt x="193" y="175"/>
                </a:lnTo>
                <a:lnTo>
                  <a:pt x="181" y="203"/>
                </a:lnTo>
                <a:lnTo>
                  <a:pt x="155" y="220"/>
                </a:lnTo>
                <a:lnTo>
                  <a:pt x="148" y="236"/>
                </a:lnTo>
                <a:lnTo>
                  <a:pt x="167" y="239"/>
                </a:lnTo>
                <a:lnTo>
                  <a:pt x="149" y="241"/>
                </a:lnTo>
                <a:lnTo>
                  <a:pt x="150" y="259"/>
                </a:lnTo>
                <a:lnTo>
                  <a:pt x="138" y="287"/>
                </a:lnTo>
                <a:lnTo>
                  <a:pt x="138" y="271"/>
                </a:lnTo>
                <a:lnTo>
                  <a:pt x="138" y="271"/>
                </a:lnTo>
                <a:lnTo>
                  <a:pt x="136" y="271"/>
                </a:lnTo>
                <a:lnTo>
                  <a:pt x="136" y="271"/>
                </a:lnTo>
                <a:lnTo>
                  <a:pt x="135" y="272"/>
                </a:lnTo>
                <a:lnTo>
                  <a:pt x="135" y="288"/>
                </a:lnTo>
                <a:lnTo>
                  <a:pt x="130" y="288"/>
                </a:lnTo>
                <a:lnTo>
                  <a:pt x="130" y="281"/>
                </a:lnTo>
                <a:lnTo>
                  <a:pt x="122" y="280"/>
                </a:lnTo>
                <a:lnTo>
                  <a:pt x="123" y="267"/>
                </a:lnTo>
                <a:lnTo>
                  <a:pt x="111" y="267"/>
                </a:lnTo>
                <a:lnTo>
                  <a:pt x="111" y="278"/>
                </a:lnTo>
                <a:lnTo>
                  <a:pt x="89" y="275"/>
                </a:lnTo>
                <a:lnTo>
                  <a:pt x="89" y="302"/>
                </a:lnTo>
                <a:lnTo>
                  <a:pt x="63" y="306"/>
                </a:lnTo>
                <a:lnTo>
                  <a:pt x="54" y="319"/>
                </a:lnTo>
                <a:lnTo>
                  <a:pt x="61" y="326"/>
                </a:lnTo>
                <a:lnTo>
                  <a:pt x="61" y="345"/>
                </a:lnTo>
                <a:lnTo>
                  <a:pt x="40" y="403"/>
                </a:lnTo>
                <a:lnTo>
                  <a:pt x="33" y="462"/>
                </a:lnTo>
                <a:lnTo>
                  <a:pt x="15" y="518"/>
                </a:lnTo>
                <a:lnTo>
                  <a:pt x="7" y="528"/>
                </a:lnTo>
                <a:lnTo>
                  <a:pt x="7" y="528"/>
                </a:lnTo>
                <a:lnTo>
                  <a:pt x="3" y="533"/>
                </a:lnTo>
                <a:lnTo>
                  <a:pt x="0" y="543"/>
                </a:lnTo>
                <a:lnTo>
                  <a:pt x="0" y="543"/>
                </a:lnTo>
                <a:lnTo>
                  <a:pt x="1" y="545"/>
                </a:lnTo>
                <a:lnTo>
                  <a:pt x="3" y="548"/>
                </a:lnTo>
                <a:lnTo>
                  <a:pt x="14" y="560"/>
                </a:lnTo>
                <a:lnTo>
                  <a:pt x="50" y="592"/>
                </a:lnTo>
                <a:lnTo>
                  <a:pt x="93" y="630"/>
                </a:lnTo>
                <a:lnTo>
                  <a:pt x="129" y="660"/>
                </a:lnTo>
                <a:lnTo>
                  <a:pt x="129" y="660"/>
                </a:lnTo>
                <a:lnTo>
                  <a:pt x="136" y="667"/>
                </a:lnTo>
                <a:lnTo>
                  <a:pt x="143" y="674"/>
                </a:lnTo>
                <a:lnTo>
                  <a:pt x="154" y="688"/>
                </a:lnTo>
                <a:lnTo>
                  <a:pt x="163" y="705"/>
                </a:lnTo>
                <a:lnTo>
                  <a:pt x="172" y="721"/>
                </a:lnTo>
                <a:lnTo>
                  <a:pt x="182" y="747"/>
                </a:lnTo>
                <a:lnTo>
                  <a:pt x="186" y="756"/>
                </a:lnTo>
                <a:lnTo>
                  <a:pt x="188" y="759"/>
                </a:lnTo>
                <a:lnTo>
                  <a:pt x="188" y="759"/>
                </a:lnTo>
                <a:lnTo>
                  <a:pt x="211" y="756"/>
                </a:lnTo>
                <a:lnTo>
                  <a:pt x="267" y="744"/>
                </a:lnTo>
                <a:lnTo>
                  <a:pt x="437" y="708"/>
                </a:lnTo>
                <a:lnTo>
                  <a:pt x="530" y="688"/>
                </a:lnTo>
                <a:lnTo>
                  <a:pt x="613" y="669"/>
                </a:lnTo>
                <a:lnTo>
                  <a:pt x="674" y="654"/>
                </a:lnTo>
                <a:lnTo>
                  <a:pt x="694" y="649"/>
                </a:lnTo>
                <a:lnTo>
                  <a:pt x="705" y="645"/>
                </a:lnTo>
                <a:lnTo>
                  <a:pt x="705" y="645"/>
                </a:lnTo>
                <a:lnTo>
                  <a:pt x="734" y="629"/>
                </a:lnTo>
                <a:lnTo>
                  <a:pt x="770" y="607"/>
                </a:lnTo>
                <a:lnTo>
                  <a:pt x="814" y="581"/>
                </a:lnTo>
                <a:lnTo>
                  <a:pt x="814" y="581"/>
                </a:lnTo>
                <a:lnTo>
                  <a:pt x="815" y="575"/>
                </a:lnTo>
                <a:lnTo>
                  <a:pt x="820" y="556"/>
                </a:lnTo>
                <a:lnTo>
                  <a:pt x="820" y="556"/>
                </a:lnTo>
                <a:lnTo>
                  <a:pt x="824" y="543"/>
                </a:lnTo>
                <a:lnTo>
                  <a:pt x="828" y="533"/>
                </a:lnTo>
                <a:lnTo>
                  <a:pt x="834" y="522"/>
                </a:lnTo>
                <a:lnTo>
                  <a:pt x="834" y="52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/>
          <p:cNvSpPr>
            <a:spLocks noEditPoints="1"/>
          </p:cNvSpPr>
          <p:nvPr/>
        </p:nvSpPr>
        <p:spPr bwMode="auto">
          <a:xfrm>
            <a:off x="372271" y="1153052"/>
            <a:ext cx="1610400" cy="811833"/>
          </a:xfrm>
          <a:custGeom>
            <a:avLst/>
            <a:gdLst>
              <a:gd name="T0" fmla="*/ 4 w 1214"/>
              <a:gd name="T1" fmla="*/ 506 h 612"/>
              <a:gd name="T2" fmla="*/ 67 w 1214"/>
              <a:gd name="T3" fmla="*/ 568 h 612"/>
              <a:gd name="T4" fmla="*/ 270 w 1214"/>
              <a:gd name="T5" fmla="*/ 612 h 612"/>
              <a:gd name="T6" fmla="*/ 1149 w 1214"/>
              <a:gd name="T7" fmla="*/ 564 h 612"/>
              <a:gd name="T8" fmla="*/ 1212 w 1214"/>
              <a:gd name="T9" fmla="*/ 515 h 612"/>
              <a:gd name="T10" fmla="*/ 1214 w 1214"/>
              <a:gd name="T11" fmla="*/ 478 h 612"/>
              <a:gd name="T12" fmla="*/ 1203 w 1214"/>
              <a:gd name="T13" fmla="*/ 411 h 612"/>
              <a:gd name="T14" fmla="*/ 1174 w 1214"/>
              <a:gd name="T15" fmla="*/ 388 h 612"/>
              <a:gd name="T16" fmla="*/ 1142 w 1214"/>
              <a:gd name="T17" fmla="*/ 376 h 612"/>
              <a:gd name="T18" fmla="*/ 1099 w 1214"/>
              <a:gd name="T19" fmla="*/ 368 h 612"/>
              <a:gd name="T20" fmla="*/ 1034 w 1214"/>
              <a:gd name="T21" fmla="*/ 343 h 612"/>
              <a:gd name="T22" fmla="*/ 992 w 1214"/>
              <a:gd name="T23" fmla="*/ 347 h 612"/>
              <a:gd name="T24" fmla="*/ 979 w 1214"/>
              <a:gd name="T25" fmla="*/ 366 h 612"/>
              <a:gd name="T26" fmla="*/ 967 w 1214"/>
              <a:gd name="T27" fmla="*/ 379 h 612"/>
              <a:gd name="T28" fmla="*/ 922 w 1214"/>
              <a:gd name="T29" fmla="*/ 365 h 612"/>
              <a:gd name="T30" fmla="*/ 905 w 1214"/>
              <a:gd name="T31" fmla="*/ 366 h 612"/>
              <a:gd name="T32" fmla="*/ 800 w 1214"/>
              <a:gd name="T33" fmla="*/ 339 h 612"/>
              <a:gd name="T34" fmla="*/ 740 w 1214"/>
              <a:gd name="T35" fmla="*/ 120 h 612"/>
              <a:gd name="T36" fmla="*/ 747 w 1214"/>
              <a:gd name="T37" fmla="*/ 104 h 612"/>
              <a:gd name="T38" fmla="*/ 747 w 1214"/>
              <a:gd name="T39" fmla="*/ 98 h 612"/>
              <a:gd name="T40" fmla="*/ 740 w 1214"/>
              <a:gd name="T41" fmla="*/ 96 h 612"/>
              <a:gd name="T42" fmla="*/ 727 w 1214"/>
              <a:gd name="T43" fmla="*/ 82 h 612"/>
              <a:gd name="T44" fmla="*/ 740 w 1214"/>
              <a:gd name="T45" fmla="*/ 302 h 612"/>
              <a:gd name="T46" fmla="*/ 707 w 1214"/>
              <a:gd name="T47" fmla="*/ 311 h 612"/>
              <a:gd name="T48" fmla="*/ 505 w 1214"/>
              <a:gd name="T49" fmla="*/ 338 h 612"/>
              <a:gd name="T50" fmla="*/ 412 w 1214"/>
              <a:gd name="T51" fmla="*/ 386 h 612"/>
              <a:gd name="T52" fmla="*/ 297 w 1214"/>
              <a:gd name="T53" fmla="*/ 408 h 612"/>
              <a:gd name="T54" fmla="*/ 281 w 1214"/>
              <a:gd name="T55" fmla="*/ 418 h 612"/>
              <a:gd name="T56" fmla="*/ 267 w 1214"/>
              <a:gd name="T57" fmla="*/ 453 h 612"/>
              <a:gd name="T58" fmla="*/ 173 w 1214"/>
              <a:gd name="T59" fmla="*/ 469 h 612"/>
              <a:gd name="T60" fmla="*/ 148 w 1214"/>
              <a:gd name="T61" fmla="*/ 465 h 612"/>
              <a:gd name="T62" fmla="*/ 129 w 1214"/>
              <a:gd name="T63" fmla="*/ 465 h 612"/>
              <a:gd name="T64" fmla="*/ 104 w 1214"/>
              <a:gd name="T65" fmla="*/ 472 h 612"/>
              <a:gd name="T66" fmla="*/ 86 w 1214"/>
              <a:gd name="T67" fmla="*/ 462 h 612"/>
              <a:gd name="T68" fmla="*/ 55 w 1214"/>
              <a:gd name="T69" fmla="*/ 477 h 612"/>
              <a:gd name="T70" fmla="*/ 414 w 1214"/>
              <a:gd name="T71" fmla="*/ 429 h 612"/>
              <a:gd name="T72" fmla="*/ 404 w 1214"/>
              <a:gd name="T73" fmla="*/ 441 h 612"/>
              <a:gd name="T74" fmla="*/ 401 w 1214"/>
              <a:gd name="T75" fmla="*/ 429 h 612"/>
              <a:gd name="T76" fmla="*/ 357 w 1214"/>
              <a:gd name="T77" fmla="*/ 421 h 612"/>
              <a:gd name="T78" fmla="*/ 406 w 1214"/>
              <a:gd name="T79" fmla="*/ 413 h 612"/>
              <a:gd name="T80" fmla="*/ 299 w 1214"/>
              <a:gd name="T81" fmla="*/ 423 h 612"/>
              <a:gd name="T82" fmla="*/ 280 w 1214"/>
              <a:gd name="T83" fmla="*/ 448 h 612"/>
              <a:gd name="T84" fmla="*/ 289 w 1214"/>
              <a:gd name="T85" fmla="*/ 415 h 612"/>
              <a:gd name="T86" fmla="*/ 291 w 1214"/>
              <a:gd name="T87" fmla="*/ 448 h 612"/>
              <a:gd name="T88" fmla="*/ 305 w 1214"/>
              <a:gd name="T89" fmla="*/ 426 h 612"/>
              <a:gd name="T90" fmla="*/ 359 w 1214"/>
              <a:gd name="T91" fmla="*/ 454 h 612"/>
              <a:gd name="T92" fmla="*/ 403 w 1214"/>
              <a:gd name="T93" fmla="*/ 445 h 612"/>
              <a:gd name="T94" fmla="*/ 370 w 1214"/>
              <a:gd name="T95" fmla="*/ 456 h 612"/>
              <a:gd name="T96" fmla="*/ 1022 w 1214"/>
              <a:gd name="T97" fmla="*/ 366 h 612"/>
              <a:gd name="T98" fmla="*/ 1009 w 1214"/>
              <a:gd name="T99" fmla="*/ 368 h 612"/>
              <a:gd name="T100" fmla="*/ 995 w 1214"/>
              <a:gd name="T101" fmla="*/ 356 h 612"/>
              <a:gd name="T102" fmla="*/ 669 w 1214"/>
              <a:gd name="T103" fmla="*/ 369 h 612"/>
              <a:gd name="T104" fmla="*/ 656 w 1214"/>
              <a:gd name="T105" fmla="*/ 346 h 612"/>
              <a:gd name="T106" fmla="*/ 631 w 1214"/>
              <a:gd name="T107" fmla="*/ 347 h 612"/>
              <a:gd name="T108" fmla="*/ 606 w 1214"/>
              <a:gd name="T109" fmla="*/ 352 h 612"/>
              <a:gd name="T110" fmla="*/ 577 w 1214"/>
              <a:gd name="T111" fmla="*/ 376 h 612"/>
              <a:gd name="T112" fmla="*/ 574 w 1214"/>
              <a:gd name="T113" fmla="*/ 350 h 612"/>
              <a:gd name="T114" fmla="*/ 551 w 1214"/>
              <a:gd name="T115" fmla="*/ 351 h 612"/>
              <a:gd name="T116" fmla="*/ 542 w 1214"/>
              <a:gd name="T117" fmla="*/ 369 h 612"/>
              <a:gd name="T118" fmla="*/ 536 w 1214"/>
              <a:gd name="T119" fmla="*/ 362 h 612"/>
              <a:gd name="T120" fmla="*/ 536 w 1214"/>
              <a:gd name="T121" fmla="*/ 362 h 612"/>
              <a:gd name="T122" fmla="*/ 749 w 1214"/>
              <a:gd name="T123" fmla="*/ 194 h 612"/>
              <a:gd name="T124" fmla="*/ 739 w 1214"/>
              <a:gd name="T125" fmla="*/ 130 h 6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214" h="612">
                <a:moveTo>
                  <a:pt x="12" y="479"/>
                </a:moveTo>
                <a:lnTo>
                  <a:pt x="3" y="485"/>
                </a:lnTo>
                <a:lnTo>
                  <a:pt x="0" y="493"/>
                </a:lnTo>
                <a:lnTo>
                  <a:pt x="0" y="493"/>
                </a:lnTo>
                <a:lnTo>
                  <a:pt x="1" y="499"/>
                </a:lnTo>
                <a:lnTo>
                  <a:pt x="1" y="503"/>
                </a:lnTo>
                <a:lnTo>
                  <a:pt x="4" y="506"/>
                </a:lnTo>
                <a:lnTo>
                  <a:pt x="4" y="506"/>
                </a:lnTo>
                <a:lnTo>
                  <a:pt x="7" y="507"/>
                </a:lnTo>
                <a:lnTo>
                  <a:pt x="14" y="510"/>
                </a:lnTo>
                <a:lnTo>
                  <a:pt x="24" y="511"/>
                </a:lnTo>
                <a:lnTo>
                  <a:pt x="39" y="515"/>
                </a:lnTo>
                <a:lnTo>
                  <a:pt x="67" y="568"/>
                </a:lnTo>
                <a:lnTo>
                  <a:pt x="67" y="568"/>
                </a:lnTo>
                <a:lnTo>
                  <a:pt x="65" y="569"/>
                </a:lnTo>
                <a:lnTo>
                  <a:pt x="65" y="570"/>
                </a:lnTo>
                <a:lnTo>
                  <a:pt x="65" y="573"/>
                </a:lnTo>
                <a:lnTo>
                  <a:pt x="65" y="573"/>
                </a:lnTo>
                <a:lnTo>
                  <a:pt x="70" y="576"/>
                </a:lnTo>
                <a:lnTo>
                  <a:pt x="89" y="607"/>
                </a:lnTo>
                <a:lnTo>
                  <a:pt x="270" y="612"/>
                </a:lnTo>
                <a:lnTo>
                  <a:pt x="270" y="612"/>
                </a:lnTo>
                <a:lnTo>
                  <a:pt x="381" y="608"/>
                </a:lnTo>
                <a:lnTo>
                  <a:pt x="477" y="605"/>
                </a:lnTo>
                <a:lnTo>
                  <a:pt x="564" y="601"/>
                </a:lnTo>
                <a:lnTo>
                  <a:pt x="1124" y="565"/>
                </a:lnTo>
                <a:lnTo>
                  <a:pt x="1124" y="565"/>
                </a:lnTo>
                <a:lnTo>
                  <a:pt x="1149" y="564"/>
                </a:lnTo>
                <a:lnTo>
                  <a:pt x="1175" y="562"/>
                </a:lnTo>
                <a:lnTo>
                  <a:pt x="1206" y="557"/>
                </a:lnTo>
                <a:lnTo>
                  <a:pt x="1206" y="557"/>
                </a:lnTo>
                <a:lnTo>
                  <a:pt x="1209" y="520"/>
                </a:lnTo>
                <a:lnTo>
                  <a:pt x="1209" y="520"/>
                </a:lnTo>
                <a:lnTo>
                  <a:pt x="1210" y="518"/>
                </a:lnTo>
                <a:lnTo>
                  <a:pt x="1212" y="515"/>
                </a:lnTo>
                <a:lnTo>
                  <a:pt x="1212" y="515"/>
                </a:lnTo>
                <a:lnTo>
                  <a:pt x="1212" y="512"/>
                </a:lnTo>
                <a:lnTo>
                  <a:pt x="1210" y="512"/>
                </a:lnTo>
                <a:lnTo>
                  <a:pt x="1210" y="512"/>
                </a:lnTo>
                <a:lnTo>
                  <a:pt x="1213" y="493"/>
                </a:lnTo>
                <a:lnTo>
                  <a:pt x="1213" y="493"/>
                </a:lnTo>
                <a:lnTo>
                  <a:pt x="1214" y="478"/>
                </a:lnTo>
                <a:lnTo>
                  <a:pt x="1212" y="472"/>
                </a:lnTo>
                <a:lnTo>
                  <a:pt x="1209" y="456"/>
                </a:lnTo>
                <a:lnTo>
                  <a:pt x="1209" y="456"/>
                </a:lnTo>
                <a:lnTo>
                  <a:pt x="1207" y="435"/>
                </a:lnTo>
                <a:lnTo>
                  <a:pt x="1206" y="420"/>
                </a:lnTo>
                <a:lnTo>
                  <a:pt x="1205" y="415"/>
                </a:lnTo>
                <a:lnTo>
                  <a:pt x="1203" y="411"/>
                </a:lnTo>
                <a:lnTo>
                  <a:pt x="1203" y="411"/>
                </a:lnTo>
                <a:lnTo>
                  <a:pt x="1199" y="407"/>
                </a:lnTo>
                <a:lnTo>
                  <a:pt x="1193" y="403"/>
                </a:lnTo>
                <a:lnTo>
                  <a:pt x="1186" y="398"/>
                </a:lnTo>
                <a:lnTo>
                  <a:pt x="1186" y="398"/>
                </a:lnTo>
                <a:lnTo>
                  <a:pt x="1180" y="392"/>
                </a:lnTo>
                <a:lnTo>
                  <a:pt x="1174" y="388"/>
                </a:lnTo>
                <a:lnTo>
                  <a:pt x="1168" y="384"/>
                </a:lnTo>
                <a:lnTo>
                  <a:pt x="1168" y="384"/>
                </a:lnTo>
                <a:lnTo>
                  <a:pt x="1157" y="382"/>
                </a:lnTo>
                <a:lnTo>
                  <a:pt x="1157" y="382"/>
                </a:lnTo>
                <a:lnTo>
                  <a:pt x="1152" y="379"/>
                </a:lnTo>
                <a:lnTo>
                  <a:pt x="1148" y="377"/>
                </a:lnTo>
                <a:lnTo>
                  <a:pt x="1142" y="376"/>
                </a:lnTo>
                <a:lnTo>
                  <a:pt x="1142" y="376"/>
                </a:lnTo>
                <a:lnTo>
                  <a:pt x="1133" y="375"/>
                </a:lnTo>
                <a:lnTo>
                  <a:pt x="1133" y="375"/>
                </a:lnTo>
                <a:lnTo>
                  <a:pt x="1123" y="371"/>
                </a:lnTo>
                <a:lnTo>
                  <a:pt x="1111" y="369"/>
                </a:lnTo>
                <a:lnTo>
                  <a:pt x="1099" y="368"/>
                </a:lnTo>
                <a:lnTo>
                  <a:pt x="1099" y="368"/>
                </a:lnTo>
                <a:lnTo>
                  <a:pt x="1084" y="369"/>
                </a:lnTo>
                <a:lnTo>
                  <a:pt x="1064" y="370"/>
                </a:lnTo>
                <a:lnTo>
                  <a:pt x="1040" y="372"/>
                </a:lnTo>
                <a:lnTo>
                  <a:pt x="1039" y="344"/>
                </a:lnTo>
                <a:lnTo>
                  <a:pt x="1039" y="344"/>
                </a:lnTo>
                <a:lnTo>
                  <a:pt x="1037" y="344"/>
                </a:lnTo>
                <a:lnTo>
                  <a:pt x="1034" y="343"/>
                </a:lnTo>
                <a:lnTo>
                  <a:pt x="1029" y="344"/>
                </a:lnTo>
                <a:lnTo>
                  <a:pt x="1029" y="344"/>
                </a:lnTo>
                <a:lnTo>
                  <a:pt x="1022" y="345"/>
                </a:lnTo>
                <a:lnTo>
                  <a:pt x="1021" y="346"/>
                </a:lnTo>
                <a:lnTo>
                  <a:pt x="996" y="349"/>
                </a:lnTo>
                <a:lnTo>
                  <a:pt x="996" y="349"/>
                </a:lnTo>
                <a:lnTo>
                  <a:pt x="992" y="347"/>
                </a:lnTo>
                <a:lnTo>
                  <a:pt x="989" y="346"/>
                </a:lnTo>
                <a:lnTo>
                  <a:pt x="985" y="346"/>
                </a:lnTo>
                <a:lnTo>
                  <a:pt x="985" y="346"/>
                </a:lnTo>
                <a:lnTo>
                  <a:pt x="979" y="347"/>
                </a:lnTo>
                <a:lnTo>
                  <a:pt x="978" y="349"/>
                </a:lnTo>
                <a:lnTo>
                  <a:pt x="979" y="366"/>
                </a:lnTo>
                <a:lnTo>
                  <a:pt x="979" y="366"/>
                </a:lnTo>
                <a:lnTo>
                  <a:pt x="973" y="366"/>
                </a:lnTo>
                <a:lnTo>
                  <a:pt x="969" y="368"/>
                </a:lnTo>
                <a:lnTo>
                  <a:pt x="966" y="368"/>
                </a:lnTo>
                <a:lnTo>
                  <a:pt x="966" y="368"/>
                </a:lnTo>
                <a:lnTo>
                  <a:pt x="966" y="372"/>
                </a:lnTo>
                <a:lnTo>
                  <a:pt x="966" y="375"/>
                </a:lnTo>
                <a:lnTo>
                  <a:pt x="967" y="379"/>
                </a:lnTo>
                <a:lnTo>
                  <a:pt x="925" y="379"/>
                </a:lnTo>
                <a:lnTo>
                  <a:pt x="925" y="372"/>
                </a:lnTo>
                <a:lnTo>
                  <a:pt x="928" y="372"/>
                </a:lnTo>
                <a:lnTo>
                  <a:pt x="928" y="369"/>
                </a:lnTo>
                <a:lnTo>
                  <a:pt x="925" y="369"/>
                </a:lnTo>
                <a:lnTo>
                  <a:pt x="925" y="369"/>
                </a:lnTo>
                <a:lnTo>
                  <a:pt x="922" y="365"/>
                </a:lnTo>
                <a:lnTo>
                  <a:pt x="920" y="363"/>
                </a:lnTo>
                <a:lnTo>
                  <a:pt x="917" y="363"/>
                </a:lnTo>
                <a:lnTo>
                  <a:pt x="917" y="363"/>
                </a:lnTo>
                <a:lnTo>
                  <a:pt x="914" y="364"/>
                </a:lnTo>
                <a:lnTo>
                  <a:pt x="912" y="365"/>
                </a:lnTo>
                <a:lnTo>
                  <a:pt x="912" y="366"/>
                </a:lnTo>
                <a:lnTo>
                  <a:pt x="905" y="366"/>
                </a:lnTo>
                <a:lnTo>
                  <a:pt x="905" y="370"/>
                </a:lnTo>
                <a:lnTo>
                  <a:pt x="909" y="370"/>
                </a:lnTo>
                <a:lnTo>
                  <a:pt x="909" y="378"/>
                </a:lnTo>
                <a:lnTo>
                  <a:pt x="817" y="383"/>
                </a:lnTo>
                <a:lnTo>
                  <a:pt x="817" y="383"/>
                </a:lnTo>
                <a:lnTo>
                  <a:pt x="807" y="357"/>
                </a:lnTo>
                <a:lnTo>
                  <a:pt x="800" y="339"/>
                </a:lnTo>
                <a:lnTo>
                  <a:pt x="796" y="331"/>
                </a:lnTo>
                <a:lnTo>
                  <a:pt x="796" y="331"/>
                </a:lnTo>
                <a:lnTo>
                  <a:pt x="778" y="317"/>
                </a:lnTo>
                <a:lnTo>
                  <a:pt x="761" y="303"/>
                </a:lnTo>
                <a:lnTo>
                  <a:pt x="768" y="114"/>
                </a:lnTo>
                <a:lnTo>
                  <a:pt x="766" y="113"/>
                </a:lnTo>
                <a:lnTo>
                  <a:pt x="740" y="120"/>
                </a:lnTo>
                <a:lnTo>
                  <a:pt x="740" y="109"/>
                </a:lnTo>
                <a:lnTo>
                  <a:pt x="740" y="109"/>
                </a:lnTo>
                <a:lnTo>
                  <a:pt x="743" y="108"/>
                </a:lnTo>
                <a:lnTo>
                  <a:pt x="747" y="108"/>
                </a:lnTo>
                <a:lnTo>
                  <a:pt x="748" y="106"/>
                </a:lnTo>
                <a:lnTo>
                  <a:pt x="748" y="106"/>
                </a:lnTo>
                <a:lnTo>
                  <a:pt x="747" y="104"/>
                </a:lnTo>
                <a:lnTo>
                  <a:pt x="746" y="103"/>
                </a:lnTo>
                <a:lnTo>
                  <a:pt x="745" y="103"/>
                </a:lnTo>
                <a:lnTo>
                  <a:pt x="745" y="103"/>
                </a:lnTo>
                <a:lnTo>
                  <a:pt x="746" y="102"/>
                </a:lnTo>
                <a:lnTo>
                  <a:pt x="747" y="101"/>
                </a:lnTo>
                <a:lnTo>
                  <a:pt x="747" y="98"/>
                </a:lnTo>
                <a:lnTo>
                  <a:pt x="747" y="98"/>
                </a:lnTo>
                <a:lnTo>
                  <a:pt x="747" y="97"/>
                </a:lnTo>
                <a:lnTo>
                  <a:pt x="746" y="96"/>
                </a:lnTo>
                <a:lnTo>
                  <a:pt x="743" y="96"/>
                </a:lnTo>
                <a:lnTo>
                  <a:pt x="730" y="2"/>
                </a:lnTo>
                <a:lnTo>
                  <a:pt x="728" y="0"/>
                </a:lnTo>
                <a:lnTo>
                  <a:pt x="727" y="2"/>
                </a:lnTo>
                <a:lnTo>
                  <a:pt x="740" y="96"/>
                </a:lnTo>
                <a:lnTo>
                  <a:pt x="734" y="96"/>
                </a:lnTo>
                <a:lnTo>
                  <a:pt x="732" y="83"/>
                </a:lnTo>
                <a:lnTo>
                  <a:pt x="732" y="83"/>
                </a:lnTo>
                <a:lnTo>
                  <a:pt x="730" y="82"/>
                </a:lnTo>
                <a:lnTo>
                  <a:pt x="728" y="82"/>
                </a:lnTo>
                <a:lnTo>
                  <a:pt x="728" y="82"/>
                </a:lnTo>
                <a:lnTo>
                  <a:pt x="727" y="82"/>
                </a:lnTo>
                <a:lnTo>
                  <a:pt x="726" y="83"/>
                </a:lnTo>
                <a:lnTo>
                  <a:pt x="726" y="85"/>
                </a:lnTo>
                <a:lnTo>
                  <a:pt x="727" y="92"/>
                </a:lnTo>
                <a:lnTo>
                  <a:pt x="729" y="96"/>
                </a:lnTo>
                <a:lnTo>
                  <a:pt x="738" y="194"/>
                </a:lnTo>
                <a:lnTo>
                  <a:pt x="747" y="302"/>
                </a:lnTo>
                <a:lnTo>
                  <a:pt x="740" y="302"/>
                </a:lnTo>
                <a:lnTo>
                  <a:pt x="739" y="268"/>
                </a:lnTo>
                <a:lnTo>
                  <a:pt x="734" y="269"/>
                </a:lnTo>
                <a:lnTo>
                  <a:pt x="732" y="270"/>
                </a:lnTo>
                <a:lnTo>
                  <a:pt x="733" y="311"/>
                </a:lnTo>
                <a:lnTo>
                  <a:pt x="726" y="309"/>
                </a:lnTo>
                <a:lnTo>
                  <a:pt x="707" y="311"/>
                </a:lnTo>
                <a:lnTo>
                  <a:pt x="707" y="311"/>
                </a:lnTo>
                <a:lnTo>
                  <a:pt x="528" y="324"/>
                </a:lnTo>
                <a:lnTo>
                  <a:pt x="528" y="324"/>
                </a:lnTo>
                <a:lnTo>
                  <a:pt x="517" y="326"/>
                </a:lnTo>
                <a:lnTo>
                  <a:pt x="511" y="328"/>
                </a:lnTo>
                <a:lnTo>
                  <a:pt x="508" y="332"/>
                </a:lnTo>
                <a:lnTo>
                  <a:pt x="508" y="335"/>
                </a:lnTo>
                <a:lnTo>
                  <a:pt x="505" y="338"/>
                </a:lnTo>
                <a:lnTo>
                  <a:pt x="490" y="390"/>
                </a:lnTo>
                <a:lnTo>
                  <a:pt x="434" y="392"/>
                </a:lnTo>
                <a:lnTo>
                  <a:pt x="434" y="392"/>
                </a:lnTo>
                <a:lnTo>
                  <a:pt x="433" y="391"/>
                </a:lnTo>
                <a:lnTo>
                  <a:pt x="428" y="389"/>
                </a:lnTo>
                <a:lnTo>
                  <a:pt x="421" y="388"/>
                </a:lnTo>
                <a:lnTo>
                  <a:pt x="412" y="386"/>
                </a:lnTo>
                <a:lnTo>
                  <a:pt x="412" y="386"/>
                </a:lnTo>
                <a:lnTo>
                  <a:pt x="407" y="388"/>
                </a:lnTo>
                <a:lnTo>
                  <a:pt x="402" y="389"/>
                </a:lnTo>
                <a:lnTo>
                  <a:pt x="394" y="394"/>
                </a:lnTo>
                <a:lnTo>
                  <a:pt x="390" y="397"/>
                </a:lnTo>
                <a:lnTo>
                  <a:pt x="388" y="400"/>
                </a:lnTo>
                <a:lnTo>
                  <a:pt x="297" y="408"/>
                </a:lnTo>
                <a:lnTo>
                  <a:pt x="297" y="408"/>
                </a:lnTo>
                <a:lnTo>
                  <a:pt x="295" y="408"/>
                </a:lnTo>
                <a:lnTo>
                  <a:pt x="292" y="409"/>
                </a:lnTo>
                <a:lnTo>
                  <a:pt x="286" y="413"/>
                </a:lnTo>
                <a:lnTo>
                  <a:pt x="283" y="415"/>
                </a:lnTo>
                <a:lnTo>
                  <a:pt x="281" y="418"/>
                </a:lnTo>
                <a:lnTo>
                  <a:pt x="281" y="418"/>
                </a:lnTo>
                <a:lnTo>
                  <a:pt x="279" y="423"/>
                </a:lnTo>
                <a:lnTo>
                  <a:pt x="276" y="428"/>
                </a:lnTo>
                <a:lnTo>
                  <a:pt x="275" y="437"/>
                </a:lnTo>
                <a:lnTo>
                  <a:pt x="275" y="447"/>
                </a:lnTo>
                <a:lnTo>
                  <a:pt x="270" y="452"/>
                </a:lnTo>
                <a:lnTo>
                  <a:pt x="270" y="452"/>
                </a:lnTo>
                <a:lnTo>
                  <a:pt x="267" y="453"/>
                </a:lnTo>
                <a:lnTo>
                  <a:pt x="263" y="455"/>
                </a:lnTo>
                <a:lnTo>
                  <a:pt x="261" y="458"/>
                </a:lnTo>
                <a:lnTo>
                  <a:pt x="261" y="458"/>
                </a:lnTo>
                <a:lnTo>
                  <a:pt x="257" y="462"/>
                </a:lnTo>
                <a:lnTo>
                  <a:pt x="256" y="464"/>
                </a:lnTo>
                <a:lnTo>
                  <a:pt x="173" y="469"/>
                </a:lnTo>
                <a:lnTo>
                  <a:pt x="173" y="469"/>
                </a:lnTo>
                <a:lnTo>
                  <a:pt x="173" y="468"/>
                </a:lnTo>
                <a:lnTo>
                  <a:pt x="171" y="466"/>
                </a:lnTo>
                <a:lnTo>
                  <a:pt x="165" y="464"/>
                </a:lnTo>
                <a:lnTo>
                  <a:pt x="157" y="462"/>
                </a:lnTo>
                <a:lnTo>
                  <a:pt x="157" y="462"/>
                </a:lnTo>
                <a:lnTo>
                  <a:pt x="152" y="464"/>
                </a:lnTo>
                <a:lnTo>
                  <a:pt x="148" y="465"/>
                </a:lnTo>
                <a:lnTo>
                  <a:pt x="146" y="467"/>
                </a:lnTo>
                <a:lnTo>
                  <a:pt x="144" y="468"/>
                </a:lnTo>
                <a:lnTo>
                  <a:pt x="140" y="474"/>
                </a:lnTo>
                <a:lnTo>
                  <a:pt x="140" y="474"/>
                </a:lnTo>
                <a:lnTo>
                  <a:pt x="139" y="472"/>
                </a:lnTo>
                <a:lnTo>
                  <a:pt x="135" y="468"/>
                </a:lnTo>
                <a:lnTo>
                  <a:pt x="129" y="465"/>
                </a:lnTo>
                <a:lnTo>
                  <a:pt x="126" y="465"/>
                </a:lnTo>
                <a:lnTo>
                  <a:pt x="121" y="464"/>
                </a:lnTo>
                <a:lnTo>
                  <a:pt x="121" y="464"/>
                </a:lnTo>
                <a:lnTo>
                  <a:pt x="114" y="465"/>
                </a:lnTo>
                <a:lnTo>
                  <a:pt x="109" y="467"/>
                </a:lnTo>
                <a:lnTo>
                  <a:pt x="106" y="471"/>
                </a:lnTo>
                <a:lnTo>
                  <a:pt x="104" y="472"/>
                </a:lnTo>
                <a:lnTo>
                  <a:pt x="104" y="472"/>
                </a:lnTo>
                <a:lnTo>
                  <a:pt x="103" y="469"/>
                </a:lnTo>
                <a:lnTo>
                  <a:pt x="100" y="466"/>
                </a:lnTo>
                <a:lnTo>
                  <a:pt x="97" y="465"/>
                </a:lnTo>
                <a:lnTo>
                  <a:pt x="94" y="462"/>
                </a:lnTo>
                <a:lnTo>
                  <a:pt x="90" y="462"/>
                </a:lnTo>
                <a:lnTo>
                  <a:pt x="86" y="462"/>
                </a:lnTo>
                <a:lnTo>
                  <a:pt x="86" y="462"/>
                </a:lnTo>
                <a:lnTo>
                  <a:pt x="80" y="462"/>
                </a:lnTo>
                <a:lnTo>
                  <a:pt x="76" y="464"/>
                </a:lnTo>
                <a:lnTo>
                  <a:pt x="69" y="468"/>
                </a:lnTo>
                <a:lnTo>
                  <a:pt x="64" y="472"/>
                </a:lnTo>
                <a:lnTo>
                  <a:pt x="63" y="473"/>
                </a:lnTo>
                <a:lnTo>
                  <a:pt x="55" y="477"/>
                </a:lnTo>
                <a:lnTo>
                  <a:pt x="12" y="479"/>
                </a:lnTo>
                <a:close/>
                <a:moveTo>
                  <a:pt x="421" y="415"/>
                </a:moveTo>
                <a:lnTo>
                  <a:pt x="422" y="441"/>
                </a:lnTo>
                <a:lnTo>
                  <a:pt x="419" y="441"/>
                </a:lnTo>
                <a:lnTo>
                  <a:pt x="419" y="441"/>
                </a:lnTo>
                <a:lnTo>
                  <a:pt x="415" y="435"/>
                </a:lnTo>
                <a:lnTo>
                  <a:pt x="414" y="429"/>
                </a:lnTo>
                <a:lnTo>
                  <a:pt x="414" y="429"/>
                </a:lnTo>
                <a:lnTo>
                  <a:pt x="414" y="424"/>
                </a:lnTo>
                <a:lnTo>
                  <a:pt x="416" y="421"/>
                </a:lnTo>
                <a:lnTo>
                  <a:pt x="419" y="417"/>
                </a:lnTo>
                <a:lnTo>
                  <a:pt x="421" y="415"/>
                </a:lnTo>
                <a:lnTo>
                  <a:pt x="421" y="415"/>
                </a:lnTo>
                <a:close/>
                <a:moveTo>
                  <a:pt x="404" y="441"/>
                </a:moveTo>
                <a:lnTo>
                  <a:pt x="363" y="443"/>
                </a:lnTo>
                <a:lnTo>
                  <a:pt x="362" y="421"/>
                </a:lnTo>
                <a:lnTo>
                  <a:pt x="403" y="417"/>
                </a:lnTo>
                <a:lnTo>
                  <a:pt x="403" y="417"/>
                </a:lnTo>
                <a:lnTo>
                  <a:pt x="402" y="423"/>
                </a:lnTo>
                <a:lnTo>
                  <a:pt x="401" y="429"/>
                </a:lnTo>
                <a:lnTo>
                  <a:pt x="401" y="429"/>
                </a:lnTo>
                <a:lnTo>
                  <a:pt x="402" y="435"/>
                </a:lnTo>
                <a:lnTo>
                  <a:pt x="404" y="441"/>
                </a:lnTo>
                <a:lnTo>
                  <a:pt x="404" y="441"/>
                </a:lnTo>
                <a:close/>
                <a:moveTo>
                  <a:pt x="358" y="445"/>
                </a:moveTo>
                <a:lnTo>
                  <a:pt x="351" y="445"/>
                </a:lnTo>
                <a:lnTo>
                  <a:pt x="347" y="421"/>
                </a:lnTo>
                <a:lnTo>
                  <a:pt x="357" y="421"/>
                </a:lnTo>
                <a:lnTo>
                  <a:pt x="358" y="445"/>
                </a:lnTo>
                <a:close/>
                <a:moveTo>
                  <a:pt x="347" y="417"/>
                </a:moveTo>
                <a:lnTo>
                  <a:pt x="346" y="408"/>
                </a:lnTo>
                <a:lnTo>
                  <a:pt x="413" y="405"/>
                </a:lnTo>
                <a:lnTo>
                  <a:pt x="413" y="405"/>
                </a:lnTo>
                <a:lnTo>
                  <a:pt x="409" y="409"/>
                </a:lnTo>
                <a:lnTo>
                  <a:pt x="406" y="413"/>
                </a:lnTo>
                <a:lnTo>
                  <a:pt x="347" y="417"/>
                </a:lnTo>
                <a:close/>
                <a:moveTo>
                  <a:pt x="343" y="408"/>
                </a:moveTo>
                <a:lnTo>
                  <a:pt x="344" y="417"/>
                </a:lnTo>
                <a:lnTo>
                  <a:pt x="305" y="421"/>
                </a:lnTo>
                <a:lnTo>
                  <a:pt x="305" y="421"/>
                </a:lnTo>
                <a:lnTo>
                  <a:pt x="304" y="421"/>
                </a:lnTo>
                <a:lnTo>
                  <a:pt x="299" y="423"/>
                </a:lnTo>
                <a:lnTo>
                  <a:pt x="294" y="427"/>
                </a:lnTo>
                <a:lnTo>
                  <a:pt x="292" y="430"/>
                </a:lnTo>
                <a:lnTo>
                  <a:pt x="289" y="434"/>
                </a:lnTo>
                <a:lnTo>
                  <a:pt x="289" y="434"/>
                </a:lnTo>
                <a:lnTo>
                  <a:pt x="287" y="441"/>
                </a:lnTo>
                <a:lnTo>
                  <a:pt x="287" y="448"/>
                </a:lnTo>
                <a:lnTo>
                  <a:pt x="280" y="448"/>
                </a:lnTo>
                <a:lnTo>
                  <a:pt x="280" y="448"/>
                </a:lnTo>
                <a:lnTo>
                  <a:pt x="280" y="439"/>
                </a:lnTo>
                <a:lnTo>
                  <a:pt x="281" y="429"/>
                </a:lnTo>
                <a:lnTo>
                  <a:pt x="282" y="424"/>
                </a:lnTo>
                <a:lnTo>
                  <a:pt x="285" y="421"/>
                </a:lnTo>
                <a:lnTo>
                  <a:pt x="285" y="421"/>
                </a:lnTo>
                <a:lnTo>
                  <a:pt x="289" y="415"/>
                </a:lnTo>
                <a:lnTo>
                  <a:pt x="294" y="413"/>
                </a:lnTo>
                <a:lnTo>
                  <a:pt x="298" y="411"/>
                </a:lnTo>
                <a:lnTo>
                  <a:pt x="299" y="411"/>
                </a:lnTo>
                <a:lnTo>
                  <a:pt x="343" y="408"/>
                </a:lnTo>
                <a:close/>
                <a:moveTo>
                  <a:pt x="344" y="422"/>
                </a:moveTo>
                <a:lnTo>
                  <a:pt x="346" y="443"/>
                </a:lnTo>
                <a:lnTo>
                  <a:pt x="291" y="448"/>
                </a:lnTo>
                <a:lnTo>
                  <a:pt x="291" y="448"/>
                </a:lnTo>
                <a:lnTo>
                  <a:pt x="291" y="442"/>
                </a:lnTo>
                <a:lnTo>
                  <a:pt x="293" y="437"/>
                </a:lnTo>
                <a:lnTo>
                  <a:pt x="295" y="433"/>
                </a:lnTo>
                <a:lnTo>
                  <a:pt x="298" y="430"/>
                </a:lnTo>
                <a:lnTo>
                  <a:pt x="298" y="430"/>
                </a:lnTo>
                <a:lnTo>
                  <a:pt x="305" y="426"/>
                </a:lnTo>
                <a:lnTo>
                  <a:pt x="308" y="424"/>
                </a:lnTo>
                <a:lnTo>
                  <a:pt x="311" y="424"/>
                </a:lnTo>
                <a:lnTo>
                  <a:pt x="312" y="424"/>
                </a:lnTo>
                <a:lnTo>
                  <a:pt x="344" y="422"/>
                </a:lnTo>
                <a:close/>
                <a:moveTo>
                  <a:pt x="351" y="448"/>
                </a:moveTo>
                <a:lnTo>
                  <a:pt x="359" y="447"/>
                </a:lnTo>
                <a:lnTo>
                  <a:pt x="359" y="454"/>
                </a:lnTo>
                <a:lnTo>
                  <a:pt x="359" y="454"/>
                </a:lnTo>
                <a:lnTo>
                  <a:pt x="356" y="454"/>
                </a:lnTo>
                <a:lnTo>
                  <a:pt x="353" y="454"/>
                </a:lnTo>
                <a:lnTo>
                  <a:pt x="352" y="455"/>
                </a:lnTo>
                <a:lnTo>
                  <a:pt x="351" y="448"/>
                </a:lnTo>
                <a:close/>
                <a:moveTo>
                  <a:pt x="363" y="447"/>
                </a:moveTo>
                <a:lnTo>
                  <a:pt x="403" y="445"/>
                </a:lnTo>
                <a:lnTo>
                  <a:pt x="406" y="449"/>
                </a:lnTo>
                <a:lnTo>
                  <a:pt x="400" y="452"/>
                </a:lnTo>
                <a:lnTo>
                  <a:pt x="400" y="454"/>
                </a:lnTo>
                <a:lnTo>
                  <a:pt x="400" y="456"/>
                </a:lnTo>
                <a:lnTo>
                  <a:pt x="371" y="458"/>
                </a:lnTo>
                <a:lnTo>
                  <a:pt x="371" y="458"/>
                </a:lnTo>
                <a:lnTo>
                  <a:pt x="370" y="456"/>
                </a:lnTo>
                <a:lnTo>
                  <a:pt x="368" y="454"/>
                </a:lnTo>
                <a:lnTo>
                  <a:pt x="363" y="454"/>
                </a:lnTo>
                <a:lnTo>
                  <a:pt x="363" y="447"/>
                </a:lnTo>
                <a:close/>
                <a:moveTo>
                  <a:pt x="1021" y="352"/>
                </a:moveTo>
                <a:lnTo>
                  <a:pt x="1023" y="352"/>
                </a:lnTo>
                <a:lnTo>
                  <a:pt x="1023" y="352"/>
                </a:lnTo>
                <a:lnTo>
                  <a:pt x="1022" y="366"/>
                </a:lnTo>
                <a:lnTo>
                  <a:pt x="1022" y="366"/>
                </a:lnTo>
                <a:lnTo>
                  <a:pt x="1014" y="368"/>
                </a:lnTo>
                <a:lnTo>
                  <a:pt x="1014" y="369"/>
                </a:lnTo>
                <a:lnTo>
                  <a:pt x="1009" y="369"/>
                </a:lnTo>
                <a:lnTo>
                  <a:pt x="1009" y="369"/>
                </a:lnTo>
                <a:lnTo>
                  <a:pt x="1009" y="369"/>
                </a:lnTo>
                <a:lnTo>
                  <a:pt x="1009" y="368"/>
                </a:lnTo>
                <a:lnTo>
                  <a:pt x="1007" y="368"/>
                </a:lnTo>
                <a:lnTo>
                  <a:pt x="1007" y="368"/>
                </a:lnTo>
                <a:lnTo>
                  <a:pt x="1005" y="368"/>
                </a:lnTo>
                <a:lnTo>
                  <a:pt x="1004" y="369"/>
                </a:lnTo>
                <a:lnTo>
                  <a:pt x="1003" y="369"/>
                </a:lnTo>
                <a:lnTo>
                  <a:pt x="995" y="369"/>
                </a:lnTo>
                <a:lnTo>
                  <a:pt x="995" y="356"/>
                </a:lnTo>
                <a:lnTo>
                  <a:pt x="1021" y="352"/>
                </a:lnTo>
                <a:close/>
                <a:moveTo>
                  <a:pt x="656" y="346"/>
                </a:moveTo>
                <a:lnTo>
                  <a:pt x="665" y="345"/>
                </a:lnTo>
                <a:lnTo>
                  <a:pt x="668" y="346"/>
                </a:lnTo>
                <a:lnTo>
                  <a:pt x="669" y="347"/>
                </a:lnTo>
                <a:lnTo>
                  <a:pt x="669" y="369"/>
                </a:lnTo>
                <a:lnTo>
                  <a:pt x="669" y="369"/>
                </a:lnTo>
                <a:lnTo>
                  <a:pt x="664" y="369"/>
                </a:lnTo>
                <a:lnTo>
                  <a:pt x="657" y="369"/>
                </a:lnTo>
                <a:lnTo>
                  <a:pt x="657" y="369"/>
                </a:lnTo>
                <a:lnTo>
                  <a:pt x="656" y="368"/>
                </a:lnTo>
                <a:lnTo>
                  <a:pt x="656" y="368"/>
                </a:lnTo>
                <a:lnTo>
                  <a:pt x="656" y="366"/>
                </a:lnTo>
                <a:lnTo>
                  <a:pt x="656" y="346"/>
                </a:lnTo>
                <a:close/>
                <a:moveTo>
                  <a:pt x="637" y="347"/>
                </a:moveTo>
                <a:lnTo>
                  <a:pt x="638" y="369"/>
                </a:lnTo>
                <a:lnTo>
                  <a:pt x="637" y="370"/>
                </a:lnTo>
                <a:lnTo>
                  <a:pt x="634" y="371"/>
                </a:lnTo>
                <a:lnTo>
                  <a:pt x="631" y="371"/>
                </a:lnTo>
                <a:lnTo>
                  <a:pt x="630" y="350"/>
                </a:lnTo>
                <a:lnTo>
                  <a:pt x="631" y="347"/>
                </a:lnTo>
                <a:lnTo>
                  <a:pt x="637" y="347"/>
                </a:lnTo>
                <a:close/>
                <a:moveTo>
                  <a:pt x="600" y="350"/>
                </a:moveTo>
                <a:lnTo>
                  <a:pt x="600" y="350"/>
                </a:lnTo>
                <a:lnTo>
                  <a:pt x="604" y="349"/>
                </a:lnTo>
                <a:lnTo>
                  <a:pt x="604" y="349"/>
                </a:lnTo>
                <a:lnTo>
                  <a:pt x="605" y="351"/>
                </a:lnTo>
                <a:lnTo>
                  <a:pt x="606" y="352"/>
                </a:lnTo>
                <a:lnTo>
                  <a:pt x="606" y="373"/>
                </a:lnTo>
                <a:lnTo>
                  <a:pt x="602" y="372"/>
                </a:lnTo>
                <a:lnTo>
                  <a:pt x="601" y="370"/>
                </a:lnTo>
                <a:lnTo>
                  <a:pt x="600" y="350"/>
                </a:lnTo>
                <a:close/>
                <a:moveTo>
                  <a:pt x="579" y="352"/>
                </a:moveTo>
                <a:lnTo>
                  <a:pt x="580" y="373"/>
                </a:lnTo>
                <a:lnTo>
                  <a:pt x="577" y="376"/>
                </a:lnTo>
                <a:lnTo>
                  <a:pt x="573" y="371"/>
                </a:lnTo>
                <a:lnTo>
                  <a:pt x="569" y="370"/>
                </a:lnTo>
                <a:lnTo>
                  <a:pt x="567" y="370"/>
                </a:lnTo>
                <a:lnTo>
                  <a:pt x="564" y="365"/>
                </a:lnTo>
                <a:lnTo>
                  <a:pt x="568" y="352"/>
                </a:lnTo>
                <a:lnTo>
                  <a:pt x="570" y="350"/>
                </a:lnTo>
                <a:lnTo>
                  <a:pt x="574" y="350"/>
                </a:lnTo>
                <a:lnTo>
                  <a:pt x="577" y="350"/>
                </a:lnTo>
                <a:lnTo>
                  <a:pt x="579" y="351"/>
                </a:lnTo>
                <a:lnTo>
                  <a:pt x="579" y="352"/>
                </a:lnTo>
                <a:close/>
                <a:moveTo>
                  <a:pt x="540" y="350"/>
                </a:moveTo>
                <a:lnTo>
                  <a:pt x="547" y="350"/>
                </a:lnTo>
                <a:lnTo>
                  <a:pt x="547" y="350"/>
                </a:lnTo>
                <a:lnTo>
                  <a:pt x="551" y="351"/>
                </a:lnTo>
                <a:lnTo>
                  <a:pt x="551" y="351"/>
                </a:lnTo>
                <a:lnTo>
                  <a:pt x="553" y="353"/>
                </a:lnTo>
                <a:lnTo>
                  <a:pt x="544" y="378"/>
                </a:lnTo>
                <a:lnTo>
                  <a:pt x="541" y="377"/>
                </a:lnTo>
                <a:lnTo>
                  <a:pt x="541" y="377"/>
                </a:lnTo>
                <a:lnTo>
                  <a:pt x="542" y="369"/>
                </a:lnTo>
                <a:lnTo>
                  <a:pt x="542" y="369"/>
                </a:lnTo>
                <a:lnTo>
                  <a:pt x="542" y="365"/>
                </a:lnTo>
                <a:lnTo>
                  <a:pt x="540" y="362"/>
                </a:lnTo>
                <a:lnTo>
                  <a:pt x="540" y="362"/>
                </a:lnTo>
                <a:lnTo>
                  <a:pt x="536" y="357"/>
                </a:lnTo>
                <a:lnTo>
                  <a:pt x="540" y="350"/>
                </a:lnTo>
                <a:close/>
                <a:moveTo>
                  <a:pt x="536" y="362"/>
                </a:moveTo>
                <a:lnTo>
                  <a:pt x="536" y="362"/>
                </a:lnTo>
                <a:lnTo>
                  <a:pt x="536" y="363"/>
                </a:lnTo>
                <a:lnTo>
                  <a:pt x="537" y="366"/>
                </a:lnTo>
                <a:lnTo>
                  <a:pt x="537" y="366"/>
                </a:lnTo>
                <a:lnTo>
                  <a:pt x="537" y="371"/>
                </a:lnTo>
                <a:lnTo>
                  <a:pt x="532" y="369"/>
                </a:lnTo>
                <a:lnTo>
                  <a:pt x="532" y="369"/>
                </a:lnTo>
                <a:lnTo>
                  <a:pt x="536" y="362"/>
                </a:lnTo>
                <a:lnTo>
                  <a:pt x="536" y="362"/>
                </a:lnTo>
                <a:close/>
                <a:moveTo>
                  <a:pt x="764" y="119"/>
                </a:moveTo>
                <a:lnTo>
                  <a:pt x="758" y="303"/>
                </a:lnTo>
                <a:lnTo>
                  <a:pt x="755" y="299"/>
                </a:lnTo>
                <a:lnTo>
                  <a:pt x="747" y="196"/>
                </a:lnTo>
                <a:lnTo>
                  <a:pt x="747" y="196"/>
                </a:lnTo>
                <a:lnTo>
                  <a:pt x="749" y="194"/>
                </a:lnTo>
                <a:lnTo>
                  <a:pt x="752" y="193"/>
                </a:lnTo>
                <a:lnTo>
                  <a:pt x="752" y="192"/>
                </a:lnTo>
                <a:lnTo>
                  <a:pt x="752" y="192"/>
                </a:lnTo>
                <a:lnTo>
                  <a:pt x="751" y="191"/>
                </a:lnTo>
                <a:lnTo>
                  <a:pt x="749" y="191"/>
                </a:lnTo>
                <a:lnTo>
                  <a:pt x="747" y="191"/>
                </a:lnTo>
                <a:lnTo>
                  <a:pt x="739" y="130"/>
                </a:lnTo>
                <a:lnTo>
                  <a:pt x="764" y="11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7"/>
          <p:cNvSpPr>
            <a:spLocks noEditPoints="1"/>
          </p:cNvSpPr>
          <p:nvPr/>
        </p:nvSpPr>
        <p:spPr bwMode="auto">
          <a:xfrm>
            <a:off x="6015767" y="1435101"/>
            <a:ext cx="1700458" cy="504822"/>
          </a:xfrm>
          <a:custGeom>
            <a:avLst/>
            <a:gdLst>
              <a:gd name="T0" fmla="*/ 659 w 896"/>
              <a:gd name="T1" fmla="*/ 171 h 266"/>
              <a:gd name="T2" fmla="*/ 659 w 896"/>
              <a:gd name="T3" fmla="*/ 157 h 266"/>
              <a:gd name="T4" fmla="*/ 662 w 896"/>
              <a:gd name="T5" fmla="*/ 156 h 266"/>
              <a:gd name="T6" fmla="*/ 736 w 896"/>
              <a:gd name="T7" fmla="*/ 146 h 266"/>
              <a:gd name="T8" fmla="*/ 733 w 896"/>
              <a:gd name="T9" fmla="*/ 143 h 266"/>
              <a:gd name="T10" fmla="*/ 725 w 896"/>
              <a:gd name="T11" fmla="*/ 143 h 266"/>
              <a:gd name="T12" fmla="*/ 705 w 896"/>
              <a:gd name="T13" fmla="*/ 133 h 266"/>
              <a:gd name="T14" fmla="*/ 677 w 896"/>
              <a:gd name="T15" fmla="*/ 85 h 266"/>
              <a:gd name="T16" fmla="*/ 671 w 896"/>
              <a:gd name="T17" fmla="*/ 89 h 266"/>
              <a:gd name="T18" fmla="*/ 672 w 896"/>
              <a:gd name="T19" fmla="*/ 142 h 266"/>
              <a:gd name="T20" fmla="*/ 642 w 896"/>
              <a:gd name="T21" fmla="*/ 110 h 266"/>
              <a:gd name="T22" fmla="*/ 616 w 896"/>
              <a:gd name="T23" fmla="*/ 104 h 266"/>
              <a:gd name="T24" fmla="*/ 607 w 896"/>
              <a:gd name="T25" fmla="*/ 136 h 266"/>
              <a:gd name="T26" fmla="*/ 496 w 896"/>
              <a:gd name="T27" fmla="*/ 127 h 266"/>
              <a:gd name="T28" fmla="*/ 495 w 896"/>
              <a:gd name="T29" fmla="*/ 124 h 266"/>
              <a:gd name="T30" fmla="*/ 455 w 896"/>
              <a:gd name="T31" fmla="*/ 99 h 266"/>
              <a:gd name="T32" fmla="*/ 355 w 896"/>
              <a:gd name="T33" fmla="*/ 102 h 266"/>
              <a:gd name="T34" fmla="*/ 255 w 896"/>
              <a:gd name="T35" fmla="*/ 117 h 266"/>
              <a:gd name="T36" fmla="*/ 246 w 896"/>
              <a:gd name="T37" fmla="*/ 114 h 266"/>
              <a:gd name="T38" fmla="*/ 240 w 896"/>
              <a:gd name="T39" fmla="*/ 92 h 266"/>
              <a:gd name="T40" fmla="*/ 227 w 896"/>
              <a:gd name="T41" fmla="*/ 46 h 266"/>
              <a:gd name="T42" fmla="*/ 219 w 896"/>
              <a:gd name="T43" fmla="*/ 2 h 266"/>
              <a:gd name="T44" fmla="*/ 204 w 896"/>
              <a:gd name="T45" fmla="*/ 4 h 266"/>
              <a:gd name="T46" fmla="*/ 211 w 896"/>
              <a:gd name="T47" fmla="*/ 5 h 266"/>
              <a:gd name="T48" fmla="*/ 225 w 896"/>
              <a:gd name="T49" fmla="*/ 73 h 266"/>
              <a:gd name="T50" fmla="*/ 230 w 896"/>
              <a:gd name="T51" fmla="*/ 73 h 266"/>
              <a:gd name="T52" fmla="*/ 206 w 896"/>
              <a:gd name="T53" fmla="*/ 120 h 266"/>
              <a:gd name="T54" fmla="*/ 162 w 896"/>
              <a:gd name="T55" fmla="*/ 136 h 266"/>
              <a:gd name="T56" fmla="*/ 153 w 896"/>
              <a:gd name="T57" fmla="*/ 124 h 266"/>
              <a:gd name="T58" fmla="*/ 151 w 896"/>
              <a:gd name="T59" fmla="*/ 131 h 266"/>
              <a:gd name="T60" fmla="*/ 145 w 896"/>
              <a:gd name="T61" fmla="*/ 137 h 266"/>
              <a:gd name="T62" fmla="*/ 144 w 896"/>
              <a:gd name="T63" fmla="*/ 127 h 266"/>
              <a:gd name="T64" fmla="*/ 141 w 896"/>
              <a:gd name="T65" fmla="*/ 126 h 266"/>
              <a:gd name="T66" fmla="*/ 140 w 896"/>
              <a:gd name="T67" fmla="*/ 134 h 266"/>
              <a:gd name="T68" fmla="*/ 138 w 896"/>
              <a:gd name="T69" fmla="*/ 128 h 266"/>
              <a:gd name="T70" fmla="*/ 89 w 896"/>
              <a:gd name="T71" fmla="*/ 182 h 266"/>
              <a:gd name="T72" fmla="*/ 77 w 896"/>
              <a:gd name="T73" fmla="*/ 175 h 266"/>
              <a:gd name="T74" fmla="*/ 77 w 896"/>
              <a:gd name="T75" fmla="*/ 181 h 266"/>
              <a:gd name="T76" fmla="*/ 73 w 896"/>
              <a:gd name="T77" fmla="*/ 177 h 266"/>
              <a:gd name="T78" fmla="*/ 67 w 896"/>
              <a:gd name="T79" fmla="*/ 178 h 266"/>
              <a:gd name="T80" fmla="*/ 63 w 896"/>
              <a:gd name="T81" fmla="*/ 183 h 266"/>
              <a:gd name="T82" fmla="*/ 54 w 896"/>
              <a:gd name="T83" fmla="*/ 179 h 266"/>
              <a:gd name="T84" fmla="*/ 42 w 896"/>
              <a:gd name="T85" fmla="*/ 189 h 266"/>
              <a:gd name="T86" fmla="*/ 45 w 896"/>
              <a:gd name="T87" fmla="*/ 209 h 266"/>
              <a:gd name="T88" fmla="*/ 41 w 896"/>
              <a:gd name="T89" fmla="*/ 219 h 266"/>
              <a:gd name="T90" fmla="*/ 34 w 896"/>
              <a:gd name="T91" fmla="*/ 229 h 266"/>
              <a:gd name="T92" fmla="*/ 21 w 896"/>
              <a:gd name="T93" fmla="*/ 229 h 266"/>
              <a:gd name="T94" fmla="*/ 2 w 896"/>
              <a:gd name="T95" fmla="*/ 257 h 266"/>
              <a:gd name="T96" fmla="*/ 46 w 896"/>
              <a:gd name="T97" fmla="*/ 266 h 266"/>
              <a:gd name="T98" fmla="*/ 323 w 896"/>
              <a:gd name="T99" fmla="*/ 262 h 266"/>
              <a:gd name="T100" fmla="*/ 552 w 896"/>
              <a:gd name="T101" fmla="*/ 254 h 266"/>
              <a:gd name="T102" fmla="*/ 877 w 896"/>
              <a:gd name="T103" fmla="*/ 209 h 266"/>
              <a:gd name="T104" fmla="*/ 896 w 896"/>
              <a:gd name="T105" fmla="*/ 203 h 266"/>
              <a:gd name="T106" fmla="*/ 886 w 896"/>
              <a:gd name="T107" fmla="*/ 184 h 266"/>
              <a:gd name="T108" fmla="*/ 716 w 896"/>
              <a:gd name="T109" fmla="*/ 198 h 266"/>
              <a:gd name="T110" fmla="*/ 784 w 896"/>
              <a:gd name="T111" fmla="*/ 193 h 266"/>
              <a:gd name="T112" fmla="*/ 787 w 896"/>
              <a:gd name="T113" fmla="*/ 191 h 266"/>
              <a:gd name="T114" fmla="*/ 767 w 896"/>
              <a:gd name="T115" fmla="*/ 171 h 266"/>
              <a:gd name="T116" fmla="*/ 108 w 896"/>
              <a:gd name="T117" fmla="*/ 189 h 266"/>
              <a:gd name="T118" fmla="*/ 122 w 896"/>
              <a:gd name="T119" fmla="*/ 166 h 266"/>
              <a:gd name="T120" fmla="*/ 127 w 896"/>
              <a:gd name="T121" fmla="*/ 164 h 266"/>
              <a:gd name="T122" fmla="*/ 128 w 896"/>
              <a:gd name="T123" fmla="*/ 16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96" h="266">
                <a:moveTo>
                  <a:pt x="659" y="157"/>
                </a:moveTo>
                <a:lnTo>
                  <a:pt x="659" y="157"/>
                </a:lnTo>
                <a:lnTo>
                  <a:pt x="659" y="171"/>
                </a:lnTo>
                <a:lnTo>
                  <a:pt x="650" y="171"/>
                </a:lnTo>
                <a:lnTo>
                  <a:pt x="650" y="157"/>
                </a:lnTo>
                <a:lnTo>
                  <a:pt x="659" y="157"/>
                </a:lnTo>
                <a:close/>
                <a:moveTo>
                  <a:pt x="661" y="171"/>
                </a:moveTo>
                <a:lnTo>
                  <a:pt x="661" y="171"/>
                </a:lnTo>
                <a:lnTo>
                  <a:pt x="662" y="156"/>
                </a:lnTo>
                <a:lnTo>
                  <a:pt x="726" y="151"/>
                </a:lnTo>
                <a:lnTo>
                  <a:pt x="732" y="151"/>
                </a:lnTo>
                <a:lnTo>
                  <a:pt x="736" y="146"/>
                </a:lnTo>
                <a:lnTo>
                  <a:pt x="736" y="146"/>
                </a:lnTo>
                <a:lnTo>
                  <a:pt x="735" y="145"/>
                </a:lnTo>
                <a:lnTo>
                  <a:pt x="733" y="143"/>
                </a:lnTo>
                <a:lnTo>
                  <a:pt x="733" y="143"/>
                </a:lnTo>
                <a:lnTo>
                  <a:pt x="731" y="143"/>
                </a:lnTo>
                <a:lnTo>
                  <a:pt x="725" y="143"/>
                </a:lnTo>
                <a:lnTo>
                  <a:pt x="717" y="143"/>
                </a:lnTo>
                <a:lnTo>
                  <a:pt x="717" y="140"/>
                </a:lnTo>
                <a:lnTo>
                  <a:pt x="705" y="133"/>
                </a:lnTo>
                <a:lnTo>
                  <a:pt x="698" y="136"/>
                </a:lnTo>
                <a:lnTo>
                  <a:pt x="677" y="85"/>
                </a:lnTo>
                <a:lnTo>
                  <a:pt x="677" y="85"/>
                </a:lnTo>
                <a:lnTo>
                  <a:pt x="673" y="87"/>
                </a:lnTo>
                <a:lnTo>
                  <a:pt x="671" y="89"/>
                </a:lnTo>
                <a:lnTo>
                  <a:pt x="671" y="89"/>
                </a:lnTo>
                <a:lnTo>
                  <a:pt x="675" y="118"/>
                </a:lnTo>
                <a:lnTo>
                  <a:pt x="675" y="138"/>
                </a:lnTo>
                <a:lnTo>
                  <a:pt x="672" y="142"/>
                </a:lnTo>
                <a:lnTo>
                  <a:pt x="673" y="134"/>
                </a:lnTo>
                <a:lnTo>
                  <a:pt x="649" y="134"/>
                </a:lnTo>
                <a:lnTo>
                  <a:pt x="642" y="110"/>
                </a:lnTo>
                <a:lnTo>
                  <a:pt x="641" y="106"/>
                </a:lnTo>
                <a:lnTo>
                  <a:pt x="637" y="104"/>
                </a:lnTo>
                <a:lnTo>
                  <a:pt x="616" y="104"/>
                </a:lnTo>
                <a:lnTo>
                  <a:pt x="613" y="131"/>
                </a:lnTo>
                <a:lnTo>
                  <a:pt x="610" y="131"/>
                </a:lnTo>
                <a:lnTo>
                  <a:pt x="607" y="136"/>
                </a:lnTo>
                <a:lnTo>
                  <a:pt x="496" y="136"/>
                </a:lnTo>
                <a:lnTo>
                  <a:pt x="496" y="127"/>
                </a:lnTo>
                <a:lnTo>
                  <a:pt x="496" y="127"/>
                </a:lnTo>
                <a:lnTo>
                  <a:pt x="496" y="126"/>
                </a:lnTo>
                <a:lnTo>
                  <a:pt x="495" y="124"/>
                </a:lnTo>
                <a:lnTo>
                  <a:pt x="495" y="124"/>
                </a:lnTo>
                <a:lnTo>
                  <a:pt x="481" y="124"/>
                </a:lnTo>
                <a:lnTo>
                  <a:pt x="481" y="124"/>
                </a:lnTo>
                <a:lnTo>
                  <a:pt x="455" y="99"/>
                </a:lnTo>
                <a:lnTo>
                  <a:pt x="455" y="99"/>
                </a:lnTo>
                <a:lnTo>
                  <a:pt x="405" y="100"/>
                </a:lnTo>
                <a:lnTo>
                  <a:pt x="355" y="102"/>
                </a:lnTo>
                <a:lnTo>
                  <a:pt x="341" y="120"/>
                </a:lnTo>
                <a:lnTo>
                  <a:pt x="260" y="120"/>
                </a:lnTo>
                <a:lnTo>
                  <a:pt x="255" y="117"/>
                </a:lnTo>
                <a:lnTo>
                  <a:pt x="255" y="114"/>
                </a:lnTo>
                <a:lnTo>
                  <a:pt x="255" y="114"/>
                </a:lnTo>
                <a:lnTo>
                  <a:pt x="246" y="114"/>
                </a:lnTo>
                <a:lnTo>
                  <a:pt x="246" y="114"/>
                </a:lnTo>
                <a:lnTo>
                  <a:pt x="240" y="92"/>
                </a:lnTo>
                <a:lnTo>
                  <a:pt x="240" y="92"/>
                </a:lnTo>
                <a:lnTo>
                  <a:pt x="240" y="88"/>
                </a:lnTo>
                <a:lnTo>
                  <a:pt x="240" y="88"/>
                </a:lnTo>
                <a:lnTo>
                  <a:pt x="227" y="46"/>
                </a:lnTo>
                <a:lnTo>
                  <a:pt x="215" y="5"/>
                </a:lnTo>
                <a:lnTo>
                  <a:pt x="218" y="4"/>
                </a:lnTo>
                <a:lnTo>
                  <a:pt x="219" y="2"/>
                </a:lnTo>
                <a:lnTo>
                  <a:pt x="204" y="0"/>
                </a:lnTo>
                <a:lnTo>
                  <a:pt x="204" y="4"/>
                </a:lnTo>
                <a:lnTo>
                  <a:pt x="204" y="4"/>
                </a:lnTo>
                <a:lnTo>
                  <a:pt x="212" y="4"/>
                </a:lnTo>
                <a:lnTo>
                  <a:pt x="212" y="4"/>
                </a:lnTo>
                <a:lnTo>
                  <a:pt x="211" y="5"/>
                </a:lnTo>
                <a:lnTo>
                  <a:pt x="227" y="57"/>
                </a:lnTo>
                <a:lnTo>
                  <a:pt x="225" y="60"/>
                </a:lnTo>
                <a:lnTo>
                  <a:pt x="225" y="73"/>
                </a:lnTo>
                <a:lnTo>
                  <a:pt x="225" y="73"/>
                </a:lnTo>
                <a:lnTo>
                  <a:pt x="230" y="73"/>
                </a:lnTo>
                <a:lnTo>
                  <a:pt x="230" y="73"/>
                </a:lnTo>
                <a:lnTo>
                  <a:pt x="226" y="81"/>
                </a:lnTo>
                <a:lnTo>
                  <a:pt x="228" y="120"/>
                </a:lnTo>
                <a:lnTo>
                  <a:pt x="206" y="120"/>
                </a:lnTo>
                <a:lnTo>
                  <a:pt x="205" y="130"/>
                </a:lnTo>
                <a:lnTo>
                  <a:pt x="164" y="130"/>
                </a:lnTo>
                <a:lnTo>
                  <a:pt x="162" y="136"/>
                </a:lnTo>
                <a:lnTo>
                  <a:pt x="155" y="136"/>
                </a:lnTo>
                <a:lnTo>
                  <a:pt x="155" y="132"/>
                </a:lnTo>
                <a:lnTo>
                  <a:pt x="153" y="124"/>
                </a:lnTo>
                <a:lnTo>
                  <a:pt x="150" y="124"/>
                </a:lnTo>
                <a:lnTo>
                  <a:pt x="150" y="124"/>
                </a:lnTo>
                <a:lnTo>
                  <a:pt x="151" y="131"/>
                </a:lnTo>
                <a:lnTo>
                  <a:pt x="151" y="131"/>
                </a:lnTo>
                <a:lnTo>
                  <a:pt x="148" y="137"/>
                </a:lnTo>
                <a:lnTo>
                  <a:pt x="145" y="137"/>
                </a:lnTo>
                <a:lnTo>
                  <a:pt x="145" y="130"/>
                </a:lnTo>
                <a:lnTo>
                  <a:pt x="145" y="130"/>
                </a:lnTo>
                <a:lnTo>
                  <a:pt x="144" y="127"/>
                </a:lnTo>
                <a:lnTo>
                  <a:pt x="142" y="124"/>
                </a:lnTo>
                <a:lnTo>
                  <a:pt x="142" y="124"/>
                </a:lnTo>
                <a:lnTo>
                  <a:pt x="141" y="126"/>
                </a:lnTo>
                <a:lnTo>
                  <a:pt x="141" y="128"/>
                </a:lnTo>
                <a:lnTo>
                  <a:pt x="142" y="134"/>
                </a:lnTo>
                <a:lnTo>
                  <a:pt x="140" y="134"/>
                </a:lnTo>
                <a:lnTo>
                  <a:pt x="140" y="134"/>
                </a:lnTo>
                <a:lnTo>
                  <a:pt x="138" y="128"/>
                </a:lnTo>
                <a:lnTo>
                  <a:pt x="138" y="128"/>
                </a:lnTo>
                <a:lnTo>
                  <a:pt x="136" y="128"/>
                </a:lnTo>
                <a:lnTo>
                  <a:pt x="135" y="139"/>
                </a:lnTo>
                <a:lnTo>
                  <a:pt x="89" y="182"/>
                </a:lnTo>
                <a:lnTo>
                  <a:pt x="80" y="182"/>
                </a:lnTo>
                <a:lnTo>
                  <a:pt x="80" y="176"/>
                </a:lnTo>
                <a:lnTo>
                  <a:pt x="77" y="175"/>
                </a:lnTo>
                <a:lnTo>
                  <a:pt x="77" y="175"/>
                </a:lnTo>
                <a:lnTo>
                  <a:pt x="77" y="177"/>
                </a:lnTo>
                <a:lnTo>
                  <a:pt x="77" y="181"/>
                </a:lnTo>
                <a:lnTo>
                  <a:pt x="73" y="181"/>
                </a:lnTo>
                <a:lnTo>
                  <a:pt x="73" y="177"/>
                </a:lnTo>
                <a:lnTo>
                  <a:pt x="73" y="177"/>
                </a:lnTo>
                <a:lnTo>
                  <a:pt x="70" y="177"/>
                </a:lnTo>
                <a:lnTo>
                  <a:pt x="67" y="178"/>
                </a:lnTo>
                <a:lnTo>
                  <a:pt x="67" y="178"/>
                </a:lnTo>
                <a:lnTo>
                  <a:pt x="67" y="182"/>
                </a:lnTo>
                <a:lnTo>
                  <a:pt x="67" y="182"/>
                </a:lnTo>
                <a:lnTo>
                  <a:pt x="63" y="183"/>
                </a:lnTo>
                <a:lnTo>
                  <a:pt x="54" y="163"/>
                </a:lnTo>
                <a:lnTo>
                  <a:pt x="52" y="164"/>
                </a:lnTo>
                <a:lnTo>
                  <a:pt x="54" y="179"/>
                </a:lnTo>
                <a:lnTo>
                  <a:pt x="55" y="179"/>
                </a:lnTo>
                <a:lnTo>
                  <a:pt x="58" y="184"/>
                </a:lnTo>
                <a:lnTo>
                  <a:pt x="42" y="189"/>
                </a:lnTo>
                <a:lnTo>
                  <a:pt x="27" y="207"/>
                </a:lnTo>
                <a:lnTo>
                  <a:pt x="28" y="209"/>
                </a:lnTo>
                <a:lnTo>
                  <a:pt x="45" y="209"/>
                </a:lnTo>
                <a:lnTo>
                  <a:pt x="47" y="210"/>
                </a:lnTo>
                <a:lnTo>
                  <a:pt x="47" y="210"/>
                </a:lnTo>
                <a:lnTo>
                  <a:pt x="41" y="219"/>
                </a:lnTo>
                <a:lnTo>
                  <a:pt x="36" y="225"/>
                </a:lnTo>
                <a:lnTo>
                  <a:pt x="34" y="229"/>
                </a:lnTo>
                <a:lnTo>
                  <a:pt x="34" y="229"/>
                </a:lnTo>
                <a:lnTo>
                  <a:pt x="33" y="229"/>
                </a:lnTo>
                <a:lnTo>
                  <a:pt x="31" y="229"/>
                </a:lnTo>
                <a:lnTo>
                  <a:pt x="21" y="229"/>
                </a:lnTo>
                <a:lnTo>
                  <a:pt x="8" y="229"/>
                </a:lnTo>
                <a:lnTo>
                  <a:pt x="0" y="241"/>
                </a:lnTo>
                <a:lnTo>
                  <a:pt x="2" y="257"/>
                </a:lnTo>
                <a:lnTo>
                  <a:pt x="14" y="265"/>
                </a:lnTo>
                <a:lnTo>
                  <a:pt x="14" y="265"/>
                </a:lnTo>
                <a:lnTo>
                  <a:pt x="46" y="266"/>
                </a:lnTo>
                <a:lnTo>
                  <a:pt x="130" y="266"/>
                </a:lnTo>
                <a:lnTo>
                  <a:pt x="252" y="265"/>
                </a:lnTo>
                <a:lnTo>
                  <a:pt x="323" y="262"/>
                </a:lnTo>
                <a:lnTo>
                  <a:pt x="398" y="260"/>
                </a:lnTo>
                <a:lnTo>
                  <a:pt x="398" y="260"/>
                </a:lnTo>
                <a:lnTo>
                  <a:pt x="552" y="254"/>
                </a:lnTo>
                <a:lnTo>
                  <a:pt x="692" y="251"/>
                </a:lnTo>
                <a:lnTo>
                  <a:pt x="833" y="247"/>
                </a:lnTo>
                <a:lnTo>
                  <a:pt x="877" y="209"/>
                </a:lnTo>
                <a:lnTo>
                  <a:pt x="883" y="208"/>
                </a:lnTo>
                <a:lnTo>
                  <a:pt x="895" y="207"/>
                </a:lnTo>
                <a:lnTo>
                  <a:pt x="896" y="203"/>
                </a:lnTo>
                <a:lnTo>
                  <a:pt x="890" y="203"/>
                </a:lnTo>
                <a:lnTo>
                  <a:pt x="888" y="184"/>
                </a:lnTo>
                <a:lnTo>
                  <a:pt x="886" y="184"/>
                </a:lnTo>
                <a:lnTo>
                  <a:pt x="885" y="203"/>
                </a:lnTo>
                <a:lnTo>
                  <a:pt x="725" y="208"/>
                </a:lnTo>
                <a:lnTo>
                  <a:pt x="716" y="198"/>
                </a:lnTo>
                <a:lnTo>
                  <a:pt x="716" y="193"/>
                </a:lnTo>
                <a:lnTo>
                  <a:pt x="784" y="193"/>
                </a:lnTo>
                <a:lnTo>
                  <a:pt x="784" y="193"/>
                </a:lnTo>
                <a:lnTo>
                  <a:pt x="787" y="191"/>
                </a:lnTo>
                <a:lnTo>
                  <a:pt x="787" y="191"/>
                </a:lnTo>
                <a:lnTo>
                  <a:pt x="787" y="191"/>
                </a:lnTo>
                <a:lnTo>
                  <a:pt x="787" y="190"/>
                </a:lnTo>
                <a:lnTo>
                  <a:pt x="787" y="190"/>
                </a:lnTo>
                <a:lnTo>
                  <a:pt x="767" y="171"/>
                </a:lnTo>
                <a:lnTo>
                  <a:pt x="661" y="171"/>
                </a:lnTo>
                <a:close/>
                <a:moveTo>
                  <a:pt x="128" y="168"/>
                </a:moveTo>
                <a:lnTo>
                  <a:pt x="108" y="189"/>
                </a:lnTo>
                <a:lnTo>
                  <a:pt x="98" y="189"/>
                </a:lnTo>
                <a:lnTo>
                  <a:pt x="122" y="166"/>
                </a:lnTo>
                <a:lnTo>
                  <a:pt x="122" y="166"/>
                </a:lnTo>
                <a:lnTo>
                  <a:pt x="123" y="164"/>
                </a:lnTo>
                <a:lnTo>
                  <a:pt x="125" y="164"/>
                </a:lnTo>
                <a:lnTo>
                  <a:pt x="127" y="164"/>
                </a:lnTo>
                <a:lnTo>
                  <a:pt x="127" y="164"/>
                </a:lnTo>
                <a:lnTo>
                  <a:pt x="128" y="165"/>
                </a:lnTo>
                <a:lnTo>
                  <a:pt x="128" y="168"/>
                </a:lnTo>
                <a:lnTo>
                  <a:pt x="128" y="168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8"/>
          <p:cNvSpPr>
            <a:spLocks noEditPoints="1"/>
          </p:cNvSpPr>
          <p:nvPr/>
        </p:nvSpPr>
        <p:spPr bwMode="auto">
          <a:xfrm>
            <a:off x="2020888" y="1557338"/>
            <a:ext cx="2130425" cy="323850"/>
          </a:xfrm>
          <a:custGeom>
            <a:avLst/>
            <a:gdLst>
              <a:gd name="T0" fmla="*/ 297 w 1342"/>
              <a:gd name="T1" fmla="*/ 193 h 204"/>
              <a:gd name="T2" fmla="*/ 307 w 1342"/>
              <a:gd name="T3" fmla="*/ 194 h 204"/>
              <a:gd name="T4" fmla="*/ 308 w 1342"/>
              <a:gd name="T5" fmla="*/ 194 h 204"/>
              <a:gd name="T6" fmla="*/ 304 w 1342"/>
              <a:gd name="T7" fmla="*/ 195 h 204"/>
              <a:gd name="T8" fmla="*/ 300 w 1342"/>
              <a:gd name="T9" fmla="*/ 201 h 204"/>
              <a:gd name="T10" fmla="*/ 308 w 1342"/>
              <a:gd name="T11" fmla="*/ 204 h 204"/>
              <a:gd name="T12" fmla="*/ 474 w 1342"/>
              <a:gd name="T13" fmla="*/ 201 h 204"/>
              <a:gd name="T14" fmla="*/ 659 w 1342"/>
              <a:gd name="T15" fmla="*/ 194 h 204"/>
              <a:gd name="T16" fmla="*/ 749 w 1342"/>
              <a:gd name="T17" fmla="*/ 189 h 204"/>
              <a:gd name="T18" fmla="*/ 785 w 1342"/>
              <a:gd name="T19" fmla="*/ 187 h 204"/>
              <a:gd name="T20" fmla="*/ 811 w 1342"/>
              <a:gd name="T21" fmla="*/ 185 h 204"/>
              <a:gd name="T22" fmla="*/ 844 w 1342"/>
              <a:gd name="T23" fmla="*/ 185 h 204"/>
              <a:gd name="T24" fmla="*/ 875 w 1342"/>
              <a:gd name="T25" fmla="*/ 187 h 204"/>
              <a:gd name="T26" fmla="*/ 896 w 1342"/>
              <a:gd name="T27" fmla="*/ 183 h 204"/>
              <a:gd name="T28" fmla="*/ 901 w 1342"/>
              <a:gd name="T29" fmla="*/ 187 h 204"/>
              <a:gd name="T30" fmla="*/ 930 w 1342"/>
              <a:gd name="T31" fmla="*/ 189 h 204"/>
              <a:gd name="T32" fmla="*/ 1154 w 1342"/>
              <a:gd name="T33" fmla="*/ 185 h 204"/>
              <a:gd name="T34" fmla="*/ 873 w 1342"/>
              <a:gd name="T35" fmla="*/ 166 h 204"/>
              <a:gd name="T36" fmla="*/ 862 w 1342"/>
              <a:gd name="T37" fmla="*/ 156 h 204"/>
              <a:gd name="T38" fmla="*/ 855 w 1342"/>
              <a:gd name="T39" fmla="*/ 156 h 204"/>
              <a:gd name="T40" fmla="*/ 835 w 1342"/>
              <a:gd name="T41" fmla="*/ 161 h 204"/>
              <a:gd name="T42" fmla="*/ 793 w 1342"/>
              <a:gd name="T43" fmla="*/ 162 h 204"/>
              <a:gd name="T44" fmla="*/ 759 w 1342"/>
              <a:gd name="T45" fmla="*/ 166 h 204"/>
              <a:gd name="T46" fmla="*/ 742 w 1342"/>
              <a:gd name="T47" fmla="*/ 172 h 204"/>
              <a:gd name="T48" fmla="*/ 664 w 1342"/>
              <a:gd name="T49" fmla="*/ 170 h 204"/>
              <a:gd name="T50" fmla="*/ 671 w 1342"/>
              <a:gd name="T51" fmla="*/ 166 h 204"/>
              <a:gd name="T52" fmla="*/ 669 w 1342"/>
              <a:gd name="T53" fmla="*/ 161 h 204"/>
              <a:gd name="T54" fmla="*/ 651 w 1342"/>
              <a:gd name="T55" fmla="*/ 161 h 204"/>
              <a:gd name="T56" fmla="*/ 629 w 1342"/>
              <a:gd name="T57" fmla="*/ 162 h 204"/>
              <a:gd name="T58" fmla="*/ 626 w 1342"/>
              <a:gd name="T59" fmla="*/ 159 h 204"/>
              <a:gd name="T60" fmla="*/ 633 w 1342"/>
              <a:gd name="T61" fmla="*/ 147 h 204"/>
              <a:gd name="T62" fmla="*/ 621 w 1342"/>
              <a:gd name="T63" fmla="*/ 147 h 204"/>
              <a:gd name="T64" fmla="*/ 599 w 1342"/>
              <a:gd name="T65" fmla="*/ 153 h 204"/>
              <a:gd name="T66" fmla="*/ 593 w 1342"/>
              <a:gd name="T67" fmla="*/ 151 h 204"/>
              <a:gd name="T68" fmla="*/ 583 w 1342"/>
              <a:gd name="T69" fmla="*/ 147 h 204"/>
              <a:gd name="T70" fmla="*/ 576 w 1342"/>
              <a:gd name="T71" fmla="*/ 147 h 204"/>
              <a:gd name="T72" fmla="*/ 561 w 1342"/>
              <a:gd name="T73" fmla="*/ 145 h 204"/>
              <a:gd name="T74" fmla="*/ 555 w 1342"/>
              <a:gd name="T75" fmla="*/ 123 h 204"/>
              <a:gd name="T76" fmla="*/ 451 w 1342"/>
              <a:gd name="T77" fmla="*/ 90 h 204"/>
              <a:gd name="T78" fmla="*/ 446 w 1342"/>
              <a:gd name="T79" fmla="*/ 28 h 204"/>
              <a:gd name="T80" fmla="*/ 427 w 1342"/>
              <a:gd name="T81" fmla="*/ 9 h 204"/>
              <a:gd name="T82" fmla="*/ 384 w 1342"/>
              <a:gd name="T83" fmla="*/ 9 h 204"/>
              <a:gd name="T84" fmla="*/ 346 w 1342"/>
              <a:gd name="T85" fmla="*/ 0 h 204"/>
              <a:gd name="T86" fmla="*/ 233 w 1342"/>
              <a:gd name="T87" fmla="*/ 71 h 204"/>
              <a:gd name="T88" fmla="*/ 52 w 1342"/>
              <a:gd name="T89" fmla="*/ 33 h 204"/>
              <a:gd name="T90" fmla="*/ 22 w 1342"/>
              <a:gd name="T91" fmla="*/ 80 h 204"/>
              <a:gd name="T92" fmla="*/ 71 w 1342"/>
              <a:gd name="T93" fmla="*/ 118 h 204"/>
              <a:gd name="T94" fmla="*/ 99 w 1342"/>
              <a:gd name="T95" fmla="*/ 153 h 204"/>
              <a:gd name="T96" fmla="*/ 109 w 1342"/>
              <a:gd name="T97" fmla="*/ 161 h 204"/>
              <a:gd name="T98" fmla="*/ 210 w 1342"/>
              <a:gd name="T99" fmla="*/ 167 h 204"/>
              <a:gd name="T100" fmla="*/ 297 w 1342"/>
              <a:gd name="T101" fmla="*/ 180 h 204"/>
              <a:gd name="T102" fmla="*/ 289 w 1342"/>
              <a:gd name="T103" fmla="*/ 189 h 204"/>
              <a:gd name="T104" fmla="*/ 142 w 1342"/>
              <a:gd name="T105" fmla="*/ 80 h 204"/>
              <a:gd name="T106" fmla="*/ 30 w 1342"/>
              <a:gd name="T107" fmla="*/ 80 h 204"/>
              <a:gd name="T108" fmla="*/ 41 w 1342"/>
              <a:gd name="T109" fmla="*/ 54 h 204"/>
              <a:gd name="T110" fmla="*/ 43 w 1342"/>
              <a:gd name="T111" fmla="*/ 52 h 204"/>
              <a:gd name="T112" fmla="*/ 46 w 1342"/>
              <a:gd name="T113" fmla="*/ 47 h 204"/>
              <a:gd name="T114" fmla="*/ 57 w 1342"/>
              <a:gd name="T115" fmla="*/ 42 h 204"/>
              <a:gd name="T116" fmla="*/ 142 w 1342"/>
              <a:gd name="T117" fmla="*/ 70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342" h="204">
                <a:moveTo>
                  <a:pt x="289" y="189"/>
                </a:moveTo>
                <a:lnTo>
                  <a:pt x="289" y="189"/>
                </a:lnTo>
                <a:lnTo>
                  <a:pt x="297" y="193"/>
                </a:lnTo>
                <a:lnTo>
                  <a:pt x="304" y="195"/>
                </a:lnTo>
                <a:lnTo>
                  <a:pt x="304" y="195"/>
                </a:lnTo>
                <a:lnTo>
                  <a:pt x="307" y="194"/>
                </a:lnTo>
                <a:lnTo>
                  <a:pt x="308" y="194"/>
                </a:lnTo>
                <a:lnTo>
                  <a:pt x="308" y="194"/>
                </a:lnTo>
                <a:lnTo>
                  <a:pt x="308" y="194"/>
                </a:lnTo>
                <a:lnTo>
                  <a:pt x="307" y="195"/>
                </a:lnTo>
                <a:lnTo>
                  <a:pt x="304" y="195"/>
                </a:lnTo>
                <a:lnTo>
                  <a:pt x="304" y="195"/>
                </a:lnTo>
                <a:lnTo>
                  <a:pt x="301" y="198"/>
                </a:lnTo>
                <a:lnTo>
                  <a:pt x="300" y="200"/>
                </a:lnTo>
                <a:lnTo>
                  <a:pt x="300" y="201"/>
                </a:lnTo>
                <a:lnTo>
                  <a:pt x="301" y="202"/>
                </a:lnTo>
                <a:lnTo>
                  <a:pt x="308" y="204"/>
                </a:lnTo>
                <a:lnTo>
                  <a:pt x="308" y="204"/>
                </a:lnTo>
                <a:lnTo>
                  <a:pt x="327" y="204"/>
                </a:lnTo>
                <a:lnTo>
                  <a:pt x="365" y="204"/>
                </a:lnTo>
                <a:lnTo>
                  <a:pt x="474" y="201"/>
                </a:lnTo>
                <a:lnTo>
                  <a:pt x="588" y="198"/>
                </a:lnTo>
                <a:lnTo>
                  <a:pt x="632" y="196"/>
                </a:lnTo>
                <a:lnTo>
                  <a:pt x="659" y="194"/>
                </a:lnTo>
                <a:lnTo>
                  <a:pt x="659" y="194"/>
                </a:lnTo>
                <a:lnTo>
                  <a:pt x="709" y="189"/>
                </a:lnTo>
                <a:lnTo>
                  <a:pt x="749" y="189"/>
                </a:lnTo>
                <a:lnTo>
                  <a:pt x="749" y="189"/>
                </a:lnTo>
                <a:lnTo>
                  <a:pt x="771" y="189"/>
                </a:lnTo>
                <a:lnTo>
                  <a:pt x="785" y="187"/>
                </a:lnTo>
                <a:lnTo>
                  <a:pt x="798" y="186"/>
                </a:lnTo>
                <a:lnTo>
                  <a:pt x="811" y="185"/>
                </a:lnTo>
                <a:lnTo>
                  <a:pt x="811" y="185"/>
                </a:lnTo>
                <a:lnTo>
                  <a:pt x="821" y="183"/>
                </a:lnTo>
                <a:lnTo>
                  <a:pt x="823" y="183"/>
                </a:lnTo>
                <a:lnTo>
                  <a:pt x="844" y="185"/>
                </a:lnTo>
                <a:lnTo>
                  <a:pt x="844" y="185"/>
                </a:lnTo>
                <a:lnTo>
                  <a:pt x="869" y="187"/>
                </a:lnTo>
                <a:lnTo>
                  <a:pt x="875" y="187"/>
                </a:lnTo>
                <a:lnTo>
                  <a:pt x="887" y="185"/>
                </a:lnTo>
                <a:lnTo>
                  <a:pt x="887" y="185"/>
                </a:lnTo>
                <a:lnTo>
                  <a:pt x="896" y="183"/>
                </a:lnTo>
                <a:lnTo>
                  <a:pt x="898" y="185"/>
                </a:lnTo>
                <a:lnTo>
                  <a:pt x="899" y="185"/>
                </a:lnTo>
                <a:lnTo>
                  <a:pt x="901" y="187"/>
                </a:lnTo>
                <a:lnTo>
                  <a:pt x="906" y="188"/>
                </a:lnTo>
                <a:lnTo>
                  <a:pt x="915" y="189"/>
                </a:lnTo>
                <a:lnTo>
                  <a:pt x="930" y="189"/>
                </a:lnTo>
                <a:lnTo>
                  <a:pt x="930" y="189"/>
                </a:lnTo>
                <a:lnTo>
                  <a:pt x="1014" y="188"/>
                </a:lnTo>
                <a:lnTo>
                  <a:pt x="1154" y="185"/>
                </a:lnTo>
                <a:lnTo>
                  <a:pt x="1342" y="180"/>
                </a:lnTo>
                <a:lnTo>
                  <a:pt x="873" y="166"/>
                </a:lnTo>
                <a:lnTo>
                  <a:pt x="873" y="166"/>
                </a:lnTo>
                <a:lnTo>
                  <a:pt x="869" y="161"/>
                </a:lnTo>
                <a:lnTo>
                  <a:pt x="864" y="157"/>
                </a:lnTo>
                <a:lnTo>
                  <a:pt x="862" y="156"/>
                </a:lnTo>
                <a:lnTo>
                  <a:pt x="858" y="156"/>
                </a:lnTo>
                <a:lnTo>
                  <a:pt x="858" y="156"/>
                </a:lnTo>
                <a:lnTo>
                  <a:pt x="855" y="156"/>
                </a:lnTo>
                <a:lnTo>
                  <a:pt x="854" y="157"/>
                </a:lnTo>
                <a:lnTo>
                  <a:pt x="849" y="159"/>
                </a:lnTo>
                <a:lnTo>
                  <a:pt x="835" y="161"/>
                </a:lnTo>
                <a:lnTo>
                  <a:pt x="835" y="161"/>
                </a:lnTo>
                <a:lnTo>
                  <a:pt x="813" y="162"/>
                </a:lnTo>
                <a:lnTo>
                  <a:pt x="793" y="162"/>
                </a:lnTo>
                <a:lnTo>
                  <a:pt x="774" y="163"/>
                </a:lnTo>
                <a:lnTo>
                  <a:pt x="766" y="164"/>
                </a:lnTo>
                <a:lnTo>
                  <a:pt x="759" y="166"/>
                </a:lnTo>
                <a:lnTo>
                  <a:pt x="759" y="166"/>
                </a:lnTo>
                <a:lnTo>
                  <a:pt x="748" y="169"/>
                </a:lnTo>
                <a:lnTo>
                  <a:pt x="742" y="172"/>
                </a:lnTo>
                <a:lnTo>
                  <a:pt x="740" y="174"/>
                </a:lnTo>
                <a:lnTo>
                  <a:pt x="740" y="175"/>
                </a:lnTo>
                <a:lnTo>
                  <a:pt x="664" y="170"/>
                </a:lnTo>
                <a:lnTo>
                  <a:pt x="664" y="170"/>
                </a:lnTo>
                <a:lnTo>
                  <a:pt x="666" y="169"/>
                </a:lnTo>
                <a:lnTo>
                  <a:pt x="671" y="166"/>
                </a:lnTo>
                <a:lnTo>
                  <a:pt x="672" y="164"/>
                </a:lnTo>
                <a:lnTo>
                  <a:pt x="672" y="162"/>
                </a:lnTo>
                <a:lnTo>
                  <a:pt x="669" y="161"/>
                </a:lnTo>
                <a:lnTo>
                  <a:pt x="664" y="161"/>
                </a:lnTo>
                <a:lnTo>
                  <a:pt x="664" y="161"/>
                </a:lnTo>
                <a:lnTo>
                  <a:pt x="651" y="161"/>
                </a:lnTo>
                <a:lnTo>
                  <a:pt x="639" y="162"/>
                </a:lnTo>
                <a:lnTo>
                  <a:pt x="631" y="162"/>
                </a:lnTo>
                <a:lnTo>
                  <a:pt x="629" y="162"/>
                </a:lnTo>
                <a:lnTo>
                  <a:pt x="626" y="161"/>
                </a:lnTo>
                <a:lnTo>
                  <a:pt x="626" y="161"/>
                </a:lnTo>
                <a:lnTo>
                  <a:pt x="626" y="159"/>
                </a:lnTo>
                <a:lnTo>
                  <a:pt x="627" y="156"/>
                </a:lnTo>
                <a:lnTo>
                  <a:pt x="632" y="149"/>
                </a:lnTo>
                <a:lnTo>
                  <a:pt x="633" y="147"/>
                </a:lnTo>
                <a:lnTo>
                  <a:pt x="632" y="145"/>
                </a:lnTo>
                <a:lnTo>
                  <a:pt x="629" y="144"/>
                </a:lnTo>
                <a:lnTo>
                  <a:pt x="621" y="147"/>
                </a:lnTo>
                <a:lnTo>
                  <a:pt x="621" y="147"/>
                </a:lnTo>
                <a:lnTo>
                  <a:pt x="607" y="150"/>
                </a:lnTo>
                <a:lnTo>
                  <a:pt x="599" y="153"/>
                </a:lnTo>
                <a:lnTo>
                  <a:pt x="595" y="151"/>
                </a:lnTo>
                <a:lnTo>
                  <a:pt x="593" y="151"/>
                </a:lnTo>
                <a:lnTo>
                  <a:pt x="593" y="151"/>
                </a:lnTo>
                <a:lnTo>
                  <a:pt x="587" y="150"/>
                </a:lnTo>
                <a:lnTo>
                  <a:pt x="583" y="147"/>
                </a:lnTo>
                <a:lnTo>
                  <a:pt x="583" y="147"/>
                </a:lnTo>
                <a:lnTo>
                  <a:pt x="582" y="145"/>
                </a:lnTo>
                <a:lnTo>
                  <a:pt x="580" y="145"/>
                </a:lnTo>
                <a:lnTo>
                  <a:pt x="576" y="147"/>
                </a:lnTo>
                <a:lnTo>
                  <a:pt x="569" y="147"/>
                </a:lnTo>
                <a:lnTo>
                  <a:pt x="569" y="147"/>
                </a:lnTo>
                <a:lnTo>
                  <a:pt x="561" y="145"/>
                </a:lnTo>
                <a:lnTo>
                  <a:pt x="555" y="144"/>
                </a:lnTo>
                <a:lnTo>
                  <a:pt x="550" y="142"/>
                </a:lnTo>
                <a:lnTo>
                  <a:pt x="555" y="123"/>
                </a:lnTo>
                <a:lnTo>
                  <a:pt x="470" y="113"/>
                </a:lnTo>
                <a:lnTo>
                  <a:pt x="460" y="90"/>
                </a:lnTo>
                <a:lnTo>
                  <a:pt x="451" y="90"/>
                </a:lnTo>
                <a:lnTo>
                  <a:pt x="451" y="85"/>
                </a:lnTo>
                <a:lnTo>
                  <a:pt x="446" y="85"/>
                </a:lnTo>
                <a:lnTo>
                  <a:pt x="446" y="28"/>
                </a:lnTo>
                <a:lnTo>
                  <a:pt x="436" y="28"/>
                </a:lnTo>
                <a:lnTo>
                  <a:pt x="436" y="9"/>
                </a:lnTo>
                <a:lnTo>
                  <a:pt x="427" y="9"/>
                </a:lnTo>
                <a:lnTo>
                  <a:pt x="418" y="23"/>
                </a:lnTo>
                <a:lnTo>
                  <a:pt x="389" y="23"/>
                </a:lnTo>
                <a:lnTo>
                  <a:pt x="384" y="9"/>
                </a:lnTo>
                <a:lnTo>
                  <a:pt x="375" y="9"/>
                </a:lnTo>
                <a:lnTo>
                  <a:pt x="375" y="0"/>
                </a:lnTo>
                <a:lnTo>
                  <a:pt x="346" y="0"/>
                </a:lnTo>
                <a:lnTo>
                  <a:pt x="342" y="9"/>
                </a:lnTo>
                <a:lnTo>
                  <a:pt x="289" y="9"/>
                </a:lnTo>
                <a:lnTo>
                  <a:pt x="233" y="71"/>
                </a:lnTo>
                <a:lnTo>
                  <a:pt x="142" y="57"/>
                </a:lnTo>
                <a:lnTo>
                  <a:pt x="142" y="59"/>
                </a:lnTo>
                <a:lnTo>
                  <a:pt x="52" y="33"/>
                </a:lnTo>
                <a:lnTo>
                  <a:pt x="43" y="33"/>
                </a:lnTo>
                <a:lnTo>
                  <a:pt x="38" y="38"/>
                </a:lnTo>
                <a:lnTo>
                  <a:pt x="22" y="80"/>
                </a:lnTo>
                <a:lnTo>
                  <a:pt x="5" y="80"/>
                </a:lnTo>
                <a:lnTo>
                  <a:pt x="0" y="95"/>
                </a:lnTo>
                <a:lnTo>
                  <a:pt x="71" y="118"/>
                </a:lnTo>
                <a:lnTo>
                  <a:pt x="90" y="142"/>
                </a:lnTo>
                <a:lnTo>
                  <a:pt x="90" y="142"/>
                </a:lnTo>
                <a:lnTo>
                  <a:pt x="99" y="153"/>
                </a:lnTo>
                <a:lnTo>
                  <a:pt x="106" y="159"/>
                </a:lnTo>
                <a:lnTo>
                  <a:pt x="108" y="161"/>
                </a:lnTo>
                <a:lnTo>
                  <a:pt x="109" y="161"/>
                </a:lnTo>
                <a:lnTo>
                  <a:pt x="109" y="161"/>
                </a:lnTo>
                <a:lnTo>
                  <a:pt x="141" y="162"/>
                </a:lnTo>
                <a:lnTo>
                  <a:pt x="210" y="167"/>
                </a:lnTo>
                <a:lnTo>
                  <a:pt x="308" y="175"/>
                </a:lnTo>
                <a:lnTo>
                  <a:pt x="308" y="175"/>
                </a:lnTo>
                <a:lnTo>
                  <a:pt x="297" y="180"/>
                </a:lnTo>
                <a:lnTo>
                  <a:pt x="289" y="185"/>
                </a:lnTo>
                <a:lnTo>
                  <a:pt x="288" y="187"/>
                </a:lnTo>
                <a:lnTo>
                  <a:pt x="289" y="189"/>
                </a:lnTo>
                <a:lnTo>
                  <a:pt x="289" y="189"/>
                </a:lnTo>
                <a:close/>
                <a:moveTo>
                  <a:pt x="142" y="70"/>
                </a:moveTo>
                <a:lnTo>
                  <a:pt x="142" y="80"/>
                </a:lnTo>
                <a:lnTo>
                  <a:pt x="71" y="80"/>
                </a:lnTo>
                <a:lnTo>
                  <a:pt x="62" y="80"/>
                </a:lnTo>
                <a:lnTo>
                  <a:pt x="30" y="80"/>
                </a:lnTo>
                <a:lnTo>
                  <a:pt x="30" y="80"/>
                </a:lnTo>
                <a:lnTo>
                  <a:pt x="37" y="62"/>
                </a:lnTo>
                <a:lnTo>
                  <a:pt x="41" y="54"/>
                </a:lnTo>
                <a:lnTo>
                  <a:pt x="42" y="53"/>
                </a:lnTo>
                <a:lnTo>
                  <a:pt x="43" y="52"/>
                </a:lnTo>
                <a:lnTo>
                  <a:pt x="43" y="52"/>
                </a:lnTo>
                <a:lnTo>
                  <a:pt x="44" y="52"/>
                </a:lnTo>
                <a:lnTo>
                  <a:pt x="45" y="51"/>
                </a:lnTo>
                <a:lnTo>
                  <a:pt x="46" y="47"/>
                </a:lnTo>
                <a:lnTo>
                  <a:pt x="48" y="42"/>
                </a:lnTo>
                <a:lnTo>
                  <a:pt x="57" y="42"/>
                </a:lnTo>
                <a:lnTo>
                  <a:pt x="57" y="42"/>
                </a:lnTo>
                <a:lnTo>
                  <a:pt x="93" y="54"/>
                </a:lnTo>
                <a:lnTo>
                  <a:pt x="142" y="70"/>
                </a:lnTo>
                <a:lnTo>
                  <a:pt x="142" y="7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>
            <a:off x="7932854" y="1144418"/>
            <a:ext cx="1474671" cy="909175"/>
          </a:xfrm>
          <a:custGeom>
            <a:avLst/>
            <a:gdLst>
              <a:gd name="T0" fmla="*/ 1055 w 1077"/>
              <a:gd name="T1" fmla="*/ 189 h 664"/>
              <a:gd name="T2" fmla="*/ 785 w 1077"/>
              <a:gd name="T3" fmla="*/ 533 h 664"/>
              <a:gd name="T4" fmla="*/ 780 w 1077"/>
              <a:gd name="T5" fmla="*/ 540 h 664"/>
              <a:gd name="T6" fmla="*/ 765 w 1077"/>
              <a:gd name="T7" fmla="*/ 556 h 664"/>
              <a:gd name="T8" fmla="*/ 735 w 1077"/>
              <a:gd name="T9" fmla="*/ 575 h 664"/>
              <a:gd name="T10" fmla="*/ 689 w 1077"/>
              <a:gd name="T11" fmla="*/ 592 h 664"/>
              <a:gd name="T12" fmla="*/ 657 w 1077"/>
              <a:gd name="T13" fmla="*/ 601 h 664"/>
              <a:gd name="T14" fmla="*/ 581 w 1077"/>
              <a:gd name="T15" fmla="*/ 614 h 664"/>
              <a:gd name="T16" fmla="*/ 477 w 1077"/>
              <a:gd name="T17" fmla="*/ 626 h 664"/>
              <a:gd name="T18" fmla="*/ 449 w 1077"/>
              <a:gd name="T19" fmla="*/ 628 h 664"/>
              <a:gd name="T20" fmla="*/ 317 w 1077"/>
              <a:gd name="T21" fmla="*/ 659 h 664"/>
              <a:gd name="T22" fmla="*/ 289 w 1077"/>
              <a:gd name="T23" fmla="*/ 664 h 664"/>
              <a:gd name="T24" fmla="*/ 279 w 1077"/>
              <a:gd name="T25" fmla="*/ 656 h 664"/>
              <a:gd name="T26" fmla="*/ 238 w 1077"/>
              <a:gd name="T27" fmla="*/ 624 h 664"/>
              <a:gd name="T28" fmla="*/ 217 w 1077"/>
              <a:gd name="T29" fmla="*/ 622 h 664"/>
              <a:gd name="T30" fmla="*/ 167 w 1077"/>
              <a:gd name="T31" fmla="*/ 611 h 664"/>
              <a:gd name="T32" fmla="*/ 145 w 1077"/>
              <a:gd name="T33" fmla="*/ 604 h 664"/>
              <a:gd name="T34" fmla="*/ 122 w 1077"/>
              <a:gd name="T35" fmla="*/ 594 h 664"/>
              <a:gd name="T36" fmla="*/ 120 w 1077"/>
              <a:gd name="T37" fmla="*/ 591 h 664"/>
              <a:gd name="T38" fmla="*/ 74 w 1077"/>
              <a:gd name="T39" fmla="*/ 572 h 664"/>
              <a:gd name="T40" fmla="*/ 23 w 1077"/>
              <a:gd name="T41" fmla="*/ 547 h 664"/>
              <a:gd name="T42" fmla="*/ 13 w 1077"/>
              <a:gd name="T43" fmla="*/ 539 h 664"/>
              <a:gd name="T44" fmla="*/ 3 w 1077"/>
              <a:gd name="T45" fmla="*/ 525 h 664"/>
              <a:gd name="T46" fmla="*/ 0 w 1077"/>
              <a:gd name="T47" fmla="*/ 511 h 664"/>
              <a:gd name="T48" fmla="*/ 1 w 1077"/>
              <a:gd name="T49" fmla="*/ 500 h 664"/>
              <a:gd name="T50" fmla="*/ 8 w 1077"/>
              <a:gd name="T51" fmla="*/ 457 h 664"/>
              <a:gd name="T52" fmla="*/ 93 w 1077"/>
              <a:gd name="T53" fmla="*/ 402 h 664"/>
              <a:gd name="T54" fmla="*/ 101 w 1077"/>
              <a:gd name="T55" fmla="*/ 347 h 664"/>
              <a:gd name="T56" fmla="*/ 146 w 1077"/>
              <a:gd name="T57" fmla="*/ 262 h 664"/>
              <a:gd name="T58" fmla="*/ 116 w 1077"/>
              <a:gd name="T59" fmla="*/ 253 h 664"/>
              <a:gd name="T60" fmla="*/ 593 w 1077"/>
              <a:gd name="T61" fmla="*/ 55 h 664"/>
              <a:gd name="T62" fmla="*/ 605 w 1077"/>
              <a:gd name="T63" fmla="*/ 39 h 664"/>
              <a:gd name="T64" fmla="*/ 969 w 1077"/>
              <a:gd name="T65" fmla="*/ 13 h 664"/>
              <a:gd name="T66" fmla="*/ 1054 w 1077"/>
              <a:gd name="T67" fmla="*/ 13 h 664"/>
              <a:gd name="T68" fmla="*/ 1067 w 1077"/>
              <a:gd name="T69" fmla="*/ 16 h 664"/>
              <a:gd name="T70" fmla="*/ 1061 w 1077"/>
              <a:gd name="T71" fmla="*/ 27 h 664"/>
              <a:gd name="T72" fmla="*/ 1058 w 1077"/>
              <a:gd name="T73" fmla="*/ 34 h 664"/>
              <a:gd name="T74" fmla="*/ 1061 w 1077"/>
              <a:gd name="T75" fmla="*/ 91 h 664"/>
              <a:gd name="T76" fmla="*/ 1059 w 1077"/>
              <a:gd name="T77" fmla="*/ 96 h 664"/>
              <a:gd name="T78" fmla="*/ 1062 w 1077"/>
              <a:gd name="T79" fmla="*/ 129 h 664"/>
              <a:gd name="T80" fmla="*/ 1062 w 1077"/>
              <a:gd name="T81" fmla="*/ 123 h 664"/>
              <a:gd name="T82" fmla="*/ 1061 w 1077"/>
              <a:gd name="T83" fmla="*/ 121 h 664"/>
              <a:gd name="T84" fmla="*/ 1063 w 1077"/>
              <a:gd name="T85" fmla="*/ 118 h 664"/>
              <a:gd name="T86" fmla="*/ 1067 w 1077"/>
              <a:gd name="T87" fmla="*/ 117 h 664"/>
              <a:gd name="T88" fmla="*/ 1071 w 1077"/>
              <a:gd name="T89" fmla="*/ 119 h 664"/>
              <a:gd name="T90" fmla="*/ 1072 w 1077"/>
              <a:gd name="T91" fmla="*/ 121 h 664"/>
              <a:gd name="T92" fmla="*/ 1069 w 1077"/>
              <a:gd name="T93" fmla="*/ 123 h 664"/>
              <a:gd name="T94" fmla="*/ 1075 w 1077"/>
              <a:gd name="T95" fmla="*/ 129 h 664"/>
              <a:gd name="T96" fmla="*/ 1077 w 1077"/>
              <a:gd name="T97" fmla="*/ 138 h 664"/>
              <a:gd name="T98" fmla="*/ 1055 w 1077"/>
              <a:gd name="T99" fmla="*/ 167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077" h="664">
                <a:moveTo>
                  <a:pt x="1055" y="167"/>
                </a:moveTo>
                <a:lnTo>
                  <a:pt x="1055" y="189"/>
                </a:lnTo>
                <a:lnTo>
                  <a:pt x="794" y="535"/>
                </a:lnTo>
                <a:lnTo>
                  <a:pt x="785" y="533"/>
                </a:lnTo>
                <a:lnTo>
                  <a:pt x="785" y="533"/>
                </a:lnTo>
                <a:lnTo>
                  <a:pt x="780" y="540"/>
                </a:lnTo>
                <a:lnTo>
                  <a:pt x="774" y="546"/>
                </a:lnTo>
                <a:lnTo>
                  <a:pt x="765" y="556"/>
                </a:lnTo>
                <a:lnTo>
                  <a:pt x="752" y="565"/>
                </a:lnTo>
                <a:lnTo>
                  <a:pt x="735" y="575"/>
                </a:lnTo>
                <a:lnTo>
                  <a:pt x="714" y="584"/>
                </a:lnTo>
                <a:lnTo>
                  <a:pt x="689" y="592"/>
                </a:lnTo>
                <a:lnTo>
                  <a:pt x="689" y="592"/>
                </a:lnTo>
                <a:lnTo>
                  <a:pt x="657" y="601"/>
                </a:lnTo>
                <a:lnTo>
                  <a:pt x="620" y="607"/>
                </a:lnTo>
                <a:lnTo>
                  <a:pt x="581" y="614"/>
                </a:lnTo>
                <a:lnTo>
                  <a:pt x="542" y="618"/>
                </a:lnTo>
                <a:lnTo>
                  <a:pt x="477" y="626"/>
                </a:lnTo>
                <a:lnTo>
                  <a:pt x="449" y="628"/>
                </a:lnTo>
                <a:lnTo>
                  <a:pt x="449" y="628"/>
                </a:lnTo>
                <a:lnTo>
                  <a:pt x="371" y="647"/>
                </a:lnTo>
                <a:lnTo>
                  <a:pt x="317" y="659"/>
                </a:lnTo>
                <a:lnTo>
                  <a:pt x="298" y="662"/>
                </a:lnTo>
                <a:lnTo>
                  <a:pt x="289" y="664"/>
                </a:lnTo>
                <a:lnTo>
                  <a:pt x="289" y="664"/>
                </a:lnTo>
                <a:lnTo>
                  <a:pt x="279" y="656"/>
                </a:lnTo>
                <a:lnTo>
                  <a:pt x="262" y="643"/>
                </a:lnTo>
                <a:lnTo>
                  <a:pt x="238" y="624"/>
                </a:lnTo>
                <a:lnTo>
                  <a:pt x="238" y="624"/>
                </a:lnTo>
                <a:lnTo>
                  <a:pt x="217" y="622"/>
                </a:lnTo>
                <a:lnTo>
                  <a:pt x="195" y="617"/>
                </a:lnTo>
                <a:lnTo>
                  <a:pt x="167" y="611"/>
                </a:lnTo>
                <a:lnTo>
                  <a:pt x="167" y="611"/>
                </a:lnTo>
                <a:lnTo>
                  <a:pt x="145" y="604"/>
                </a:lnTo>
                <a:lnTo>
                  <a:pt x="129" y="598"/>
                </a:lnTo>
                <a:lnTo>
                  <a:pt x="122" y="594"/>
                </a:lnTo>
                <a:lnTo>
                  <a:pt x="120" y="591"/>
                </a:lnTo>
                <a:lnTo>
                  <a:pt x="120" y="591"/>
                </a:lnTo>
                <a:lnTo>
                  <a:pt x="106" y="585"/>
                </a:lnTo>
                <a:lnTo>
                  <a:pt x="74" y="572"/>
                </a:lnTo>
                <a:lnTo>
                  <a:pt x="38" y="556"/>
                </a:lnTo>
                <a:lnTo>
                  <a:pt x="23" y="547"/>
                </a:lnTo>
                <a:lnTo>
                  <a:pt x="13" y="539"/>
                </a:lnTo>
                <a:lnTo>
                  <a:pt x="13" y="539"/>
                </a:lnTo>
                <a:lnTo>
                  <a:pt x="7" y="533"/>
                </a:lnTo>
                <a:lnTo>
                  <a:pt x="3" y="525"/>
                </a:lnTo>
                <a:lnTo>
                  <a:pt x="1" y="518"/>
                </a:lnTo>
                <a:lnTo>
                  <a:pt x="0" y="511"/>
                </a:lnTo>
                <a:lnTo>
                  <a:pt x="0" y="505"/>
                </a:lnTo>
                <a:lnTo>
                  <a:pt x="1" y="500"/>
                </a:lnTo>
                <a:lnTo>
                  <a:pt x="3" y="496"/>
                </a:lnTo>
                <a:lnTo>
                  <a:pt x="8" y="457"/>
                </a:lnTo>
                <a:lnTo>
                  <a:pt x="43" y="424"/>
                </a:lnTo>
                <a:lnTo>
                  <a:pt x="93" y="402"/>
                </a:lnTo>
                <a:lnTo>
                  <a:pt x="93" y="347"/>
                </a:lnTo>
                <a:lnTo>
                  <a:pt x="101" y="347"/>
                </a:lnTo>
                <a:lnTo>
                  <a:pt x="146" y="321"/>
                </a:lnTo>
                <a:lnTo>
                  <a:pt x="146" y="262"/>
                </a:lnTo>
                <a:lnTo>
                  <a:pt x="109" y="262"/>
                </a:lnTo>
                <a:lnTo>
                  <a:pt x="116" y="253"/>
                </a:lnTo>
                <a:lnTo>
                  <a:pt x="581" y="53"/>
                </a:lnTo>
                <a:lnTo>
                  <a:pt x="593" y="55"/>
                </a:lnTo>
                <a:lnTo>
                  <a:pt x="607" y="49"/>
                </a:lnTo>
                <a:lnTo>
                  <a:pt x="605" y="39"/>
                </a:lnTo>
                <a:lnTo>
                  <a:pt x="700" y="0"/>
                </a:lnTo>
                <a:lnTo>
                  <a:pt x="969" y="13"/>
                </a:lnTo>
                <a:lnTo>
                  <a:pt x="978" y="6"/>
                </a:lnTo>
                <a:lnTo>
                  <a:pt x="1054" y="13"/>
                </a:lnTo>
                <a:lnTo>
                  <a:pt x="1062" y="16"/>
                </a:lnTo>
                <a:lnTo>
                  <a:pt x="1067" y="16"/>
                </a:lnTo>
                <a:lnTo>
                  <a:pt x="1067" y="21"/>
                </a:lnTo>
                <a:lnTo>
                  <a:pt x="1061" y="27"/>
                </a:lnTo>
                <a:lnTo>
                  <a:pt x="1061" y="30"/>
                </a:lnTo>
                <a:lnTo>
                  <a:pt x="1058" y="34"/>
                </a:lnTo>
                <a:lnTo>
                  <a:pt x="1058" y="91"/>
                </a:lnTo>
                <a:lnTo>
                  <a:pt x="1061" y="91"/>
                </a:lnTo>
                <a:lnTo>
                  <a:pt x="1061" y="93"/>
                </a:lnTo>
                <a:lnTo>
                  <a:pt x="1059" y="96"/>
                </a:lnTo>
                <a:lnTo>
                  <a:pt x="1059" y="128"/>
                </a:lnTo>
                <a:lnTo>
                  <a:pt x="1062" y="129"/>
                </a:lnTo>
                <a:lnTo>
                  <a:pt x="1062" y="123"/>
                </a:lnTo>
                <a:lnTo>
                  <a:pt x="1062" y="123"/>
                </a:lnTo>
                <a:lnTo>
                  <a:pt x="1062" y="122"/>
                </a:lnTo>
                <a:lnTo>
                  <a:pt x="1061" y="121"/>
                </a:lnTo>
                <a:lnTo>
                  <a:pt x="1061" y="121"/>
                </a:lnTo>
                <a:lnTo>
                  <a:pt x="1063" y="118"/>
                </a:lnTo>
                <a:lnTo>
                  <a:pt x="1067" y="117"/>
                </a:lnTo>
                <a:lnTo>
                  <a:pt x="1067" y="117"/>
                </a:lnTo>
                <a:lnTo>
                  <a:pt x="1071" y="118"/>
                </a:lnTo>
                <a:lnTo>
                  <a:pt x="1071" y="119"/>
                </a:lnTo>
                <a:lnTo>
                  <a:pt x="1072" y="121"/>
                </a:lnTo>
                <a:lnTo>
                  <a:pt x="1072" y="121"/>
                </a:lnTo>
                <a:lnTo>
                  <a:pt x="1069" y="122"/>
                </a:lnTo>
                <a:lnTo>
                  <a:pt x="1069" y="123"/>
                </a:lnTo>
                <a:lnTo>
                  <a:pt x="1069" y="129"/>
                </a:lnTo>
                <a:lnTo>
                  <a:pt x="1075" y="129"/>
                </a:lnTo>
                <a:lnTo>
                  <a:pt x="1077" y="134"/>
                </a:lnTo>
                <a:lnTo>
                  <a:pt x="1077" y="138"/>
                </a:lnTo>
                <a:lnTo>
                  <a:pt x="1058" y="162"/>
                </a:lnTo>
                <a:lnTo>
                  <a:pt x="1055" y="167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4116388" y="1444288"/>
            <a:ext cx="1682750" cy="454361"/>
          </a:xfrm>
          <a:custGeom>
            <a:avLst/>
            <a:gdLst>
              <a:gd name="T0" fmla="*/ 134 w 1774"/>
              <a:gd name="T1" fmla="*/ 230 h 479"/>
              <a:gd name="T2" fmla="*/ 101 w 1774"/>
              <a:gd name="T3" fmla="*/ 219 h 479"/>
              <a:gd name="T4" fmla="*/ 39 w 1774"/>
              <a:gd name="T5" fmla="*/ 226 h 479"/>
              <a:gd name="T6" fmla="*/ 6 w 1774"/>
              <a:gd name="T7" fmla="*/ 363 h 479"/>
              <a:gd name="T8" fmla="*/ 60 w 1774"/>
              <a:gd name="T9" fmla="*/ 443 h 479"/>
              <a:gd name="T10" fmla="*/ 125 w 1774"/>
              <a:gd name="T11" fmla="*/ 430 h 479"/>
              <a:gd name="T12" fmla="*/ 1109 w 1774"/>
              <a:gd name="T13" fmla="*/ 478 h 479"/>
              <a:gd name="T14" fmla="*/ 1396 w 1774"/>
              <a:gd name="T15" fmla="*/ 451 h 479"/>
              <a:gd name="T16" fmla="*/ 1591 w 1774"/>
              <a:gd name="T17" fmla="*/ 334 h 479"/>
              <a:gd name="T18" fmla="*/ 1667 w 1774"/>
              <a:gd name="T19" fmla="*/ 286 h 479"/>
              <a:gd name="T20" fmla="*/ 1765 w 1774"/>
              <a:gd name="T21" fmla="*/ 239 h 479"/>
              <a:gd name="T22" fmla="*/ 1720 w 1774"/>
              <a:gd name="T23" fmla="*/ 229 h 479"/>
              <a:gd name="T24" fmla="*/ 1739 w 1774"/>
              <a:gd name="T25" fmla="*/ 133 h 479"/>
              <a:gd name="T26" fmla="*/ 1404 w 1774"/>
              <a:gd name="T27" fmla="*/ 106 h 479"/>
              <a:gd name="T28" fmla="*/ 1186 w 1774"/>
              <a:gd name="T29" fmla="*/ 101 h 479"/>
              <a:gd name="T30" fmla="*/ 1074 w 1774"/>
              <a:gd name="T31" fmla="*/ 70 h 479"/>
              <a:gd name="T32" fmla="*/ 963 w 1774"/>
              <a:gd name="T33" fmla="*/ 34 h 479"/>
              <a:gd name="T34" fmla="*/ 945 w 1774"/>
              <a:gd name="T35" fmla="*/ 25 h 479"/>
              <a:gd name="T36" fmla="*/ 824 w 1774"/>
              <a:gd name="T37" fmla="*/ 12 h 479"/>
              <a:gd name="T38" fmla="*/ 764 w 1774"/>
              <a:gd name="T39" fmla="*/ 4 h 479"/>
              <a:gd name="T40" fmla="*/ 747 w 1774"/>
              <a:gd name="T41" fmla="*/ 3 h 479"/>
              <a:gd name="T42" fmla="*/ 714 w 1774"/>
              <a:gd name="T43" fmla="*/ 16 h 479"/>
              <a:gd name="T44" fmla="*/ 644 w 1774"/>
              <a:gd name="T45" fmla="*/ 5 h 479"/>
              <a:gd name="T46" fmla="*/ 599 w 1774"/>
              <a:gd name="T47" fmla="*/ 16 h 479"/>
              <a:gd name="T48" fmla="*/ 600 w 1774"/>
              <a:gd name="T49" fmla="*/ 27 h 479"/>
              <a:gd name="T50" fmla="*/ 645 w 1774"/>
              <a:gd name="T51" fmla="*/ 70 h 479"/>
              <a:gd name="T52" fmla="*/ 613 w 1774"/>
              <a:gd name="T53" fmla="*/ 79 h 479"/>
              <a:gd name="T54" fmla="*/ 544 w 1774"/>
              <a:gd name="T55" fmla="*/ 114 h 479"/>
              <a:gd name="T56" fmla="*/ 419 w 1774"/>
              <a:gd name="T57" fmla="*/ 138 h 479"/>
              <a:gd name="T58" fmla="*/ 426 w 1774"/>
              <a:gd name="T59" fmla="*/ 159 h 479"/>
              <a:gd name="T60" fmla="*/ 416 w 1774"/>
              <a:gd name="T61" fmla="*/ 178 h 479"/>
              <a:gd name="T62" fmla="*/ 465 w 1774"/>
              <a:gd name="T63" fmla="*/ 193 h 479"/>
              <a:gd name="T64" fmla="*/ 473 w 1774"/>
              <a:gd name="T65" fmla="*/ 216 h 479"/>
              <a:gd name="T66" fmla="*/ 1513 w 1774"/>
              <a:gd name="T67" fmla="*/ 210 h 479"/>
              <a:gd name="T68" fmla="*/ 1735 w 1774"/>
              <a:gd name="T69" fmla="*/ 139 h 479"/>
              <a:gd name="T70" fmla="*/ 1712 w 1774"/>
              <a:gd name="T71" fmla="*/ 230 h 479"/>
              <a:gd name="T72" fmla="*/ 1399 w 1774"/>
              <a:gd name="T73" fmla="*/ 114 h 479"/>
              <a:gd name="T74" fmla="*/ 1243 w 1774"/>
              <a:gd name="T75" fmla="*/ 187 h 479"/>
              <a:gd name="T76" fmla="*/ 1217 w 1774"/>
              <a:gd name="T77" fmla="*/ 107 h 479"/>
              <a:gd name="T78" fmla="*/ 587 w 1774"/>
              <a:gd name="T79" fmla="*/ 119 h 479"/>
              <a:gd name="T80" fmla="*/ 547 w 1774"/>
              <a:gd name="T81" fmla="*/ 124 h 479"/>
              <a:gd name="T82" fmla="*/ 625 w 1774"/>
              <a:gd name="T83" fmla="*/ 108 h 479"/>
              <a:gd name="T84" fmla="*/ 600 w 1774"/>
              <a:gd name="T85" fmla="*/ 161 h 479"/>
              <a:gd name="T86" fmla="*/ 626 w 1774"/>
              <a:gd name="T87" fmla="*/ 82 h 479"/>
              <a:gd name="T88" fmla="*/ 792 w 1774"/>
              <a:gd name="T89" fmla="*/ 121 h 479"/>
              <a:gd name="T90" fmla="*/ 805 w 1774"/>
              <a:gd name="T91" fmla="*/ 112 h 479"/>
              <a:gd name="T92" fmla="*/ 916 w 1774"/>
              <a:gd name="T93" fmla="*/ 166 h 479"/>
              <a:gd name="T94" fmla="*/ 964 w 1774"/>
              <a:gd name="T95" fmla="*/ 126 h 479"/>
              <a:gd name="T96" fmla="*/ 971 w 1774"/>
              <a:gd name="T97" fmla="*/ 133 h 479"/>
              <a:gd name="T98" fmla="*/ 925 w 1774"/>
              <a:gd name="T99" fmla="*/ 139 h 479"/>
              <a:gd name="T100" fmla="*/ 974 w 1774"/>
              <a:gd name="T101" fmla="*/ 112 h 479"/>
              <a:gd name="T102" fmla="*/ 993 w 1774"/>
              <a:gd name="T103" fmla="*/ 117 h 479"/>
              <a:gd name="T104" fmla="*/ 1008 w 1774"/>
              <a:gd name="T105" fmla="*/ 118 h 479"/>
              <a:gd name="T106" fmla="*/ 1029 w 1774"/>
              <a:gd name="T107" fmla="*/ 174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774" h="479">
                <a:moveTo>
                  <a:pt x="462" y="223"/>
                </a:moveTo>
                <a:lnTo>
                  <a:pt x="462" y="223"/>
                </a:lnTo>
                <a:lnTo>
                  <a:pt x="150" y="225"/>
                </a:lnTo>
                <a:lnTo>
                  <a:pt x="150" y="225"/>
                </a:lnTo>
                <a:lnTo>
                  <a:pt x="140" y="228"/>
                </a:lnTo>
                <a:lnTo>
                  <a:pt x="134" y="230"/>
                </a:lnTo>
                <a:lnTo>
                  <a:pt x="134" y="230"/>
                </a:lnTo>
                <a:lnTo>
                  <a:pt x="134" y="229"/>
                </a:lnTo>
                <a:lnTo>
                  <a:pt x="131" y="228"/>
                </a:lnTo>
                <a:lnTo>
                  <a:pt x="119" y="223"/>
                </a:lnTo>
                <a:lnTo>
                  <a:pt x="111" y="220"/>
                </a:lnTo>
                <a:lnTo>
                  <a:pt x="101" y="219"/>
                </a:lnTo>
                <a:lnTo>
                  <a:pt x="92" y="217"/>
                </a:lnTo>
                <a:lnTo>
                  <a:pt x="81" y="217"/>
                </a:lnTo>
                <a:lnTo>
                  <a:pt x="81" y="217"/>
                </a:lnTo>
                <a:lnTo>
                  <a:pt x="62" y="220"/>
                </a:lnTo>
                <a:lnTo>
                  <a:pt x="49" y="222"/>
                </a:lnTo>
                <a:lnTo>
                  <a:pt x="39" y="226"/>
                </a:lnTo>
                <a:lnTo>
                  <a:pt x="32" y="232"/>
                </a:lnTo>
                <a:lnTo>
                  <a:pt x="44" y="235"/>
                </a:lnTo>
                <a:lnTo>
                  <a:pt x="19" y="240"/>
                </a:lnTo>
                <a:lnTo>
                  <a:pt x="10" y="253"/>
                </a:lnTo>
                <a:lnTo>
                  <a:pt x="0" y="353"/>
                </a:lnTo>
                <a:lnTo>
                  <a:pt x="6" y="363"/>
                </a:lnTo>
                <a:lnTo>
                  <a:pt x="16" y="372"/>
                </a:lnTo>
                <a:lnTo>
                  <a:pt x="24" y="374"/>
                </a:lnTo>
                <a:lnTo>
                  <a:pt x="43" y="440"/>
                </a:lnTo>
                <a:lnTo>
                  <a:pt x="43" y="440"/>
                </a:lnTo>
                <a:lnTo>
                  <a:pt x="51" y="441"/>
                </a:lnTo>
                <a:lnTo>
                  <a:pt x="60" y="443"/>
                </a:lnTo>
                <a:lnTo>
                  <a:pt x="71" y="444"/>
                </a:lnTo>
                <a:lnTo>
                  <a:pt x="71" y="444"/>
                </a:lnTo>
                <a:lnTo>
                  <a:pt x="79" y="443"/>
                </a:lnTo>
                <a:lnTo>
                  <a:pt x="87" y="441"/>
                </a:lnTo>
                <a:lnTo>
                  <a:pt x="105" y="437"/>
                </a:lnTo>
                <a:lnTo>
                  <a:pt x="125" y="430"/>
                </a:lnTo>
                <a:lnTo>
                  <a:pt x="125" y="437"/>
                </a:lnTo>
                <a:lnTo>
                  <a:pt x="138" y="441"/>
                </a:lnTo>
                <a:lnTo>
                  <a:pt x="169" y="444"/>
                </a:lnTo>
                <a:lnTo>
                  <a:pt x="172" y="457"/>
                </a:lnTo>
                <a:lnTo>
                  <a:pt x="197" y="479"/>
                </a:lnTo>
                <a:lnTo>
                  <a:pt x="1109" y="478"/>
                </a:lnTo>
                <a:lnTo>
                  <a:pt x="1109" y="478"/>
                </a:lnTo>
                <a:lnTo>
                  <a:pt x="1225" y="465"/>
                </a:lnTo>
                <a:lnTo>
                  <a:pt x="1321" y="457"/>
                </a:lnTo>
                <a:lnTo>
                  <a:pt x="1362" y="453"/>
                </a:lnTo>
                <a:lnTo>
                  <a:pt x="1396" y="451"/>
                </a:lnTo>
                <a:lnTo>
                  <a:pt x="1396" y="451"/>
                </a:lnTo>
                <a:lnTo>
                  <a:pt x="1461" y="449"/>
                </a:lnTo>
                <a:lnTo>
                  <a:pt x="1472" y="447"/>
                </a:lnTo>
                <a:lnTo>
                  <a:pt x="1563" y="361"/>
                </a:lnTo>
                <a:lnTo>
                  <a:pt x="1563" y="361"/>
                </a:lnTo>
                <a:lnTo>
                  <a:pt x="1571" y="353"/>
                </a:lnTo>
                <a:lnTo>
                  <a:pt x="1591" y="334"/>
                </a:lnTo>
                <a:lnTo>
                  <a:pt x="1615" y="311"/>
                </a:lnTo>
                <a:lnTo>
                  <a:pt x="1627" y="303"/>
                </a:lnTo>
                <a:lnTo>
                  <a:pt x="1637" y="296"/>
                </a:lnTo>
                <a:lnTo>
                  <a:pt x="1637" y="296"/>
                </a:lnTo>
                <a:lnTo>
                  <a:pt x="1649" y="291"/>
                </a:lnTo>
                <a:lnTo>
                  <a:pt x="1667" y="286"/>
                </a:lnTo>
                <a:lnTo>
                  <a:pt x="1687" y="281"/>
                </a:lnTo>
                <a:lnTo>
                  <a:pt x="1709" y="278"/>
                </a:lnTo>
                <a:lnTo>
                  <a:pt x="1745" y="272"/>
                </a:lnTo>
                <a:lnTo>
                  <a:pt x="1761" y="270"/>
                </a:lnTo>
                <a:lnTo>
                  <a:pt x="1774" y="259"/>
                </a:lnTo>
                <a:lnTo>
                  <a:pt x="1765" y="239"/>
                </a:lnTo>
                <a:lnTo>
                  <a:pt x="1765" y="239"/>
                </a:lnTo>
                <a:lnTo>
                  <a:pt x="1751" y="235"/>
                </a:lnTo>
                <a:lnTo>
                  <a:pt x="1731" y="229"/>
                </a:lnTo>
                <a:lnTo>
                  <a:pt x="1731" y="229"/>
                </a:lnTo>
                <a:lnTo>
                  <a:pt x="1720" y="229"/>
                </a:lnTo>
                <a:lnTo>
                  <a:pt x="1720" y="229"/>
                </a:lnTo>
                <a:lnTo>
                  <a:pt x="1737" y="179"/>
                </a:lnTo>
                <a:lnTo>
                  <a:pt x="1745" y="156"/>
                </a:lnTo>
                <a:lnTo>
                  <a:pt x="1748" y="144"/>
                </a:lnTo>
                <a:lnTo>
                  <a:pt x="1748" y="144"/>
                </a:lnTo>
                <a:lnTo>
                  <a:pt x="1744" y="137"/>
                </a:lnTo>
                <a:lnTo>
                  <a:pt x="1739" y="133"/>
                </a:lnTo>
                <a:lnTo>
                  <a:pt x="1739" y="133"/>
                </a:lnTo>
                <a:lnTo>
                  <a:pt x="1628" y="131"/>
                </a:lnTo>
                <a:lnTo>
                  <a:pt x="1628" y="131"/>
                </a:lnTo>
                <a:lnTo>
                  <a:pt x="1594" y="129"/>
                </a:lnTo>
                <a:lnTo>
                  <a:pt x="1537" y="123"/>
                </a:lnTo>
                <a:lnTo>
                  <a:pt x="1404" y="106"/>
                </a:lnTo>
                <a:lnTo>
                  <a:pt x="1404" y="106"/>
                </a:lnTo>
                <a:lnTo>
                  <a:pt x="1375" y="102"/>
                </a:lnTo>
                <a:lnTo>
                  <a:pt x="1340" y="101"/>
                </a:lnTo>
                <a:lnTo>
                  <a:pt x="1302" y="100"/>
                </a:lnTo>
                <a:lnTo>
                  <a:pt x="1262" y="100"/>
                </a:lnTo>
                <a:lnTo>
                  <a:pt x="1186" y="101"/>
                </a:lnTo>
                <a:lnTo>
                  <a:pt x="1130" y="102"/>
                </a:lnTo>
                <a:lnTo>
                  <a:pt x="1130" y="102"/>
                </a:lnTo>
                <a:lnTo>
                  <a:pt x="1103" y="85"/>
                </a:lnTo>
                <a:lnTo>
                  <a:pt x="1091" y="79"/>
                </a:lnTo>
                <a:lnTo>
                  <a:pt x="1091" y="79"/>
                </a:lnTo>
                <a:lnTo>
                  <a:pt x="1074" y="70"/>
                </a:lnTo>
                <a:lnTo>
                  <a:pt x="1053" y="61"/>
                </a:lnTo>
                <a:lnTo>
                  <a:pt x="1023" y="50"/>
                </a:lnTo>
                <a:lnTo>
                  <a:pt x="1023" y="50"/>
                </a:lnTo>
                <a:lnTo>
                  <a:pt x="993" y="41"/>
                </a:lnTo>
                <a:lnTo>
                  <a:pt x="974" y="36"/>
                </a:lnTo>
                <a:lnTo>
                  <a:pt x="963" y="34"/>
                </a:lnTo>
                <a:lnTo>
                  <a:pt x="959" y="34"/>
                </a:lnTo>
                <a:lnTo>
                  <a:pt x="959" y="34"/>
                </a:lnTo>
                <a:lnTo>
                  <a:pt x="955" y="30"/>
                </a:lnTo>
                <a:lnTo>
                  <a:pt x="951" y="28"/>
                </a:lnTo>
                <a:lnTo>
                  <a:pt x="945" y="25"/>
                </a:lnTo>
                <a:lnTo>
                  <a:pt x="945" y="25"/>
                </a:lnTo>
                <a:lnTo>
                  <a:pt x="925" y="22"/>
                </a:lnTo>
                <a:lnTo>
                  <a:pt x="888" y="17"/>
                </a:lnTo>
                <a:lnTo>
                  <a:pt x="835" y="11"/>
                </a:lnTo>
                <a:lnTo>
                  <a:pt x="835" y="11"/>
                </a:lnTo>
                <a:lnTo>
                  <a:pt x="829" y="11"/>
                </a:lnTo>
                <a:lnTo>
                  <a:pt x="824" y="12"/>
                </a:lnTo>
                <a:lnTo>
                  <a:pt x="822" y="12"/>
                </a:lnTo>
                <a:lnTo>
                  <a:pt x="822" y="12"/>
                </a:lnTo>
                <a:lnTo>
                  <a:pt x="818" y="15"/>
                </a:lnTo>
                <a:lnTo>
                  <a:pt x="765" y="12"/>
                </a:lnTo>
                <a:lnTo>
                  <a:pt x="764" y="4"/>
                </a:lnTo>
                <a:lnTo>
                  <a:pt x="764" y="4"/>
                </a:lnTo>
                <a:lnTo>
                  <a:pt x="763" y="3"/>
                </a:lnTo>
                <a:lnTo>
                  <a:pt x="760" y="2"/>
                </a:lnTo>
                <a:lnTo>
                  <a:pt x="757" y="0"/>
                </a:lnTo>
                <a:lnTo>
                  <a:pt x="757" y="0"/>
                </a:lnTo>
                <a:lnTo>
                  <a:pt x="750" y="2"/>
                </a:lnTo>
                <a:lnTo>
                  <a:pt x="747" y="3"/>
                </a:lnTo>
                <a:lnTo>
                  <a:pt x="746" y="5"/>
                </a:lnTo>
                <a:lnTo>
                  <a:pt x="746" y="5"/>
                </a:lnTo>
                <a:lnTo>
                  <a:pt x="745" y="11"/>
                </a:lnTo>
                <a:lnTo>
                  <a:pt x="725" y="11"/>
                </a:lnTo>
                <a:lnTo>
                  <a:pt x="719" y="12"/>
                </a:lnTo>
                <a:lnTo>
                  <a:pt x="714" y="16"/>
                </a:lnTo>
                <a:lnTo>
                  <a:pt x="667" y="16"/>
                </a:lnTo>
                <a:lnTo>
                  <a:pt x="667" y="16"/>
                </a:lnTo>
                <a:lnTo>
                  <a:pt x="661" y="11"/>
                </a:lnTo>
                <a:lnTo>
                  <a:pt x="650" y="6"/>
                </a:lnTo>
                <a:lnTo>
                  <a:pt x="650" y="6"/>
                </a:lnTo>
                <a:lnTo>
                  <a:pt x="644" y="5"/>
                </a:lnTo>
                <a:lnTo>
                  <a:pt x="633" y="6"/>
                </a:lnTo>
                <a:lnTo>
                  <a:pt x="623" y="6"/>
                </a:lnTo>
                <a:lnTo>
                  <a:pt x="618" y="9"/>
                </a:lnTo>
                <a:lnTo>
                  <a:pt x="618" y="9"/>
                </a:lnTo>
                <a:lnTo>
                  <a:pt x="607" y="16"/>
                </a:lnTo>
                <a:lnTo>
                  <a:pt x="599" y="16"/>
                </a:lnTo>
                <a:lnTo>
                  <a:pt x="599" y="16"/>
                </a:lnTo>
                <a:lnTo>
                  <a:pt x="598" y="17"/>
                </a:lnTo>
                <a:lnTo>
                  <a:pt x="597" y="19"/>
                </a:lnTo>
                <a:lnTo>
                  <a:pt x="597" y="22"/>
                </a:lnTo>
                <a:lnTo>
                  <a:pt x="597" y="22"/>
                </a:lnTo>
                <a:lnTo>
                  <a:pt x="600" y="27"/>
                </a:lnTo>
                <a:lnTo>
                  <a:pt x="607" y="32"/>
                </a:lnTo>
                <a:lnTo>
                  <a:pt x="624" y="44"/>
                </a:lnTo>
                <a:lnTo>
                  <a:pt x="624" y="44"/>
                </a:lnTo>
                <a:lnTo>
                  <a:pt x="641" y="55"/>
                </a:lnTo>
                <a:lnTo>
                  <a:pt x="650" y="60"/>
                </a:lnTo>
                <a:lnTo>
                  <a:pt x="645" y="70"/>
                </a:lnTo>
                <a:lnTo>
                  <a:pt x="645" y="70"/>
                </a:lnTo>
                <a:lnTo>
                  <a:pt x="633" y="74"/>
                </a:lnTo>
                <a:lnTo>
                  <a:pt x="633" y="74"/>
                </a:lnTo>
                <a:lnTo>
                  <a:pt x="630" y="76"/>
                </a:lnTo>
                <a:lnTo>
                  <a:pt x="627" y="79"/>
                </a:lnTo>
                <a:lnTo>
                  <a:pt x="613" y="79"/>
                </a:lnTo>
                <a:lnTo>
                  <a:pt x="592" y="82"/>
                </a:lnTo>
                <a:lnTo>
                  <a:pt x="588" y="114"/>
                </a:lnTo>
                <a:lnTo>
                  <a:pt x="550" y="119"/>
                </a:lnTo>
                <a:lnTo>
                  <a:pt x="547" y="115"/>
                </a:lnTo>
                <a:lnTo>
                  <a:pt x="547" y="115"/>
                </a:lnTo>
                <a:lnTo>
                  <a:pt x="544" y="114"/>
                </a:lnTo>
                <a:lnTo>
                  <a:pt x="544" y="114"/>
                </a:lnTo>
                <a:lnTo>
                  <a:pt x="542" y="115"/>
                </a:lnTo>
                <a:lnTo>
                  <a:pt x="541" y="117"/>
                </a:lnTo>
                <a:lnTo>
                  <a:pt x="541" y="117"/>
                </a:lnTo>
                <a:lnTo>
                  <a:pt x="540" y="119"/>
                </a:lnTo>
                <a:lnTo>
                  <a:pt x="419" y="138"/>
                </a:lnTo>
                <a:lnTo>
                  <a:pt x="426" y="146"/>
                </a:lnTo>
                <a:lnTo>
                  <a:pt x="426" y="146"/>
                </a:lnTo>
                <a:lnTo>
                  <a:pt x="426" y="149"/>
                </a:lnTo>
                <a:lnTo>
                  <a:pt x="426" y="157"/>
                </a:lnTo>
                <a:lnTo>
                  <a:pt x="426" y="157"/>
                </a:lnTo>
                <a:lnTo>
                  <a:pt x="426" y="159"/>
                </a:lnTo>
                <a:lnTo>
                  <a:pt x="425" y="162"/>
                </a:lnTo>
                <a:lnTo>
                  <a:pt x="421" y="166"/>
                </a:lnTo>
                <a:lnTo>
                  <a:pt x="418" y="171"/>
                </a:lnTo>
                <a:lnTo>
                  <a:pt x="418" y="175"/>
                </a:lnTo>
                <a:lnTo>
                  <a:pt x="416" y="178"/>
                </a:lnTo>
                <a:lnTo>
                  <a:pt x="416" y="178"/>
                </a:lnTo>
                <a:lnTo>
                  <a:pt x="416" y="190"/>
                </a:lnTo>
                <a:lnTo>
                  <a:pt x="418" y="193"/>
                </a:lnTo>
                <a:lnTo>
                  <a:pt x="418" y="193"/>
                </a:lnTo>
                <a:lnTo>
                  <a:pt x="434" y="193"/>
                </a:lnTo>
                <a:lnTo>
                  <a:pt x="450" y="193"/>
                </a:lnTo>
                <a:lnTo>
                  <a:pt x="465" y="193"/>
                </a:lnTo>
                <a:lnTo>
                  <a:pt x="465" y="193"/>
                </a:lnTo>
                <a:lnTo>
                  <a:pt x="478" y="195"/>
                </a:lnTo>
                <a:lnTo>
                  <a:pt x="489" y="198"/>
                </a:lnTo>
                <a:lnTo>
                  <a:pt x="501" y="202"/>
                </a:lnTo>
                <a:lnTo>
                  <a:pt x="518" y="203"/>
                </a:lnTo>
                <a:lnTo>
                  <a:pt x="473" y="216"/>
                </a:lnTo>
                <a:lnTo>
                  <a:pt x="462" y="223"/>
                </a:lnTo>
                <a:close/>
                <a:moveTo>
                  <a:pt x="1712" y="230"/>
                </a:moveTo>
                <a:lnTo>
                  <a:pt x="1712" y="230"/>
                </a:lnTo>
                <a:lnTo>
                  <a:pt x="1677" y="234"/>
                </a:lnTo>
                <a:lnTo>
                  <a:pt x="1551" y="214"/>
                </a:lnTo>
                <a:lnTo>
                  <a:pt x="1513" y="210"/>
                </a:lnTo>
                <a:lnTo>
                  <a:pt x="1558" y="130"/>
                </a:lnTo>
                <a:lnTo>
                  <a:pt x="1558" y="130"/>
                </a:lnTo>
                <a:lnTo>
                  <a:pt x="1627" y="138"/>
                </a:lnTo>
                <a:lnTo>
                  <a:pt x="1731" y="139"/>
                </a:lnTo>
                <a:lnTo>
                  <a:pt x="1731" y="139"/>
                </a:lnTo>
                <a:lnTo>
                  <a:pt x="1735" y="139"/>
                </a:lnTo>
                <a:lnTo>
                  <a:pt x="1738" y="140"/>
                </a:lnTo>
                <a:lnTo>
                  <a:pt x="1741" y="142"/>
                </a:lnTo>
                <a:lnTo>
                  <a:pt x="1741" y="142"/>
                </a:lnTo>
                <a:lnTo>
                  <a:pt x="1741" y="146"/>
                </a:lnTo>
                <a:lnTo>
                  <a:pt x="1741" y="150"/>
                </a:lnTo>
                <a:lnTo>
                  <a:pt x="1712" y="230"/>
                </a:lnTo>
                <a:close/>
                <a:moveTo>
                  <a:pt x="1507" y="210"/>
                </a:moveTo>
                <a:lnTo>
                  <a:pt x="1300" y="191"/>
                </a:lnTo>
                <a:lnTo>
                  <a:pt x="1352" y="112"/>
                </a:lnTo>
                <a:lnTo>
                  <a:pt x="1352" y="112"/>
                </a:lnTo>
                <a:lnTo>
                  <a:pt x="1399" y="114"/>
                </a:lnTo>
                <a:lnTo>
                  <a:pt x="1399" y="114"/>
                </a:lnTo>
                <a:lnTo>
                  <a:pt x="1462" y="119"/>
                </a:lnTo>
                <a:lnTo>
                  <a:pt x="1551" y="129"/>
                </a:lnTo>
                <a:lnTo>
                  <a:pt x="1507" y="210"/>
                </a:lnTo>
                <a:close/>
                <a:moveTo>
                  <a:pt x="1291" y="190"/>
                </a:moveTo>
                <a:lnTo>
                  <a:pt x="1243" y="187"/>
                </a:lnTo>
                <a:lnTo>
                  <a:pt x="1243" y="187"/>
                </a:lnTo>
                <a:lnTo>
                  <a:pt x="1161" y="124"/>
                </a:lnTo>
                <a:lnTo>
                  <a:pt x="1161" y="124"/>
                </a:lnTo>
                <a:lnTo>
                  <a:pt x="1141" y="110"/>
                </a:lnTo>
                <a:lnTo>
                  <a:pt x="1141" y="110"/>
                </a:lnTo>
                <a:lnTo>
                  <a:pt x="1217" y="107"/>
                </a:lnTo>
                <a:lnTo>
                  <a:pt x="1217" y="107"/>
                </a:lnTo>
                <a:lnTo>
                  <a:pt x="1243" y="107"/>
                </a:lnTo>
                <a:lnTo>
                  <a:pt x="1276" y="108"/>
                </a:lnTo>
                <a:lnTo>
                  <a:pt x="1345" y="111"/>
                </a:lnTo>
                <a:lnTo>
                  <a:pt x="1291" y="190"/>
                </a:lnTo>
                <a:close/>
                <a:moveTo>
                  <a:pt x="547" y="124"/>
                </a:moveTo>
                <a:lnTo>
                  <a:pt x="587" y="119"/>
                </a:lnTo>
                <a:lnTo>
                  <a:pt x="587" y="119"/>
                </a:lnTo>
                <a:lnTo>
                  <a:pt x="579" y="202"/>
                </a:lnTo>
                <a:lnTo>
                  <a:pt x="579" y="202"/>
                </a:lnTo>
                <a:lnTo>
                  <a:pt x="562" y="202"/>
                </a:lnTo>
                <a:lnTo>
                  <a:pt x="546" y="202"/>
                </a:lnTo>
                <a:lnTo>
                  <a:pt x="547" y="124"/>
                </a:lnTo>
                <a:close/>
                <a:moveTo>
                  <a:pt x="607" y="108"/>
                </a:moveTo>
                <a:lnTo>
                  <a:pt x="607" y="108"/>
                </a:lnTo>
                <a:lnTo>
                  <a:pt x="617" y="108"/>
                </a:lnTo>
                <a:lnTo>
                  <a:pt x="623" y="108"/>
                </a:lnTo>
                <a:lnTo>
                  <a:pt x="625" y="108"/>
                </a:lnTo>
                <a:lnTo>
                  <a:pt x="625" y="108"/>
                </a:lnTo>
                <a:lnTo>
                  <a:pt x="619" y="117"/>
                </a:lnTo>
                <a:lnTo>
                  <a:pt x="612" y="131"/>
                </a:lnTo>
                <a:lnTo>
                  <a:pt x="612" y="131"/>
                </a:lnTo>
                <a:lnTo>
                  <a:pt x="605" y="149"/>
                </a:lnTo>
                <a:lnTo>
                  <a:pt x="600" y="161"/>
                </a:lnTo>
                <a:lnTo>
                  <a:pt x="600" y="161"/>
                </a:lnTo>
                <a:lnTo>
                  <a:pt x="607" y="108"/>
                </a:lnTo>
                <a:lnTo>
                  <a:pt x="607" y="108"/>
                </a:lnTo>
                <a:close/>
                <a:moveTo>
                  <a:pt x="601" y="85"/>
                </a:moveTo>
                <a:lnTo>
                  <a:pt x="601" y="85"/>
                </a:lnTo>
                <a:lnTo>
                  <a:pt x="603" y="82"/>
                </a:lnTo>
                <a:lnTo>
                  <a:pt x="626" y="82"/>
                </a:lnTo>
                <a:lnTo>
                  <a:pt x="624" y="88"/>
                </a:lnTo>
                <a:lnTo>
                  <a:pt x="601" y="85"/>
                </a:lnTo>
                <a:close/>
                <a:moveTo>
                  <a:pt x="842" y="112"/>
                </a:moveTo>
                <a:lnTo>
                  <a:pt x="837" y="175"/>
                </a:lnTo>
                <a:lnTo>
                  <a:pt x="763" y="174"/>
                </a:lnTo>
                <a:lnTo>
                  <a:pt x="792" y="121"/>
                </a:lnTo>
                <a:lnTo>
                  <a:pt x="792" y="121"/>
                </a:lnTo>
                <a:lnTo>
                  <a:pt x="795" y="118"/>
                </a:lnTo>
                <a:lnTo>
                  <a:pt x="797" y="115"/>
                </a:lnTo>
                <a:lnTo>
                  <a:pt x="802" y="113"/>
                </a:lnTo>
                <a:lnTo>
                  <a:pt x="802" y="113"/>
                </a:lnTo>
                <a:lnTo>
                  <a:pt x="805" y="112"/>
                </a:lnTo>
                <a:lnTo>
                  <a:pt x="809" y="111"/>
                </a:lnTo>
                <a:lnTo>
                  <a:pt x="812" y="111"/>
                </a:lnTo>
                <a:lnTo>
                  <a:pt x="842" y="112"/>
                </a:lnTo>
                <a:close/>
                <a:moveTo>
                  <a:pt x="850" y="112"/>
                </a:moveTo>
                <a:lnTo>
                  <a:pt x="916" y="113"/>
                </a:lnTo>
                <a:lnTo>
                  <a:pt x="916" y="166"/>
                </a:lnTo>
                <a:lnTo>
                  <a:pt x="847" y="166"/>
                </a:lnTo>
                <a:lnTo>
                  <a:pt x="850" y="112"/>
                </a:lnTo>
                <a:close/>
                <a:moveTo>
                  <a:pt x="925" y="113"/>
                </a:moveTo>
                <a:lnTo>
                  <a:pt x="964" y="112"/>
                </a:lnTo>
                <a:lnTo>
                  <a:pt x="969" y="127"/>
                </a:lnTo>
                <a:lnTo>
                  <a:pt x="964" y="126"/>
                </a:lnTo>
                <a:lnTo>
                  <a:pt x="962" y="123"/>
                </a:lnTo>
                <a:lnTo>
                  <a:pt x="958" y="123"/>
                </a:lnTo>
                <a:lnTo>
                  <a:pt x="958" y="136"/>
                </a:lnTo>
                <a:lnTo>
                  <a:pt x="963" y="136"/>
                </a:lnTo>
                <a:lnTo>
                  <a:pt x="965" y="133"/>
                </a:lnTo>
                <a:lnTo>
                  <a:pt x="971" y="133"/>
                </a:lnTo>
                <a:lnTo>
                  <a:pt x="980" y="166"/>
                </a:lnTo>
                <a:lnTo>
                  <a:pt x="980" y="166"/>
                </a:lnTo>
                <a:lnTo>
                  <a:pt x="952" y="166"/>
                </a:lnTo>
                <a:lnTo>
                  <a:pt x="925" y="166"/>
                </a:lnTo>
                <a:lnTo>
                  <a:pt x="925" y="166"/>
                </a:lnTo>
                <a:lnTo>
                  <a:pt x="925" y="139"/>
                </a:lnTo>
                <a:lnTo>
                  <a:pt x="925" y="113"/>
                </a:lnTo>
                <a:lnTo>
                  <a:pt x="925" y="113"/>
                </a:lnTo>
                <a:close/>
                <a:moveTo>
                  <a:pt x="925" y="166"/>
                </a:moveTo>
                <a:lnTo>
                  <a:pt x="925" y="166"/>
                </a:lnTo>
                <a:lnTo>
                  <a:pt x="925" y="166"/>
                </a:lnTo>
                <a:close/>
                <a:moveTo>
                  <a:pt x="974" y="112"/>
                </a:moveTo>
                <a:lnTo>
                  <a:pt x="996" y="111"/>
                </a:lnTo>
                <a:lnTo>
                  <a:pt x="996" y="111"/>
                </a:lnTo>
                <a:lnTo>
                  <a:pt x="995" y="112"/>
                </a:lnTo>
                <a:lnTo>
                  <a:pt x="994" y="114"/>
                </a:lnTo>
                <a:lnTo>
                  <a:pt x="994" y="114"/>
                </a:lnTo>
                <a:lnTo>
                  <a:pt x="993" y="117"/>
                </a:lnTo>
                <a:lnTo>
                  <a:pt x="994" y="118"/>
                </a:lnTo>
                <a:lnTo>
                  <a:pt x="996" y="119"/>
                </a:lnTo>
                <a:lnTo>
                  <a:pt x="1002" y="119"/>
                </a:lnTo>
                <a:lnTo>
                  <a:pt x="1002" y="119"/>
                </a:lnTo>
                <a:lnTo>
                  <a:pt x="1006" y="119"/>
                </a:lnTo>
                <a:lnTo>
                  <a:pt x="1008" y="118"/>
                </a:lnTo>
                <a:lnTo>
                  <a:pt x="1010" y="115"/>
                </a:lnTo>
                <a:lnTo>
                  <a:pt x="1012" y="113"/>
                </a:lnTo>
                <a:lnTo>
                  <a:pt x="1012" y="112"/>
                </a:lnTo>
                <a:lnTo>
                  <a:pt x="1029" y="126"/>
                </a:lnTo>
                <a:lnTo>
                  <a:pt x="1040" y="158"/>
                </a:lnTo>
                <a:lnTo>
                  <a:pt x="1029" y="174"/>
                </a:lnTo>
                <a:lnTo>
                  <a:pt x="988" y="174"/>
                </a:lnTo>
                <a:lnTo>
                  <a:pt x="974" y="11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1"/>
          <p:cNvSpPr>
            <a:spLocks noEditPoints="1"/>
          </p:cNvSpPr>
          <p:nvPr/>
        </p:nvSpPr>
        <p:spPr bwMode="auto">
          <a:xfrm>
            <a:off x="421738" y="4860183"/>
            <a:ext cx="1685925" cy="1054100"/>
          </a:xfrm>
          <a:custGeom>
            <a:avLst/>
            <a:gdLst>
              <a:gd name="T0" fmla="*/ 1047 w 1062"/>
              <a:gd name="T1" fmla="*/ 495 h 664"/>
              <a:gd name="T2" fmla="*/ 1062 w 1062"/>
              <a:gd name="T3" fmla="*/ 467 h 664"/>
              <a:gd name="T4" fmla="*/ 1056 w 1062"/>
              <a:gd name="T5" fmla="*/ 439 h 664"/>
              <a:gd name="T6" fmla="*/ 985 w 1062"/>
              <a:gd name="T7" fmla="*/ 425 h 664"/>
              <a:gd name="T8" fmla="*/ 965 w 1062"/>
              <a:gd name="T9" fmla="*/ 414 h 664"/>
              <a:gd name="T10" fmla="*/ 902 w 1062"/>
              <a:gd name="T11" fmla="*/ 362 h 664"/>
              <a:gd name="T12" fmla="*/ 915 w 1062"/>
              <a:gd name="T13" fmla="*/ 350 h 664"/>
              <a:gd name="T14" fmla="*/ 889 w 1062"/>
              <a:gd name="T15" fmla="*/ 337 h 664"/>
              <a:gd name="T16" fmla="*/ 798 w 1062"/>
              <a:gd name="T17" fmla="*/ 322 h 664"/>
              <a:gd name="T18" fmla="*/ 764 w 1062"/>
              <a:gd name="T19" fmla="*/ 278 h 664"/>
              <a:gd name="T20" fmla="*/ 654 w 1062"/>
              <a:gd name="T21" fmla="*/ 94 h 664"/>
              <a:gd name="T22" fmla="*/ 630 w 1062"/>
              <a:gd name="T23" fmla="*/ 82 h 664"/>
              <a:gd name="T24" fmla="*/ 646 w 1062"/>
              <a:gd name="T25" fmla="*/ 137 h 664"/>
              <a:gd name="T26" fmla="*/ 639 w 1062"/>
              <a:gd name="T27" fmla="*/ 150 h 664"/>
              <a:gd name="T28" fmla="*/ 633 w 1062"/>
              <a:gd name="T29" fmla="*/ 171 h 664"/>
              <a:gd name="T30" fmla="*/ 624 w 1062"/>
              <a:gd name="T31" fmla="*/ 228 h 664"/>
              <a:gd name="T32" fmla="*/ 599 w 1062"/>
              <a:gd name="T33" fmla="*/ 246 h 664"/>
              <a:gd name="T34" fmla="*/ 570 w 1062"/>
              <a:gd name="T35" fmla="*/ 236 h 664"/>
              <a:gd name="T36" fmla="*/ 553 w 1062"/>
              <a:gd name="T37" fmla="*/ 216 h 664"/>
              <a:gd name="T38" fmla="*/ 506 w 1062"/>
              <a:gd name="T39" fmla="*/ 240 h 664"/>
              <a:gd name="T40" fmla="*/ 494 w 1062"/>
              <a:gd name="T41" fmla="*/ 247 h 664"/>
              <a:gd name="T42" fmla="*/ 499 w 1062"/>
              <a:gd name="T43" fmla="*/ 271 h 664"/>
              <a:gd name="T44" fmla="*/ 475 w 1062"/>
              <a:gd name="T45" fmla="*/ 273 h 664"/>
              <a:gd name="T46" fmla="*/ 457 w 1062"/>
              <a:gd name="T47" fmla="*/ 277 h 664"/>
              <a:gd name="T48" fmla="*/ 438 w 1062"/>
              <a:gd name="T49" fmla="*/ 314 h 664"/>
              <a:gd name="T50" fmla="*/ 426 w 1062"/>
              <a:gd name="T51" fmla="*/ 305 h 664"/>
              <a:gd name="T52" fmla="*/ 406 w 1062"/>
              <a:gd name="T53" fmla="*/ 318 h 664"/>
              <a:gd name="T54" fmla="*/ 389 w 1062"/>
              <a:gd name="T55" fmla="*/ 312 h 664"/>
              <a:gd name="T56" fmla="*/ 382 w 1062"/>
              <a:gd name="T57" fmla="*/ 335 h 664"/>
              <a:gd name="T58" fmla="*/ 153 w 1062"/>
              <a:gd name="T59" fmla="*/ 440 h 664"/>
              <a:gd name="T60" fmla="*/ 122 w 1062"/>
              <a:gd name="T61" fmla="*/ 503 h 664"/>
              <a:gd name="T62" fmla="*/ 91 w 1062"/>
              <a:gd name="T63" fmla="*/ 501 h 664"/>
              <a:gd name="T64" fmla="*/ 75 w 1062"/>
              <a:gd name="T65" fmla="*/ 501 h 664"/>
              <a:gd name="T66" fmla="*/ 52 w 1062"/>
              <a:gd name="T67" fmla="*/ 488 h 664"/>
              <a:gd name="T68" fmla="*/ 35 w 1062"/>
              <a:gd name="T69" fmla="*/ 492 h 664"/>
              <a:gd name="T70" fmla="*/ 13 w 1062"/>
              <a:gd name="T71" fmla="*/ 491 h 664"/>
              <a:gd name="T72" fmla="*/ 0 w 1062"/>
              <a:gd name="T73" fmla="*/ 517 h 664"/>
              <a:gd name="T74" fmla="*/ 11 w 1062"/>
              <a:gd name="T75" fmla="*/ 540 h 664"/>
              <a:gd name="T76" fmla="*/ 33 w 1062"/>
              <a:gd name="T77" fmla="*/ 537 h 664"/>
              <a:gd name="T78" fmla="*/ 49 w 1062"/>
              <a:gd name="T79" fmla="*/ 553 h 664"/>
              <a:gd name="T80" fmla="*/ 74 w 1062"/>
              <a:gd name="T81" fmla="*/ 548 h 664"/>
              <a:gd name="T82" fmla="*/ 94 w 1062"/>
              <a:gd name="T83" fmla="*/ 569 h 664"/>
              <a:gd name="T84" fmla="*/ 129 w 1062"/>
              <a:gd name="T85" fmla="*/ 607 h 664"/>
              <a:gd name="T86" fmla="*/ 151 w 1062"/>
              <a:gd name="T87" fmla="*/ 652 h 664"/>
              <a:gd name="T88" fmla="*/ 140 w 1062"/>
              <a:gd name="T89" fmla="*/ 476 h 664"/>
              <a:gd name="T90" fmla="*/ 165 w 1062"/>
              <a:gd name="T91" fmla="*/ 444 h 664"/>
              <a:gd name="T92" fmla="*/ 361 w 1062"/>
              <a:gd name="T93" fmla="*/ 429 h 664"/>
              <a:gd name="T94" fmla="*/ 318 w 1062"/>
              <a:gd name="T95" fmla="*/ 440 h 664"/>
              <a:gd name="T96" fmla="*/ 305 w 1062"/>
              <a:gd name="T97" fmla="*/ 453 h 664"/>
              <a:gd name="T98" fmla="*/ 287 w 1062"/>
              <a:gd name="T99" fmla="*/ 464 h 664"/>
              <a:gd name="T100" fmla="*/ 276 w 1062"/>
              <a:gd name="T101" fmla="*/ 511 h 664"/>
              <a:gd name="T102" fmla="*/ 587 w 1062"/>
              <a:gd name="T103" fmla="*/ 266 h 664"/>
              <a:gd name="T104" fmla="*/ 554 w 1062"/>
              <a:gd name="T105" fmla="*/ 284 h 664"/>
              <a:gd name="T106" fmla="*/ 543 w 1062"/>
              <a:gd name="T107" fmla="*/ 272 h 664"/>
              <a:gd name="T108" fmla="*/ 534 w 1062"/>
              <a:gd name="T109" fmla="*/ 258 h 664"/>
              <a:gd name="T110" fmla="*/ 708 w 1062"/>
              <a:gd name="T111" fmla="*/ 134 h 664"/>
              <a:gd name="T112" fmla="*/ 745 w 1062"/>
              <a:gd name="T113" fmla="*/ 274 h 664"/>
              <a:gd name="T114" fmla="*/ 672 w 1062"/>
              <a:gd name="T115" fmla="*/ 145 h 664"/>
              <a:gd name="T116" fmla="*/ 679 w 1062"/>
              <a:gd name="T117" fmla="*/ 134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62" h="664">
                <a:moveTo>
                  <a:pt x="1031" y="552"/>
                </a:moveTo>
                <a:lnTo>
                  <a:pt x="1033" y="537"/>
                </a:lnTo>
                <a:lnTo>
                  <a:pt x="1036" y="534"/>
                </a:lnTo>
                <a:lnTo>
                  <a:pt x="1045" y="496"/>
                </a:lnTo>
                <a:lnTo>
                  <a:pt x="1045" y="496"/>
                </a:lnTo>
                <a:lnTo>
                  <a:pt x="1047" y="495"/>
                </a:lnTo>
                <a:lnTo>
                  <a:pt x="1052" y="490"/>
                </a:lnTo>
                <a:lnTo>
                  <a:pt x="1052" y="490"/>
                </a:lnTo>
                <a:lnTo>
                  <a:pt x="1055" y="486"/>
                </a:lnTo>
                <a:lnTo>
                  <a:pt x="1058" y="482"/>
                </a:lnTo>
                <a:lnTo>
                  <a:pt x="1062" y="467"/>
                </a:lnTo>
                <a:lnTo>
                  <a:pt x="1062" y="467"/>
                </a:lnTo>
                <a:lnTo>
                  <a:pt x="1062" y="463"/>
                </a:lnTo>
                <a:lnTo>
                  <a:pt x="1062" y="460"/>
                </a:lnTo>
                <a:lnTo>
                  <a:pt x="1060" y="454"/>
                </a:lnTo>
                <a:lnTo>
                  <a:pt x="1058" y="451"/>
                </a:lnTo>
                <a:lnTo>
                  <a:pt x="1056" y="450"/>
                </a:lnTo>
                <a:lnTo>
                  <a:pt x="1056" y="439"/>
                </a:lnTo>
                <a:lnTo>
                  <a:pt x="1056" y="431"/>
                </a:lnTo>
                <a:lnTo>
                  <a:pt x="1029" y="431"/>
                </a:lnTo>
                <a:lnTo>
                  <a:pt x="1017" y="440"/>
                </a:lnTo>
                <a:lnTo>
                  <a:pt x="985" y="440"/>
                </a:lnTo>
                <a:lnTo>
                  <a:pt x="985" y="425"/>
                </a:lnTo>
                <a:lnTo>
                  <a:pt x="985" y="425"/>
                </a:lnTo>
                <a:lnTo>
                  <a:pt x="979" y="419"/>
                </a:lnTo>
                <a:lnTo>
                  <a:pt x="976" y="415"/>
                </a:lnTo>
                <a:lnTo>
                  <a:pt x="973" y="414"/>
                </a:lnTo>
                <a:lnTo>
                  <a:pt x="973" y="414"/>
                </a:lnTo>
                <a:lnTo>
                  <a:pt x="969" y="414"/>
                </a:lnTo>
                <a:lnTo>
                  <a:pt x="965" y="414"/>
                </a:lnTo>
                <a:lnTo>
                  <a:pt x="958" y="434"/>
                </a:lnTo>
                <a:lnTo>
                  <a:pt x="918" y="434"/>
                </a:lnTo>
                <a:lnTo>
                  <a:pt x="918" y="409"/>
                </a:lnTo>
                <a:lnTo>
                  <a:pt x="902" y="405"/>
                </a:lnTo>
                <a:lnTo>
                  <a:pt x="902" y="362"/>
                </a:lnTo>
                <a:lnTo>
                  <a:pt x="902" y="362"/>
                </a:lnTo>
                <a:lnTo>
                  <a:pt x="905" y="362"/>
                </a:lnTo>
                <a:lnTo>
                  <a:pt x="908" y="359"/>
                </a:lnTo>
                <a:lnTo>
                  <a:pt x="913" y="357"/>
                </a:lnTo>
                <a:lnTo>
                  <a:pt x="914" y="354"/>
                </a:lnTo>
                <a:lnTo>
                  <a:pt x="915" y="350"/>
                </a:lnTo>
                <a:lnTo>
                  <a:pt x="915" y="350"/>
                </a:lnTo>
                <a:lnTo>
                  <a:pt x="915" y="346"/>
                </a:lnTo>
                <a:lnTo>
                  <a:pt x="912" y="344"/>
                </a:lnTo>
                <a:lnTo>
                  <a:pt x="908" y="342"/>
                </a:lnTo>
                <a:lnTo>
                  <a:pt x="902" y="339"/>
                </a:lnTo>
                <a:lnTo>
                  <a:pt x="893" y="338"/>
                </a:lnTo>
                <a:lnTo>
                  <a:pt x="889" y="337"/>
                </a:lnTo>
                <a:lnTo>
                  <a:pt x="818" y="330"/>
                </a:lnTo>
                <a:lnTo>
                  <a:pt x="813" y="318"/>
                </a:lnTo>
                <a:lnTo>
                  <a:pt x="806" y="310"/>
                </a:lnTo>
                <a:lnTo>
                  <a:pt x="806" y="306"/>
                </a:lnTo>
                <a:lnTo>
                  <a:pt x="798" y="306"/>
                </a:lnTo>
                <a:lnTo>
                  <a:pt x="798" y="322"/>
                </a:lnTo>
                <a:lnTo>
                  <a:pt x="788" y="331"/>
                </a:lnTo>
                <a:lnTo>
                  <a:pt x="751" y="331"/>
                </a:lnTo>
                <a:lnTo>
                  <a:pt x="751" y="318"/>
                </a:lnTo>
                <a:lnTo>
                  <a:pt x="773" y="318"/>
                </a:lnTo>
                <a:lnTo>
                  <a:pt x="773" y="278"/>
                </a:lnTo>
                <a:lnTo>
                  <a:pt x="764" y="278"/>
                </a:lnTo>
                <a:lnTo>
                  <a:pt x="722" y="138"/>
                </a:lnTo>
                <a:lnTo>
                  <a:pt x="717" y="131"/>
                </a:lnTo>
                <a:lnTo>
                  <a:pt x="713" y="127"/>
                </a:lnTo>
                <a:lnTo>
                  <a:pt x="662" y="127"/>
                </a:lnTo>
                <a:lnTo>
                  <a:pt x="654" y="119"/>
                </a:lnTo>
                <a:lnTo>
                  <a:pt x="654" y="94"/>
                </a:lnTo>
                <a:lnTo>
                  <a:pt x="657" y="90"/>
                </a:lnTo>
                <a:lnTo>
                  <a:pt x="657" y="0"/>
                </a:lnTo>
                <a:lnTo>
                  <a:pt x="651" y="0"/>
                </a:lnTo>
                <a:lnTo>
                  <a:pt x="651" y="69"/>
                </a:lnTo>
                <a:lnTo>
                  <a:pt x="645" y="82"/>
                </a:lnTo>
                <a:lnTo>
                  <a:pt x="630" y="82"/>
                </a:lnTo>
                <a:lnTo>
                  <a:pt x="630" y="94"/>
                </a:lnTo>
                <a:lnTo>
                  <a:pt x="641" y="94"/>
                </a:lnTo>
                <a:lnTo>
                  <a:pt x="641" y="122"/>
                </a:lnTo>
                <a:lnTo>
                  <a:pt x="627" y="127"/>
                </a:lnTo>
                <a:lnTo>
                  <a:pt x="627" y="137"/>
                </a:lnTo>
                <a:lnTo>
                  <a:pt x="646" y="137"/>
                </a:lnTo>
                <a:lnTo>
                  <a:pt x="646" y="140"/>
                </a:lnTo>
                <a:lnTo>
                  <a:pt x="646" y="140"/>
                </a:lnTo>
                <a:lnTo>
                  <a:pt x="643" y="141"/>
                </a:lnTo>
                <a:lnTo>
                  <a:pt x="640" y="145"/>
                </a:lnTo>
                <a:lnTo>
                  <a:pt x="639" y="150"/>
                </a:lnTo>
                <a:lnTo>
                  <a:pt x="639" y="150"/>
                </a:lnTo>
                <a:lnTo>
                  <a:pt x="639" y="152"/>
                </a:lnTo>
                <a:lnTo>
                  <a:pt x="640" y="154"/>
                </a:lnTo>
                <a:lnTo>
                  <a:pt x="644" y="159"/>
                </a:lnTo>
                <a:lnTo>
                  <a:pt x="649" y="163"/>
                </a:lnTo>
                <a:lnTo>
                  <a:pt x="649" y="171"/>
                </a:lnTo>
                <a:lnTo>
                  <a:pt x="633" y="171"/>
                </a:lnTo>
                <a:lnTo>
                  <a:pt x="627" y="171"/>
                </a:lnTo>
                <a:lnTo>
                  <a:pt x="627" y="182"/>
                </a:lnTo>
                <a:lnTo>
                  <a:pt x="631" y="182"/>
                </a:lnTo>
                <a:lnTo>
                  <a:pt x="631" y="216"/>
                </a:lnTo>
                <a:lnTo>
                  <a:pt x="624" y="216"/>
                </a:lnTo>
                <a:lnTo>
                  <a:pt x="624" y="228"/>
                </a:lnTo>
                <a:lnTo>
                  <a:pt x="636" y="228"/>
                </a:lnTo>
                <a:lnTo>
                  <a:pt x="636" y="275"/>
                </a:lnTo>
                <a:lnTo>
                  <a:pt x="624" y="275"/>
                </a:lnTo>
                <a:lnTo>
                  <a:pt x="624" y="271"/>
                </a:lnTo>
                <a:lnTo>
                  <a:pt x="599" y="271"/>
                </a:lnTo>
                <a:lnTo>
                  <a:pt x="599" y="246"/>
                </a:lnTo>
                <a:lnTo>
                  <a:pt x="608" y="246"/>
                </a:lnTo>
                <a:lnTo>
                  <a:pt x="608" y="236"/>
                </a:lnTo>
                <a:lnTo>
                  <a:pt x="608" y="236"/>
                </a:lnTo>
                <a:lnTo>
                  <a:pt x="590" y="236"/>
                </a:lnTo>
                <a:lnTo>
                  <a:pt x="577" y="236"/>
                </a:lnTo>
                <a:lnTo>
                  <a:pt x="570" y="236"/>
                </a:lnTo>
                <a:lnTo>
                  <a:pt x="570" y="236"/>
                </a:lnTo>
                <a:lnTo>
                  <a:pt x="566" y="231"/>
                </a:lnTo>
                <a:lnTo>
                  <a:pt x="561" y="226"/>
                </a:lnTo>
                <a:lnTo>
                  <a:pt x="556" y="218"/>
                </a:lnTo>
                <a:lnTo>
                  <a:pt x="554" y="217"/>
                </a:lnTo>
                <a:lnTo>
                  <a:pt x="553" y="216"/>
                </a:lnTo>
                <a:lnTo>
                  <a:pt x="553" y="216"/>
                </a:lnTo>
                <a:lnTo>
                  <a:pt x="550" y="218"/>
                </a:lnTo>
                <a:lnTo>
                  <a:pt x="549" y="221"/>
                </a:lnTo>
                <a:lnTo>
                  <a:pt x="549" y="224"/>
                </a:lnTo>
                <a:lnTo>
                  <a:pt x="550" y="241"/>
                </a:lnTo>
                <a:lnTo>
                  <a:pt x="506" y="240"/>
                </a:lnTo>
                <a:lnTo>
                  <a:pt x="506" y="240"/>
                </a:lnTo>
                <a:lnTo>
                  <a:pt x="500" y="241"/>
                </a:lnTo>
                <a:lnTo>
                  <a:pt x="497" y="243"/>
                </a:lnTo>
                <a:lnTo>
                  <a:pt x="496" y="246"/>
                </a:lnTo>
                <a:lnTo>
                  <a:pt x="494" y="247"/>
                </a:lnTo>
                <a:lnTo>
                  <a:pt x="494" y="247"/>
                </a:lnTo>
                <a:lnTo>
                  <a:pt x="496" y="249"/>
                </a:lnTo>
                <a:lnTo>
                  <a:pt x="498" y="250"/>
                </a:lnTo>
                <a:lnTo>
                  <a:pt x="503" y="252"/>
                </a:lnTo>
                <a:lnTo>
                  <a:pt x="510" y="253"/>
                </a:lnTo>
                <a:lnTo>
                  <a:pt x="510" y="256"/>
                </a:lnTo>
                <a:lnTo>
                  <a:pt x="499" y="271"/>
                </a:lnTo>
                <a:lnTo>
                  <a:pt x="487" y="271"/>
                </a:lnTo>
                <a:lnTo>
                  <a:pt x="487" y="275"/>
                </a:lnTo>
                <a:lnTo>
                  <a:pt x="478" y="275"/>
                </a:lnTo>
                <a:lnTo>
                  <a:pt x="478" y="275"/>
                </a:lnTo>
                <a:lnTo>
                  <a:pt x="477" y="275"/>
                </a:lnTo>
                <a:lnTo>
                  <a:pt x="475" y="273"/>
                </a:lnTo>
                <a:lnTo>
                  <a:pt x="472" y="271"/>
                </a:lnTo>
                <a:lnTo>
                  <a:pt x="466" y="271"/>
                </a:lnTo>
                <a:lnTo>
                  <a:pt x="466" y="271"/>
                </a:lnTo>
                <a:lnTo>
                  <a:pt x="462" y="271"/>
                </a:lnTo>
                <a:lnTo>
                  <a:pt x="459" y="273"/>
                </a:lnTo>
                <a:lnTo>
                  <a:pt x="457" y="277"/>
                </a:lnTo>
                <a:lnTo>
                  <a:pt x="454" y="280"/>
                </a:lnTo>
                <a:lnTo>
                  <a:pt x="451" y="287"/>
                </a:lnTo>
                <a:lnTo>
                  <a:pt x="448" y="291"/>
                </a:lnTo>
                <a:lnTo>
                  <a:pt x="448" y="314"/>
                </a:lnTo>
                <a:lnTo>
                  <a:pt x="438" y="314"/>
                </a:lnTo>
                <a:lnTo>
                  <a:pt x="438" y="314"/>
                </a:lnTo>
                <a:lnTo>
                  <a:pt x="435" y="310"/>
                </a:lnTo>
                <a:lnTo>
                  <a:pt x="432" y="306"/>
                </a:lnTo>
                <a:lnTo>
                  <a:pt x="430" y="305"/>
                </a:lnTo>
                <a:lnTo>
                  <a:pt x="428" y="305"/>
                </a:lnTo>
                <a:lnTo>
                  <a:pt x="428" y="305"/>
                </a:lnTo>
                <a:lnTo>
                  <a:pt x="426" y="305"/>
                </a:lnTo>
                <a:lnTo>
                  <a:pt x="423" y="306"/>
                </a:lnTo>
                <a:lnTo>
                  <a:pt x="422" y="310"/>
                </a:lnTo>
                <a:lnTo>
                  <a:pt x="422" y="316"/>
                </a:lnTo>
                <a:lnTo>
                  <a:pt x="407" y="320"/>
                </a:lnTo>
                <a:lnTo>
                  <a:pt x="407" y="320"/>
                </a:lnTo>
                <a:lnTo>
                  <a:pt x="406" y="318"/>
                </a:lnTo>
                <a:lnTo>
                  <a:pt x="403" y="314"/>
                </a:lnTo>
                <a:lnTo>
                  <a:pt x="401" y="313"/>
                </a:lnTo>
                <a:lnTo>
                  <a:pt x="397" y="312"/>
                </a:lnTo>
                <a:lnTo>
                  <a:pt x="394" y="312"/>
                </a:lnTo>
                <a:lnTo>
                  <a:pt x="389" y="312"/>
                </a:lnTo>
                <a:lnTo>
                  <a:pt x="389" y="312"/>
                </a:lnTo>
                <a:lnTo>
                  <a:pt x="385" y="314"/>
                </a:lnTo>
                <a:lnTo>
                  <a:pt x="382" y="317"/>
                </a:lnTo>
                <a:lnTo>
                  <a:pt x="381" y="320"/>
                </a:lnTo>
                <a:lnTo>
                  <a:pt x="381" y="325"/>
                </a:lnTo>
                <a:lnTo>
                  <a:pt x="381" y="332"/>
                </a:lnTo>
                <a:lnTo>
                  <a:pt x="382" y="335"/>
                </a:lnTo>
                <a:lnTo>
                  <a:pt x="374" y="344"/>
                </a:lnTo>
                <a:lnTo>
                  <a:pt x="363" y="414"/>
                </a:lnTo>
                <a:lnTo>
                  <a:pt x="363" y="414"/>
                </a:lnTo>
                <a:lnTo>
                  <a:pt x="260" y="426"/>
                </a:lnTo>
                <a:lnTo>
                  <a:pt x="187" y="435"/>
                </a:lnTo>
                <a:lnTo>
                  <a:pt x="153" y="440"/>
                </a:lnTo>
                <a:lnTo>
                  <a:pt x="153" y="440"/>
                </a:lnTo>
                <a:lnTo>
                  <a:pt x="151" y="444"/>
                </a:lnTo>
                <a:lnTo>
                  <a:pt x="146" y="451"/>
                </a:lnTo>
                <a:lnTo>
                  <a:pt x="135" y="472"/>
                </a:lnTo>
                <a:lnTo>
                  <a:pt x="122" y="503"/>
                </a:lnTo>
                <a:lnTo>
                  <a:pt x="122" y="503"/>
                </a:lnTo>
                <a:lnTo>
                  <a:pt x="115" y="502"/>
                </a:lnTo>
                <a:lnTo>
                  <a:pt x="108" y="501"/>
                </a:lnTo>
                <a:lnTo>
                  <a:pt x="99" y="499"/>
                </a:lnTo>
                <a:lnTo>
                  <a:pt x="99" y="499"/>
                </a:lnTo>
                <a:lnTo>
                  <a:pt x="95" y="501"/>
                </a:lnTo>
                <a:lnTo>
                  <a:pt x="91" y="501"/>
                </a:lnTo>
                <a:lnTo>
                  <a:pt x="85" y="504"/>
                </a:lnTo>
                <a:lnTo>
                  <a:pt x="81" y="508"/>
                </a:lnTo>
                <a:lnTo>
                  <a:pt x="80" y="509"/>
                </a:lnTo>
                <a:lnTo>
                  <a:pt x="80" y="509"/>
                </a:lnTo>
                <a:lnTo>
                  <a:pt x="78" y="506"/>
                </a:lnTo>
                <a:lnTo>
                  <a:pt x="75" y="501"/>
                </a:lnTo>
                <a:lnTo>
                  <a:pt x="69" y="493"/>
                </a:lnTo>
                <a:lnTo>
                  <a:pt x="65" y="491"/>
                </a:lnTo>
                <a:lnTo>
                  <a:pt x="61" y="489"/>
                </a:lnTo>
                <a:lnTo>
                  <a:pt x="61" y="489"/>
                </a:lnTo>
                <a:lnTo>
                  <a:pt x="56" y="488"/>
                </a:lnTo>
                <a:lnTo>
                  <a:pt x="52" y="488"/>
                </a:lnTo>
                <a:lnTo>
                  <a:pt x="48" y="489"/>
                </a:lnTo>
                <a:lnTo>
                  <a:pt x="44" y="490"/>
                </a:lnTo>
                <a:lnTo>
                  <a:pt x="38" y="493"/>
                </a:lnTo>
                <a:lnTo>
                  <a:pt x="36" y="496"/>
                </a:lnTo>
                <a:lnTo>
                  <a:pt x="36" y="496"/>
                </a:lnTo>
                <a:lnTo>
                  <a:pt x="35" y="492"/>
                </a:lnTo>
                <a:lnTo>
                  <a:pt x="33" y="490"/>
                </a:lnTo>
                <a:lnTo>
                  <a:pt x="32" y="489"/>
                </a:lnTo>
                <a:lnTo>
                  <a:pt x="32" y="489"/>
                </a:lnTo>
                <a:lnTo>
                  <a:pt x="26" y="488"/>
                </a:lnTo>
                <a:lnTo>
                  <a:pt x="18" y="489"/>
                </a:lnTo>
                <a:lnTo>
                  <a:pt x="13" y="491"/>
                </a:lnTo>
                <a:lnTo>
                  <a:pt x="8" y="493"/>
                </a:lnTo>
                <a:lnTo>
                  <a:pt x="5" y="497"/>
                </a:lnTo>
                <a:lnTo>
                  <a:pt x="2" y="502"/>
                </a:lnTo>
                <a:lnTo>
                  <a:pt x="2" y="502"/>
                </a:lnTo>
                <a:lnTo>
                  <a:pt x="0" y="512"/>
                </a:lnTo>
                <a:lnTo>
                  <a:pt x="0" y="517"/>
                </a:lnTo>
                <a:lnTo>
                  <a:pt x="0" y="523"/>
                </a:lnTo>
                <a:lnTo>
                  <a:pt x="1" y="528"/>
                </a:lnTo>
                <a:lnTo>
                  <a:pt x="4" y="533"/>
                </a:lnTo>
                <a:lnTo>
                  <a:pt x="6" y="536"/>
                </a:lnTo>
                <a:lnTo>
                  <a:pt x="11" y="540"/>
                </a:lnTo>
                <a:lnTo>
                  <a:pt x="11" y="540"/>
                </a:lnTo>
                <a:lnTo>
                  <a:pt x="16" y="542"/>
                </a:lnTo>
                <a:lnTo>
                  <a:pt x="20" y="543"/>
                </a:lnTo>
                <a:lnTo>
                  <a:pt x="24" y="542"/>
                </a:lnTo>
                <a:lnTo>
                  <a:pt x="27" y="542"/>
                </a:lnTo>
                <a:lnTo>
                  <a:pt x="32" y="540"/>
                </a:lnTo>
                <a:lnTo>
                  <a:pt x="33" y="537"/>
                </a:lnTo>
                <a:lnTo>
                  <a:pt x="33" y="537"/>
                </a:lnTo>
                <a:lnTo>
                  <a:pt x="35" y="540"/>
                </a:lnTo>
                <a:lnTo>
                  <a:pt x="37" y="544"/>
                </a:lnTo>
                <a:lnTo>
                  <a:pt x="42" y="550"/>
                </a:lnTo>
                <a:lnTo>
                  <a:pt x="45" y="552"/>
                </a:lnTo>
                <a:lnTo>
                  <a:pt x="49" y="553"/>
                </a:lnTo>
                <a:lnTo>
                  <a:pt x="49" y="553"/>
                </a:lnTo>
                <a:lnTo>
                  <a:pt x="53" y="554"/>
                </a:lnTo>
                <a:lnTo>
                  <a:pt x="58" y="553"/>
                </a:lnTo>
                <a:lnTo>
                  <a:pt x="67" y="552"/>
                </a:lnTo>
                <a:lnTo>
                  <a:pt x="74" y="548"/>
                </a:lnTo>
                <a:lnTo>
                  <a:pt x="74" y="548"/>
                </a:lnTo>
                <a:lnTo>
                  <a:pt x="76" y="550"/>
                </a:lnTo>
                <a:lnTo>
                  <a:pt x="82" y="561"/>
                </a:lnTo>
                <a:lnTo>
                  <a:pt x="82" y="561"/>
                </a:lnTo>
                <a:lnTo>
                  <a:pt x="84" y="563"/>
                </a:lnTo>
                <a:lnTo>
                  <a:pt x="87" y="566"/>
                </a:lnTo>
                <a:lnTo>
                  <a:pt x="94" y="569"/>
                </a:lnTo>
                <a:lnTo>
                  <a:pt x="101" y="573"/>
                </a:lnTo>
                <a:lnTo>
                  <a:pt x="101" y="573"/>
                </a:lnTo>
                <a:lnTo>
                  <a:pt x="108" y="579"/>
                </a:lnTo>
                <a:lnTo>
                  <a:pt x="116" y="589"/>
                </a:lnTo>
                <a:lnTo>
                  <a:pt x="129" y="607"/>
                </a:lnTo>
                <a:lnTo>
                  <a:pt x="129" y="607"/>
                </a:lnTo>
                <a:lnTo>
                  <a:pt x="136" y="617"/>
                </a:lnTo>
                <a:lnTo>
                  <a:pt x="142" y="626"/>
                </a:lnTo>
                <a:lnTo>
                  <a:pt x="146" y="633"/>
                </a:lnTo>
                <a:lnTo>
                  <a:pt x="148" y="640"/>
                </a:lnTo>
                <a:lnTo>
                  <a:pt x="151" y="650"/>
                </a:lnTo>
                <a:lnTo>
                  <a:pt x="151" y="652"/>
                </a:lnTo>
                <a:lnTo>
                  <a:pt x="163" y="664"/>
                </a:lnTo>
                <a:lnTo>
                  <a:pt x="549" y="657"/>
                </a:lnTo>
                <a:lnTo>
                  <a:pt x="1031" y="552"/>
                </a:lnTo>
                <a:close/>
                <a:moveTo>
                  <a:pt x="128" y="503"/>
                </a:moveTo>
                <a:lnTo>
                  <a:pt x="128" y="503"/>
                </a:lnTo>
                <a:lnTo>
                  <a:pt x="140" y="476"/>
                </a:lnTo>
                <a:lnTo>
                  <a:pt x="149" y="456"/>
                </a:lnTo>
                <a:lnTo>
                  <a:pt x="154" y="446"/>
                </a:lnTo>
                <a:lnTo>
                  <a:pt x="154" y="446"/>
                </a:lnTo>
                <a:lnTo>
                  <a:pt x="158" y="445"/>
                </a:lnTo>
                <a:lnTo>
                  <a:pt x="160" y="445"/>
                </a:lnTo>
                <a:lnTo>
                  <a:pt x="165" y="444"/>
                </a:lnTo>
                <a:lnTo>
                  <a:pt x="165" y="444"/>
                </a:lnTo>
                <a:lnTo>
                  <a:pt x="263" y="432"/>
                </a:lnTo>
                <a:lnTo>
                  <a:pt x="363" y="419"/>
                </a:lnTo>
                <a:lnTo>
                  <a:pt x="363" y="419"/>
                </a:lnTo>
                <a:lnTo>
                  <a:pt x="363" y="422"/>
                </a:lnTo>
                <a:lnTo>
                  <a:pt x="361" y="429"/>
                </a:lnTo>
                <a:lnTo>
                  <a:pt x="358" y="440"/>
                </a:lnTo>
                <a:lnTo>
                  <a:pt x="337" y="446"/>
                </a:lnTo>
                <a:lnTo>
                  <a:pt x="337" y="446"/>
                </a:lnTo>
                <a:lnTo>
                  <a:pt x="333" y="444"/>
                </a:lnTo>
                <a:lnTo>
                  <a:pt x="327" y="441"/>
                </a:lnTo>
                <a:lnTo>
                  <a:pt x="318" y="440"/>
                </a:lnTo>
                <a:lnTo>
                  <a:pt x="318" y="440"/>
                </a:lnTo>
                <a:lnTo>
                  <a:pt x="314" y="441"/>
                </a:lnTo>
                <a:lnTo>
                  <a:pt x="311" y="442"/>
                </a:lnTo>
                <a:lnTo>
                  <a:pt x="308" y="445"/>
                </a:lnTo>
                <a:lnTo>
                  <a:pt x="306" y="447"/>
                </a:lnTo>
                <a:lnTo>
                  <a:pt x="305" y="453"/>
                </a:lnTo>
                <a:lnTo>
                  <a:pt x="305" y="456"/>
                </a:lnTo>
                <a:lnTo>
                  <a:pt x="305" y="456"/>
                </a:lnTo>
                <a:lnTo>
                  <a:pt x="298" y="457"/>
                </a:lnTo>
                <a:lnTo>
                  <a:pt x="292" y="459"/>
                </a:lnTo>
                <a:lnTo>
                  <a:pt x="287" y="464"/>
                </a:lnTo>
                <a:lnTo>
                  <a:pt x="287" y="464"/>
                </a:lnTo>
                <a:lnTo>
                  <a:pt x="285" y="469"/>
                </a:lnTo>
                <a:lnTo>
                  <a:pt x="283" y="473"/>
                </a:lnTo>
                <a:lnTo>
                  <a:pt x="281" y="480"/>
                </a:lnTo>
                <a:lnTo>
                  <a:pt x="281" y="480"/>
                </a:lnTo>
                <a:lnTo>
                  <a:pt x="278" y="498"/>
                </a:lnTo>
                <a:lnTo>
                  <a:pt x="276" y="511"/>
                </a:lnTo>
                <a:lnTo>
                  <a:pt x="128" y="503"/>
                </a:lnTo>
                <a:close/>
                <a:moveTo>
                  <a:pt x="524" y="250"/>
                </a:moveTo>
                <a:lnTo>
                  <a:pt x="550" y="253"/>
                </a:lnTo>
                <a:lnTo>
                  <a:pt x="553" y="246"/>
                </a:lnTo>
                <a:lnTo>
                  <a:pt x="587" y="246"/>
                </a:lnTo>
                <a:lnTo>
                  <a:pt x="587" y="266"/>
                </a:lnTo>
                <a:lnTo>
                  <a:pt x="577" y="266"/>
                </a:lnTo>
                <a:lnTo>
                  <a:pt x="577" y="266"/>
                </a:lnTo>
                <a:lnTo>
                  <a:pt x="576" y="275"/>
                </a:lnTo>
                <a:lnTo>
                  <a:pt x="575" y="284"/>
                </a:lnTo>
                <a:lnTo>
                  <a:pt x="575" y="284"/>
                </a:lnTo>
                <a:lnTo>
                  <a:pt x="554" y="284"/>
                </a:lnTo>
                <a:lnTo>
                  <a:pt x="531" y="284"/>
                </a:lnTo>
                <a:lnTo>
                  <a:pt x="531" y="284"/>
                </a:lnTo>
                <a:lnTo>
                  <a:pt x="534" y="282"/>
                </a:lnTo>
                <a:lnTo>
                  <a:pt x="537" y="280"/>
                </a:lnTo>
                <a:lnTo>
                  <a:pt x="542" y="275"/>
                </a:lnTo>
                <a:lnTo>
                  <a:pt x="543" y="272"/>
                </a:lnTo>
                <a:lnTo>
                  <a:pt x="543" y="268"/>
                </a:lnTo>
                <a:lnTo>
                  <a:pt x="543" y="268"/>
                </a:lnTo>
                <a:lnTo>
                  <a:pt x="542" y="265"/>
                </a:lnTo>
                <a:lnTo>
                  <a:pt x="540" y="261"/>
                </a:lnTo>
                <a:lnTo>
                  <a:pt x="537" y="260"/>
                </a:lnTo>
                <a:lnTo>
                  <a:pt x="534" y="258"/>
                </a:lnTo>
                <a:lnTo>
                  <a:pt x="526" y="256"/>
                </a:lnTo>
                <a:lnTo>
                  <a:pt x="524" y="256"/>
                </a:lnTo>
                <a:lnTo>
                  <a:pt x="524" y="250"/>
                </a:lnTo>
                <a:close/>
                <a:moveTo>
                  <a:pt x="679" y="134"/>
                </a:moveTo>
                <a:lnTo>
                  <a:pt x="708" y="134"/>
                </a:lnTo>
                <a:lnTo>
                  <a:pt x="708" y="134"/>
                </a:lnTo>
                <a:lnTo>
                  <a:pt x="711" y="137"/>
                </a:lnTo>
                <a:lnTo>
                  <a:pt x="716" y="138"/>
                </a:lnTo>
                <a:lnTo>
                  <a:pt x="716" y="138"/>
                </a:lnTo>
                <a:lnTo>
                  <a:pt x="758" y="278"/>
                </a:lnTo>
                <a:lnTo>
                  <a:pt x="745" y="284"/>
                </a:lnTo>
                <a:lnTo>
                  <a:pt x="745" y="274"/>
                </a:lnTo>
                <a:lnTo>
                  <a:pt x="691" y="274"/>
                </a:lnTo>
                <a:lnTo>
                  <a:pt x="662" y="191"/>
                </a:lnTo>
                <a:lnTo>
                  <a:pt x="662" y="157"/>
                </a:lnTo>
                <a:lnTo>
                  <a:pt x="670" y="146"/>
                </a:lnTo>
                <a:lnTo>
                  <a:pt x="670" y="146"/>
                </a:lnTo>
                <a:lnTo>
                  <a:pt x="672" y="145"/>
                </a:lnTo>
                <a:lnTo>
                  <a:pt x="677" y="141"/>
                </a:lnTo>
                <a:lnTo>
                  <a:pt x="677" y="141"/>
                </a:lnTo>
                <a:lnTo>
                  <a:pt x="678" y="140"/>
                </a:lnTo>
                <a:lnTo>
                  <a:pt x="679" y="138"/>
                </a:lnTo>
                <a:lnTo>
                  <a:pt x="679" y="134"/>
                </a:lnTo>
                <a:lnTo>
                  <a:pt x="679" y="13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4"/>
          <p:cNvSpPr>
            <a:spLocks noEditPoints="1"/>
          </p:cNvSpPr>
          <p:nvPr/>
        </p:nvSpPr>
        <p:spPr bwMode="auto">
          <a:xfrm>
            <a:off x="2294260" y="5090805"/>
            <a:ext cx="1633214" cy="823478"/>
          </a:xfrm>
          <a:custGeom>
            <a:avLst/>
            <a:gdLst>
              <a:gd name="T0" fmla="*/ 1650 w 1664"/>
              <a:gd name="T1" fmla="*/ 516 h 839"/>
              <a:gd name="T2" fmla="*/ 1522 w 1664"/>
              <a:gd name="T3" fmla="*/ 469 h 839"/>
              <a:gd name="T4" fmla="*/ 1286 w 1664"/>
              <a:gd name="T5" fmla="*/ 124 h 839"/>
              <a:gd name="T6" fmla="*/ 1257 w 1664"/>
              <a:gd name="T7" fmla="*/ 195 h 839"/>
              <a:gd name="T8" fmla="*/ 1254 w 1664"/>
              <a:gd name="T9" fmla="*/ 417 h 839"/>
              <a:gd name="T10" fmla="*/ 1227 w 1664"/>
              <a:gd name="T11" fmla="*/ 422 h 839"/>
              <a:gd name="T12" fmla="*/ 1169 w 1664"/>
              <a:gd name="T13" fmla="*/ 398 h 839"/>
              <a:gd name="T14" fmla="*/ 1072 w 1664"/>
              <a:gd name="T15" fmla="*/ 379 h 839"/>
              <a:gd name="T16" fmla="*/ 1036 w 1664"/>
              <a:gd name="T17" fmla="*/ 379 h 839"/>
              <a:gd name="T18" fmla="*/ 1009 w 1664"/>
              <a:gd name="T19" fmla="*/ 427 h 839"/>
              <a:gd name="T20" fmla="*/ 927 w 1664"/>
              <a:gd name="T21" fmla="*/ 394 h 839"/>
              <a:gd name="T22" fmla="*/ 717 w 1664"/>
              <a:gd name="T23" fmla="*/ 356 h 839"/>
              <a:gd name="T24" fmla="*/ 678 w 1664"/>
              <a:gd name="T25" fmla="*/ 347 h 839"/>
              <a:gd name="T26" fmla="*/ 699 w 1664"/>
              <a:gd name="T27" fmla="*/ 107 h 839"/>
              <a:gd name="T28" fmla="*/ 695 w 1664"/>
              <a:gd name="T29" fmla="*/ 72 h 839"/>
              <a:gd name="T30" fmla="*/ 656 w 1664"/>
              <a:gd name="T31" fmla="*/ 79 h 839"/>
              <a:gd name="T32" fmla="*/ 634 w 1664"/>
              <a:gd name="T33" fmla="*/ 84 h 839"/>
              <a:gd name="T34" fmla="*/ 620 w 1664"/>
              <a:gd name="T35" fmla="*/ 74 h 839"/>
              <a:gd name="T36" fmla="*/ 599 w 1664"/>
              <a:gd name="T37" fmla="*/ 90 h 839"/>
              <a:gd name="T38" fmla="*/ 595 w 1664"/>
              <a:gd name="T39" fmla="*/ 132 h 839"/>
              <a:gd name="T40" fmla="*/ 614 w 1664"/>
              <a:gd name="T41" fmla="*/ 160 h 839"/>
              <a:gd name="T42" fmla="*/ 602 w 1664"/>
              <a:gd name="T43" fmla="*/ 187 h 839"/>
              <a:gd name="T44" fmla="*/ 601 w 1664"/>
              <a:gd name="T45" fmla="*/ 215 h 839"/>
              <a:gd name="T46" fmla="*/ 613 w 1664"/>
              <a:gd name="T47" fmla="*/ 244 h 839"/>
              <a:gd name="T48" fmla="*/ 599 w 1664"/>
              <a:gd name="T49" fmla="*/ 265 h 839"/>
              <a:gd name="T50" fmla="*/ 630 w 1664"/>
              <a:gd name="T51" fmla="*/ 304 h 839"/>
              <a:gd name="T52" fmla="*/ 607 w 1664"/>
              <a:gd name="T53" fmla="*/ 304 h 839"/>
              <a:gd name="T54" fmla="*/ 626 w 1664"/>
              <a:gd name="T55" fmla="*/ 322 h 839"/>
              <a:gd name="T56" fmla="*/ 607 w 1664"/>
              <a:gd name="T57" fmla="*/ 350 h 839"/>
              <a:gd name="T58" fmla="*/ 562 w 1664"/>
              <a:gd name="T59" fmla="*/ 321 h 839"/>
              <a:gd name="T60" fmla="*/ 545 w 1664"/>
              <a:gd name="T61" fmla="*/ 321 h 839"/>
              <a:gd name="T62" fmla="*/ 408 w 1664"/>
              <a:gd name="T63" fmla="*/ 404 h 839"/>
              <a:gd name="T64" fmla="*/ 270 w 1664"/>
              <a:gd name="T65" fmla="*/ 554 h 839"/>
              <a:gd name="T66" fmla="*/ 87 w 1664"/>
              <a:gd name="T67" fmla="*/ 592 h 839"/>
              <a:gd name="T68" fmla="*/ 38 w 1664"/>
              <a:gd name="T69" fmla="*/ 507 h 839"/>
              <a:gd name="T70" fmla="*/ 10 w 1664"/>
              <a:gd name="T71" fmla="*/ 524 h 839"/>
              <a:gd name="T72" fmla="*/ 38 w 1664"/>
              <a:gd name="T73" fmla="*/ 540 h 839"/>
              <a:gd name="T74" fmla="*/ 10 w 1664"/>
              <a:gd name="T75" fmla="*/ 590 h 839"/>
              <a:gd name="T76" fmla="*/ 24 w 1664"/>
              <a:gd name="T77" fmla="*/ 633 h 839"/>
              <a:gd name="T78" fmla="*/ 340 w 1664"/>
              <a:gd name="T79" fmla="*/ 829 h 839"/>
              <a:gd name="T80" fmla="*/ 1012 w 1664"/>
              <a:gd name="T81" fmla="*/ 807 h 839"/>
              <a:gd name="T82" fmla="*/ 1662 w 1664"/>
              <a:gd name="T83" fmla="*/ 703 h 839"/>
              <a:gd name="T84" fmla="*/ 1595 w 1664"/>
              <a:gd name="T85" fmla="*/ 527 h 839"/>
              <a:gd name="T86" fmla="*/ 1515 w 1664"/>
              <a:gd name="T87" fmla="*/ 436 h 839"/>
              <a:gd name="T88" fmla="*/ 1462 w 1664"/>
              <a:gd name="T89" fmla="*/ 430 h 839"/>
              <a:gd name="T90" fmla="*/ 1443 w 1664"/>
              <a:gd name="T91" fmla="*/ 462 h 839"/>
              <a:gd name="T92" fmla="*/ 1420 w 1664"/>
              <a:gd name="T93" fmla="*/ 426 h 839"/>
              <a:gd name="T94" fmla="*/ 1365 w 1664"/>
              <a:gd name="T95" fmla="*/ 433 h 839"/>
              <a:gd name="T96" fmla="*/ 1363 w 1664"/>
              <a:gd name="T97" fmla="*/ 455 h 839"/>
              <a:gd name="T98" fmla="*/ 1321 w 1664"/>
              <a:gd name="T99" fmla="*/ 429 h 839"/>
              <a:gd name="T100" fmla="*/ 1291 w 1664"/>
              <a:gd name="T101" fmla="*/ 126 h 839"/>
              <a:gd name="T102" fmla="*/ 651 w 1664"/>
              <a:gd name="T103" fmla="*/ 107 h 839"/>
              <a:gd name="T104" fmla="*/ 622 w 1664"/>
              <a:gd name="T105" fmla="*/ 129 h 839"/>
              <a:gd name="T106" fmla="*/ 641 w 1664"/>
              <a:gd name="T107" fmla="*/ 177 h 839"/>
              <a:gd name="T108" fmla="*/ 609 w 1664"/>
              <a:gd name="T109" fmla="*/ 257 h 839"/>
              <a:gd name="T110" fmla="*/ 625 w 1664"/>
              <a:gd name="T111" fmla="*/ 259 h 839"/>
              <a:gd name="T112" fmla="*/ 601 w 1664"/>
              <a:gd name="T113" fmla="*/ 272 h 839"/>
              <a:gd name="T114" fmla="*/ 630 w 1664"/>
              <a:gd name="T115" fmla="*/ 91 h 839"/>
              <a:gd name="T116" fmla="*/ 627 w 1664"/>
              <a:gd name="T117" fmla="*/ 109 h 839"/>
              <a:gd name="T118" fmla="*/ 620 w 1664"/>
              <a:gd name="T119" fmla="*/ 111 h 839"/>
              <a:gd name="T120" fmla="*/ 656 w 1664"/>
              <a:gd name="T121" fmla="*/ 99 h 8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664" h="839">
                <a:moveTo>
                  <a:pt x="1661" y="682"/>
                </a:moveTo>
                <a:lnTo>
                  <a:pt x="1657" y="650"/>
                </a:lnTo>
                <a:lnTo>
                  <a:pt x="1660" y="650"/>
                </a:lnTo>
                <a:lnTo>
                  <a:pt x="1662" y="656"/>
                </a:lnTo>
                <a:lnTo>
                  <a:pt x="1664" y="656"/>
                </a:lnTo>
                <a:lnTo>
                  <a:pt x="1664" y="650"/>
                </a:lnTo>
                <a:lnTo>
                  <a:pt x="1664" y="631"/>
                </a:lnTo>
                <a:lnTo>
                  <a:pt x="1657" y="631"/>
                </a:lnTo>
                <a:lnTo>
                  <a:pt x="1654" y="553"/>
                </a:lnTo>
                <a:lnTo>
                  <a:pt x="1649" y="553"/>
                </a:lnTo>
                <a:lnTo>
                  <a:pt x="1649" y="528"/>
                </a:lnTo>
                <a:lnTo>
                  <a:pt x="1648" y="528"/>
                </a:lnTo>
                <a:lnTo>
                  <a:pt x="1648" y="525"/>
                </a:lnTo>
                <a:lnTo>
                  <a:pt x="1653" y="522"/>
                </a:lnTo>
                <a:lnTo>
                  <a:pt x="1650" y="516"/>
                </a:lnTo>
                <a:lnTo>
                  <a:pt x="1648" y="515"/>
                </a:lnTo>
                <a:lnTo>
                  <a:pt x="1605" y="516"/>
                </a:lnTo>
                <a:lnTo>
                  <a:pt x="1597" y="473"/>
                </a:lnTo>
                <a:lnTo>
                  <a:pt x="1591" y="471"/>
                </a:lnTo>
                <a:lnTo>
                  <a:pt x="1589" y="476"/>
                </a:lnTo>
                <a:lnTo>
                  <a:pt x="1589" y="516"/>
                </a:lnTo>
                <a:lnTo>
                  <a:pt x="1547" y="516"/>
                </a:lnTo>
                <a:lnTo>
                  <a:pt x="1534" y="490"/>
                </a:lnTo>
                <a:lnTo>
                  <a:pt x="1542" y="490"/>
                </a:lnTo>
                <a:lnTo>
                  <a:pt x="1542" y="475"/>
                </a:lnTo>
                <a:lnTo>
                  <a:pt x="1542" y="475"/>
                </a:lnTo>
                <a:lnTo>
                  <a:pt x="1541" y="473"/>
                </a:lnTo>
                <a:lnTo>
                  <a:pt x="1541" y="471"/>
                </a:lnTo>
                <a:lnTo>
                  <a:pt x="1541" y="471"/>
                </a:lnTo>
                <a:lnTo>
                  <a:pt x="1522" y="469"/>
                </a:lnTo>
                <a:lnTo>
                  <a:pt x="1522" y="469"/>
                </a:lnTo>
                <a:lnTo>
                  <a:pt x="1517" y="432"/>
                </a:lnTo>
                <a:lnTo>
                  <a:pt x="1517" y="432"/>
                </a:lnTo>
                <a:lnTo>
                  <a:pt x="1517" y="431"/>
                </a:lnTo>
                <a:lnTo>
                  <a:pt x="1516" y="431"/>
                </a:lnTo>
                <a:lnTo>
                  <a:pt x="1308" y="414"/>
                </a:lnTo>
                <a:lnTo>
                  <a:pt x="1296" y="211"/>
                </a:lnTo>
                <a:lnTo>
                  <a:pt x="1303" y="58"/>
                </a:lnTo>
                <a:lnTo>
                  <a:pt x="1305" y="40"/>
                </a:lnTo>
                <a:lnTo>
                  <a:pt x="1301" y="34"/>
                </a:lnTo>
                <a:lnTo>
                  <a:pt x="1297" y="11"/>
                </a:lnTo>
                <a:lnTo>
                  <a:pt x="1293" y="36"/>
                </a:lnTo>
                <a:lnTo>
                  <a:pt x="1291" y="124"/>
                </a:lnTo>
                <a:lnTo>
                  <a:pt x="1291" y="124"/>
                </a:lnTo>
                <a:lnTo>
                  <a:pt x="1286" y="124"/>
                </a:lnTo>
                <a:lnTo>
                  <a:pt x="1284" y="123"/>
                </a:lnTo>
                <a:lnTo>
                  <a:pt x="1284" y="123"/>
                </a:lnTo>
                <a:lnTo>
                  <a:pt x="1283" y="124"/>
                </a:lnTo>
                <a:lnTo>
                  <a:pt x="1279" y="128"/>
                </a:lnTo>
                <a:lnTo>
                  <a:pt x="1271" y="137"/>
                </a:lnTo>
                <a:lnTo>
                  <a:pt x="1260" y="152"/>
                </a:lnTo>
                <a:lnTo>
                  <a:pt x="1260" y="131"/>
                </a:lnTo>
                <a:lnTo>
                  <a:pt x="1258" y="130"/>
                </a:lnTo>
                <a:lnTo>
                  <a:pt x="1258" y="132"/>
                </a:lnTo>
                <a:lnTo>
                  <a:pt x="1255" y="156"/>
                </a:lnTo>
                <a:lnTo>
                  <a:pt x="1260" y="157"/>
                </a:lnTo>
                <a:lnTo>
                  <a:pt x="1261" y="211"/>
                </a:lnTo>
                <a:lnTo>
                  <a:pt x="1259" y="211"/>
                </a:lnTo>
                <a:lnTo>
                  <a:pt x="1259" y="194"/>
                </a:lnTo>
                <a:lnTo>
                  <a:pt x="1257" y="195"/>
                </a:lnTo>
                <a:lnTo>
                  <a:pt x="1257" y="211"/>
                </a:lnTo>
                <a:lnTo>
                  <a:pt x="1254" y="212"/>
                </a:lnTo>
                <a:lnTo>
                  <a:pt x="1255" y="215"/>
                </a:lnTo>
                <a:lnTo>
                  <a:pt x="1289" y="216"/>
                </a:lnTo>
                <a:lnTo>
                  <a:pt x="1283" y="448"/>
                </a:lnTo>
                <a:lnTo>
                  <a:pt x="1265" y="446"/>
                </a:lnTo>
                <a:lnTo>
                  <a:pt x="1265" y="439"/>
                </a:lnTo>
                <a:lnTo>
                  <a:pt x="1261" y="435"/>
                </a:lnTo>
                <a:lnTo>
                  <a:pt x="1254" y="433"/>
                </a:lnTo>
                <a:lnTo>
                  <a:pt x="1252" y="426"/>
                </a:lnTo>
                <a:lnTo>
                  <a:pt x="1252" y="426"/>
                </a:lnTo>
                <a:lnTo>
                  <a:pt x="1255" y="423"/>
                </a:lnTo>
                <a:lnTo>
                  <a:pt x="1255" y="423"/>
                </a:lnTo>
                <a:lnTo>
                  <a:pt x="1255" y="420"/>
                </a:lnTo>
                <a:lnTo>
                  <a:pt x="1254" y="417"/>
                </a:lnTo>
                <a:lnTo>
                  <a:pt x="1251" y="413"/>
                </a:lnTo>
                <a:lnTo>
                  <a:pt x="1251" y="413"/>
                </a:lnTo>
                <a:lnTo>
                  <a:pt x="1250" y="411"/>
                </a:lnTo>
                <a:lnTo>
                  <a:pt x="1250" y="411"/>
                </a:lnTo>
                <a:lnTo>
                  <a:pt x="1247" y="410"/>
                </a:lnTo>
                <a:lnTo>
                  <a:pt x="1241" y="410"/>
                </a:lnTo>
                <a:lnTo>
                  <a:pt x="1232" y="410"/>
                </a:lnTo>
                <a:lnTo>
                  <a:pt x="1232" y="410"/>
                </a:lnTo>
                <a:lnTo>
                  <a:pt x="1231" y="410"/>
                </a:lnTo>
                <a:lnTo>
                  <a:pt x="1227" y="410"/>
                </a:lnTo>
                <a:lnTo>
                  <a:pt x="1226" y="412"/>
                </a:lnTo>
                <a:lnTo>
                  <a:pt x="1225" y="416"/>
                </a:lnTo>
                <a:lnTo>
                  <a:pt x="1225" y="416"/>
                </a:lnTo>
                <a:lnTo>
                  <a:pt x="1226" y="419"/>
                </a:lnTo>
                <a:lnTo>
                  <a:pt x="1227" y="422"/>
                </a:lnTo>
                <a:lnTo>
                  <a:pt x="1228" y="424"/>
                </a:lnTo>
                <a:lnTo>
                  <a:pt x="1228" y="444"/>
                </a:lnTo>
                <a:lnTo>
                  <a:pt x="1221" y="443"/>
                </a:lnTo>
                <a:lnTo>
                  <a:pt x="1221" y="436"/>
                </a:lnTo>
                <a:lnTo>
                  <a:pt x="1213" y="436"/>
                </a:lnTo>
                <a:lnTo>
                  <a:pt x="1213" y="443"/>
                </a:lnTo>
                <a:lnTo>
                  <a:pt x="1213" y="443"/>
                </a:lnTo>
                <a:lnTo>
                  <a:pt x="1200" y="443"/>
                </a:lnTo>
                <a:lnTo>
                  <a:pt x="1200" y="431"/>
                </a:lnTo>
                <a:lnTo>
                  <a:pt x="1190" y="411"/>
                </a:lnTo>
                <a:lnTo>
                  <a:pt x="1176" y="411"/>
                </a:lnTo>
                <a:lnTo>
                  <a:pt x="1176" y="399"/>
                </a:lnTo>
                <a:lnTo>
                  <a:pt x="1176" y="399"/>
                </a:lnTo>
                <a:lnTo>
                  <a:pt x="1174" y="398"/>
                </a:lnTo>
                <a:lnTo>
                  <a:pt x="1169" y="398"/>
                </a:lnTo>
                <a:lnTo>
                  <a:pt x="1161" y="399"/>
                </a:lnTo>
                <a:lnTo>
                  <a:pt x="1162" y="393"/>
                </a:lnTo>
                <a:lnTo>
                  <a:pt x="1111" y="391"/>
                </a:lnTo>
                <a:lnTo>
                  <a:pt x="1111" y="382"/>
                </a:lnTo>
                <a:lnTo>
                  <a:pt x="1111" y="382"/>
                </a:lnTo>
                <a:lnTo>
                  <a:pt x="1111" y="381"/>
                </a:lnTo>
                <a:lnTo>
                  <a:pt x="1110" y="379"/>
                </a:lnTo>
                <a:lnTo>
                  <a:pt x="1108" y="378"/>
                </a:lnTo>
                <a:lnTo>
                  <a:pt x="1108" y="378"/>
                </a:lnTo>
                <a:lnTo>
                  <a:pt x="1103" y="374"/>
                </a:lnTo>
                <a:lnTo>
                  <a:pt x="1082" y="374"/>
                </a:lnTo>
                <a:lnTo>
                  <a:pt x="1082" y="374"/>
                </a:lnTo>
                <a:lnTo>
                  <a:pt x="1074" y="378"/>
                </a:lnTo>
                <a:lnTo>
                  <a:pt x="1074" y="378"/>
                </a:lnTo>
                <a:lnTo>
                  <a:pt x="1072" y="379"/>
                </a:lnTo>
                <a:lnTo>
                  <a:pt x="1072" y="380"/>
                </a:lnTo>
                <a:lnTo>
                  <a:pt x="1071" y="382"/>
                </a:lnTo>
                <a:lnTo>
                  <a:pt x="1071" y="394"/>
                </a:lnTo>
                <a:lnTo>
                  <a:pt x="1047" y="395"/>
                </a:lnTo>
                <a:lnTo>
                  <a:pt x="1043" y="404"/>
                </a:lnTo>
                <a:lnTo>
                  <a:pt x="1036" y="404"/>
                </a:lnTo>
                <a:lnTo>
                  <a:pt x="1036" y="394"/>
                </a:lnTo>
                <a:lnTo>
                  <a:pt x="1042" y="394"/>
                </a:lnTo>
                <a:lnTo>
                  <a:pt x="1042" y="386"/>
                </a:lnTo>
                <a:lnTo>
                  <a:pt x="1042" y="386"/>
                </a:lnTo>
                <a:lnTo>
                  <a:pt x="1042" y="385"/>
                </a:lnTo>
                <a:lnTo>
                  <a:pt x="1041" y="382"/>
                </a:lnTo>
                <a:lnTo>
                  <a:pt x="1041" y="382"/>
                </a:lnTo>
                <a:lnTo>
                  <a:pt x="1037" y="380"/>
                </a:lnTo>
                <a:lnTo>
                  <a:pt x="1036" y="379"/>
                </a:lnTo>
                <a:lnTo>
                  <a:pt x="1008" y="379"/>
                </a:lnTo>
                <a:lnTo>
                  <a:pt x="1008" y="379"/>
                </a:lnTo>
                <a:lnTo>
                  <a:pt x="1005" y="380"/>
                </a:lnTo>
                <a:lnTo>
                  <a:pt x="1002" y="381"/>
                </a:lnTo>
                <a:lnTo>
                  <a:pt x="1002" y="381"/>
                </a:lnTo>
                <a:lnTo>
                  <a:pt x="1001" y="382"/>
                </a:lnTo>
                <a:lnTo>
                  <a:pt x="1001" y="385"/>
                </a:lnTo>
                <a:lnTo>
                  <a:pt x="999" y="386"/>
                </a:lnTo>
                <a:lnTo>
                  <a:pt x="999" y="395"/>
                </a:lnTo>
                <a:lnTo>
                  <a:pt x="1009" y="395"/>
                </a:lnTo>
                <a:lnTo>
                  <a:pt x="1009" y="404"/>
                </a:lnTo>
                <a:lnTo>
                  <a:pt x="1003" y="404"/>
                </a:lnTo>
                <a:lnTo>
                  <a:pt x="1003" y="419"/>
                </a:lnTo>
                <a:lnTo>
                  <a:pt x="1009" y="419"/>
                </a:lnTo>
                <a:lnTo>
                  <a:pt x="1009" y="427"/>
                </a:lnTo>
                <a:lnTo>
                  <a:pt x="1009" y="427"/>
                </a:lnTo>
                <a:lnTo>
                  <a:pt x="1005" y="427"/>
                </a:lnTo>
                <a:lnTo>
                  <a:pt x="1003" y="429"/>
                </a:lnTo>
                <a:lnTo>
                  <a:pt x="1002" y="429"/>
                </a:lnTo>
                <a:lnTo>
                  <a:pt x="1002" y="429"/>
                </a:lnTo>
                <a:lnTo>
                  <a:pt x="1002" y="443"/>
                </a:lnTo>
                <a:lnTo>
                  <a:pt x="1002" y="462"/>
                </a:lnTo>
                <a:lnTo>
                  <a:pt x="998" y="467"/>
                </a:lnTo>
                <a:lnTo>
                  <a:pt x="970" y="467"/>
                </a:lnTo>
                <a:lnTo>
                  <a:pt x="970" y="419"/>
                </a:lnTo>
                <a:lnTo>
                  <a:pt x="969" y="413"/>
                </a:lnTo>
                <a:lnTo>
                  <a:pt x="969" y="413"/>
                </a:lnTo>
                <a:lnTo>
                  <a:pt x="945" y="398"/>
                </a:lnTo>
                <a:lnTo>
                  <a:pt x="945" y="398"/>
                </a:lnTo>
                <a:lnTo>
                  <a:pt x="927" y="394"/>
                </a:lnTo>
                <a:lnTo>
                  <a:pt x="892" y="390"/>
                </a:lnTo>
                <a:lnTo>
                  <a:pt x="841" y="382"/>
                </a:lnTo>
                <a:lnTo>
                  <a:pt x="837" y="378"/>
                </a:lnTo>
                <a:lnTo>
                  <a:pt x="837" y="378"/>
                </a:lnTo>
                <a:lnTo>
                  <a:pt x="833" y="377"/>
                </a:lnTo>
                <a:lnTo>
                  <a:pt x="825" y="375"/>
                </a:lnTo>
                <a:lnTo>
                  <a:pt x="825" y="375"/>
                </a:lnTo>
                <a:lnTo>
                  <a:pt x="726" y="378"/>
                </a:lnTo>
                <a:lnTo>
                  <a:pt x="726" y="378"/>
                </a:lnTo>
                <a:lnTo>
                  <a:pt x="726" y="373"/>
                </a:lnTo>
                <a:lnTo>
                  <a:pt x="726" y="373"/>
                </a:lnTo>
                <a:lnTo>
                  <a:pt x="724" y="367"/>
                </a:lnTo>
                <a:lnTo>
                  <a:pt x="723" y="361"/>
                </a:lnTo>
                <a:lnTo>
                  <a:pt x="718" y="360"/>
                </a:lnTo>
                <a:lnTo>
                  <a:pt x="717" y="356"/>
                </a:lnTo>
                <a:lnTo>
                  <a:pt x="717" y="356"/>
                </a:lnTo>
                <a:lnTo>
                  <a:pt x="713" y="356"/>
                </a:lnTo>
                <a:lnTo>
                  <a:pt x="707" y="356"/>
                </a:lnTo>
                <a:lnTo>
                  <a:pt x="707" y="356"/>
                </a:lnTo>
                <a:lnTo>
                  <a:pt x="702" y="359"/>
                </a:lnTo>
                <a:lnTo>
                  <a:pt x="699" y="361"/>
                </a:lnTo>
                <a:lnTo>
                  <a:pt x="699" y="361"/>
                </a:lnTo>
                <a:lnTo>
                  <a:pt x="692" y="360"/>
                </a:lnTo>
                <a:lnTo>
                  <a:pt x="688" y="360"/>
                </a:lnTo>
                <a:lnTo>
                  <a:pt x="684" y="360"/>
                </a:lnTo>
                <a:lnTo>
                  <a:pt x="684" y="360"/>
                </a:lnTo>
                <a:lnTo>
                  <a:pt x="682" y="361"/>
                </a:lnTo>
                <a:lnTo>
                  <a:pt x="679" y="363"/>
                </a:lnTo>
                <a:lnTo>
                  <a:pt x="678" y="367"/>
                </a:lnTo>
                <a:lnTo>
                  <a:pt x="678" y="347"/>
                </a:lnTo>
                <a:lnTo>
                  <a:pt x="669" y="347"/>
                </a:lnTo>
                <a:lnTo>
                  <a:pt x="658" y="119"/>
                </a:lnTo>
                <a:lnTo>
                  <a:pt x="659" y="118"/>
                </a:lnTo>
                <a:lnTo>
                  <a:pt x="692" y="112"/>
                </a:lnTo>
                <a:lnTo>
                  <a:pt x="695" y="111"/>
                </a:lnTo>
                <a:lnTo>
                  <a:pt x="702" y="111"/>
                </a:lnTo>
                <a:lnTo>
                  <a:pt x="715" y="111"/>
                </a:lnTo>
                <a:lnTo>
                  <a:pt x="715" y="111"/>
                </a:lnTo>
                <a:lnTo>
                  <a:pt x="716" y="111"/>
                </a:lnTo>
                <a:lnTo>
                  <a:pt x="717" y="110"/>
                </a:lnTo>
                <a:lnTo>
                  <a:pt x="717" y="109"/>
                </a:lnTo>
                <a:lnTo>
                  <a:pt x="717" y="109"/>
                </a:lnTo>
                <a:lnTo>
                  <a:pt x="716" y="106"/>
                </a:lnTo>
                <a:lnTo>
                  <a:pt x="715" y="106"/>
                </a:lnTo>
                <a:lnTo>
                  <a:pt x="699" y="107"/>
                </a:lnTo>
                <a:lnTo>
                  <a:pt x="699" y="107"/>
                </a:lnTo>
                <a:lnTo>
                  <a:pt x="697" y="106"/>
                </a:lnTo>
                <a:lnTo>
                  <a:pt x="695" y="106"/>
                </a:lnTo>
                <a:lnTo>
                  <a:pt x="689" y="106"/>
                </a:lnTo>
                <a:lnTo>
                  <a:pt x="689" y="99"/>
                </a:lnTo>
                <a:lnTo>
                  <a:pt x="697" y="98"/>
                </a:lnTo>
                <a:lnTo>
                  <a:pt x="697" y="106"/>
                </a:lnTo>
                <a:lnTo>
                  <a:pt x="699" y="107"/>
                </a:lnTo>
                <a:lnTo>
                  <a:pt x="699" y="107"/>
                </a:lnTo>
                <a:lnTo>
                  <a:pt x="699" y="107"/>
                </a:lnTo>
                <a:lnTo>
                  <a:pt x="701" y="69"/>
                </a:lnTo>
                <a:lnTo>
                  <a:pt x="701" y="69"/>
                </a:lnTo>
                <a:lnTo>
                  <a:pt x="699" y="67"/>
                </a:lnTo>
                <a:lnTo>
                  <a:pt x="695" y="67"/>
                </a:lnTo>
                <a:lnTo>
                  <a:pt x="695" y="72"/>
                </a:lnTo>
                <a:lnTo>
                  <a:pt x="698" y="72"/>
                </a:lnTo>
                <a:lnTo>
                  <a:pt x="698" y="85"/>
                </a:lnTo>
                <a:lnTo>
                  <a:pt x="697" y="84"/>
                </a:lnTo>
                <a:lnTo>
                  <a:pt x="695" y="83"/>
                </a:lnTo>
                <a:lnTo>
                  <a:pt x="689" y="83"/>
                </a:lnTo>
                <a:lnTo>
                  <a:pt x="689" y="83"/>
                </a:lnTo>
                <a:lnTo>
                  <a:pt x="690" y="69"/>
                </a:lnTo>
                <a:lnTo>
                  <a:pt x="690" y="69"/>
                </a:lnTo>
                <a:lnTo>
                  <a:pt x="689" y="67"/>
                </a:lnTo>
                <a:lnTo>
                  <a:pt x="684" y="67"/>
                </a:lnTo>
                <a:lnTo>
                  <a:pt x="684" y="72"/>
                </a:lnTo>
                <a:lnTo>
                  <a:pt x="688" y="72"/>
                </a:lnTo>
                <a:lnTo>
                  <a:pt x="688" y="81"/>
                </a:lnTo>
                <a:lnTo>
                  <a:pt x="656" y="83"/>
                </a:lnTo>
                <a:lnTo>
                  <a:pt x="656" y="79"/>
                </a:lnTo>
                <a:lnTo>
                  <a:pt x="654" y="79"/>
                </a:lnTo>
                <a:lnTo>
                  <a:pt x="654" y="72"/>
                </a:lnTo>
                <a:lnTo>
                  <a:pt x="651" y="72"/>
                </a:lnTo>
                <a:lnTo>
                  <a:pt x="651" y="83"/>
                </a:lnTo>
                <a:lnTo>
                  <a:pt x="650" y="83"/>
                </a:lnTo>
                <a:lnTo>
                  <a:pt x="650" y="9"/>
                </a:lnTo>
                <a:lnTo>
                  <a:pt x="650" y="9"/>
                </a:lnTo>
                <a:lnTo>
                  <a:pt x="650" y="4"/>
                </a:lnTo>
                <a:lnTo>
                  <a:pt x="650" y="4"/>
                </a:lnTo>
                <a:lnTo>
                  <a:pt x="650" y="2"/>
                </a:lnTo>
                <a:lnTo>
                  <a:pt x="649" y="0"/>
                </a:lnTo>
                <a:lnTo>
                  <a:pt x="646" y="0"/>
                </a:lnTo>
                <a:lnTo>
                  <a:pt x="644" y="83"/>
                </a:lnTo>
                <a:lnTo>
                  <a:pt x="634" y="84"/>
                </a:lnTo>
                <a:lnTo>
                  <a:pt x="634" y="84"/>
                </a:lnTo>
                <a:lnTo>
                  <a:pt x="634" y="74"/>
                </a:lnTo>
                <a:lnTo>
                  <a:pt x="634" y="74"/>
                </a:lnTo>
                <a:lnTo>
                  <a:pt x="633" y="72"/>
                </a:lnTo>
                <a:lnTo>
                  <a:pt x="628" y="72"/>
                </a:lnTo>
                <a:lnTo>
                  <a:pt x="628" y="75"/>
                </a:lnTo>
                <a:lnTo>
                  <a:pt x="632" y="75"/>
                </a:lnTo>
                <a:lnTo>
                  <a:pt x="632" y="84"/>
                </a:lnTo>
                <a:lnTo>
                  <a:pt x="632" y="84"/>
                </a:lnTo>
                <a:lnTo>
                  <a:pt x="624" y="84"/>
                </a:lnTo>
                <a:lnTo>
                  <a:pt x="624" y="84"/>
                </a:lnTo>
                <a:lnTo>
                  <a:pt x="624" y="77"/>
                </a:lnTo>
                <a:lnTo>
                  <a:pt x="624" y="77"/>
                </a:lnTo>
                <a:lnTo>
                  <a:pt x="621" y="75"/>
                </a:lnTo>
                <a:lnTo>
                  <a:pt x="620" y="74"/>
                </a:lnTo>
                <a:lnTo>
                  <a:pt x="620" y="74"/>
                </a:lnTo>
                <a:lnTo>
                  <a:pt x="620" y="75"/>
                </a:lnTo>
                <a:lnTo>
                  <a:pt x="620" y="75"/>
                </a:lnTo>
                <a:lnTo>
                  <a:pt x="620" y="85"/>
                </a:lnTo>
                <a:lnTo>
                  <a:pt x="613" y="85"/>
                </a:lnTo>
                <a:lnTo>
                  <a:pt x="613" y="80"/>
                </a:lnTo>
                <a:lnTo>
                  <a:pt x="613" y="80"/>
                </a:lnTo>
                <a:lnTo>
                  <a:pt x="613" y="80"/>
                </a:lnTo>
                <a:lnTo>
                  <a:pt x="612" y="80"/>
                </a:lnTo>
                <a:lnTo>
                  <a:pt x="612" y="23"/>
                </a:lnTo>
                <a:lnTo>
                  <a:pt x="609" y="20"/>
                </a:lnTo>
                <a:lnTo>
                  <a:pt x="609" y="86"/>
                </a:lnTo>
                <a:lnTo>
                  <a:pt x="609" y="86"/>
                </a:lnTo>
                <a:lnTo>
                  <a:pt x="609" y="88"/>
                </a:lnTo>
                <a:lnTo>
                  <a:pt x="607" y="90"/>
                </a:lnTo>
                <a:lnTo>
                  <a:pt x="599" y="90"/>
                </a:lnTo>
                <a:lnTo>
                  <a:pt x="593" y="85"/>
                </a:lnTo>
                <a:lnTo>
                  <a:pt x="593" y="85"/>
                </a:lnTo>
                <a:lnTo>
                  <a:pt x="592" y="84"/>
                </a:lnTo>
                <a:lnTo>
                  <a:pt x="590" y="84"/>
                </a:lnTo>
                <a:lnTo>
                  <a:pt x="590" y="85"/>
                </a:lnTo>
                <a:lnTo>
                  <a:pt x="590" y="85"/>
                </a:lnTo>
                <a:lnTo>
                  <a:pt x="592" y="90"/>
                </a:lnTo>
                <a:lnTo>
                  <a:pt x="593" y="93"/>
                </a:lnTo>
                <a:lnTo>
                  <a:pt x="605" y="93"/>
                </a:lnTo>
                <a:lnTo>
                  <a:pt x="605" y="111"/>
                </a:lnTo>
                <a:lnTo>
                  <a:pt x="602" y="113"/>
                </a:lnTo>
                <a:lnTo>
                  <a:pt x="603" y="115"/>
                </a:lnTo>
                <a:lnTo>
                  <a:pt x="606" y="115"/>
                </a:lnTo>
                <a:lnTo>
                  <a:pt x="603" y="132"/>
                </a:lnTo>
                <a:lnTo>
                  <a:pt x="595" y="132"/>
                </a:lnTo>
                <a:lnTo>
                  <a:pt x="592" y="135"/>
                </a:lnTo>
                <a:lnTo>
                  <a:pt x="592" y="141"/>
                </a:lnTo>
                <a:lnTo>
                  <a:pt x="615" y="141"/>
                </a:lnTo>
                <a:lnTo>
                  <a:pt x="618" y="136"/>
                </a:lnTo>
                <a:lnTo>
                  <a:pt x="643" y="136"/>
                </a:lnTo>
                <a:lnTo>
                  <a:pt x="641" y="176"/>
                </a:lnTo>
                <a:lnTo>
                  <a:pt x="615" y="176"/>
                </a:lnTo>
                <a:lnTo>
                  <a:pt x="615" y="175"/>
                </a:lnTo>
                <a:lnTo>
                  <a:pt x="618" y="175"/>
                </a:lnTo>
                <a:lnTo>
                  <a:pt x="618" y="171"/>
                </a:lnTo>
                <a:lnTo>
                  <a:pt x="614" y="168"/>
                </a:lnTo>
                <a:lnTo>
                  <a:pt x="614" y="168"/>
                </a:lnTo>
                <a:lnTo>
                  <a:pt x="617" y="165"/>
                </a:lnTo>
                <a:lnTo>
                  <a:pt x="615" y="162"/>
                </a:lnTo>
                <a:lnTo>
                  <a:pt x="614" y="160"/>
                </a:lnTo>
                <a:lnTo>
                  <a:pt x="611" y="158"/>
                </a:lnTo>
                <a:lnTo>
                  <a:pt x="611" y="158"/>
                </a:lnTo>
                <a:lnTo>
                  <a:pt x="608" y="158"/>
                </a:lnTo>
                <a:lnTo>
                  <a:pt x="607" y="160"/>
                </a:lnTo>
                <a:lnTo>
                  <a:pt x="605" y="163"/>
                </a:lnTo>
                <a:lnTo>
                  <a:pt x="605" y="167"/>
                </a:lnTo>
                <a:lnTo>
                  <a:pt x="608" y="169"/>
                </a:lnTo>
                <a:lnTo>
                  <a:pt x="606" y="171"/>
                </a:lnTo>
                <a:lnTo>
                  <a:pt x="607" y="174"/>
                </a:lnTo>
                <a:lnTo>
                  <a:pt x="607" y="176"/>
                </a:lnTo>
                <a:lnTo>
                  <a:pt x="595" y="176"/>
                </a:lnTo>
                <a:lnTo>
                  <a:pt x="595" y="176"/>
                </a:lnTo>
                <a:lnTo>
                  <a:pt x="595" y="179"/>
                </a:lnTo>
                <a:lnTo>
                  <a:pt x="602" y="179"/>
                </a:lnTo>
                <a:lnTo>
                  <a:pt x="602" y="187"/>
                </a:lnTo>
                <a:lnTo>
                  <a:pt x="600" y="187"/>
                </a:lnTo>
                <a:lnTo>
                  <a:pt x="600" y="189"/>
                </a:lnTo>
                <a:lnTo>
                  <a:pt x="603" y="189"/>
                </a:lnTo>
                <a:lnTo>
                  <a:pt x="603" y="194"/>
                </a:lnTo>
                <a:lnTo>
                  <a:pt x="590" y="194"/>
                </a:lnTo>
                <a:lnTo>
                  <a:pt x="590" y="201"/>
                </a:lnTo>
                <a:lnTo>
                  <a:pt x="598" y="201"/>
                </a:lnTo>
                <a:lnTo>
                  <a:pt x="598" y="203"/>
                </a:lnTo>
                <a:lnTo>
                  <a:pt x="598" y="203"/>
                </a:lnTo>
                <a:lnTo>
                  <a:pt x="595" y="207"/>
                </a:lnTo>
                <a:lnTo>
                  <a:pt x="595" y="209"/>
                </a:lnTo>
                <a:lnTo>
                  <a:pt x="596" y="212"/>
                </a:lnTo>
                <a:lnTo>
                  <a:pt x="598" y="213"/>
                </a:lnTo>
                <a:lnTo>
                  <a:pt x="598" y="213"/>
                </a:lnTo>
                <a:lnTo>
                  <a:pt x="601" y="215"/>
                </a:lnTo>
                <a:lnTo>
                  <a:pt x="603" y="214"/>
                </a:lnTo>
                <a:lnTo>
                  <a:pt x="603" y="212"/>
                </a:lnTo>
                <a:lnTo>
                  <a:pt x="603" y="208"/>
                </a:lnTo>
                <a:lnTo>
                  <a:pt x="603" y="208"/>
                </a:lnTo>
                <a:lnTo>
                  <a:pt x="602" y="205"/>
                </a:lnTo>
                <a:lnTo>
                  <a:pt x="602" y="205"/>
                </a:lnTo>
                <a:lnTo>
                  <a:pt x="602" y="205"/>
                </a:lnTo>
                <a:lnTo>
                  <a:pt x="605" y="201"/>
                </a:lnTo>
                <a:lnTo>
                  <a:pt x="627" y="201"/>
                </a:lnTo>
                <a:lnTo>
                  <a:pt x="627" y="201"/>
                </a:lnTo>
                <a:lnTo>
                  <a:pt x="617" y="247"/>
                </a:lnTo>
                <a:lnTo>
                  <a:pt x="617" y="247"/>
                </a:lnTo>
                <a:lnTo>
                  <a:pt x="615" y="246"/>
                </a:lnTo>
                <a:lnTo>
                  <a:pt x="613" y="244"/>
                </a:lnTo>
                <a:lnTo>
                  <a:pt x="613" y="244"/>
                </a:lnTo>
                <a:lnTo>
                  <a:pt x="607" y="243"/>
                </a:lnTo>
                <a:lnTo>
                  <a:pt x="602" y="244"/>
                </a:lnTo>
                <a:lnTo>
                  <a:pt x="602" y="244"/>
                </a:lnTo>
                <a:lnTo>
                  <a:pt x="601" y="244"/>
                </a:lnTo>
                <a:lnTo>
                  <a:pt x="600" y="244"/>
                </a:lnTo>
                <a:lnTo>
                  <a:pt x="600" y="245"/>
                </a:lnTo>
                <a:lnTo>
                  <a:pt x="600" y="245"/>
                </a:lnTo>
                <a:lnTo>
                  <a:pt x="601" y="246"/>
                </a:lnTo>
                <a:lnTo>
                  <a:pt x="602" y="247"/>
                </a:lnTo>
                <a:lnTo>
                  <a:pt x="602" y="250"/>
                </a:lnTo>
                <a:lnTo>
                  <a:pt x="601" y="250"/>
                </a:lnTo>
                <a:lnTo>
                  <a:pt x="595" y="250"/>
                </a:lnTo>
                <a:lnTo>
                  <a:pt x="595" y="253"/>
                </a:lnTo>
                <a:lnTo>
                  <a:pt x="599" y="253"/>
                </a:lnTo>
                <a:lnTo>
                  <a:pt x="599" y="265"/>
                </a:lnTo>
                <a:lnTo>
                  <a:pt x="590" y="265"/>
                </a:lnTo>
                <a:lnTo>
                  <a:pt x="590" y="266"/>
                </a:lnTo>
                <a:lnTo>
                  <a:pt x="595" y="266"/>
                </a:lnTo>
                <a:lnTo>
                  <a:pt x="595" y="272"/>
                </a:lnTo>
                <a:lnTo>
                  <a:pt x="588" y="272"/>
                </a:lnTo>
                <a:lnTo>
                  <a:pt x="588" y="276"/>
                </a:lnTo>
                <a:lnTo>
                  <a:pt x="639" y="276"/>
                </a:lnTo>
                <a:lnTo>
                  <a:pt x="638" y="317"/>
                </a:lnTo>
                <a:lnTo>
                  <a:pt x="638" y="317"/>
                </a:lnTo>
                <a:lnTo>
                  <a:pt x="625" y="316"/>
                </a:lnTo>
                <a:lnTo>
                  <a:pt x="625" y="308"/>
                </a:lnTo>
                <a:lnTo>
                  <a:pt x="625" y="308"/>
                </a:lnTo>
                <a:lnTo>
                  <a:pt x="627" y="307"/>
                </a:lnTo>
                <a:lnTo>
                  <a:pt x="628" y="307"/>
                </a:lnTo>
                <a:lnTo>
                  <a:pt x="630" y="304"/>
                </a:lnTo>
                <a:lnTo>
                  <a:pt x="630" y="304"/>
                </a:lnTo>
                <a:lnTo>
                  <a:pt x="630" y="299"/>
                </a:lnTo>
                <a:lnTo>
                  <a:pt x="630" y="298"/>
                </a:lnTo>
                <a:lnTo>
                  <a:pt x="624" y="298"/>
                </a:lnTo>
                <a:lnTo>
                  <a:pt x="620" y="294"/>
                </a:lnTo>
                <a:lnTo>
                  <a:pt x="620" y="294"/>
                </a:lnTo>
                <a:lnTo>
                  <a:pt x="619" y="292"/>
                </a:lnTo>
                <a:lnTo>
                  <a:pt x="614" y="291"/>
                </a:lnTo>
                <a:lnTo>
                  <a:pt x="613" y="290"/>
                </a:lnTo>
                <a:lnTo>
                  <a:pt x="611" y="291"/>
                </a:lnTo>
                <a:lnTo>
                  <a:pt x="608" y="292"/>
                </a:lnTo>
                <a:lnTo>
                  <a:pt x="607" y="295"/>
                </a:lnTo>
                <a:lnTo>
                  <a:pt x="607" y="295"/>
                </a:lnTo>
                <a:lnTo>
                  <a:pt x="606" y="301"/>
                </a:lnTo>
                <a:lnTo>
                  <a:pt x="607" y="304"/>
                </a:lnTo>
                <a:lnTo>
                  <a:pt x="609" y="307"/>
                </a:lnTo>
                <a:lnTo>
                  <a:pt x="613" y="307"/>
                </a:lnTo>
                <a:lnTo>
                  <a:pt x="613" y="307"/>
                </a:lnTo>
                <a:lnTo>
                  <a:pt x="619" y="305"/>
                </a:lnTo>
                <a:lnTo>
                  <a:pt x="619" y="305"/>
                </a:lnTo>
                <a:lnTo>
                  <a:pt x="617" y="310"/>
                </a:lnTo>
                <a:lnTo>
                  <a:pt x="615" y="315"/>
                </a:lnTo>
                <a:lnTo>
                  <a:pt x="615" y="315"/>
                </a:lnTo>
                <a:lnTo>
                  <a:pt x="614" y="317"/>
                </a:lnTo>
                <a:lnTo>
                  <a:pt x="614" y="320"/>
                </a:lnTo>
                <a:lnTo>
                  <a:pt x="614" y="320"/>
                </a:lnTo>
                <a:lnTo>
                  <a:pt x="621" y="320"/>
                </a:lnTo>
                <a:lnTo>
                  <a:pt x="621" y="320"/>
                </a:lnTo>
                <a:lnTo>
                  <a:pt x="626" y="322"/>
                </a:lnTo>
                <a:lnTo>
                  <a:pt x="626" y="322"/>
                </a:lnTo>
                <a:lnTo>
                  <a:pt x="625" y="322"/>
                </a:lnTo>
                <a:lnTo>
                  <a:pt x="626" y="323"/>
                </a:lnTo>
                <a:lnTo>
                  <a:pt x="626" y="324"/>
                </a:lnTo>
                <a:lnTo>
                  <a:pt x="626" y="324"/>
                </a:lnTo>
                <a:lnTo>
                  <a:pt x="630" y="324"/>
                </a:lnTo>
                <a:lnTo>
                  <a:pt x="631" y="324"/>
                </a:lnTo>
                <a:lnTo>
                  <a:pt x="632" y="323"/>
                </a:lnTo>
                <a:lnTo>
                  <a:pt x="638" y="324"/>
                </a:lnTo>
                <a:lnTo>
                  <a:pt x="637" y="347"/>
                </a:lnTo>
                <a:lnTo>
                  <a:pt x="632" y="342"/>
                </a:lnTo>
                <a:lnTo>
                  <a:pt x="620" y="342"/>
                </a:lnTo>
                <a:lnTo>
                  <a:pt x="620" y="342"/>
                </a:lnTo>
                <a:lnTo>
                  <a:pt x="609" y="347"/>
                </a:lnTo>
                <a:lnTo>
                  <a:pt x="609" y="347"/>
                </a:lnTo>
                <a:lnTo>
                  <a:pt x="607" y="350"/>
                </a:lnTo>
                <a:lnTo>
                  <a:pt x="605" y="353"/>
                </a:lnTo>
                <a:lnTo>
                  <a:pt x="596" y="353"/>
                </a:lnTo>
                <a:lnTo>
                  <a:pt x="593" y="356"/>
                </a:lnTo>
                <a:lnTo>
                  <a:pt x="593" y="363"/>
                </a:lnTo>
                <a:lnTo>
                  <a:pt x="590" y="367"/>
                </a:lnTo>
                <a:lnTo>
                  <a:pt x="590" y="384"/>
                </a:lnTo>
                <a:lnTo>
                  <a:pt x="590" y="384"/>
                </a:lnTo>
                <a:lnTo>
                  <a:pt x="567" y="385"/>
                </a:lnTo>
                <a:lnTo>
                  <a:pt x="562" y="322"/>
                </a:lnTo>
                <a:lnTo>
                  <a:pt x="571" y="323"/>
                </a:lnTo>
                <a:lnTo>
                  <a:pt x="571" y="323"/>
                </a:lnTo>
                <a:lnTo>
                  <a:pt x="571" y="322"/>
                </a:lnTo>
                <a:lnTo>
                  <a:pt x="573" y="322"/>
                </a:lnTo>
                <a:lnTo>
                  <a:pt x="573" y="322"/>
                </a:lnTo>
                <a:lnTo>
                  <a:pt x="562" y="321"/>
                </a:lnTo>
                <a:lnTo>
                  <a:pt x="560" y="294"/>
                </a:lnTo>
                <a:lnTo>
                  <a:pt x="563" y="292"/>
                </a:lnTo>
                <a:lnTo>
                  <a:pt x="564" y="285"/>
                </a:lnTo>
                <a:lnTo>
                  <a:pt x="564" y="285"/>
                </a:lnTo>
                <a:lnTo>
                  <a:pt x="562" y="284"/>
                </a:lnTo>
                <a:lnTo>
                  <a:pt x="556" y="283"/>
                </a:lnTo>
                <a:lnTo>
                  <a:pt x="556" y="283"/>
                </a:lnTo>
                <a:lnTo>
                  <a:pt x="554" y="284"/>
                </a:lnTo>
                <a:lnTo>
                  <a:pt x="551" y="285"/>
                </a:lnTo>
                <a:lnTo>
                  <a:pt x="550" y="286"/>
                </a:lnTo>
                <a:lnTo>
                  <a:pt x="550" y="292"/>
                </a:lnTo>
                <a:lnTo>
                  <a:pt x="556" y="294"/>
                </a:lnTo>
                <a:lnTo>
                  <a:pt x="557" y="321"/>
                </a:lnTo>
                <a:lnTo>
                  <a:pt x="557" y="321"/>
                </a:lnTo>
                <a:lnTo>
                  <a:pt x="545" y="321"/>
                </a:lnTo>
                <a:lnTo>
                  <a:pt x="545" y="321"/>
                </a:lnTo>
                <a:lnTo>
                  <a:pt x="545" y="321"/>
                </a:lnTo>
                <a:lnTo>
                  <a:pt x="547" y="321"/>
                </a:lnTo>
                <a:lnTo>
                  <a:pt x="549" y="322"/>
                </a:lnTo>
                <a:lnTo>
                  <a:pt x="557" y="322"/>
                </a:lnTo>
                <a:lnTo>
                  <a:pt x="561" y="385"/>
                </a:lnTo>
                <a:lnTo>
                  <a:pt x="561" y="385"/>
                </a:lnTo>
                <a:lnTo>
                  <a:pt x="472" y="392"/>
                </a:lnTo>
                <a:lnTo>
                  <a:pt x="438" y="395"/>
                </a:lnTo>
                <a:lnTo>
                  <a:pt x="438" y="395"/>
                </a:lnTo>
                <a:lnTo>
                  <a:pt x="429" y="397"/>
                </a:lnTo>
                <a:lnTo>
                  <a:pt x="422" y="397"/>
                </a:lnTo>
                <a:lnTo>
                  <a:pt x="417" y="398"/>
                </a:lnTo>
                <a:lnTo>
                  <a:pt x="417" y="398"/>
                </a:lnTo>
                <a:lnTo>
                  <a:pt x="408" y="404"/>
                </a:lnTo>
                <a:lnTo>
                  <a:pt x="396" y="467"/>
                </a:lnTo>
                <a:lnTo>
                  <a:pt x="396" y="467"/>
                </a:lnTo>
                <a:lnTo>
                  <a:pt x="392" y="468"/>
                </a:lnTo>
                <a:lnTo>
                  <a:pt x="389" y="470"/>
                </a:lnTo>
                <a:lnTo>
                  <a:pt x="389" y="470"/>
                </a:lnTo>
                <a:lnTo>
                  <a:pt x="387" y="473"/>
                </a:lnTo>
                <a:lnTo>
                  <a:pt x="383" y="474"/>
                </a:lnTo>
                <a:lnTo>
                  <a:pt x="379" y="529"/>
                </a:lnTo>
                <a:lnTo>
                  <a:pt x="312" y="529"/>
                </a:lnTo>
                <a:lnTo>
                  <a:pt x="305" y="537"/>
                </a:lnTo>
                <a:lnTo>
                  <a:pt x="276" y="537"/>
                </a:lnTo>
                <a:lnTo>
                  <a:pt x="275" y="548"/>
                </a:lnTo>
                <a:lnTo>
                  <a:pt x="275" y="548"/>
                </a:lnTo>
                <a:lnTo>
                  <a:pt x="273" y="551"/>
                </a:lnTo>
                <a:lnTo>
                  <a:pt x="270" y="554"/>
                </a:lnTo>
                <a:lnTo>
                  <a:pt x="269" y="558"/>
                </a:lnTo>
                <a:lnTo>
                  <a:pt x="269" y="558"/>
                </a:lnTo>
                <a:lnTo>
                  <a:pt x="268" y="567"/>
                </a:lnTo>
                <a:lnTo>
                  <a:pt x="268" y="584"/>
                </a:lnTo>
                <a:lnTo>
                  <a:pt x="268" y="605"/>
                </a:lnTo>
                <a:lnTo>
                  <a:pt x="268" y="605"/>
                </a:lnTo>
                <a:lnTo>
                  <a:pt x="234" y="604"/>
                </a:lnTo>
                <a:lnTo>
                  <a:pt x="205" y="603"/>
                </a:lnTo>
                <a:lnTo>
                  <a:pt x="180" y="603"/>
                </a:lnTo>
                <a:lnTo>
                  <a:pt x="180" y="603"/>
                </a:lnTo>
                <a:lnTo>
                  <a:pt x="127" y="604"/>
                </a:lnTo>
                <a:lnTo>
                  <a:pt x="93" y="603"/>
                </a:lnTo>
                <a:lnTo>
                  <a:pt x="93" y="603"/>
                </a:lnTo>
                <a:lnTo>
                  <a:pt x="90" y="597"/>
                </a:lnTo>
                <a:lnTo>
                  <a:pt x="87" y="592"/>
                </a:lnTo>
                <a:lnTo>
                  <a:pt x="84" y="590"/>
                </a:lnTo>
                <a:lnTo>
                  <a:pt x="84" y="590"/>
                </a:lnTo>
                <a:lnTo>
                  <a:pt x="80" y="588"/>
                </a:lnTo>
                <a:lnTo>
                  <a:pt x="71" y="585"/>
                </a:lnTo>
                <a:lnTo>
                  <a:pt x="57" y="580"/>
                </a:lnTo>
                <a:lnTo>
                  <a:pt x="57" y="580"/>
                </a:lnTo>
                <a:lnTo>
                  <a:pt x="43" y="578"/>
                </a:lnTo>
                <a:lnTo>
                  <a:pt x="43" y="512"/>
                </a:lnTo>
                <a:lnTo>
                  <a:pt x="43" y="512"/>
                </a:lnTo>
                <a:lnTo>
                  <a:pt x="44" y="510"/>
                </a:lnTo>
                <a:lnTo>
                  <a:pt x="44" y="508"/>
                </a:lnTo>
                <a:lnTo>
                  <a:pt x="44" y="508"/>
                </a:lnTo>
                <a:lnTo>
                  <a:pt x="43" y="507"/>
                </a:lnTo>
                <a:lnTo>
                  <a:pt x="40" y="507"/>
                </a:lnTo>
                <a:lnTo>
                  <a:pt x="38" y="507"/>
                </a:lnTo>
                <a:lnTo>
                  <a:pt x="37" y="508"/>
                </a:lnTo>
                <a:lnTo>
                  <a:pt x="37" y="508"/>
                </a:lnTo>
                <a:lnTo>
                  <a:pt x="38" y="510"/>
                </a:lnTo>
                <a:lnTo>
                  <a:pt x="39" y="512"/>
                </a:lnTo>
                <a:lnTo>
                  <a:pt x="39" y="512"/>
                </a:lnTo>
                <a:lnTo>
                  <a:pt x="38" y="514"/>
                </a:lnTo>
                <a:lnTo>
                  <a:pt x="38" y="514"/>
                </a:lnTo>
                <a:lnTo>
                  <a:pt x="34" y="516"/>
                </a:lnTo>
                <a:lnTo>
                  <a:pt x="24" y="520"/>
                </a:lnTo>
                <a:lnTo>
                  <a:pt x="24" y="520"/>
                </a:lnTo>
                <a:lnTo>
                  <a:pt x="19" y="522"/>
                </a:lnTo>
                <a:lnTo>
                  <a:pt x="14" y="522"/>
                </a:lnTo>
                <a:lnTo>
                  <a:pt x="12" y="524"/>
                </a:lnTo>
                <a:lnTo>
                  <a:pt x="10" y="524"/>
                </a:lnTo>
                <a:lnTo>
                  <a:pt x="10" y="524"/>
                </a:lnTo>
                <a:lnTo>
                  <a:pt x="8" y="526"/>
                </a:lnTo>
                <a:lnTo>
                  <a:pt x="8" y="531"/>
                </a:lnTo>
                <a:lnTo>
                  <a:pt x="8" y="538"/>
                </a:lnTo>
                <a:lnTo>
                  <a:pt x="8" y="538"/>
                </a:lnTo>
                <a:lnTo>
                  <a:pt x="10" y="541"/>
                </a:lnTo>
                <a:lnTo>
                  <a:pt x="12" y="544"/>
                </a:lnTo>
                <a:lnTo>
                  <a:pt x="12" y="544"/>
                </a:lnTo>
                <a:lnTo>
                  <a:pt x="13" y="545"/>
                </a:lnTo>
                <a:lnTo>
                  <a:pt x="17" y="544"/>
                </a:lnTo>
                <a:lnTo>
                  <a:pt x="24" y="541"/>
                </a:lnTo>
                <a:lnTo>
                  <a:pt x="24" y="541"/>
                </a:lnTo>
                <a:lnTo>
                  <a:pt x="29" y="540"/>
                </a:lnTo>
                <a:lnTo>
                  <a:pt x="32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40"/>
                </a:lnTo>
                <a:lnTo>
                  <a:pt x="38" y="560"/>
                </a:lnTo>
                <a:lnTo>
                  <a:pt x="38" y="577"/>
                </a:lnTo>
                <a:lnTo>
                  <a:pt x="38" y="577"/>
                </a:lnTo>
                <a:lnTo>
                  <a:pt x="33" y="578"/>
                </a:lnTo>
                <a:lnTo>
                  <a:pt x="29" y="578"/>
                </a:lnTo>
                <a:lnTo>
                  <a:pt x="23" y="580"/>
                </a:lnTo>
                <a:lnTo>
                  <a:pt x="23" y="580"/>
                </a:lnTo>
                <a:lnTo>
                  <a:pt x="18" y="583"/>
                </a:lnTo>
                <a:lnTo>
                  <a:pt x="13" y="585"/>
                </a:lnTo>
                <a:lnTo>
                  <a:pt x="10" y="590"/>
                </a:lnTo>
                <a:lnTo>
                  <a:pt x="10" y="590"/>
                </a:lnTo>
                <a:lnTo>
                  <a:pt x="10" y="598"/>
                </a:lnTo>
                <a:lnTo>
                  <a:pt x="10" y="604"/>
                </a:lnTo>
                <a:lnTo>
                  <a:pt x="10" y="604"/>
                </a:lnTo>
                <a:lnTo>
                  <a:pt x="5" y="605"/>
                </a:lnTo>
                <a:lnTo>
                  <a:pt x="2" y="607"/>
                </a:lnTo>
                <a:lnTo>
                  <a:pt x="0" y="608"/>
                </a:lnTo>
                <a:lnTo>
                  <a:pt x="0" y="608"/>
                </a:lnTo>
                <a:lnTo>
                  <a:pt x="0" y="609"/>
                </a:lnTo>
                <a:lnTo>
                  <a:pt x="1" y="610"/>
                </a:lnTo>
                <a:lnTo>
                  <a:pt x="4" y="610"/>
                </a:lnTo>
                <a:lnTo>
                  <a:pt x="8" y="611"/>
                </a:lnTo>
                <a:lnTo>
                  <a:pt x="8" y="611"/>
                </a:lnTo>
                <a:lnTo>
                  <a:pt x="14" y="618"/>
                </a:lnTo>
                <a:lnTo>
                  <a:pt x="24" y="633"/>
                </a:lnTo>
                <a:lnTo>
                  <a:pt x="24" y="633"/>
                </a:lnTo>
                <a:lnTo>
                  <a:pt x="32" y="642"/>
                </a:lnTo>
                <a:lnTo>
                  <a:pt x="43" y="660"/>
                </a:lnTo>
                <a:lnTo>
                  <a:pt x="72" y="710"/>
                </a:lnTo>
                <a:lnTo>
                  <a:pt x="72" y="710"/>
                </a:lnTo>
                <a:lnTo>
                  <a:pt x="82" y="727"/>
                </a:lnTo>
                <a:lnTo>
                  <a:pt x="89" y="746"/>
                </a:lnTo>
                <a:lnTo>
                  <a:pt x="96" y="768"/>
                </a:lnTo>
                <a:lnTo>
                  <a:pt x="102" y="789"/>
                </a:lnTo>
                <a:lnTo>
                  <a:pt x="110" y="825"/>
                </a:lnTo>
                <a:lnTo>
                  <a:pt x="115" y="839"/>
                </a:lnTo>
                <a:lnTo>
                  <a:pt x="115" y="839"/>
                </a:lnTo>
                <a:lnTo>
                  <a:pt x="159" y="836"/>
                </a:lnTo>
                <a:lnTo>
                  <a:pt x="274" y="833"/>
                </a:lnTo>
                <a:lnTo>
                  <a:pt x="274" y="833"/>
                </a:lnTo>
                <a:lnTo>
                  <a:pt x="340" y="829"/>
                </a:lnTo>
                <a:lnTo>
                  <a:pt x="395" y="826"/>
                </a:lnTo>
                <a:lnTo>
                  <a:pt x="445" y="822"/>
                </a:lnTo>
                <a:lnTo>
                  <a:pt x="490" y="821"/>
                </a:lnTo>
                <a:lnTo>
                  <a:pt x="490" y="821"/>
                </a:lnTo>
                <a:lnTo>
                  <a:pt x="549" y="820"/>
                </a:lnTo>
                <a:lnTo>
                  <a:pt x="622" y="818"/>
                </a:lnTo>
                <a:lnTo>
                  <a:pt x="746" y="812"/>
                </a:lnTo>
                <a:lnTo>
                  <a:pt x="746" y="812"/>
                </a:lnTo>
                <a:lnTo>
                  <a:pt x="833" y="810"/>
                </a:lnTo>
                <a:lnTo>
                  <a:pt x="882" y="810"/>
                </a:lnTo>
                <a:lnTo>
                  <a:pt x="929" y="810"/>
                </a:lnTo>
                <a:lnTo>
                  <a:pt x="929" y="810"/>
                </a:lnTo>
                <a:lnTo>
                  <a:pt x="952" y="810"/>
                </a:lnTo>
                <a:lnTo>
                  <a:pt x="973" y="809"/>
                </a:lnTo>
                <a:lnTo>
                  <a:pt x="1012" y="807"/>
                </a:lnTo>
                <a:lnTo>
                  <a:pt x="1052" y="803"/>
                </a:lnTo>
                <a:lnTo>
                  <a:pt x="1098" y="800"/>
                </a:lnTo>
                <a:lnTo>
                  <a:pt x="1098" y="800"/>
                </a:lnTo>
                <a:lnTo>
                  <a:pt x="1142" y="797"/>
                </a:lnTo>
                <a:lnTo>
                  <a:pt x="1177" y="796"/>
                </a:lnTo>
                <a:lnTo>
                  <a:pt x="1246" y="794"/>
                </a:lnTo>
                <a:lnTo>
                  <a:pt x="1246" y="794"/>
                </a:lnTo>
                <a:lnTo>
                  <a:pt x="1471" y="781"/>
                </a:lnTo>
                <a:lnTo>
                  <a:pt x="1656" y="769"/>
                </a:lnTo>
                <a:lnTo>
                  <a:pt x="1661" y="757"/>
                </a:lnTo>
                <a:lnTo>
                  <a:pt x="1661" y="757"/>
                </a:lnTo>
                <a:lnTo>
                  <a:pt x="1662" y="735"/>
                </a:lnTo>
                <a:lnTo>
                  <a:pt x="1662" y="735"/>
                </a:lnTo>
                <a:lnTo>
                  <a:pt x="1662" y="719"/>
                </a:lnTo>
                <a:lnTo>
                  <a:pt x="1662" y="703"/>
                </a:lnTo>
                <a:lnTo>
                  <a:pt x="1661" y="682"/>
                </a:lnTo>
                <a:lnTo>
                  <a:pt x="1661" y="682"/>
                </a:lnTo>
                <a:close/>
                <a:moveTo>
                  <a:pt x="1638" y="528"/>
                </a:moveTo>
                <a:lnTo>
                  <a:pt x="1631" y="528"/>
                </a:lnTo>
                <a:lnTo>
                  <a:pt x="1631" y="527"/>
                </a:lnTo>
                <a:lnTo>
                  <a:pt x="1631" y="519"/>
                </a:lnTo>
                <a:lnTo>
                  <a:pt x="1638" y="519"/>
                </a:lnTo>
                <a:lnTo>
                  <a:pt x="1638" y="528"/>
                </a:lnTo>
                <a:close/>
                <a:moveTo>
                  <a:pt x="1627" y="528"/>
                </a:moveTo>
                <a:lnTo>
                  <a:pt x="1606" y="527"/>
                </a:lnTo>
                <a:lnTo>
                  <a:pt x="1605" y="519"/>
                </a:lnTo>
                <a:lnTo>
                  <a:pt x="1627" y="519"/>
                </a:lnTo>
                <a:lnTo>
                  <a:pt x="1627" y="528"/>
                </a:lnTo>
                <a:close/>
                <a:moveTo>
                  <a:pt x="1600" y="527"/>
                </a:moveTo>
                <a:lnTo>
                  <a:pt x="1595" y="527"/>
                </a:lnTo>
                <a:lnTo>
                  <a:pt x="1595" y="519"/>
                </a:lnTo>
                <a:lnTo>
                  <a:pt x="1599" y="519"/>
                </a:lnTo>
                <a:lnTo>
                  <a:pt x="1600" y="527"/>
                </a:lnTo>
                <a:close/>
                <a:moveTo>
                  <a:pt x="1574" y="527"/>
                </a:moveTo>
                <a:lnTo>
                  <a:pt x="1551" y="526"/>
                </a:lnTo>
                <a:lnTo>
                  <a:pt x="1548" y="519"/>
                </a:lnTo>
                <a:lnTo>
                  <a:pt x="1574" y="519"/>
                </a:lnTo>
                <a:lnTo>
                  <a:pt x="1574" y="527"/>
                </a:lnTo>
                <a:close/>
                <a:moveTo>
                  <a:pt x="1517" y="469"/>
                </a:moveTo>
                <a:lnTo>
                  <a:pt x="1507" y="468"/>
                </a:lnTo>
                <a:lnTo>
                  <a:pt x="1506" y="445"/>
                </a:lnTo>
                <a:lnTo>
                  <a:pt x="1502" y="443"/>
                </a:lnTo>
                <a:lnTo>
                  <a:pt x="1502" y="432"/>
                </a:lnTo>
                <a:lnTo>
                  <a:pt x="1514" y="433"/>
                </a:lnTo>
                <a:lnTo>
                  <a:pt x="1515" y="436"/>
                </a:lnTo>
                <a:lnTo>
                  <a:pt x="1517" y="469"/>
                </a:lnTo>
                <a:close/>
                <a:moveTo>
                  <a:pt x="1503" y="468"/>
                </a:moveTo>
                <a:lnTo>
                  <a:pt x="1485" y="465"/>
                </a:lnTo>
                <a:lnTo>
                  <a:pt x="1484" y="442"/>
                </a:lnTo>
                <a:lnTo>
                  <a:pt x="1482" y="441"/>
                </a:lnTo>
                <a:lnTo>
                  <a:pt x="1482" y="431"/>
                </a:lnTo>
                <a:lnTo>
                  <a:pt x="1500" y="432"/>
                </a:lnTo>
                <a:lnTo>
                  <a:pt x="1500" y="444"/>
                </a:lnTo>
                <a:lnTo>
                  <a:pt x="1503" y="446"/>
                </a:lnTo>
                <a:lnTo>
                  <a:pt x="1503" y="468"/>
                </a:lnTo>
                <a:close/>
                <a:moveTo>
                  <a:pt x="1483" y="465"/>
                </a:moveTo>
                <a:lnTo>
                  <a:pt x="1466" y="464"/>
                </a:lnTo>
                <a:lnTo>
                  <a:pt x="1465" y="442"/>
                </a:lnTo>
                <a:lnTo>
                  <a:pt x="1463" y="441"/>
                </a:lnTo>
                <a:lnTo>
                  <a:pt x="1462" y="430"/>
                </a:lnTo>
                <a:lnTo>
                  <a:pt x="1478" y="431"/>
                </a:lnTo>
                <a:lnTo>
                  <a:pt x="1480" y="442"/>
                </a:lnTo>
                <a:lnTo>
                  <a:pt x="1482" y="444"/>
                </a:lnTo>
                <a:lnTo>
                  <a:pt x="1483" y="465"/>
                </a:lnTo>
                <a:lnTo>
                  <a:pt x="1483" y="465"/>
                </a:lnTo>
                <a:close/>
                <a:moveTo>
                  <a:pt x="1463" y="464"/>
                </a:moveTo>
                <a:lnTo>
                  <a:pt x="1445" y="463"/>
                </a:lnTo>
                <a:lnTo>
                  <a:pt x="1445" y="441"/>
                </a:lnTo>
                <a:lnTo>
                  <a:pt x="1442" y="438"/>
                </a:lnTo>
                <a:lnTo>
                  <a:pt x="1442" y="427"/>
                </a:lnTo>
                <a:lnTo>
                  <a:pt x="1459" y="430"/>
                </a:lnTo>
                <a:lnTo>
                  <a:pt x="1461" y="441"/>
                </a:lnTo>
                <a:lnTo>
                  <a:pt x="1463" y="443"/>
                </a:lnTo>
                <a:lnTo>
                  <a:pt x="1463" y="464"/>
                </a:lnTo>
                <a:close/>
                <a:moveTo>
                  <a:pt x="1443" y="462"/>
                </a:moveTo>
                <a:lnTo>
                  <a:pt x="1427" y="461"/>
                </a:lnTo>
                <a:lnTo>
                  <a:pt x="1426" y="438"/>
                </a:lnTo>
                <a:lnTo>
                  <a:pt x="1424" y="437"/>
                </a:lnTo>
                <a:lnTo>
                  <a:pt x="1423" y="426"/>
                </a:lnTo>
                <a:lnTo>
                  <a:pt x="1438" y="427"/>
                </a:lnTo>
                <a:lnTo>
                  <a:pt x="1439" y="439"/>
                </a:lnTo>
                <a:lnTo>
                  <a:pt x="1443" y="442"/>
                </a:lnTo>
                <a:lnTo>
                  <a:pt x="1443" y="462"/>
                </a:lnTo>
                <a:close/>
                <a:moveTo>
                  <a:pt x="1425" y="461"/>
                </a:moveTo>
                <a:lnTo>
                  <a:pt x="1412" y="459"/>
                </a:lnTo>
                <a:lnTo>
                  <a:pt x="1408" y="459"/>
                </a:lnTo>
                <a:lnTo>
                  <a:pt x="1407" y="437"/>
                </a:lnTo>
                <a:lnTo>
                  <a:pt x="1405" y="435"/>
                </a:lnTo>
                <a:lnTo>
                  <a:pt x="1404" y="425"/>
                </a:lnTo>
                <a:lnTo>
                  <a:pt x="1420" y="426"/>
                </a:lnTo>
                <a:lnTo>
                  <a:pt x="1421" y="437"/>
                </a:lnTo>
                <a:lnTo>
                  <a:pt x="1424" y="441"/>
                </a:lnTo>
                <a:lnTo>
                  <a:pt x="1425" y="461"/>
                </a:lnTo>
                <a:close/>
                <a:moveTo>
                  <a:pt x="1406" y="459"/>
                </a:moveTo>
                <a:lnTo>
                  <a:pt x="1383" y="457"/>
                </a:lnTo>
                <a:lnTo>
                  <a:pt x="1382" y="435"/>
                </a:lnTo>
                <a:lnTo>
                  <a:pt x="1380" y="433"/>
                </a:lnTo>
                <a:lnTo>
                  <a:pt x="1380" y="423"/>
                </a:lnTo>
                <a:lnTo>
                  <a:pt x="1401" y="425"/>
                </a:lnTo>
                <a:lnTo>
                  <a:pt x="1402" y="436"/>
                </a:lnTo>
                <a:lnTo>
                  <a:pt x="1405" y="438"/>
                </a:lnTo>
                <a:lnTo>
                  <a:pt x="1406" y="459"/>
                </a:lnTo>
                <a:close/>
                <a:moveTo>
                  <a:pt x="1381" y="457"/>
                </a:moveTo>
                <a:lnTo>
                  <a:pt x="1366" y="456"/>
                </a:lnTo>
                <a:lnTo>
                  <a:pt x="1365" y="433"/>
                </a:lnTo>
                <a:lnTo>
                  <a:pt x="1362" y="431"/>
                </a:lnTo>
                <a:lnTo>
                  <a:pt x="1362" y="422"/>
                </a:lnTo>
                <a:lnTo>
                  <a:pt x="1376" y="423"/>
                </a:lnTo>
                <a:lnTo>
                  <a:pt x="1378" y="433"/>
                </a:lnTo>
                <a:lnTo>
                  <a:pt x="1380" y="437"/>
                </a:lnTo>
                <a:lnTo>
                  <a:pt x="1381" y="457"/>
                </a:lnTo>
                <a:close/>
                <a:moveTo>
                  <a:pt x="1363" y="455"/>
                </a:moveTo>
                <a:lnTo>
                  <a:pt x="1346" y="454"/>
                </a:lnTo>
                <a:lnTo>
                  <a:pt x="1346" y="432"/>
                </a:lnTo>
                <a:lnTo>
                  <a:pt x="1342" y="431"/>
                </a:lnTo>
                <a:lnTo>
                  <a:pt x="1342" y="420"/>
                </a:lnTo>
                <a:lnTo>
                  <a:pt x="1359" y="422"/>
                </a:lnTo>
                <a:lnTo>
                  <a:pt x="1360" y="432"/>
                </a:lnTo>
                <a:lnTo>
                  <a:pt x="1362" y="435"/>
                </a:lnTo>
                <a:lnTo>
                  <a:pt x="1363" y="455"/>
                </a:lnTo>
                <a:close/>
                <a:moveTo>
                  <a:pt x="1343" y="454"/>
                </a:moveTo>
                <a:lnTo>
                  <a:pt x="1327" y="452"/>
                </a:lnTo>
                <a:lnTo>
                  <a:pt x="1325" y="430"/>
                </a:lnTo>
                <a:lnTo>
                  <a:pt x="1323" y="429"/>
                </a:lnTo>
                <a:lnTo>
                  <a:pt x="1322" y="418"/>
                </a:lnTo>
                <a:lnTo>
                  <a:pt x="1338" y="420"/>
                </a:lnTo>
                <a:lnTo>
                  <a:pt x="1340" y="431"/>
                </a:lnTo>
                <a:lnTo>
                  <a:pt x="1343" y="435"/>
                </a:lnTo>
                <a:lnTo>
                  <a:pt x="1343" y="454"/>
                </a:lnTo>
                <a:close/>
                <a:moveTo>
                  <a:pt x="1324" y="451"/>
                </a:moveTo>
                <a:lnTo>
                  <a:pt x="1309" y="450"/>
                </a:lnTo>
                <a:lnTo>
                  <a:pt x="1308" y="417"/>
                </a:lnTo>
                <a:lnTo>
                  <a:pt x="1318" y="418"/>
                </a:lnTo>
                <a:lnTo>
                  <a:pt x="1319" y="418"/>
                </a:lnTo>
                <a:lnTo>
                  <a:pt x="1321" y="429"/>
                </a:lnTo>
                <a:lnTo>
                  <a:pt x="1323" y="432"/>
                </a:lnTo>
                <a:lnTo>
                  <a:pt x="1324" y="451"/>
                </a:lnTo>
                <a:close/>
                <a:moveTo>
                  <a:pt x="1291" y="126"/>
                </a:moveTo>
                <a:lnTo>
                  <a:pt x="1290" y="151"/>
                </a:lnTo>
                <a:lnTo>
                  <a:pt x="1285" y="151"/>
                </a:lnTo>
                <a:lnTo>
                  <a:pt x="1285" y="139"/>
                </a:lnTo>
                <a:lnTo>
                  <a:pt x="1280" y="139"/>
                </a:lnTo>
                <a:lnTo>
                  <a:pt x="1280" y="154"/>
                </a:lnTo>
                <a:lnTo>
                  <a:pt x="1278" y="154"/>
                </a:lnTo>
                <a:lnTo>
                  <a:pt x="1278" y="141"/>
                </a:lnTo>
                <a:lnTo>
                  <a:pt x="1274" y="141"/>
                </a:lnTo>
                <a:lnTo>
                  <a:pt x="1274" y="152"/>
                </a:lnTo>
                <a:lnTo>
                  <a:pt x="1264" y="152"/>
                </a:lnTo>
                <a:lnTo>
                  <a:pt x="1285" y="126"/>
                </a:lnTo>
                <a:lnTo>
                  <a:pt x="1291" y="126"/>
                </a:lnTo>
                <a:close/>
                <a:moveTo>
                  <a:pt x="1290" y="157"/>
                </a:moveTo>
                <a:lnTo>
                  <a:pt x="1289" y="209"/>
                </a:lnTo>
                <a:lnTo>
                  <a:pt x="1267" y="209"/>
                </a:lnTo>
                <a:lnTo>
                  <a:pt x="1264" y="157"/>
                </a:lnTo>
                <a:lnTo>
                  <a:pt x="1290" y="157"/>
                </a:lnTo>
                <a:close/>
                <a:moveTo>
                  <a:pt x="1595" y="516"/>
                </a:moveTo>
                <a:lnTo>
                  <a:pt x="1595" y="516"/>
                </a:lnTo>
                <a:lnTo>
                  <a:pt x="1595" y="481"/>
                </a:lnTo>
                <a:lnTo>
                  <a:pt x="1595" y="481"/>
                </a:lnTo>
                <a:lnTo>
                  <a:pt x="1599" y="516"/>
                </a:lnTo>
                <a:lnTo>
                  <a:pt x="1595" y="516"/>
                </a:lnTo>
                <a:close/>
                <a:moveTo>
                  <a:pt x="650" y="107"/>
                </a:moveTo>
                <a:lnTo>
                  <a:pt x="650" y="86"/>
                </a:lnTo>
                <a:lnTo>
                  <a:pt x="651" y="86"/>
                </a:lnTo>
                <a:lnTo>
                  <a:pt x="651" y="107"/>
                </a:lnTo>
                <a:lnTo>
                  <a:pt x="650" y="107"/>
                </a:lnTo>
                <a:close/>
                <a:moveTo>
                  <a:pt x="644" y="86"/>
                </a:moveTo>
                <a:lnTo>
                  <a:pt x="644" y="96"/>
                </a:lnTo>
                <a:lnTo>
                  <a:pt x="634" y="96"/>
                </a:lnTo>
                <a:lnTo>
                  <a:pt x="634" y="86"/>
                </a:lnTo>
                <a:lnTo>
                  <a:pt x="644" y="86"/>
                </a:lnTo>
                <a:close/>
                <a:moveTo>
                  <a:pt x="644" y="98"/>
                </a:moveTo>
                <a:lnTo>
                  <a:pt x="644" y="107"/>
                </a:lnTo>
                <a:lnTo>
                  <a:pt x="634" y="107"/>
                </a:lnTo>
                <a:lnTo>
                  <a:pt x="634" y="98"/>
                </a:lnTo>
                <a:lnTo>
                  <a:pt x="644" y="98"/>
                </a:lnTo>
                <a:close/>
                <a:moveTo>
                  <a:pt x="643" y="129"/>
                </a:moveTo>
                <a:lnTo>
                  <a:pt x="643" y="129"/>
                </a:lnTo>
                <a:lnTo>
                  <a:pt x="643" y="129"/>
                </a:lnTo>
                <a:lnTo>
                  <a:pt x="622" y="129"/>
                </a:lnTo>
                <a:lnTo>
                  <a:pt x="612" y="130"/>
                </a:lnTo>
                <a:lnTo>
                  <a:pt x="611" y="130"/>
                </a:lnTo>
                <a:lnTo>
                  <a:pt x="608" y="115"/>
                </a:lnTo>
                <a:lnTo>
                  <a:pt x="622" y="115"/>
                </a:lnTo>
                <a:lnTo>
                  <a:pt x="622" y="117"/>
                </a:lnTo>
                <a:lnTo>
                  <a:pt x="631" y="117"/>
                </a:lnTo>
                <a:lnTo>
                  <a:pt x="633" y="116"/>
                </a:lnTo>
                <a:lnTo>
                  <a:pt x="640" y="116"/>
                </a:lnTo>
                <a:lnTo>
                  <a:pt x="640" y="129"/>
                </a:lnTo>
                <a:lnTo>
                  <a:pt x="643" y="129"/>
                </a:lnTo>
                <a:close/>
                <a:moveTo>
                  <a:pt x="641" y="177"/>
                </a:moveTo>
                <a:lnTo>
                  <a:pt x="641" y="194"/>
                </a:lnTo>
                <a:lnTo>
                  <a:pt x="619" y="194"/>
                </a:lnTo>
                <a:lnTo>
                  <a:pt x="619" y="177"/>
                </a:lnTo>
                <a:lnTo>
                  <a:pt x="641" y="177"/>
                </a:lnTo>
                <a:close/>
                <a:moveTo>
                  <a:pt x="640" y="201"/>
                </a:moveTo>
                <a:lnTo>
                  <a:pt x="640" y="241"/>
                </a:lnTo>
                <a:lnTo>
                  <a:pt x="637" y="241"/>
                </a:lnTo>
                <a:lnTo>
                  <a:pt x="624" y="256"/>
                </a:lnTo>
                <a:lnTo>
                  <a:pt x="621" y="258"/>
                </a:lnTo>
                <a:lnTo>
                  <a:pt x="621" y="254"/>
                </a:lnTo>
                <a:lnTo>
                  <a:pt x="618" y="254"/>
                </a:lnTo>
                <a:lnTo>
                  <a:pt x="618" y="259"/>
                </a:lnTo>
                <a:lnTo>
                  <a:pt x="617" y="262"/>
                </a:lnTo>
                <a:lnTo>
                  <a:pt x="613" y="262"/>
                </a:lnTo>
                <a:lnTo>
                  <a:pt x="613" y="259"/>
                </a:lnTo>
                <a:lnTo>
                  <a:pt x="613" y="259"/>
                </a:lnTo>
                <a:lnTo>
                  <a:pt x="613" y="258"/>
                </a:lnTo>
                <a:lnTo>
                  <a:pt x="612" y="258"/>
                </a:lnTo>
                <a:lnTo>
                  <a:pt x="609" y="257"/>
                </a:lnTo>
                <a:lnTo>
                  <a:pt x="609" y="257"/>
                </a:lnTo>
                <a:lnTo>
                  <a:pt x="608" y="257"/>
                </a:lnTo>
                <a:lnTo>
                  <a:pt x="607" y="258"/>
                </a:lnTo>
                <a:lnTo>
                  <a:pt x="606" y="259"/>
                </a:lnTo>
                <a:lnTo>
                  <a:pt x="606" y="262"/>
                </a:lnTo>
                <a:lnTo>
                  <a:pt x="603" y="262"/>
                </a:lnTo>
                <a:lnTo>
                  <a:pt x="603" y="252"/>
                </a:lnTo>
                <a:lnTo>
                  <a:pt x="622" y="252"/>
                </a:lnTo>
                <a:lnTo>
                  <a:pt x="621" y="250"/>
                </a:lnTo>
                <a:lnTo>
                  <a:pt x="618" y="250"/>
                </a:lnTo>
                <a:lnTo>
                  <a:pt x="630" y="201"/>
                </a:lnTo>
                <a:lnTo>
                  <a:pt x="640" y="201"/>
                </a:lnTo>
                <a:close/>
                <a:moveTo>
                  <a:pt x="632" y="272"/>
                </a:moveTo>
                <a:lnTo>
                  <a:pt x="625" y="272"/>
                </a:lnTo>
                <a:lnTo>
                  <a:pt x="625" y="259"/>
                </a:lnTo>
                <a:lnTo>
                  <a:pt x="638" y="246"/>
                </a:lnTo>
                <a:lnTo>
                  <a:pt x="638" y="262"/>
                </a:lnTo>
                <a:lnTo>
                  <a:pt x="632" y="272"/>
                </a:lnTo>
                <a:close/>
                <a:moveTo>
                  <a:pt x="622" y="272"/>
                </a:moveTo>
                <a:lnTo>
                  <a:pt x="614" y="272"/>
                </a:lnTo>
                <a:lnTo>
                  <a:pt x="613" y="265"/>
                </a:lnTo>
                <a:lnTo>
                  <a:pt x="618" y="265"/>
                </a:lnTo>
                <a:lnTo>
                  <a:pt x="618" y="269"/>
                </a:lnTo>
                <a:lnTo>
                  <a:pt x="619" y="269"/>
                </a:lnTo>
                <a:lnTo>
                  <a:pt x="619" y="262"/>
                </a:lnTo>
                <a:lnTo>
                  <a:pt x="622" y="262"/>
                </a:lnTo>
                <a:lnTo>
                  <a:pt x="622" y="272"/>
                </a:lnTo>
                <a:close/>
                <a:moveTo>
                  <a:pt x="606" y="272"/>
                </a:moveTo>
                <a:lnTo>
                  <a:pt x="601" y="272"/>
                </a:lnTo>
                <a:lnTo>
                  <a:pt x="601" y="272"/>
                </a:lnTo>
                <a:lnTo>
                  <a:pt x="601" y="267"/>
                </a:lnTo>
                <a:lnTo>
                  <a:pt x="602" y="265"/>
                </a:lnTo>
                <a:lnTo>
                  <a:pt x="606" y="265"/>
                </a:lnTo>
                <a:lnTo>
                  <a:pt x="606" y="265"/>
                </a:lnTo>
                <a:lnTo>
                  <a:pt x="606" y="272"/>
                </a:lnTo>
                <a:lnTo>
                  <a:pt x="606" y="272"/>
                </a:lnTo>
                <a:close/>
                <a:moveTo>
                  <a:pt x="688" y="106"/>
                </a:moveTo>
                <a:lnTo>
                  <a:pt x="656" y="106"/>
                </a:lnTo>
                <a:lnTo>
                  <a:pt x="656" y="100"/>
                </a:lnTo>
                <a:lnTo>
                  <a:pt x="688" y="99"/>
                </a:lnTo>
                <a:lnTo>
                  <a:pt x="688" y="106"/>
                </a:lnTo>
                <a:close/>
                <a:moveTo>
                  <a:pt x="632" y="107"/>
                </a:moveTo>
                <a:lnTo>
                  <a:pt x="630" y="107"/>
                </a:lnTo>
                <a:lnTo>
                  <a:pt x="630" y="107"/>
                </a:lnTo>
                <a:lnTo>
                  <a:pt x="630" y="91"/>
                </a:lnTo>
                <a:lnTo>
                  <a:pt x="630" y="91"/>
                </a:lnTo>
                <a:lnTo>
                  <a:pt x="631" y="91"/>
                </a:lnTo>
                <a:lnTo>
                  <a:pt x="631" y="86"/>
                </a:lnTo>
                <a:lnTo>
                  <a:pt x="632" y="86"/>
                </a:lnTo>
                <a:lnTo>
                  <a:pt x="632" y="107"/>
                </a:lnTo>
                <a:close/>
                <a:moveTo>
                  <a:pt x="627" y="109"/>
                </a:moveTo>
                <a:lnTo>
                  <a:pt x="624" y="111"/>
                </a:lnTo>
                <a:lnTo>
                  <a:pt x="622" y="111"/>
                </a:lnTo>
                <a:lnTo>
                  <a:pt x="622" y="87"/>
                </a:lnTo>
                <a:lnTo>
                  <a:pt x="626" y="86"/>
                </a:lnTo>
                <a:lnTo>
                  <a:pt x="626" y="86"/>
                </a:lnTo>
                <a:lnTo>
                  <a:pt x="626" y="90"/>
                </a:lnTo>
                <a:lnTo>
                  <a:pt x="626" y="90"/>
                </a:lnTo>
                <a:lnTo>
                  <a:pt x="627" y="90"/>
                </a:lnTo>
                <a:lnTo>
                  <a:pt x="627" y="109"/>
                </a:lnTo>
                <a:close/>
                <a:moveTo>
                  <a:pt x="620" y="111"/>
                </a:moveTo>
                <a:lnTo>
                  <a:pt x="607" y="111"/>
                </a:lnTo>
                <a:lnTo>
                  <a:pt x="607" y="92"/>
                </a:lnTo>
                <a:lnTo>
                  <a:pt x="607" y="92"/>
                </a:lnTo>
                <a:lnTo>
                  <a:pt x="609" y="92"/>
                </a:lnTo>
                <a:lnTo>
                  <a:pt x="611" y="92"/>
                </a:lnTo>
                <a:lnTo>
                  <a:pt x="611" y="92"/>
                </a:lnTo>
                <a:lnTo>
                  <a:pt x="613" y="93"/>
                </a:lnTo>
                <a:lnTo>
                  <a:pt x="614" y="92"/>
                </a:lnTo>
                <a:lnTo>
                  <a:pt x="614" y="88"/>
                </a:lnTo>
                <a:lnTo>
                  <a:pt x="619" y="88"/>
                </a:lnTo>
                <a:lnTo>
                  <a:pt x="619" y="90"/>
                </a:lnTo>
                <a:lnTo>
                  <a:pt x="619" y="91"/>
                </a:lnTo>
                <a:lnTo>
                  <a:pt x="619" y="91"/>
                </a:lnTo>
                <a:lnTo>
                  <a:pt x="620" y="111"/>
                </a:lnTo>
                <a:lnTo>
                  <a:pt x="620" y="111"/>
                </a:lnTo>
                <a:close/>
                <a:moveTo>
                  <a:pt x="656" y="86"/>
                </a:moveTo>
                <a:lnTo>
                  <a:pt x="686" y="85"/>
                </a:lnTo>
                <a:lnTo>
                  <a:pt x="688" y="85"/>
                </a:lnTo>
                <a:lnTo>
                  <a:pt x="688" y="93"/>
                </a:lnTo>
                <a:lnTo>
                  <a:pt x="656" y="96"/>
                </a:lnTo>
                <a:lnTo>
                  <a:pt x="656" y="86"/>
                </a:lnTo>
                <a:close/>
                <a:moveTo>
                  <a:pt x="689" y="97"/>
                </a:moveTo>
                <a:lnTo>
                  <a:pt x="689" y="86"/>
                </a:lnTo>
                <a:lnTo>
                  <a:pt x="697" y="86"/>
                </a:lnTo>
                <a:lnTo>
                  <a:pt x="697" y="96"/>
                </a:lnTo>
                <a:lnTo>
                  <a:pt x="689" y="97"/>
                </a:lnTo>
                <a:close/>
                <a:moveTo>
                  <a:pt x="688" y="94"/>
                </a:moveTo>
                <a:lnTo>
                  <a:pt x="688" y="97"/>
                </a:lnTo>
                <a:lnTo>
                  <a:pt x="656" y="99"/>
                </a:lnTo>
                <a:lnTo>
                  <a:pt x="656" y="97"/>
                </a:lnTo>
                <a:lnTo>
                  <a:pt x="688" y="9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7"/>
          <p:cNvSpPr>
            <a:spLocks noEditPoints="1"/>
          </p:cNvSpPr>
          <p:nvPr/>
        </p:nvSpPr>
        <p:spPr bwMode="auto">
          <a:xfrm>
            <a:off x="6024692" y="5418065"/>
            <a:ext cx="1717418" cy="367580"/>
          </a:xfrm>
          <a:custGeom>
            <a:avLst/>
            <a:gdLst>
              <a:gd name="T0" fmla="*/ 2095 w 2238"/>
              <a:gd name="T1" fmla="*/ 336 h 479"/>
              <a:gd name="T2" fmla="*/ 2091 w 2238"/>
              <a:gd name="T3" fmla="*/ 338 h 479"/>
              <a:gd name="T4" fmla="*/ 1918 w 2238"/>
              <a:gd name="T5" fmla="*/ 338 h 479"/>
              <a:gd name="T6" fmla="*/ 1890 w 2238"/>
              <a:gd name="T7" fmla="*/ 327 h 479"/>
              <a:gd name="T8" fmla="*/ 1519 w 2238"/>
              <a:gd name="T9" fmla="*/ 342 h 479"/>
              <a:gd name="T10" fmla="*/ 1489 w 2238"/>
              <a:gd name="T11" fmla="*/ 198 h 479"/>
              <a:gd name="T12" fmla="*/ 1417 w 2238"/>
              <a:gd name="T13" fmla="*/ 317 h 479"/>
              <a:gd name="T14" fmla="*/ 1359 w 2238"/>
              <a:gd name="T15" fmla="*/ 276 h 479"/>
              <a:gd name="T16" fmla="*/ 1309 w 2238"/>
              <a:gd name="T17" fmla="*/ 256 h 479"/>
              <a:gd name="T18" fmla="*/ 1298 w 2238"/>
              <a:gd name="T19" fmla="*/ 251 h 479"/>
              <a:gd name="T20" fmla="*/ 1233 w 2238"/>
              <a:gd name="T21" fmla="*/ 231 h 479"/>
              <a:gd name="T22" fmla="*/ 1198 w 2238"/>
              <a:gd name="T23" fmla="*/ 221 h 479"/>
              <a:gd name="T24" fmla="*/ 1195 w 2238"/>
              <a:gd name="T25" fmla="*/ 199 h 479"/>
              <a:gd name="T26" fmla="*/ 1182 w 2238"/>
              <a:gd name="T27" fmla="*/ 116 h 479"/>
              <a:gd name="T28" fmla="*/ 1178 w 2238"/>
              <a:gd name="T29" fmla="*/ 198 h 479"/>
              <a:gd name="T30" fmla="*/ 1165 w 2238"/>
              <a:gd name="T31" fmla="*/ 196 h 479"/>
              <a:gd name="T32" fmla="*/ 1155 w 2238"/>
              <a:gd name="T33" fmla="*/ 205 h 479"/>
              <a:gd name="T34" fmla="*/ 1162 w 2238"/>
              <a:gd name="T35" fmla="*/ 221 h 479"/>
              <a:gd name="T36" fmla="*/ 1166 w 2238"/>
              <a:gd name="T37" fmla="*/ 236 h 479"/>
              <a:gd name="T38" fmla="*/ 1118 w 2238"/>
              <a:gd name="T39" fmla="*/ 259 h 479"/>
              <a:gd name="T40" fmla="*/ 1044 w 2238"/>
              <a:gd name="T41" fmla="*/ 241 h 479"/>
              <a:gd name="T42" fmla="*/ 886 w 2238"/>
              <a:gd name="T43" fmla="*/ 257 h 479"/>
              <a:gd name="T44" fmla="*/ 798 w 2238"/>
              <a:gd name="T45" fmla="*/ 176 h 479"/>
              <a:gd name="T46" fmla="*/ 737 w 2238"/>
              <a:gd name="T47" fmla="*/ 270 h 479"/>
              <a:gd name="T48" fmla="*/ 682 w 2238"/>
              <a:gd name="T49" fmla="*/ 232 h 479"/>
              <a:gd name="T50" fmla="*/ 647 w 2238"/>
              <a:gd name="T51" fmla="*/ 48 h 479"/>
              <a:gd name="T52" fmla="*/ 492 w 2238"/>
              <a:gd name="T53" fmla="*/ 241 h 479"/>
              <a:gd name="T54" fmla="*/ 493 w 2238"/>
              <a:gd name="T55" fmla="*/ 339 h 479"/>
              <a:gd name="T56" fmla="*/ 477 w 2238"/>
              <a:gd name="T57" fmla="*/ 359 h 479"/>
              <a:gd name="T58" fmla="*/ 357 w 2238"/>
              <a:gd name="T59" fmla="*/ 329 h 479"/>
              <a:gd name="T60" fmla="*/ 331 w 2238"/>
              <a:gd name="T61" fmla="*/ 306 h 479"/>
              <a:gd name="T62" fmla="*/ 347 w 2238"/>
              <a:gd name="T63" fmla="*/ 107 h 479"/>
              <a:gd name="T64" fmla="*/ 322 w 2238"/>
              <a:gd name="T65" fmla="*/ 43 h 479"/>
              <a:gd name="T66" fmla="*/ 302 w 2238"/>
              <a:gd name="T67" fmla="*/ 44 h 479"/>
              <a:gd name="T68" fmla="*/ 315 w 2238"/>
              <a:gd name="T69" fmla="*/ 117 h 479"/>
              <a:gd name="T70" fmla="*/ 313 w 2238"/>
              <a:gd name="T71" fmla="*/ 308 h 479"/>
              <a:gd name="T72" fmla="*/ 302 w 2238"/>
              <a:gd name="T73" fmla="*/ 314 h 479"/>
              <a:gd name="T74" fmla="*/ 273 w 2238"/>
              <a:gd name="T75" fmla="*/ 320 h 479"/>
              <a:gd name="T76" fmla="*/ 79 w 2238"/>
              <a:gd name="T77" fmla="*/ 306 h 479"/>
              <a:gd name="T78" fmla="*/ 1715 w 2238"/>
              <a:gd name="T79" fmla="*/ 479 h 479"/>
              <a:gd name="T80" fmla="*/ 2161 w 2238"/>
              <a:gd name="T81" fmla="*/ 459 h 479"/>
              <a:gd name="T82" fmla="*/ 2137 w 2238"/>
              <a:gd name="T83" fmla="*/ 419 h 479"/>
              <a:gd name="T84" fmla="*/ 2176 w 2238"/>
              <a:gd name="T85" fmla="*/ 398 h 479"/>
              <a:gd name="T86" fmla="*/ 2235 w 2238"/>
              <a:gd name="T87" fmla="*/ 362 h 479"/>
              <a:gd name="T88" fmla="*/ 1138 w 2238"/>
              <a:gd name="T89" fmla="*/ 264 h 479"/>
              <a:gd name="T90" fmla="*/ 1138 w 2238"/>
              <a:gd name="T91" fmla="*/ 269 h 479"/>
              <a:gd name="T92" fmla="*/ 1138 w 2238"/>
              <a:gd name="T93" fmla="*/ 273 h 479"/>
              <a:gd name="T94" fmla="*/ 1138 w 2238"/>
              <a:gd name="T95" fmla="*/ 279 h 479"/>
              <a:gd name="T96" fmla="*/ 886 w 2238"/>
              <a:gd name="T97" fmla="*/ 264 h 479"/>
              <a:gd name="T98" fmla="*/ 886 w 2238"/>
              <a:gd name="T99" fmla="*/ 269 h 479"/>
              <a:gd name="T100" fmla="*/ 886 w 2238"/>
              <a:gd name="T101" fmla="*/ 273 h 479"/>
              <a:gd name="T102" fmla="*/ 886 w 2238"/>
              <a:gd name="T103" fmla="*/ 278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238" h="479">
                <a:moveTo>
                  <a:pt x="2238" y="331"/>
                </a:moveTo>
                <a:lnTo>
                  <a:pt x="2238" y="331"/>
                </a:lnTo>
                <a:lnTo>
                  <a:pt x="2097" y="337"/>
                </a:lnTo>
                <a:lnTo>
                  <a:pt x="2097" y="337"/>
                </a:lnTo>
                <a:lnTo>
                  <a:pt x="2095" y="336"/>
                </a:lnTo>
                <a:lnTo>
                  <a:pt x="2093" y="333"/>
                </a:lnTo>
                <a:lnTo>
                  <a:pt x="2093" y="326"/>
                </a:lnTo>
                <a:lnTo>
                  <a:pt x="2097" y="317"/>
                </a:lnTo>
                <a:lnTo>
                  <a:pt x="2091" y="317"/>
                </a:lnTo>
                <a:lnTo>
                  <a:pt x="2091" y="338"/>
                </a:lnTo>
                <a:lnTo>
                  <a:pt x="1938" y="338"/>
                </a:lnTo>
                <a:lnTo>
                  <a:pt x="1938" y="288"/>
                </a:lnTo>
                <a:lnTo>
                  <a:pt x="1930" y="288"/>
                </a:lnTo>
                <a:lnTo>
                  <a:pt x="1930" y="338"/>
                </a:lnTo>
                <a:lnTo>
                  <a:pt x="1918" y="338"/>
                </a:lnTo>
                <a:lnTo>
                  <a:pt x="1918" y="285"/>
                </a:lnTo>
                <a:lnTo>
                  <a:pt x="1909" y="285"/>
                </a:lnTo>
                <a:lnTo>
                  <a:pt x="1909" y="339"/>
                </a:lnTo>
                <a:lnTo>
                  <a:pt x="1890" y="339"/>
                </a:lnTo>
                <a:lnTo>
                  <a:pt x="1890" y="327"/>
                </a:lnTo>
                <a:lnTo>
                  <a:pt x="1782" y="327"/>
                </a:lnTo>
                <a:lnTo>
                  <a:pt x="1782" y="294"/>
                </a:lnTo>
                <a:lnTo>
                  <a:pt x="1769" y="294"/>
                </a:lnTo>
                <a:lnTo>
                  <a:pt x="1769" y="337"/>
                </a:lnTo>
                <a:lnTo>
                  <a:pt x="1519" y="342"/>
                </a:lnTo>
                <a:lnTo>
                  <a:pt x="1519" y="204"/>
                </a:lnTo>
                <a:lnTo>
                  <a:pt x="1511" y="204"/>
                </a:lnTo>
                <a:lnTo>
                  <a:pt x="1511" y="342"/>
                </a:lnTo>
                <a:lnTo>
                  <a:pt x="1489" y="342"/>
                </a:lnTo>
                <a:lnTo>
                  <a:pt x="1489" y="198"/>
                </a:lnTo>
                <a:lnTo>
                  <a:pt x="1478" y="198"/>
                </a:lnTo>
                <a:lnTo>
                  <a:pt x="1478" y="343"/>
                </a:lnTo>
                <a:lnTo>
                  <a:pt x="1414" y="344"/>
                </a:lnTo>
                <a:lnTo>
                  <a:pt x="1414" y="314"/>
                </a:lnTo>
                <a:lnTo>
                  <a:pt x="1417" y="317"/>
                </a:lnTo>
                <a:lnTo>
                  <a:pt x="1417" y="311"/>
                </a:lnTo>
                <a:lnTo>
                  <a:pt x="1361" y="304"/>
                </a:lnTo>
                <a:lnTo>
                  <a:pt x="1361" y="278"/>
                </a:lnTo>
                <a:lnTo>
                  <a:pt x="1361" y="278"/>
                </a:lnTo>
                <a:lnTo>
                  <a:pt x="1359" y="276"/>
                </a:lnTo>
                <a:lnTo>
                  <a:pt x="1347" y="274"/>
                </a:lnTo>
                <a:lnTo>
                  <a:pt x="1347" y="274"/>
                </a:lnTo>
                <a:lnTo>
                  <a:pt x="1323" y="272"/>
                </a:lnTo>
                <a:lnTo>
                  <a:pt x="1309" y="272"/>
                </a:lnTo>
                <a:lnTo>
                  <a:pt x="1309" y="256"/>
                </a:lnTo>
                <a:lnTo>
                  <a:pt x="1309" y="256"/>
                </a:lnTo>
                <a:lnTo>
                  <a:pt x="1308" y="255"/>
                </a:lnTo>
                <a:lnTo>
                  <a:pt x="1304" y="254"/>
                </a:lnTo>
                <a:lnTo>
                  <a:pt x="1292" y="254"/>
                </a:lnTo>
                <a:lnTo>
                  <a:pt x="1298" y="251"/>
                </a:lnTo>
                <a:lnTo>
                  <a:pt x="1306" y="243"/>
                </a:lnTo>
                <a:lnTo>
                  <a:pt x="1252" y="244"/>
                </a:lnTo>
                <a:lnTo>
                  <a:pt x="1251" y="248"/>
                </a:lnTo>
                <a:lnTo>
                  <a:pt x="1232" y="248"/>
                </a:lnTo>
                <a:lnTo>
                  <a:pt x="1233" y="231"/>
                </a:lnTo>
                <a:lnTo>
                  <a:pt x="1225" y="224"/>
                </a:lnTo>
                <a:lnTo>
                  <a:pt x="1225" y="224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21"/>
                </a:lnTo>
                <a:lnTo>
                  <a:pt x="1198" y="218"/>
                </a:lnTo>
                <a:lnTo>
                  <a:pt x="1198" y="212"/>
                </a:lnTo>
                <a:lnTo>
                  <a:pt x="1196" y="205"/>
                </a:lnTo>
                <a:lnTo>
                  <a:pt x="1195" y="199"/>
                </a:lnTo>
                <a:lnTo>
                  <a:pt x="1195" y="199"/>
                </a:lnTo>
                <a:lnTo>
                  <a:pt x="1193" y="197"/>
                </a:lnTo>
                <a:lnTo>
                  <a:pt x="1189" y="196"/>
                </a:lnTo>
                <a:lnTo>
                  <a:pt x="1185" y="195"/>
                </a:lnTo>
                <a:lnTo>
                  <a:pt x="1182" y="116"/>
                </a:lnTo>
                <a:lnTo>
                  <a:pt x="1182" y="116"/>
                </a:lnTo>
                <a:lnTo>
                  <a:pt x="1181" y="155"/>
                </a:lnTo>
                <a:lnTo>
                  <a:pt x="1180" y="197"/>
                </a:lnTo>
                <a:lnTo>
                  <a:pt x="1180" y="197"/>
                </a:lnTo>
                <a:lnTo>
                  <a:pt x="1178" y="198"/>
                </a:lnTo>
                <a:lnTo>
                  <a:pt x="1176" y="198"/>
                </a:lnTo>
                <a:lnTo>
                  <a:pt x="1174" y="197"/>
                </a:lnTo>
                <a:lnTo>
                  <a:pt x="1168" y="197"/>
                </a:lnTo>
                <a:lnTo>
                  <a:pt x="1168" y="197"/>
                </a:lnTo>
                <a:lnTo>
                  <a:pt x="1165" y="196"/>
                </a:lnTo>
                <a:lnTo>
                  <a:pt x="1161" y="195"/>
                </a:lnTo>
                <a:lnTo>
                  <a:pt x="1158" y="196"/>
                </a:lnTo>
                <a:lnTo>
                  <a:pt x="1157" y="197"/>
                </a:lnTo>
                <a:lnTo>
                  <a:pt x="1156" y="200"/>
                </a:lnTo>
                <a:lnTo>
                  <a:pt x="1155" y="205"/>
                </a:lnTo>
                <a:lnTo>
                  <a:pt x="1155" y="205"/>
                </a:lnTo>
                <a:lnTo>
                  <a:pt x="1156" y="211"/>
                </a:lnTo>
                <a:lnTo>
                  <a:pt x="1157" y="216"/>
                </a:lnTo>
                <a:lnTo>
                  <a:pt x="1159" y="218"/>
                </a:lnTo>
                <a:lnTo>
                  <a:pt x="1162" y="221"/>
                </a:lnTo>
                <a:lnTo>
                  <a:pt x="1165" y="223"/>
                </a:lnTo>
                <a:lnTo>
                  <a:pt x="1166" y="224"/>
                </a:lnTo>
                <a:lnTo>
                  <a:pt x="1166" y="224"/>
                </a:lnTo>
                <a:lnTo>
                  <a:pt x="1166" y="228"/>
                </a:lnTo>
                <a:lnTo>
                  <a:pt x="1166" y="236"/>
                </a:lnTo>
                <a:lnTo>
                  <a:pt x="1166" y="256"/>
                </a:lnTo>
                <a:lnTo>
                  <a:pt x="1138" y="256"/>
                </a:lnTo>
                <a:lnTo>
                  <a:pt x="1138" y="261"/>
                </a:lnTo>
                <a:lnTo>
                  <a:pt x="1118" y="261"/>
                </a:lnTo>
                <a:lnTo>
                  <a:pt x="1118" y="259"/>
                </a:lnTo>
                <a:lnTo>
                  <a:pt x="1118" y="259"/>
                </a:lnTo>
                <a:lnTo>
                  <a:pt x="1115" y="257"/>
                </a:lnTo>
                <a:lnTo>
                  <a:pt x="1108" y="257"/>
                </a:lnTo>
                <a:lnTo>
                  <a:pt x="1108" y="241"/>
                </a:lnTo>
                <a:lnTo>
                  <a:pt x="1044" y="241"/>
                </a:lnTo>
                <a:lnTo>
                  <a:pt x="1044" y="153"/>
                </a:lnTo>
                <a:lnTo>
                  <a:pt x="935" y="153"/>
                </a:lnTo>
                <a:lnTo>
                  <a:pt x="935" y="257"/>
                </a:lnTo>
                <a:lnTo>
                  <a:pt x="935" y="257"/>
                </a:lnTo>
                <a:lnTo>
                  <a:pt x="886" y="257"/>
                </a:lnTo>
                <a:lnTo>
                  <a:pt x="886" y="261"/>
                </a:lnTo>
                <a:lnTo>
                  <a:pt x="867" y="261"/>
                </a:lnTo>
                <a:lnTo>
                  <a:pt x="867" y="256"/>
                </a:lnTo>
                <a:lnTo>
                  <a:pt x="798" y="256"/>
                </a:lnTo>
                <a:lnTo>
                  <a:pt x="798" y="176"/>
                </a:lnTo>
                <a:lnTo>
                  <a:pt x="789" y="176"/>
                </a:lnTo>
                <a:lnTo>
                  <a:pt x="789" y="256"/>
                </a:lnTo>
                <a:lnTo>
                  <a:pt x="761" y="256"/>
                </a:lnTo>
                <a:lnTo>
                  <a:pt x="761" y="270"/>
                </a:lnTo>
                <a:lnTo>
                  <a:pt x="737" y="270"/>
                </a:lnTo>
                <a:lnTo>
                  <a:pt x="737" y="166"/>
                </a:lnTo>
                <a:lnTo>
                  <a:pt x="728" y="166"/>
                </a:lnTo>
                <a:lnTo>
                  <a:pt x="728" y="270"/>
                </a:lnTo>
                <a:lnTo>
                  <a:pt x="682" y="270"/>
                </a:lnTo>
                <a:lnTo>
                  <a:pt x="682" y="232"/>
                </a:lnTo>
                <a:lnTo>
                  <a:pt x="653" y="229"/>
                </a:lnTo>
                <a:lnTo>
                  <a:pt x="653" y="209"/>
                </a:lnTo>
                <a:lnTo>
                  <a:pt x="651" y="209"/>
                </a:lnTo>
                <a:lnTo>
                  <a:pt x="651" y="48"/>
                </a:lnTo>
                <a:lnTo>
                  <a:pt x="647" y="48"/>
                </a:lnTo>
                <a:lnTo>
                  <a:pt x="647" y="209"/>
                </a:lnTo>
                <a:lnTo>
                  <a:pt x="492" y="204"/>
                </a:lnTo>
                <a:lnTo>
                  <a:pt x="492" y="242"/>
                </a:lnTo>
                <a:lnTo>
                  <a:pt x="492" y="242"/>
                </a:lnTo>
                <a:lnTo>
                  <a:pt x="492" y="241"/>
                </a:lnTo>
                <a:lnTo>
                  <a:pt x="494" y="241"/>
                </a:lnTo>
                <a:lnTo>
                  <a:pt x="498" y="242"/>
                </a:lnTo>
                <a:lnTo>
                  <a:pt x="498" y="339"/>
                </a:lnTo>
                <a:lnTo>
                  <a:pt x="493" y="339"/>
                </a:lnTo>
                <a:lnTo>
                  <a:pt x="493" y="339"/>
                </a:lnTo>
                <a:lnTo>
                  <a:pt x="492" y="342"/>
                </a:lnTo>
                <a:lnTo>
                  <a:pt x="487" y="349"/>
                </a:lnTo>
                <a:lnTo>
                  <a:pt x="487" y="349"/>
                </a:lnTo>
                <a:lnTo>
                  <a:pt x="482" y="355"/>
                </a:lnTo>
                <a:lnTo>
                  <a:pt x="477" y="359"/>
                </a:lnTo>
                <a:lnTo>
                  <a:pt x="471" y="364"/>
                </a:lnTo>
                <a:lnTo>
                  <a:pt x="359" y="362"/>
                </a:lnTo>
                <a:lnTo>
                  <a:pt x="359" y="338"/>
                </a:lnTo>
                <a:lnTo>
                  <a:pt x="357" y="338"/>
                </a:lnTo>
                <a:lnTo>
                  <a:pt x="357" y="329"/>
                </a:lnTo>
                <a:lnTo>
                  <a:pt x="345" y="329"/>
                </a:lnTo>
                <a:lnTo>
                  <a:pt x="345" y="313"/>
                </a:lnTo>
                <a:lnTo>
                  <a:pt x="341" y="313"/>
                </a:lnTo>
                <a:lnTo>
                  <a:pt x="341" y="306"/>
                </a:lnTo>
                <a:lnTo>
                  <a:pt x="331" y="306"/>
                </a:lnTo>
                <a:lnTo>
                  <a:pt x="331" y="308"/>
                </a:lnTo>
                <a:lnTo>
                  <a:pt x="330" y="308"/>
                </a:lnTo>
                <a:lnTo>
                  <a:pt x="325" y="122"/>
                </a:lnTo>
                <a:lnTo>
                  <a:pt x="330" y="122"/>
                </a:lnTo>
                <a:lnTo>
                  <a:pt x="347" y="107"/>
                </a:lnTo>
                <a:lnTo>
                  <a:pt x="324" y="102"/>
                </a:lnTo>
                <a:lnTo>
                  <a:pt x="322" y="49"/>
                </a:lnTo>
                <a:lnTo>
                  <a:pt x="334" y="52"/>
                </a:lnTo>
                <a:lnTo>
                  <a:pt x="334" y="46"/>
                </a:lnTo>
                <a:lnTo>
                  <a:pt x="322" y="43"/>
                </a:lnTo>
                <a:lnTo>
                  <a:pt x="321" y="0"/>
                </a:lnTo>
                <a:lnTo>
                  <a:pt x="318" y="0"/>
                </a:lnTo>
                <a:lnTo>
                  <a:pt x="317" y="42"/>
                </a:lnTo>
                <a:lnTo>
                  <a:pt x="303" y="38"/>
                </a:lnTo>
                <a:lnTo>
                  <a:pt x="302" y="44"/>
                </a:lnTo>
                <a:lnTo>
                  <a:pt x="317" y="48"/>
                </a:lnTo>
                <a:lnTo>
                  <a:pt x="317" y="101"/>
                </a:lnTo>
                <a:lnTo>
                  <a:pt x="302" y="99"/>
                </a:lnTo>
                <a:lnTo>
                  <a:pt x="302" y="104"/>
                </a:lnTo>
                <a:lnTo>
                  <a:pt x="315" y="117"/>
                </a:lnTo>
                <a:lnTo>
                  <a:pt x="315" y="148"/>
                </a:lnTo>
                <a:lnTo>
                  <a:pt x="303" y="148"/>
                </a:lnTo>
                <a:lnTo>
                  <a:pt x="303" y="166"/>
                </a:lnTo>
                <a:lnTo>
                  <a:pt x="315" y="166"/>
                </a:lnTo>
                <a:lnTo>
                  <a:pt x="313" y="308"/>
                </a:lnTo>
                <a:lnTo>
                  <a:pt x="307" y="308"/>
                </a:lnTo>
                <a:lnTo>
                  <a:pt x="306" y="306"/>
                </a:lnTo>
                <a:lnTo>
                  <a:pt x="302" y="306"/>
                </a:lnTo>
                <a:lnTo>
                  <a:pt x="302" y="314"/>
                </a:lnTo>
                <a:lnTo>
                  <a:pt x="302" y="314"/>
                </a:lnTo>
                <a:lnTo>
                  <a:pt x="301" y="314"/>
                </a:lnTo>
                <a:lnTo>
                  <a:pt x="301" y="314"/>
                </a:lnTo>
                <a:lnTo>
                  <a:pt x="301" y="320"/>
                </a:lnTo>
                <a:lnTo>
                  <a:pt x="301" y="320"/>
                </a:lnTo>
                <a:lnTo>
                  <a:pt x="273" y="320"/>
                </a:lnTo>
                <a:lnTo>
                  <a:pt x="226" y="320"/>
                </a:lnTo>
                <a:lnTo>
                  <a:pt x="226" y="320"/>
                </a:lnTo>
                <a:lnTo>
                  <a:pt x="148" y="318"/>
                </a:lnTo>
                <a:lnTo>
                  <a:pt x="88" y="315"/>
                </a:lnTo>
                <a:lnTo>
                  <a:pt x="79" y="306"/>
                </a:lnTo>
                <a:lnTo>
                  <a:pt x="0" y="296"/>
                </a:lnTo>
                <a:lnTo>
                  <a:pt x="1" y="312"/>
                </a:lnTo>
                <a:lnTo>
                  <a:pt x="21" y="479"/>
                </a:lnTo>
                <a:lnTo>
                  <a:pt x="1017" y="479"/>
                </a:lnTo>
                <a:lnTo>
                  <a:pt x="1715" y="479"/>
                </a:lnTo>
                <a:lnTo>
                  <a:pt x="2172" y="479"/>
                </a:lnTo>
                <a:lnTo>
                  <a:pt x="2172" y="479"/>
                </a:lnTo>
                <a:lnTo>
                  <a:pt x="2167" y="470"/>
                </a:lnTo>
                <a:lnTo>
                  <a:pt x="2167" y="470"/>
                </a:lnTo>
                <a:lnTo>
                  <a:pt x="2161" y="459"/>
                </a:lnTo>
                <a:lnTo>
                  <a:pt x="2153" y="445"/>
                </a:lnTo>
                <a:lnTo>
                  <a:pt x="2141" y="427"/>
                </a:lnTo>
                <a:lnTo>
                  <a:pt x="2141" y="427"/>
                </a:lnTo>
                <a:lnTo>
                  <a:pt x="2139" y="422"/>
                </a:lnTo>
                <a:lnTo>
                  <a:pt x="2137" y="419"/>
                </a:lnTo>
                <a:lnTo>
                  <a:pt x="2139" y="415"/>
                </a:lnTo>
                <a:lnTo>
                  <a:pt x="2139" y="415"/>
                </a:lnTo>
                <a:lnTo>
                  <a:pt x="2142" y="413"/>
                </a:lnTo>
                <a:lnTo>
                  <a:pt x="2150" y="409"/>
                </a:lnTo>
                <a:lnTo>
                  <a:pt x="2176" y="398"/>
                </a:lnTo>
                <a:lnTo>
                  <a:pt x="2212" y="387"/>
                </a:lnTo>
                <a:lnTo>
                  <a:pt x="2212" y="381"/>
                </a:lnTo>
                <a:lnTo>
                  <a:pt x="2222" y="377"/>
                </a:lnTo>
                <a:lnTo>
                  <a:pt x="2238" y="366"/>
                </a:lnTo>
                <a:lnTo>
                  <a:pt x="2235" y="362"/>
                </a:lnTo>
                <a:lnTo>
                  <a:pt x="2235" y="338"/>
                </a:lnTo>
                <a:lnTo>
                  <a:pt x="2238" y="338"/>
                </a:lnTo>
                <a:lnTo>
                  <a:pt x="2238" y="331"/>
                </a:lnTo>
                <a:close/>
                <a:moveTo>
                  <a:pt x="1138" y="263"/>
                </a:moveTo>
                <a:lnTo>
                  <a:pt x="1138" y="264"/>
                </a:lnTo>
                <a:lnTo>
                  <a:pt x="1118" y="264"/>
                </a:lnTo>
                <a:lnTo>
                  <a:pt x="1118" y="263"/>
                </a:lnTo>
                <a:lnTo>
                  <a:pt x="1138" y="263"/>
                </a:lnTo>
                <a:close/>
                <a:moveTo>
                  <a:pt x="1138" y="267"/>
                </a:moveTo>
                <a:lnTo>
                  <a:pt x="1138" y="269"/>
                </a:lnTo>
                <a:lnTo>
                  <a:pt x="1118" y="269"/>
                </a:lnTo>
                <a:lnTo>
                  <a:pt x="1118" y="267"/>
                </a:lnTo>
                <a:lnTo>
                  <a:pt x="1138" y="267"/>
                </a:lnTo>
                <a:close/>
                <a:moveTo>
                  <a:pt x="1138" y="270"/>
                </a:moveTo>
                <a:lnTo>
                  <a:pt x="1138" y="273"/>
                </a:lnTo>
                <a:lnTo>
                  <a:pt x="1118" y="273"/>
                </a:lnTo>
                <a:lnTo>
                  <a:pt x="1118" y="270"/>
                </a:lnTo>
                <a:lnTo>
                  <a:pt x="1138" y="270"/>
                </a:lnTo>
                <a:close/>
                <a:moveTo>
                  <a:pt x="1138" y="275"/>
                </a:moveTo>
                <a:lnTo>
                  <a:pt x="1138" y="279"/>
                </a:lnTo>
                <a:lnTo>
                  <a:pt x="1118" y="279"/>
                </a:lnTo>
                <a:lnTo>
                  <a:pt x="1118" y="275"/>
                </a:lnTo>
                <a:lnTo>
                  <a:pt x="1138" y="275"/>
                </a:lnTo>
                <a:close/>
                <a:moveTo>
                  <a:pt x="886" y="263"/>
                </a:moveTo>
                <a:lnTo>
                  <a:pt x="886" y="264"/>
                </a:lnTo>
                <a:lnTo>
                  <a:pt x="867" y="264"/>
                </a:lnTo>
                <a:lnTo>
                  <a:pt x="867" y="263"/>
                </a:lnTo>
                <a:lnTo>
                  <a:pt x="886" y="263"/>
                </a:lnTo>
                <a:close/>
                <a:moveTo>
                  <a:pt x="886" y="267"/>
                </a:moveTo>
                <a:lnTo>
                  <a:pt x="886" y="269"/>
                </a:lnTo>
                <a:lnTo>
                  <a:pt x="867" y="269"/>
                </a:lnTo>
                <a:lnTo>
                  <a:pt x="867" y="267"/>
                </a:lnTo>
                <a:lnTo>
                  <a:pt x="886" y="267"/>
                </a:lnTo>
                <a:close/>
                <a:moveTo>
                  <a:pt x="886" y="270"/>
                </a:moveTo>
                <a:lnTo>
                  <a:pt x="886" y="273"/>
                </a:lnTo>
                <a:lnTo>
                  <a:pt x="867" y="273"/>
                </a:lnTo>
                <a:lnTo>
                  <a:pt x="867" y="270"/>
                </a:lnTo>
                <a:lnTo>
                  <a:pt x="886" y="270"/>
                </a:lnTo>
                <a:close/>
                <a:moveTo>
                  <a:pt x="886" y="275"/>
                </a:moveTo>
                <a:lnTo>
                  <a:pt x="886" y="278"/>
                </a:lnTo>
                <a:lnTo>
                  <a:pt x="867" y="278"/>
                </a:lnTo>
                <a:lnTo>
                  <a:pt x="867" y="275"/>
                </a:lnTo>
                <a:lnTo>
                  <a:pt x="886" y="27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8"/>
          <p:cNvSpPr>
            <a:spLocks noEditPoints="1"/>
          </p:cNvSpPr>
          <p:nvPr/>
        </p:nvSpPr>
        <p:spPr bwMode="auto">
          <a:xfrm>
            <a:off x="4114070" y="4981502"/>
            <a:ext cx="1724025" cy="873125"/>
          </a:xfrm>
          <a:custGeom>
            <a:avLst/>
            <a:gdLst>
              <a:gd name="T0" fmla="*/ 3 w 1086"/>
              <a:gd name="T1" fmla="*/ 447 h 550"/>
              <a:gd name="T2" fmla="*/ 11 w 1086"/>
              <a:gd name="T3" fmla="*/ 364 h 550"/>
              <a:gd name="T4" fmla="*/ 78 w 1086"/>
              <a:gd name="T5" fmla="*/ 334 h 550"/>
              <a:gd name="T6" fmla="*/ 164 w 1086"/>
              <a:gd name="T7" fmla="*/ 303 h 550"/>
              <a:gd name="T8" fmla="*/ 228 w 1086"/>
              <a:gd name="T9" fmla="*/ 124 h 550"/>
              <a:gd name="T10" fmla="*/ 229 w 1086"/>
              <a:gd name="T11" fmla="*/ 308 h 550"/>
              <a:gd name="T12" fmla="*/ 244 w 1086"/>
              <a:gd name="T13" fmla="*/ 299 h 550"/>
              <a:gd name="T14" fmla="*/ 259 w 1086"/>
              <a:gd name="T15" fmla="*/ 294 h 550"/>
              <a:gd name="T16" fmla="*/ 276 w 1086"/>
              <a:gd name="T17" fmla="*/ 300 h 550"/>
              <a:gd name="T18" fmla="*/ 283 w 1086"/>
              <a:gd name="T19" fmla="*/ 295 h 550"/>
              <a:gd name="T20" fmla="*/ 336 w 1086"/>
              <a:gd name="T21" fmla="*/ 270 h 550"/>
              <a:gd name="T22" fmla="*/ 356 w 1086"/>
              <a:gd name="T23" fmla="*/ 270 h 550"/>
              <a:gd name="T24" fmla="*/ 382 w 1086"/>
              <a:gd name="T25" fmla="*/ 287 h 550"/>
              <a:gd name="T26" fmla="*/ 397 w 1086"/>
              <a:gd name="T27" fmla="*/ 273 h 550"/>
              <a:gd name="T28" fmla="*/ 410 w 1086"/>
              <a:gd name="T29" fmla="*/ 326 h 550"/>
              <a:gd name="T30" fmla="*/ 440 w 1086"/>
              <a:gd name="T31" fmla="*/ 233 h 550"/>
              <a:gd name="T32" fmla="*/ 534 w 1086"/>
              <a:gd name="T33" fmla="*/ 232 h 550"/>
              <a:gd name="T34" fmla="*/ 587 w 1086"/>
              <a:gd name="T35" fmla="*/ 256 h 550"/>
              <a:gd name="T36" fmla="*/ 600 w 1086"/>
              <a:gd name="T37" fmla="*/ 256 h 550"/>
              <a:gd name="T38" fmla="*/ 587 w 1086"/>
              <a:gd name="T39" fmla="*/ 89 h 550"/>
              <a:gd name="T40" fmla="*/ 599 w 1086"/>
              <a:gd name="T41" fmla="*/ 64 h 550"/>
              <a:gd name="T42" fmla="*/ 605 w 1086"/>
              <a:gd name="T43" fmla="*/ 66 h 550"/>
              <a:gd name="T44" fmla="*/ 626 w 1086"/>
              <a:gd name="T45" fmla="*/ 71 h 550"/>
              <a:gd name="T46" fmla="*/ 632 w 1086"/>
              <a:gd name="T47" fmla="*/ 19 h 550"/>
              <a:gd name="T48" fmla="*/ 644 w 1086"/>
              <a:gd name="T49" fmla="*/ 63 h 550"/>
              <a:gd name="T50" fmla="*/ 666 w 1086"/>
              <a:gd name="T51" fmla="*/ 73 h 550"/>
              <a:gd name="T52" fmla="*/ 662 w 1086"/>
              <a:gd name="T53" fmla="*/ 92 h 550"/>
              <a:gd name="T54" fmla="*/ 671 w 1086"/>
              <a:gd name="T55" fmla="*/ 145 h 550"/>
              <a:gd name="T56" fmla="*/ 641 w 1086"/>
              <a:gd name="T57" fmla="*/ 150 h 550"/>
              <a:gd name="T58" fmla="*/ 668 w 1086"/>
              <a:gd name="T59" fmla="*/ 185 h 550"/>
              <a:gd name="T60" fmla="*/ 673 w 1086"/>
              <a:gd name="T61" fmla="*/ 197 h 550"/>
              <a:gd name="T62" fmla="*/ 644 w 1086"/>
              <a:gd name="T63" fmla="*/ 236 h 550"/>
              <a:gd name="T64" fmla="*/ 649 w 1086"/>
              <a:gd name="T65" fmla="*/ 242 h 550"/>
              <a:gd name="T66" fmla="*/ 672 w 1086"/>
              <a:gd name="T67" fmla="*/ 252 h 550"/>
              <a:gd name="T68" fmla="*/ 692 w 1086"/>
              <a:gd name="T69" fmla="*/ 204 h 550"/>
              <a:gd name="T70" fmla="*/ 696 w 1086"/>
              <a:gd name="T71" fmla="*/ 207 h 550"/>
              <a:gd name="T72" fmla="*/ 702 w 1086"/>
              <a:gd name="T73" fmla="*/ 256 h 550"/>
              <a:gd name="T74" fmla="*/ 710 w 1086"/>
              <a:gd name="T75" fmla="*/ 249 h 550"/>
              <a:gd name="T76" fmla="*/ 797 w 1086"/>
              <a:gd name="T77" fmla="*/ 283 h 550"/>
              <a:gd name="T78" fmla="*/ 875 w 1086"/>
              <a:gd name="T79" fmla="*/ 369 h 550"/>
              <a:gd name="T80" fmla="*/ 903 w 1086"/>
              <a:gd name="T81" fmla="*/ 410 h 550"/>
              <a:gd name="T82" fmla="*/ 1030 w 1086"/>
              <a:gd name="T83" fmla="*/ 481 h 550"/>
              <a:gd name="T84" fmla="*/ 17 w 1086"/>
              <a:gd name="T85" fmla="*/ 366 h 550"/>
              <a:gd name="T86" fmla="*/ 33 w 1086"/>
              <a:gd name="T87" fmla="*/ 371 h 550"/>
              <a:gd name="T88" fmla="*/ 45 w 1086"/>
              <a:gd name="T89" fmla="*/ 371 h 550"/>
              <a:gd name="T90" fmla="*/ 43 w 1086"/>
              <a:gd name="T91" fmla="*/ 341 h 550"/>
              <a:gd name="T92" fmla="*/ 94 w 1086"/>
              <a:gd name="T93" fmla="*/ 319 h 550"/>
              <a:gd name="T94" fmla="*/ 107 w 1086"/>
              <a:gd name="T95" fmla="*/ 318 h 550"/>
              <a:gd name="T96" fmla="*/ 129 w 1086"/>
              <a:gd name="T97" fmla="*/ 308 h 550"/>
              <a:gd name="T98" fmla="*/ 164 w 1086"/>
              <a:gd name="T99" fmla="*/ 306 h 550"/>
              <a:gd name="T100" fmla="*/ 189 w 1086"/>
              <a:gd name="T101" fmla="*/ 312 h 550"/>
              <a:gd name="T102" fmla="*/ 205 w 1086"/>
              <a:gd name="T103" fmla="*/ 311 h 550"/>
              <a:gd name="T104" fmla="*/ 605 w 1086"/>
              <a:gd name="T105" fmla="*/ 83 h 550"/>
              <a:gd name="T106" fmla="*/ 607 w 1086"/>
              <a:gd name="T107" fmla="*/ 83 h 550"/>
              <a:gd name="T108" fmla="*/ 637 w 1086"/>
              <a:gd name="T109" fmla="*/ 81 h 550"/>
              <a:gd name="T110" fmla="*/ 645 w 1086"/>
              <a:gd name="T111" fmla="*/ 89 h 550"/>
              <a:gd name="T112" fmla="*/ 665 w 1086"/>
              <a:gd name="T113" fmla="*/ 185 h 550"/>
              <a:gd name="T114" fmla="*/ 665 w 1086"/>
              <a:gd name="T115" fmla="*/ 185 h 550"/>
              <a:gd name="T116" fmla="*/ 652 w 1086"/>
              <a:gd name="T117" fmla="*/ 76 h 550"/>
              <a:gd name="T118" fmla="*/ 602 w 1086"/>
              <a:gd name="T119" fmla="*/ 76 h 550"/>
              <a:gd name="T120" fmla="*/ 218 w 1086"/>
              <a:gd name="T121" fmla="*/ 134 h 5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86" h="550">
                <a:moveTo>
                  <a:pt x="11" y="549"/>
                </a:moveTo>
                <a:lnTo>
                  <a:pt x="11" y="549"/>
                </a:lnTo>
                <a:lnTo>
                  <a:pt x="8" y="524"/>
                </a:lnTo>
                <a:lnTo>
                  <a:pt x="5" y="490"/>
                </a:lnTo>
                <a:lnTo>
                  <a:pt x="5" y="490"/>
                </a:lnTo>
                <a:lnTo>
                  <a:pt x="5" y="465"/>
                </a:lnTo>
                <a:lnTo>
                  <a:pt x="6" y="447"/>
                </a:lnTo>
                <a:lnTo>
                  <a:pt x="6" y="447"/>
                </a:lnTo>
                <a:lnTo>
                  <a:pt x="3" y="447"/>
                </a:lnTo>
                <a:lnTo>
                  <a:pt x="0" y="447"/>
                </a:lnTo>
                <a:lnTo>
                  <a:pt x="0" y="434"/>
                </a:lnTo>
                <a:lnTo>
                  <a:pt x="6" y="434"/>
                </a:lnTo>
                <a:lnTo>
                  <a:pt x="5" y="386"/>
                </a:lnTo>
                <a:lnTo>
                  <a:pt x="8" y="386"/>
                </a:lnTo>
                <a:lnTo>
                  <a:pt x="7" y="371"/>
                </a:lnTo>
                <a:lnTo>
                  <a:pt x="10" y="371"/>
                </a:lnTo>
                <a:lnTo>
                  <a:pt x="10" y="366"/>
                </a:lnTo>
                <a:lnTo>
                  <a:pt x="11" y="364"/>
                </a:lnTo>
                <a:lnTo>
                  <a:pt x="35" y="364"/>
                </a:lnTo>
                <a:lnTo>
                  <a:pt x="37" y="338"/>
                </a:lnTo>
                <a:lnTo>
                  <a:pt x="71" y="338"/>
                </a:lnTo>
                <a:lnTo>
                  <a:pt x="71" y="338"/>
                </a:lnTo>
                <a:lnTo>
                  <a:pt x="71" y="337"/>
                </a:lnTo>
                <a:lnTo>
                  <a:pt x="71" y="337"/>
                </a:lnTo>
                <a:lnTo>
                  <a:pt x="72" y="335"/>
                </a:lnTo>
                <a:lnTo>
                  <a:pt x="75" y="335"/>
                </a:lnTo>
                <a:lnTo>
                  <a:pt x="78" y="334"/>
                </a:lnTo>
                <a:lnTo>
                  <a:pt x="78" y="334"/>
                </a:lnTo>
                <a:lnTo>
                  <a:pt x="78" y="325"/>
                </a:lnTo>
                <a:lnTo>
                  <a:pt x="78" y="325"/>
                </a:lnTo>
                <a:lnTo>
                  <a:pt x="78" y="322"/>
                </a:lnTo>
                <a:lnTo>
                  <a:pt x="81" y="320"/>
                </a:lnTo>
                <a:lnTo>
                  <a:pt x="81" y="320"/>
                </a:lnTo>
                <a:lnTo>
                  <a:pt x="83" y="320"/>
                </a:lnTo>
                <a:lnTo>
                  <a:pt x="84" y="309"/>
                </a:lnTo>
                <a:lnTo>
                  <a:pt x="164" y="303"/>
                </a:lnTo>
                <a:lnTo>
                  <a:pt x="164" y="303"/>
                </a:lnTo>
                <a:lnTo>
                  <a:pt x="166" y="303"/>
                </a:lnTo>
                <a:lnTo>
                  <a:pt x="166" y="303"/>
                </a:lnTo>
                <a:lnTo>
                  <a:pt x="214" y="301"/>
                </a:lnTo>
                <a:lnTo>
                  <a:pt x="206" y="62"/>
                </a:lnTo>
                <a:lnTo>
                  <a:pt x="205" y="47"/>
                </a:lnTo>
                <a:lnTo>
                  <a:pt x="209" y="54"/>
                </a:lnTo>
                <a:lnTo>
                  <a:pt x="217" y="124"/>
                </a:lnTo>
                <a:lnTo>
                  <a:pt x="228" y="124"/>
                </a:lnTo>
                <a:lnTo>
                  <a:pt x="228" y="130"/>
                </a:lnTo>
                <a:lnTo>
                  <a:pt x="238" y="133"/>
                </a:lnTo>
                <a:lnTo>
                  <a:pt x="237" y="136"/>
                </a:lnTo>
                <a:lnTo>
                  <a:pt x="236" y="136"/>
                </a:lnTo>
                <a:lnTo>
                  <a:pt x="237" y="175"/>
                </a:lnTo>
                <a:lnTo>
                  <a:pt x="221" y="174"/>
                </a:lnTo>
                <a:lnTo>
                  <a:pt x="221" y="174"/>
                </a:lnTo>
                <a:lnTo>
                  <a:pt x="228" y="308"/>
                </a:lnTo>
                <a:lnTo>
                  <a:pt x="229" y="308"/>
                </a:lnTo>
                <a:lnTo>
                  <a:pt x="229" y="319"/>
                </a:lnTo>
                <a:lnTo>
                  <a:pt x="237" y="319"/>
                </a:lnTo>
                <a:lnTo>
                  <a:pt x="237" y="319"/>
                </a:lnTo>
                <a:lnTo>
                  <a:pt x="237" y="314"/>
                </a:lnTo>
                <a:lnTo>
                  <a:pt x="237" y="309"/>
                </a:lnTo>
                <a:lnTo>
                  <a:pt x="244" y="309"/>
                </a:lnTo>
                <a:lnTo>
                  <a:pt x="244" y="302"/>
                </a:lnTo>
                <a:lnTo>
                  <a:pt x="244" y="302"/>
                </a:lnTo>
                <a:lnTo>
                  <a:pt x="244" y="299"/>
                </a:lnTo>
                <a:lnTo>
                  <a:pt x="244" y="299"/>
                </a:lnTo>
                <a:lnTo>
                  <a:pt x="247" y="295"/>
                </a:lnTo>
                <a:lnTo>
                  <a:pt x="247" y="295"/>
                </a:lnTo>
                <a:lnTo>
                  <a:pt x="248" y="294"/>
                </a:lnTo>
                <a:lnTo>
                  <a:pt x="249" y="294"/>
                </a:lnTo>
                <a:lnTo>
                  <a:pt x="249" y="294"/>
                </a:lnTo>
                <a:lnTo>
                  <a:pt x="251" y="294"/>
                </a:lnTo>
                <a:lnTo>
                  <a:pt x="259" y="294"/>
                </a:lnTo>
                <a:lnTo>
                  <a:pt x="259" y="294"/>
                </a:lnTo>
                <a:lnTo>
                  <a:pt x="261" y="294"/>
                </a:lnTo>
                <a:lnTo>
                  <a:pt x="262" y="295"/>
                </a:lnTo>
                <a:lnTo>
                  <a:pt x="261" y="296"/>
                </a:lnTo>
                <a:lnTo>
                  <a:pt x="262" y="309"/>
                </a:lnTo>
                <a:lnTo>
                  <a:pt x="274" y="309"/>
                </a:lnTo>
                <a:lnTo>
                  <a:pt x="274" y="309"/>
                </a:lnTo>
                <a:lnTo>
                  <a:pt x="274" y="305"/>
                </a:lnTo>
                <a:lnTo>
                  <a:pt x="275" y="301"/>
                </a:lnTo>
                <a:lnTo>
                  <a:pt x="276" y="300"/>
                </a:lnTo>
                <a:lnTo>
                  <a:pt x="276" y="300"/>
                </a:lnTo>
                <a:lnTo>
                  <a:pt x="278" y="300"/>
                </a:lnTo>
                <a:lnTo>
                  <a:pt x="279" y="302"/>
                </a:lnTo>
                <a:lnTo>
                  <a:pt x="280" y="306"/>
                </a:lnTo>
                <a:lnTo>
                  <a:pt x="280" y="306"/>
                </a:lnTo>
                <a:lnTo>
                  <a:pt x="281" y="303"/>
                </a:lnTo>
                <a:lnTo>
                  <a:pt x="282" y="299"/>
                </a:lnTo>
                <a:lnTo>
                  <a:pt x="282" y="299"/>
                </a:lnTo>
                <a:lnTo>
                  <a:pt x="283" y="295"/>
                </a:lnTo>
                <a:lnTo>
                  <a:pt x="286" y="293"/>
                </a:lnTo>
                <a:lnTo>
                  <a:pt x="288" y="292"/>
                </a:lnTo>
                <a:lnTo>
                  <a:pt x="294" y="292"/>
                </a:lnTo>
                <a:lnTo>
                  <a:pt x="294" y="287"/>
                </a:lnTo>
                <a:lnTo>
                  <a:pt x="304" y="287"/>
                </a:lnTo>
                <a:lnTo>
                  <a:pt x="304" y="283"/>
                </a:lnTo>
                <a:lnTo>
                  <a:pt x="336" y="280"/>
                </a:lnTo>
                <a:lnTo>
                  <a:pt x="336" y="273"/>
                </a:lnTo>
                <a:lnTo>
                  <a:pt x="336" y="270"/>
                </a:lnTo>
                <a:lnTo>
                  <a:pt x="350" y="270"/>
                </a:lnTo>
                <a:lnTo>
                  <a:pt x="350" y="265"/>
                </a:lnTo>
                <a:lnTo>
                  <a:pt x="350" y="265"/>
                </a:lnTo>
                <a:lnTo>
                  <a:pt x="351" y="265"/>
                </a:lnTo>
                <a:lnTo>
                  <a:pt x="352" y="265"/>
                </a:lnTo>
                <a:lnTo>
                  <a:pt x="352" y="265"/>
                </a:lnTo>
                <a:lnTo>
                  <a:pt x="352" y="270"/>
                </a:lnTo>
                <a:lnTo>
                  <a:pt x="356" y="270"/>
                </a:lnTo>
                <a:lnTo>
                  <a:pt x="356" y="270"/>
                </a:lnTo>
                <a:lnTo>
                  <a:pt x="359" y="271"/>
                </a:lnTo>
                <a:lnTo>
                  <a:pt x="359" y="281"/>
                </a:lnTo>
                <a:lnTo>
                  <a:pt x="359" y="281"/>
                </a:lnTo>
                <a:lnTo>
                  <a:pt x="368" y="282"/>
                </a:lnTo>
                <a:lnTo>
                  <a:pt x="376" y="284"/>
                </a:lnTo>
                <a:lnTo>
                  <a:pt x="376" y="284"/>
                </a:lnTo>
                <a:lnTo>
                  <a:pt x="377" y="287"/>
                </a:lnTo>
                <a:lnTo>
                  <a:pt x="377" y="288"/>
                </a:lnTo>
                <a:lnTo>
                  <a:pt x="382" y="287"/>
                </a:lnTo>
                <a:lnTo>
                  <a:pt x="383" y="282"/>
                </a:lnTo>
                <a:lnTo>
                  <a:pt x="376" y="280"/>
                </a:lnTo>
                <a:lnTo>
                  <a:pt x="376" y="275"/>
                </a:lnTo>
                <a:lnTo>
                  <a:pt x="376" y="275"/>
                </a:lnTo>
                <a:lnTo>
                  <a:pt x="379" y="274"/>
                </a:lnTo>
                <a:lnTo>
                  <a:pt x="384" y="273"/>
                </a:lnTo>
                <a:lnTo>
                  <a:pt x="390" y="271"/>
                </a:lnTo>
                <a:lnTo>
                  <a:pt x="390" y="271"/>
                </a:lnTo>
                <a:lnTo>
                  <a:pt x="397" y="273"/>
                </a:lnTo>
                <a:lnTo>
                  <a:pt x="402" y="274"/>
                </a:lnTo>
                <a:lnTo>
                  <a:pt x="407" y="275"/>
                </a:lnTo>
                <a:lnTo>
                  <a:pt x="407" y="283"/>
                </a:lnTo>
                <a:lnTo>
                  <a:pt x="402" y="283"/>
                </a:lnTo>
                <a:lnTo>
                  <a:pt x="402" y="303"/>
                </a:lnTo>
                <a:lnTo>
                  <a:pt x="408" y="303"/>
                </a:lnTo>
                <a:lnTo>
                  <a:pt x="409" y="326"/>
                </a:lnTo>
                <a:lnTo>
                  <a:pt x="410" y="326"/>
                </a:lnTo>
                <a:lnTo>
                  <a:pt x="410" y="326"/>
                </a:lnTo>
                <a:lnTo>
                  <a:pt x="408" y="262"/>
                </a:lnTo>
                <a:lnTo>
                  <a:pt x="408" y="262"/>
                </a:lnTo>
                <a:lnTo>
                  <a:pt x="409" y="254"/>
                </a:lnTo>
                <a:lnTo>
                  <a:pt x="410" y="249"/>
                </a:lnTo>
                <a:lnTo>
                  <a:pt x="411" y="245"/>
                </a:lnTo>
                <a:lnTo>
                  <a:pt x="411" y="245"/>
                </a:lnTo>
                <a:lnTo>
                  <a:pt x="415" y="243"/>
                </a:lnTo>
                <a:lnTo>
                  <a:pt x="426" y="238"/>
                </a:lnTo>
                <a:lnTo>
                  <a:pt x="440" y="233"/>
                </a:lnTo>
                <a:lnTo>
                  <a:pt x="458" y="230"/>
                </a:lnTo>
                <a:lnTo>
                  <a:pt x="458" y="230"/>
                </a:lnTo>
                <a:lnTo>
                  <a:pt x="479" y="228"/>
                </a:lnTo>
                <a:lnTo>
                  <a:pt x="500" y="228"/>
                </a:lnTo>
                <a:lnTo>
                  <a:pt x="519" y="229"/>
                </a:lnTo>
                <a:lnTo>
                  <a:pt x="525" y="230"/>
                </a:lnTo>
                <a:lnTo>
                  <a:pt x="530" y="231"/>
                </a:lnTo>
                <a:lnTo>
                  <a:pt x="530" y="231"/>
                </a:lnTo>
                <a:lnTo>
                  <a:pt x="534" y="232"/>
                </a:lnTo>
                <a:lnTo>
                  <a:pt x="536" y="235"/>
                </a:lnTo>
                <a:lnTo>
                  <a:pt x="538" y="239"/>
                </a:lnTo>
                <a:lnTo>
                  <a:pt x="540" y="243"/>
                </a:lnTo>
                <a:lnTo>
                  <a:pt x="540" y="244"/>
                </a:lnTo>
                <a:lnTo>
                  <a:pt x="540" y="269"/>
                </a:lnTo>
                <a:lnTo>
                  <a:pt x="540" y="269"/>
                </a:lnTo>
                <a:lnTo>
                  <a:pt x="585" y="267"/>
                </a:lnTo>
                <a:lnTo>
                  <a:pt x="585" y="257"/>
                </a:lnTo>
                <a:lnTo>
                  <a:pt x="587" y="256"/>
                </a:lnTo>
                <a:lnTo>
                  <a:pt x="588" y="254"/>
                </a:lnTo>
                <a:lnTo>
                  <a:pt x="588" y="254"/>
                </a:lnTo>
                <a:lnTo>
                  <a:pt x="588" y="252"/>
                </a:lnTo>
                <a:lnTo>
                  <a:pt x="589" y="252"/>
                </a:lnTo>
                <a:lnTo>
                  <a:pt x="593" y="252"/>
                </a:lnTo>
                <a:lnTo>
                  <a:pt x="593" y="252"/>
                </a:lnTo>
                <a:lnTo>
                  <a:pt x="596" y="254"/>
                </a:lnTo>
                <a:lnTo>
                  <a:pt x="599" y="255"/>
                </a:lnTo>
                <a:lnTo>
                  <a:pt x="600" y="256"/>
                </a:lnTo>
                <a:lnTo>
                  <a:pt x="605" y="255"/>
                </a:lnTo>
                <a:lnTo>
                  <a:pt x="605" y="248"/>
                </a:lnTo>
                <a:lnTo>
                  <a:pt x="605" y="248"/>
                </a:lnTo>
                <a:lnTo>
                  <a:pt x="620" y="245"/>
                </a:lnTo>
                <a:lnTo>
                  <a:pt x="625" y="95"/>
                </a:lnTo>
                <a:lnTo>
                  <a:pt x="593" y="92"/>
                </a:lnTo>
                <a:lnTo>
                  <a:pt x="587" y="90"/>
                </a:lnTo>
                <a:lnTo>
                  <a:pt x="587" y="90"/>
                </a:lnTo>
                <a:lnTo>
                  <a:pt x="587" y="89"/>
                </a:lnTo>
                <a:lnTo>
                  <a:pt x="587" y="89"/>
                </a:lnTo>
                <a:lnTo>
                  <a:pt x="596" y="89"/>
                </a:lnTo>
                <a:lnTo>
                  <a:pt x="598" y="89"/>
                </a:lnTo>
                <a:lnTo>
                  <a:pt x="598" y="89"/>
                </a:lnTo>
                <a:lnTo>
                  <a:pt x="598" y="75"/>
                </a:lnTo>
                <a:lnTo>
                  <a:pt x="598" y="66"/>
                </a:lnTo>
                <a:lnTo>
                  <a:pt x="598" y="66"/>
                </a:lnTo>
                <a:lnTo>
                  <a:pt x="598" y="65"/>
                </a:lnTo>
                <a:lnTo>
                  <a:pt x="599" y="64"/>
                </a:lnTo>
                <a:lnTo>
                  <a:pt x="599" y="64"/>
                </a:lnTo>
                <a:lnTo>
                  <a:pt x="601" y="63"/>
                </a:lnTo>
                <a:lnTo>
                  <a:pt x="601" y="64"/>
                </a:lnTo>
                <a:lnTo>
                  <a:pt x="599" y="65"/>
                </a:lnTo>
                <a:lnTo>
                  <a:pt x="599" y="75"/>
                </a:lnTo>
                <a:lnTo>
                  <a:pt x="604" y="73"/>
                </a:lnTo>
                <a:lnTo>
                  <a:pt x="605" y="72"/>
                </a:lnTo>
                <a:lnTo>
                  <a:pt x="605" y="72"/>
                </a:lnTo>
                <a:lnTo>
                  <a:pt x="605" y="66"/>
                </a:lnTo>
                <a:lnTo>
                  <a:pt x="605" y="66"/>
                </a:lnTo>
                <a:lnTo>
                  <a:pt x="605" y="65"/>
                </a:lnTo>
                <a:lnTo>
                  <a:pt x="606" y="63"/>
                </a:lnTo>
                <a:lnTo>
                  <a:pt x="606" y="63"/>
                </a:lnTo>
                <a:lnTo>
                  <a:pt x="609" y="63"/>
                </a:lnTo>
                <a:lnTo>
                  <a:pt x="609" y="64"/>
                </a:lnTo>
                <a:lnTo>
                  <a:pt x="606" y="65"/>
                </a:lnTo>
                <a:lnTo>
                  <a:pt x="606" y="72"/>
                </a:lnTo>
                <a:lnTo>
                  <a:pt x="626" y="71"/>
                </a:lnTo>
                <a:lnTo>
                  <a:pt x="626" y="63"/>
                </a:lnTo>
                <a:lnTo>
                  <a:pt x="628" y="63"/>
                </a:lnTo>
                <a:lnTo>
                  <a:pt x="628" y="63"/>
                </a:lnTo>
                <a:lnTo>
                  <a:pt x="628" y="19"/>
                </a:lnTo>
                <a:lnTo>
                  <a:pt x="628" y="19"/>
                </a:lnTo>
                <a:lnTo>
                  <a:pt x="630" y="18"/>
                </a:lnTo>
                <a:lnTo>
                  <a:pt x="630" y="18"/>
                </a:lnTo>
                <a:lnTo>
                  <a:pt x="631" y="20"/>
                </a:lnTo>
                <a:lnTo>
                  <a:pt x="632" y="19"/>
                </a:lnTo>
                <a:lnTo>
                  <a:pt x="631" y="0"/>
                </a:lnTo>
                <a:lnTo>
                  <a:pt x="633" y="0"/>
                </a:lnTo>
                <a:lnTo>
                  <a:pt x="636" y="70"/>
                </a:lnTo>
                <a:lnTo>
                  <a:pt x="641" y="70"/>
                </a:lnTo>
                <a:lnTo>
                  <a:pt x="641" y="70"/>
                </a:lnTo>
                <a:lnTo>
                  <a:pt x="641" y="66"/>
                </a:lnTo>
                <a:lnTo>
                  <a:pt x="641" y="63"/>
                </a:lnTo>
                <a:lnTo>
                  <a:pt x="641" y="63"/>
                </a:lnTo>
                <a:lnTo>
                  <a:pt x="644" y="63"/>
                </a:lnTo>
                <a:lnTo>
                  <a:pt x="644" y="71"/>
                </a:lnTo>
                <a:lnTo>
                  <a:pt x="647" y="71"/>
                </a:lnTo>
                <a:lnTo>
                  <a:pt x="649" y="66"/>
                </a:lnTo>
                <a:lnTo>
                  <a:pt x="651" y="66"/>
                </a:lnTo>
                <a:lnTo>
                  <a:pt x="651" y="73"/>
                </a:lnTo>
                <a:lnTo>
                  <a:pt x="653" y="73"/>
                </a:lnTo>
                <a:lnTo>
                  <a:pt x="659" y="73"/>
                </a:lnTo>
                <a:lnTo>
                  <a:pt x="660" y="75"/>
                </a:lnTo>
                <a:lnTo>
                  <a:pt x="666" y="73"/>
                </a:lnTo>
                <a:lnTo>
                  <a:pt x="669" y="71"/>
                </a:lnTo>
                <a:lnTo>
                  <a:pt x="671" y="72"/>
                </a:lnTo>
                <a:lnTo>
                  <a:pt x="669" y="76"/>
                </a:lnTo>
                <a:lnTo>
                  <a:pt x="662" y="77"/>
                </a:lnTo>
                <a:lnTo>
                  <a:pt x="662" y="77"/>
                </a:lnTo>
                <a:lnTo>
                  <a:pt x="663" y="88"/>
                </a:lnTo>
                <a:lnTo>
                  <a:pt x="663" y="88"/>
                </a:lnTo>
                <a:lnTo>
                  <a:pt x="664" y="90"/>
                </a:lnTo>
                <a:lnTo>
                  <a:pt x="662" y="92"/>
                </a:lnTo>
                <a:lnTo>
                  <a:pt x="637" y="92"/>
                </a:lnTo>
                <a:lnTo>
                  <a:pt x="637" y="92"/>
                </a:lnTo>
                <a:lnTo>
                  <a:pt x="637" y="108"/>
                </a:lnTo>
                <a:lnTo>
                  <a:pt x="637" y="108"/>
                </a:lnTo>
                <a:lnTo>
                  <a:pt x="645" y="146"/>
                </a:lnTo>
                <a:lnTo>
                  <a:pt x="645" y="146"/>
                </a:lnTo>
                <a:lnTo>
                  <a:pt x="658" y="145"/>
                </a:lnTo>
                <a:lnTo>
                  <a:pt x="671" y="145"/>
                </a:lnTo>
                <a:lnTo>
                  <a:pt x="671" y="145"/>
                </a:lnTo>
                <a:lnTo>
                  <a:pt x="673" y="146"/>
                </a:lnTo>
                <a:lnTo>
                  <a:pt x="675" y="147"/>
                </a:lnTo>
                <a:lnTo>
                  <a:pt x="675" y="147"/>
                </a:lnTo>
                <a:lnTo>
                  <a:pt x="673" y="148"/>
                </a:lnTo>
                <a:lnTo>
                  <a:pt x="672" y="149"/>
                </a:lnTo>
                <a:lnTo>
                  <a:pt x="672" y="149"/>
                </a:lnTo>
                <a:lnTo>
                  <a:pt x="657" y="149"/>
                </a:lnTo>
                <a:lnTo>
                  <a:pt x="646" y="149"/>
                </a:lnTo>
                <a:lnTo>
                  <a:pt x="641" y="150"/>
                </a:lnTo>
                <a:lnTo>
                  <a:pt x="643" y="182"/>
                </a:lnTo>
                <a:lnTo>
                  <a:pt x="643" y="182"/>
                </a:lnTo>
                <a:lnTo>
                  <a:pt x="659" y="181"/>
                </a:lnTo>
                <a:lnTo>
                  <a:pt x="666" y="182"/>
                </a:lnTo>
                <a:lnTo>
                  <a:pt x="669" y="182"/>
                </a:lnTo>
                <a:lnTo>
                  <a:pt x="669" y="182"/>
                </a:lnTo>
                <a:lnTo>
                  <a:pt x="670" y="184"/>
                </a:lnTo>
                <a:lnTo>
                  <a:pt x="669" y="185"/>
                </a:lnTo>
                <a:lnTo>
                  <a:pt x="668" y="185"/>
                </a:lnTo>
                <a:lnTo>
                  <a:pt x="668" y="185"/>
                </a:lnTo>
                <a:lnTo>
                  <a:pt x="668" y="191"/>
                </a:lnTo>
                <a:lnTo>
                  <a:pt x="668" y="191"/>
                </a:lnTo>
                <a:lnTo>
                  <a:pt x="669" y="191"/>
                </a:lnTo>
                <a:lnTo>
                  <a:pt x="669" y="191"/>
                </a:lnTo>
                <a:lnTo>
                  <a:pt x="670" y="191"/>
                </a:lnTo>
                <a:lnTo>
                  <a:pt x="671" y="191"/>
                </a:lnTo>
                <a:lnTo>
                  <a:pt x="672" y="194"/>
                </a:lnTo>
                <a:lnTo>
                  <a:pt x="673" y="197"/>
                </a:lnTo>
                <a:lnTo>
                  <a:pt x="643" y="198"/>
                </a:lnTo>
                <a:lnTo>
                  <a:pt x="644" y="215"/>
                </a:lnTo>
                <a:lnTo>
                  <a:pt x="644" y="215"/>
                </a:lnTo>
                <a:lnTo>
                  <a:pt x="654" y="217"/>
                </a:lnTo>
                <a:lnTo>
                  <a:pt x="654" y="217"/>
                </a:lnTo>
                <a:lnTo>
                  <a:pt x="656" y="222"/>
                </a:lnTo>
                <a:lnTo>
                  <a:pt x="657" y="228"/>
                </a:lnTo>
                <a:lnTo>
                  <a:pt x="644" y="230"/>
                </a:lnTo>
                <a:lnTo>
                  <a:pt x="644" y="236"/>
                </a:lnTo>
                <a:lnTo>
                  <a:pt x="644" y="236"/>
                </a:lnTo>
                <a:lnTo>
                  <a:pt x="644" y="247"/>
                </a:lnTo>
                <a:lnTo>
                  <a:pt x="644" y="247"/>
                </a:lnTo>
                <a:lnTo>
                  <a:pt x="644" y="248"/>
                </a:lnTo>
                <a:lnTo>
                  <a:pt x="644" y="248"/>
                </a:lnTo>
                <a:lnTo>
                  <a:pt x="644" y="248"/>
                </a:lnTo>
                <a:lnTo>
                  <a:pt x="644" y="247"/>
                </a:lnTo>
                <a:lnTo>
                  <a:pt x="644" y="247"/>
                </a:lnTo>
                <a:lnTo>
                  <a:pt x="649" y="242"/>
                </a:lnTo>
                <a:lnTo>
                  <a:pt x="658" y="242"/>
                </a:lnTo>
                <a:lnTo>
                  <a:pt x="659" y="243"/>
                </a:lnTo>
                <a:lnTo>
                  <a:pt x="664" y="245"/>
                </a:lnTo>
                <a:lnTo>
                  <a:pt x="665" y="248"/>
                </a:lnTo>
                <a:lnTo>
                  <a:pt x="665" y="248"/>
                </a:lnTo>
                <a:lnTo>
                  <a:pt x="666" y="248"/>
                </a:lnTo>
                <a:lnTo>
                  <a:pt x="670" y="249"/>
                </a:lnTo>
                <a:lnTo>
                  <a:pt x="670" y="249"/>
                </a:lnTo>
                <a:lnTo>
                  <a:pt x="672" y="252"/>
                </a:lnTo>
                <a:lnTo>
                  <a:pt x="672" y="255"/>
                </a:lnTo>
                <a:lnTo>
                  <a:pt x="672" y="257"/>
                </a:lnTo>
                <a:lnTo>
                  <a:pt x="673" y="257"/>
                </a:lnTo>
                <a:lnTo>
                  <a:pt x="673" y="268"/>
                </a:lnTo>
                <a:lnTo>
                  <a:pt x="690" y="269"/>
                </a:lnTo>
                <a:lnTo>
                  <a:pt x="690" y="269"/>
                </a:lnTo>
                <a:lnTo>
                  <a:pt x="692" y="206"/>
                </a:lnTo>
                <a:lnTo>
                  <a:pt x="692" y="206"/>
                </a:lnTo>
                <a:lnTo>
                  <a:pt x="692" y="204"/>
                </a:lnTo>
                <a:lnTo>
                  <a:pt x="694" y="203"/>
                </a:lnTo>
                <a:lnTo>
                  <a:pt x="695" y="203"/>
                </a:lnTo>
                <a:lnTo>
                  <a:pt x="695" y="203"/>
                </a:lnTo>
                <a:lnTo>
                  <a:pt x="698" y="204"/>
                </a:lnTo>
                <a:lnTo>
                  <a:pt x="698" y="206"/>
                </a:lnTo>
                <a:lnTo>
                  <a:pt x="698" y="206"/>
                </a:lnTo>
                <a:lnTo>
                  <a:pt x="698" y="207"/>
                </a:lnTo>
                <a:lnTo>
                  <a:pt x="697" y="207"/>
                </a:lnTo>
                <a:lnTo>
                  <a:pt x="696" y="207"/>
                </a:lnTo>
                <a:lnTo>
                  <a:pt x="695" y="269"/>
                </a:lnTo>
                <a:lnTo>
                  <a:pt x="697" y="269"/>
                </a:lnTo>
                <a:lnTo>
                  <a:pt x="697" y="269"/>
                </a:lnTo>
                <a:lnTo>
                  <a:pt x="698" y="256"/>
                </a:lnTo>
                <a:lnTo>
                  <a:pt x="700" y="250"/>
                </a:lnTo>
                <a:lnTo>
                  <a:pt x="701" y="248"/>
                </a:lnTo>
                <a:lnTo>
                  <a:pt x="701" y="248"/>
                </a:lnTo>
                <a:lnTo>
                  <a:pt x="702" y="250"/>
                </a:lnTo>
                <a:lnTo>
                  <a:pt x="702" y="256"/>
                </a:lnTo>
                <a:lnTo>
                  <a:pt x="703" y="269"/>
                </a:lnTo>
                <a:lnTo>
                  <a:pt x="703" y="269"/>
                </a:lnTo>
                <a:lnTo>
                  <a:pt x="703" y="269"/>
                </a:lnTo>
                <a:lnTo>
                  <a:pt x="705" y="256"/>
                </a:lnTo>
                <a:lnTo>
                  <a:pt x="708" y="249"/>
                </a:lnTo>
                <a:lnTo>
                  <a:pt x="708" y="248"/>
                </a:lnTo>
                <a:lnTo>
                  <a:pt x="709" y="247"/>
                </a:lnTo>
                <a:lnTo>
                  <a:pt x="709" y="247"/>
                </a:lnTo>
                <a:lnTo>
                  <a:pt x="710" y="249"/>
                </a:lnTo>
                <a:lnTo>
                  <a:pt x="710" y="256"/>
                </a:lnTo>
                <a:lnTo>
                  <a:pt x="710" y="269"/>
                </a:lnTo>
                <a:lnTo>
                  <a:pt x="710" y="269"/>
                </a:lnTo>
                <a:lnTo>
                  <a:pt x="766" y="274"/>
                </a:lnTo>
                <a:lnTo>
                  <a:pt x="791" y="276"/>
                </a:lnTo>
                <a:lnTo>
                  <a:pt x="791" y="276"/>
                </a:lnTo>
                <a:lnTo>
                  <a:pt x="793" y="277"/>
                </a:lnTo>
                <a:lnTo>
                  <a:pt x="796" y="280"/>
                </a:lnTo>
                <a:lnTo>
                  <a:pt x="797" y="283"/>
                </a:lnTo>
                <a:lnTo>
                  <a:pt x="805" y="318"/>
                </a:lnTo>
                <a:lnTo>
                  <a:pt x="805" y="318"/>
                </a:lnTo>
                <a:lnTo>
                  <a:pt x="810" y="321"/>
                </a:lnTo>
                <a:lnTo>
                  <a:pt x="810" y="321"/>
                </a:lnTo>
                <a:lnTo>
                  <a:pt x="813" y="324"/>
                </a:lnTo>
                <a:lnTo>
                  <a:pt x="815" y="326"/>
                </a:lnTo>
                <a:lnTo>
                  <a:pt x="815" y="327"/>
                </a:lnTo>
                <a:lnTo>
                  <a:pt x="820" y="370"/>
                </a:lnTo>
                <a:lnTo>
                  <a:pt x="875" y="369"/>
                </a:lnTo>
                <a:lnTo>
                  <a:pt x="875" y="369"/>
                </a:lnTo>
                <a:lnTo>
                  <a:pt x="887" y="372"/>
                </a:lnTo>
                <a:lnTo>
                  <a:pt x="887" y="372"/>
                </a:lnTo>
                <a:lnTo>
                  <a:pt x="890" y="373"/>
                </a:lnTo>
                <a:lnTo>
                  <a:pt x="893" y="376"/>
                </a:lnTo>
                <a:lnTo>
                  <a:pt x="894" y="379"/>
                </a:lnTo>
                <a:lnTo>
                  <a:pt x="894" y="411"/>
                </a:lnTo>
                <a:lnTo>
                  <a:pt x="903" y="410"/>
                </a:lnTo>
                <a:lnTo>
                  <a:pt x="903" y="410"/>
                </a:lnTo>
                <a:lnTo>
                  <a:pt x="1086" y="408"/>
                </a:lnTo>
                <a:lnTo>
                  <a:pt x="1086" y="408"/>
                </a:lnTo>
                <a:lnTo>
                  <a:pt x="1086" y="408"/>
                </a:lnTo>
                <a:lnTo>
                  <a:pt x="1086" y="409"/>
                </a:lnTo>
                <a:lnTo>
                  <a:pt x="1082" y="414"/>
                </a:lnTo>
                <a:lnTo>
                  <a:pt x="1067" y="430"/>
                </a:lnTo>
                <a:lnTo>
                  <a:pt x="1048" y="454"/>
                </a:lnTo>
                <a:lnTo>
                  <a:pt x="1039" y="467"/>
                </a:lnTo>
                <a:lnTo>
                  <a:pt x="1030" y="481"/>
                </a:lnTo>
                <a:lnTo>
                  <a:pt x="1030" y="481"/>
                </a:lnTo>
                <a:lnTo>
                  <a:pt x="1018" y="506"/>
                </a:lnTo>
                <a:lnTo>
                  <a:pt x="1009" y="529"/>
                </a:lnTo>
                <a:lnTo>
                  <a:pt x="1004" y="544"/>
                </a:lnTo>
                <a:lnTo>
                  <a:pt x="1002" y="550"/>
                </a:lnTo>
                <a:lnTo>
                  <a:pt x="11" y="549"/>
                </a:lnTo>
                <a:close/>
                <a:moveTo>
                  <a:pt x="12" y="371"/>
                </a:moveTo>
                <a:lnTo>
                  <a:pt x="17" y="371"/>
                </a:lnTo>
                <a:lnTo>
                  <a:pt x="17" y="366"/>
                </a:lnTo>
                <a:lnTo>
                  <a:pt x="11" y="366"/>
                </a:lnTo>
                <a:lnTo>
                  <a:pt x="12" y="371"/>
                </a:lnTo>
                <a:close/>
                <a:moveTo>
                  <a:pt x="19" y="371"/>
                </a:moveTo>
                <a:lnTo>
                  <a:pt x="24" y="371"/>
                </a:lnTo>
                <a:lnTo>
                  <a:pt x="24" y="366"/>
                </a:lnTo>
                <a:lnTo>
                  <a:pt x="19" y="366"/>
                </a:lnTo>
                <a:lnTo>
                  <a:pt x="19" y="371"/>
                </a:lnTo>
                <a:close/>
                <a:moveTo>
                  <a:pt x="26" y="371"/>
                </a:moveTo>
                <a:lnTo>
                  <a:pt x="33" y="371"/>
                </a:lnTo>
                <a:lnTo>
                  <a:pt x="35" y="366"/>
                </a:lnTo>
                <a:lnTo>
                  <a:pt x="26" y="366"/>
                </a:lnTo>
                <a:lnTo>
                  <a:pt x="26" y="371"/>
                </a:lnTo>
                <a:close/>
                <a:moveTo>
                  <a:pt x="36" y="371"/>
                </a:moveTo>
                <a:lnTo>
                  <a:pt x="42" y="371"/>
                </a:lnTo>
                <a:lnTo>
                  <a:pt x="40" y="366"/>
                </a:lnTo>
                <a:lnTo>
                  <a:pt x="37" y="366"/>
                </a:lnTo>
                <a:lnTo>
                  <a:pt x="36" y="371"/>
                </a:lnTo>
                <a:close/>
                <a:moveTo>
                  <a:pt x="45" y="371"/>
                </a:moveTo>
                <a:lnTo>
                  <a:pt x="68" y="371"/>
                </a:lnTo>
                <a:lnTo>
                  <a:pt x="68" y="365"/>
                </a:lnTo>
                <a:lnTo>
                  <a:pt x="45" y="366"/>
                </a:lnTo>
                <a:lnTo>
                  <a:pt x="45" y="371"/>
                </a:lnTo>
                <a:close/>
                <a:moveTo>
                  <a:pt x="68" y="363"/>
                </a:moveTo>
                <a:lnTo>
                  <a:pt x="70" y="351"/>
                </a:lnTo>
                <a:lnTo>
                  <a:pt x="70" y="351"/>
                </a:lnTo>
                <a:lnTo>
                  <a:pt x="71" y="340"/>
                </a:lnTo>
                <a:lnTo>
                  <a:pt x="43" y="341"/>
                </a:lnTo>
                <a:lnTo>
                  <a:pt x="44" y="363"/>
                </a:lnTo>
                <a:lnTo>
                  <a:pt x="68" y="363"/>
                </a:lnTo>
                <a:close/>
                <a:moveTo>
                  <a:pt x="84" y="319"/>
                </a:moveTo>
                <a:lnTo>
                  <a:pt x="84" y="319"/>
                </a:lnTo>
                <a:lnTo>
                  <a:pt x="93" y="319"/>
                </a:lnTo>
                <a:lnTo>
                  <a:pt x="91" y="311"/>
                </a:lnTo>
                <a:lnTo>
                  <a:pt x="85" y="312"/>
                </a:lnTo>
                <a:lnTo>
                  <a:pt x="84" y="319"/>
                </a:lnTo>
                <a:close/>
                <a:moveTo>
                  <a:pt x="94" y="319"/>
                </a:moveTo>
                <a:lnTo>
                  <a:pt x="104" y="318"/>
                </a:lnTo>
                <a:lnTo>
                  <a:pt x="104" y="311"/>
                </a:lnTo>
                <a:lnTo>
                  <a:pt x="94" y="311"/>
                </a:lnTo>
                <a:lnTo>
                  <a:pt x="94" y="319"/>
                </a:lnTo>
                <a:close/>
                <a:moveTo>
                  <a:pt x="107" y="318"/>
                </a:moveTo>
                <a:lnTo>
                  <a:pt x="114" y="316"/>
                </a:lnTo>
                <a:lnTo>
                  <a:pt x="114" y="309"/>
                </a:lnTo>
                <a:lnTo>
                  <a:pt x="107" y="311"/>
                </a:lnTo>
                <a:lnTo>
                  <a:pt x="107" y="318"/>
                </a:lnTo>
                <a:close/>
                <a:moveTo>
                  <a:pt x="116" y="316"/>
                </a:moveTo>
                <a:lnTo>
                  <a:pt x="127" y="315"/>
                </a:lnTo>
                <a:lnTo>
                  <a:pt x="127" y="308"/>
                </a:lnTo>
                <a:lnTo>
                  <a:pt x="116" y="309"/>
                </a:lnTo>
                <a:lnTo>
                  <a:pt x="116" y="316"/>
                </a:lnTo>
                <a:close/>
                <a:moveTo>
                  <a:pt x="129" y="315"/>
                </a:moveTo>
                <a:lnTo>
                  <a:pt x="139" y="315"/>
                </a:lnTo>
                <a:lnTo>
                  <a:pt x="139" y="308"/>
                </a:lnTo>
                <a:lnTo>
                  <a:pt x="129" y="308"/>
                </a:lnTo>
                <a:lnTo>
                  <a:pt x="129" y="315"/>
                </a:lnTo>
                <a:close/>
                <a:moveTo>
                  <a:pt x="141" y="314"/>
                </a:moveTo>
                <a:lnTo>
                  <a:pt x="152" y="314"/>
                </a:lnTo>
                <a:lnTo>
                  <a:pt x="152" y="307"/>
                </a:lnTo>
                <a:lnTo>
                  <a:pt x="140" y="308"/>
                </a:lnTo>
                <a:lnTo>
                  <a:pt x="141" y="314"/>
                </a:lnTo>
                <a:close/>
                <a:moveTo>
                  <a:pt x="154" y="314"/>
                </a:moveTo>
                <a:lnTo>
                  <a:pt x="165" y="313"/>
                </a:lnTo>
                <a:lnTo>
                  <a:pt x="164" y="306"/>
                </a:lnTo>
                <a:lnTo>
                  <a:pt x="154" y="307"/>
                </a:lnTo>
                <a:lnTo>
                  <a:pt x="154" y="314"/>
                </a:lnTo>
                <a:close/>
                <a:moveTo>
                  <a:pt x="166" y="313"/>
                </a:moveTo>
                <a:lnTo>
                  <a:pt x="178" y="312"/>
                </a:lnTo>
                <a:lnTo>
                  <a:pt x="178" y="306"/>
                </a:lnTo>
                <a:lnTo>
                  <a:pt x="166" y="306"/>
                </a:lnTo>
                <a:lnTo>
                  <a:pt x="166" y="313"/>
                </a:lnTo>
                <a:close/>
                <a:moveTo>
                  <a:pt x="180" y="312"/>
                </a:moveTo>
                <a:lnTo>
                  <a:pt x="189" y="312"/>
                </a:lnTo>
                <a:lnTo>
                  <a:pt x="189" y="305"/>
                </a:lnTo>
                <a:lnTo>
                  <a:pt x="180" y="306"/>
                </a:lnTo>
                <a:lnTo>
                  <a:pt x="180" y="312"/>
                </a:lnTo>
                <a:close/>
                <a:moveTo>
                  <a:pt x="191" y="312"/>
                </a:moveTo>
                <a:lnTo>
                  <a:pt x="203" y="311"/>
                </a:lnTo>
                <a:lnTo>
                  <a:pt x="203" y="303"/>
                </a:lnTo>
                <a:lnTo>
                  <a:pt x="191" y="305"/>
                </a:lnTo>
                <a:lnTo>
                  <a:pt x="191" y="312"/>
                </a:lnTo>
                <a:close/>
                <a:moveTo>
                  <a:pt x="205" y="311"/>
                </a:moveTo>
                <a:lnTo>
                  <a:pt x="214" y="309"/>
                </a:lnTo>
                <a:lnTo>
                  <a:pt x="214" y="303"/>
                </a:lnTo>
                <a:lnTo>
                  <a:pt x="204" y="303"/>
                </a:lnTo>
                <a:lnTo>
                  <a:pt x="205" y="311"/>
                </a:lnTo>
                <a:close/>
                <a:moveTo>
                  <a:pt x="599" y="88"/>
                </a:moveTo>
                <a:lnTo>
                  <a:pt x="601" y="85"/>
                </a:lnTo>
                <a:lnTo>
                  <a:pt x="601" y="85"/>
                </a:lnTo>
                <a:lnTo>
                  <a:pt x="605" y="85"/>
                </a:lnTo>
                <a:lnTo>
                  <a:pt x="605" y="83"/>
                </a:lnTo>
                <a:lnTo>
                  <a:pt x="599" y="82"/>
                </a:lnTo>
                <a:lnTo>
                  <a:pt x="599" y="82"/>
                </a:lnTo>
                <a:lnTo>
                  <a:pt x="599" y="88"/>
                </a:lnTo>
                <a:lnTo>
                  <a:pt x="599" y="88"/>
                </a:lnTo>
                <a:close/>
                <a:moveTo>
                  <a:pt x="607" y="86"/>
                </a:moveTo>
                <a:lnTo>
                  <a:pt x="607" y="86"/>
                </a:lnTo>
                <a:lnTo>
                  <a:pt x="625" y="88"/>
                </a:lnTo>
                <a:lnTo>
                  <a:pt x="625" y="84"/>
                </a:lnTo>
                <a:lnTo>
                  <a:pt x="607" y="83"/>
                </a:lnTo>
                <a:lnTo>
                  <a:pt x="607" y="86"/>
                </a:lnTo>
                <a:close/>
                <a:moveTo>
                  <a:pt x="625" y="82"/>
                </a:moveTo>
                <a:lnTo>
                  <a:pt x="626" y="75"/>
                </a:lnTo>
                <a:lnTo>
                  <a:pt x="607" y="75"/>
                </a:lnTo>
                <a:lnTo>
                  <a:pt x="607" y="75"/>
                </a:lnTo>
                <a:lnTo>
                  <a:pt x="607" y="81"/>
                </a:lnTo>
                <a:lnTo>
                  <a:pt x="625" y="82"/>
                </a:lnTo>
                <a:close/>
                <a:moveTo>
                  <a:pt x="636" y="75"/>
                </a:moveTo>
                <a:lnTo>
                  <a:pt x="637" y="81"/>
                </a:lnTo>
                <a:lnTo>
                  <a:pt x="641" y="81"/>
                </a:lnTo>
                <a:lnTo>
                  <a:pt x="641" y="75"/>
                </a:lnTo>
                <a:lnTo>
                  <a:pt x="636" y="75"/>
                </a:lnTo>
                <a:close/>
                <a:moveTo>
                  <a:pt x="637" y="83"/>
                </a:moveTo>
                <a:lnTo>
                  <a:pt x="637" y="90"/>
                </a:lnTo>
                <a:lnTo>
                  <a:pt x="650" y="90"/>
                </a:lnTo>
                <a:lnTo>
                  <a:pt x="650" y="84"/>
                </a:lnTo>
                <a:lnTo>
                  <a:pt x="645" y="84"/>
                </a:lnTo>
                <a:lnTo>
                  <a:pt x="645" y="89"/>
                </a:lnTo>
                <a:lnTo>
                  <a:pt x="641" y="89"/>
                </a:lnTo>
                <a:lnTo>
                  <a:pt x="641" y="83"/>
                </a:lnTo>
                <a:lnTo>
                  <a:pt x="637" y="83"/>
                </a:lnTo>
                <a:close/>
                <a:moveTo>
                  <a:pt x="643" y="185"/>
                </a:moveTo>
                <a:lnTo>
                  <a:pt x="643" y="194"/>
                </a:lnTo>
                <a:lnTo>
                  <a:pt x="650" y="194"/>
                </a:lnTo>
                <a:lnTo>
                  <a:pt x="649" y="185"/>
                </a:lnTo>
                <a:lnTo>
                  <a:pt x="643" y="185"/>
                </a:lnTo>
                <a:close/>
                <a:moveTo>
                  <a:pt x="665" y="185"/>
                </a:moveTo>
                <a:lnTo>
                  <a:pt x="651" y="185"/>
                </a:lnTo>
                <a:lnTo>
                  <a:pt x="651" y="185"/>
                </a:lnTo>
                <a:lnTo>
                  <a:pt x="652" y="192"/>
                </a:lnTo>
                <a:lnTo>
                  <a:pt x="657" y="193"/>
                </a:lnTo>
                <a:lnTo>
                  <a:pt x="657" y="187"/>
                </a:lnTo>
                <a:lnTo>
                  <a:pt x="662" y="187"/>
                </a:lnTo>
                <a:lnTo>
                  <a:pt x="662" y="192"/>
                </a:lnTo>
                <a:lnTo>
                  <a:pt x="665" y="191"/>
                </a:lnTo>
                <a:lnTo>
                  <a:pt x="665" y="185"/>
                </a:lnTo>
                <a:close/>
                <a:moveTo>
                  <a:pt x="652" y="90"/>
                </a:moveTo>
                <a:lnTo>
                  <a:pt x="656" y="89"/>
                </a:lnTo>
                <a:lnTo>
                  <a:pt x="659" y="89"/>
                </a:lnTo>
                <a:lnTo>
                  <a:pt x="659" y="84"/>
                </a:lnTo>
                <a:lnTo>
                  <a:pt x="652" y="84"/>
                </a:lnTo>
                <a:lnTo>
                  <a:pt x="652" y="90"/>
                </a:lnTo>
                <a:close/>
                <a:moveTo>
                  <a:pt x="659" y="82"/>
                </a:moveTo>
                <a:lnTo>
                  <a:pt x="658" y="76"/>
                </a:lnTo>
                <a:lnTo>
                  <a:pt x="652" y="76"/>
                </a:lnTo>
                <a:lnTo>
                  <a:pt x="652" y="82"/>
                </a:lnTo>
                <a:lnTo>
                  <a:pt x="659" y="82"/>
                </a:lnTo>
                <a:close/>
                <a:moveTo>
                  <a:pt x="650" y="76"/>
                </a:moveTo>
                <a:lnTo>
                  <a:pt x="645" y="76"/>
                </a:lnTo>
                <a:lnTo>
                  <a:pt x="645" y="81"/>
                </a:lnTo>
                <a:lnTo>
                  <a:pt x="650" y="82"/>
                </a:lnTo>
                <a:lnTo>
                  <a:pt x="650" y="76"/>
                </a:lnTo>
                <a:close/>
                <a:moveTo>
                  <a:pt x="605" y="75"/>
                </a:moveTo>
                <a:lnTo>
                  <a:pt x="602" y="76"/>
                </a:lnTo>
                <a:lnTo>
                  <a:pt x="599" y="77"/>
                </a:lnTo>
                <a:lnTo>
                  <a:pt x="599" y="81"/>
                </a:lnTo>
                <a:lnTo>
                  <a:pt x="605" y="81"/>
                </a:lnTo>
                <a:lnTo>
                  <a:pt x="605" y="75"/>
                </a:lnTo>
                <a:close/>
                <a:moveTo>
                  <a:pt x="218" y="134"/>
                </a:moveTo>
                <a:lnTo>
                  <a:pt x="221" y="168"/>
                </a:lnTo>
                <a:lnTo>
                  <a:pt x="235" y="169"/>
                </a:lnTo>
                <a:lnTo>
                  <a:pt x="232" y="134"/>
                </a:lnTo>
                <a:lnTo>
                  <a:pt x="218" y="134"/>
                </a:lnTo>
                <a:close/>
                <a:moveTo>
                  <a:pt x="40" y="364"/>
                </a:moveTo>
                <a:lnTo>
                  <a:pt x="39" y="346"/>
                </a:lnTo>
                <a:lnTo>
                  <a:pt x="37" y="364"/>
                </a:lnTo>
                <a:lnTo>
                  <a:pt x="40" y="36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0" name="Freeform 19"/>
          <p:cNvSpPr>
            <a:spLocks/>
          </p:cNvSpPr>
          <p:nvPr/>
        </p:nvSpPr>
        <p:spPr bwMode="auto">
          <a:xfrm>
            <a:off x="8001245" y="5299584"/>
            <a:ext cx="1550021" cy="606653"/>
          </a:xfrm>
          <a:custGeom>
            <a:avLst/>
            <a:gdLst>
              <a:gd name="T0" fmla="*/ 715 w 2205"/>
              <a:gd name="T1" fmla="*/ 863 h 863"/>
              <a:gd name="T2" fmla="*/ 2184 w 2205"/>
              <a:gd name="T3" fmla="*/ 791 h 863"/>
              <a:gd name="T4" fmla="*/ 2195 w 2205"/>
              <a:gd name="T5" fmla="*/ 753 h 863"/>
              <a:gd name="T6" fmla="*/ 2195 w 2205"/>
              <a:gd name="T7" fmla="*/ 747 h 863"/>
              <a:gd name="T8" fmla="*/ 2205 w 2205"/>
              <a:gd name="T9" fmla="*/ 734 h 863"/>
              <a:gd name="T10" fmla="*/ 2199 w 2205"/>
              <a:gd name="T11" fmla="*/ 661 h 863"/>
              <a:gd name="T12" fmla="*/ 2203 w 2205"/>
              <a:gd name="T13" fmla="*/ 652 h 863"/>
              <a:gd name="T14" fmla="*/ 2204 w 2205"/>
              <a:gd name="T15" fmla="*/ 643 h 863"/>
              <a:gd name="T16" fmla="*/ 2201 w 2205"/>
              <a:gd name="T17" fmla="*/ 633 h 863"/>
              <a:gd name="T18" fmla="*/ 2196 w 2205"/>
              <a:gd name="T19" fmla="*/ 630 h 863"/>
              <a:gd name="T20" fmla="*/ 2195 w 2205"/>
              <a:gd name="T21" fmla="*/ 621 h 863"/>
              <a:gd name="T22" fmla="*/ 2189 w 2205"/>
              <a:gd name="T23" fmla="*/ 518 h 863"/>
              <a:gd name="T24" fmla="*/ 2158 w 2205"/>
              <a:gd name="T25" fmla="*/ 403 h 863"/>
              <a:gd name="T26" fmla="*/ 2003 w 2205"/>
              <a:gd name="T27" fmla="*/ 549 h 863"/>
              <a:gd name="T28" fmla="*/ 1976 w 2205"/>
              <a:gd name="T29" fmla="*/ 380 h 863"/>
              <a:gd name="T30" fmla="*/ 1778 w 2205"/>
              <a:gd name="T31" fmla="*/ 543 h 863"/>
              <a:gd name="T32" fmla="*/ 1741 w 2205"/>
              <a:gd name="T33" fmla="*/ 578 h 863"/>
              <a:gd name="T34" fmla="*/ 1719 w 2205"/>
              <a:gd name="T35" fmla="*/ 558 h 863"/>
              <a:gd name="T36" fmla="*/ 1718 w 2205"/>
              <a:gd name="T37" fmla="*/ 552 h 863"/>
              <a:gd name="T38" fmla="*/ 1709 w 2205"/>
              <a:gd name="T39" fmla="*/ 531 h 863"/>
              <a:gd name="T40" fmla="*/ 1696 w 2205"/>
              <a:gd name="T41" fmla="*/ 515 h 863"/>
              <a:gd name="T42" fmla="*/ 1686 w 2205"/>
              <a:gd name="T43" fmla="*/ 511 h 863"/>
              <a:gd name="T44" fmla="*/ 1668 w 2205"/>
              <a:gd name="T45" fmla="*/ 506 h 863"/>
              <a:gd name="T46" fmla="*/ 1653 w 2205"/>
              <a:gd name="T47" fmla="*/ 507 h 863"/>
              <a:gd name="T48" fmla="*/ 1642 w 2205"/>
              <a:gd name="T49" fmla="*/ 512 h 863"/>
              <a:gd name="T50" fmla="*/ 1617 w 2205"/>
              <a:gd name="T51" fmla="*/ 454 h 863"/>
              <a:gd name="T52" fmla="*/ 1539 w 2205"/>
              <a:gd name="T53" fmla="*/ 346 h 863"/>
              <a:gd name="T54" fmla="*/ 1634 w 2205"/>
              <a:gd name="T55" fmla="*/ 304 h 863"/>
              <a:gd name="T56" fmla="*/ 1586 w 2205"/>
              <a:gd name="T57" fmla="*/ 276 h 863"/>
              <a:gd name="T58" fmla="*/ 1566 w 2205"/>
              <a:gd name="T59" fmla="*/ 265 h 863"/>
              <a:gd name="T60" fmla="*/ 1553 w 2205"/>
              <a:gd name="T61" fmla="*/ 262 h 863"/>
              <a:gd name="T62" fmla="*/ 1513 w 2205"/>
              <a:gd name="T63" fmla="*/ 259 h 863"/>
              <a:gd name="T64" fmla="*/ 1449 w 2205"/>
              <a:gd name="T65" fmla="*/ 263 h 863"/>
              <a:gd name="T66" fmla="*/ 1413 w 2205"/>
              <a:gd name="T67" fmla="*/ 218 h 863"/>
              <a:gd name="T68" fmla="*/ 1445 w 2205"/>
              <a:gd name="T69" fmla="*/ 0 h 863"/>
              <a:gd name="T70" fmla="*/ 1301 w 2205"/>
              <a:gd name="T71" fmla="*/ 199 h 863"/>
              <a:gd name="T72" fmla="*/ 1115 w 2205"/>
              <a:gd name="T73" fmla="*/ 281 h 863"/>
              <a:gd name="T74" fmla="*/ 945 w 2205"/>
              <a:gd name="T75" fmla="*/ 310 h 863"/>
              <a:gd name="T76" fmla="*/ 836 w 2205"/>
              <a:gd name="T77" fmla="*/ 421 h 863"/>
              <a:gd name="T78" fmla="*/ 808 w 2205"/>
              <a:gd name="T79" fmla="*/ 447 h 863"/>
              <a:gd name="T80" fmla="*/ 550 w 2205"/>
              <a:gd name="T81" fmla="*/ 504 h 863"/>
              <a:gd name="T82" fmla="*/ 504 w 2205"/>
              <a:gd name="T83" fmla="*/ 515 h 863"/>
              <a:gd name="T84" fmla="*/ 499 w 2205"/>
              <a:gd name="T85" fmla="*/ 518 h 863"/>
              <a:gd name="T86" fmla="*/ 493 w 2205"/>
              <a:gd name="T87" fmla="*/ 529 h 863"/>
              <a:gd name="T88" fmla="*/ 482 w 2205"/>
              <a:gd name="T89" fmla="*/ 595 h 863"/>
              <a:gd name="T90" fmla="*/ 448 w 2205"/>
              <a:gd name="T91" fmla="*/ 570 h 863"/>
              <a:gd name="T92" fmla="*/ 306 w 2205"/>
              <a:gd name="T93" fmla="*/ 558 h 863"/>
              <a:gd name="T94" fmla="*/ 303 w 2205"/>
              <a:gd name="T95" fmla="*/ 563 h 863"/>
              <a:gd name="T96" fmla="*/ 300 w 2205"/>
              <a:gd name="T97" fmla="*/ 565 h 863"/>
              <a:gd name="T98" fmla="*/ 299 w 2205"/>
              <a:gd name="T99" fmla="*/ 564 h 863"/>
              <a:gd name="T100" fmla="*/ 301 w 2205"/>
              <a:gd name="T101" fmla="*/ 565 h 863"/>
              <a:gd name="T102" fmla="*/ 312 w 2205"/>
              <a:gd name="T103" fmla="*/ 571 h 863"/>
              <a:gd name="T104" fmla="*/ 312 w 2205"/>
              <a:gd name="T105" fmla="*/ 602 h 863"/>
              <a:gd name="T106" fmla="*/ 103 w 2205"/>
              <a:gd name="T107" fmla="*/ 613 h 863"/>
              <a:gd name="T108" fmla="*/ 62 w 2205"/>
              <a:gd name="T109" fmla="*/ 615 h 863"/>
              <a:gd name="T110" fmla="*/ 22 w 2205"/>
              <a:gd name="T111" fmla="*/ 619 h 863"/>
              <a:gd name="T112" fmla="*/ 9 w 2205"/>
              <a:gd name="T113" fmla="*/ 625 h 863"/>
              <a:gd name="T114" fmla="*/ 5 w 2205"/>
              <a:gd name="T115" fmla="*/ 629 h 863"/>
              <a:gd name="T116" fmla="*/ 0 w 2205"/>
              <a:gd name="T117" fmla="*/ 643 h 863"/>
              <a:gd name="T118" fmla="*/ 4 w 2205"/>
              <a:gd name="T119" fmla="*/ 652 h 863"/>
              <a:gd name="T120" fmla="*/ 9 w 2205"/>
              <a:gd name="T121" fmla="*/ 654 h 863"/>
              <a:gd name="T122" fmla="*/ 19 w 2205"/>
              <a:gd name="T123" fmla="*/ 657 h 8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205" h="863">
                <a:moveTo>
                  <a:pt x="172" y="844"/>
                </a:moveTo>
                <a:lnTo>
                  <a:pt x="715" y="863"/>
                </a:lnTo>
                <a:lnTo>
                  <a:pt x="2184" y="791"/>
                </a:lnTo>
                <a:lnTo>
                  <a:pt x="2184" y="791"/>
                </a:lnTo>
                <a:lnTo>
                  <a:pt x="2190" y="768"/>
                </a:lnTo>
                <a:lnTo>
                  <a:pt x="2195" y="753"/>
                </a:lnTo>
                <a:lnTo>
                  <a:pt x="2195" y="748"/>
                </a:lnTo>
                <a:lnTo>
                  <a:pt x="2195" y="747"/>
                </a:lnTo>
                <a:lnTo>
                  <a:pt x="2195" y="747"/>
                </a:lnTo>
                <a:lnTo>
                  <a:pt x="2205" y="734"/>
                </a:lnTo>
                <a:lnTo>
                  <a:pt x="2199" y="661"/>
                </a:lnTo>
                <a:lnTo>
                  <a:pt x="2199" y="661"/>
                </a:lnTo>
                <a:lnTo>
                  <a:pt x="2202" y="658"/>
                </a:lnTo>
                <a:lnTo>
                  <a:pt x="2203" y="652"/>
                </a:lnTo>
                <a:lnTo>
                  <a:pt x="2204" y="643"/>
                </a:lnTo>
                <a:lnTo>
                  <a:pt x="2204" y="643"/>
                </a:lnTo>
                <a:lnTo>
                  <a:pt x="2203" y="636"/>
                </a:lnTo>
                <a:lnTo>
                  <a:pt x="2201" y="633"/>
                </a:lnTo>
                <a:lnTo>
                  <a:pt x="2198" y="632"/>
                </a:lnTo>
                <a:lnTo>
                  <a:pt x="2196" y="630"/>
                </a:lnTo>
                <a:lnTo>
                  <a:pt x="2196" y="630"/>
                </a:lnTo>
                <a:lnTo>
                  <a:pt x="2195" y="621"/>
                </a:lnTo>
                <a:lnTo>
                  <a:pt x="2192" y="595"/>
                </a:lnTo>
                <a:lnTo>
                  <a:pt x="2189" y="518"/>
                </a:lnTo>
                <a:lnTo>
                  <a:pt x="2184" y="405"/>
                </a:lnTo>
                <a:lnTo>
                  <a:pt x="2158" y="403"/>
                </a:lnTo>
                <a:lnTo>
                  <a:pt x="2128" y="569"/>
                </a:lnTo>
                <a:lnTo>
                  <a:pt x="2003" y="549"/>
                </a:lnTo>
                <a:lnTo>
                  <a:pt x="2003" y="380"/>
                </a:lnTo>
                <a:lnTo>
                  <a:pt x="1976" y="380"/>
                </a:lnTo>
                <a:lnTo>
                  <a:pt x="1954" y="543"/>
                </a:lnTo>
                <a:lnTo>
                  <a:pt x="1778" y="543"/>
                </a:lnTo>
                <a:lnTo>
                  <a:pt x="1778" y="578"/>
                </a:lnTo>
                <a:lnTo>
                  <a:pt x="1741" y="578"/>
                </a:lnTo>
                <a:lnTo>
                  <a:pt x="1741" y="558"/>
                </a:lnTo>
                <a:lnTo>
                  <a:pt x="1719" y="558"/>
                </a:lnTo>
                <a:lnTo>
                  <a:pt x="1719" y="558"/>
                </a:lnTo>
                <a:lnTo>
                  <a:pt x="1718" y="552"/>
                </a:lnTo>
                <a:lnTo>
                  <a:pt x="1712" y="539"/>
                </a:lnTo>
                <a:lnTo>
                  <a:pt x="1709" y="531"/>
                </a:lnTo>
                <a:lnTo>
                  <a:pt x="1703" y="523"/>
                </a:lnTo>
                <a:lnTo>
                  <a:pt x="1696" y="515"/>
                </a:lnTo>
                <a:lnTo>
                  <a:pt x="1686" y="511"/>
                </a:lnTo>
                <a:lnTo>
                  <a:pt x="1686" y="511"/>
                </a:lnTo>
                <a:lnTo>
                  <a:pt x="1677" y="507"/>
                </a:lnTo>
                <a:lnTo>
                  <a:pt x="1668" y="506"/>
                </a:lnTo>
                <a:lnTo>
                  <a:pt x="1660" y="506"/>
                </a:lnTo>
                <a:lnTo>
                  <a:pt x="1653" y="507"/>
                </a:lnTo>
                <a:lnTo>
                  <a:pt x="1647" y="510"/>
                </a:lnTo>
                <a:lnTo>
                  <a:pt x="1642" y="512"/>
                </a:lnTo>
                <a:lnTo>
                  <a:pt x="1639" y="514"/>
                </a:lnTo>
                <a:lnTo>
                  <a:pt x="1617" y="454"/>
                </a:lnTo>
                <a:lnTo>
                  <a:pt x="1554" y="423"/>
                </a:lnTo>
                <a:lnTo>
                  <a:pt x="1539" y="346"/>
                </a:lnTo>
                <a:lnTo>
                  <a:pt x="1634" y="304"/>
                </a:lnTo>
                <a:lnTo>
                  <a:pt x="1634" y="304"/>
                </a:lnTo>
                <a:lnTo>
                  <a:pt x="1609" y="289"/>
                </a:lnTo>
                <a:lnTo>
                  <a:pt x="1586" y="276"/>
                </a:lnTo>
                <a:lnTo>
                  <a:pt x="1566" y="265"/>
                </a:lnTo>
                <a:lnTo>
                  <a:pt x="1566" y="265"/>
                </a:lnTo>
                <a:lnTo>
                  <a:pt x="1560" y="263"/>
                </a:lnTo>
                <a:lnTo>
                  <a:pt x="1553" y="262"/>
                </a:lnTo>
                <a:lnTo>
                  <a:pt x="1535" y="261"/>
                </a:lnTo>
                <a:lnTo>
                  <a:pt x="1513" y="259"/>
                </a:lnTo>
                <a:lnTo>
                  <a:pt x="1489" y="261"/>
                </a:lnTo>
                <a:lnTo>
                  <a:pt x="1449" y="263"/>
                </a:lnTo>
                <a:lnTo>
                  <a:pt x="1431" y="265"/>
                </a:lnTo>
                <a:lnTo>
                  <a:pt x="1413" y="218"/>
                </a:lnTo>
                <a:lnTo>
                  <a:pt x="1461" y="0"/>
                </a:lnTo>
                <a:lnTo>
                  <a:pt x="1445" y="0"/>
                </a:lnTo>
                <a:lnTo>
                  <a:pt x="1371" y="189"/>
                </a:lnTo>
                <a:lnTo>
                  <a:pt x="1301" y="199"/>
                </a:lnTo>
                <a:lnTo>
                  <a:pt x="1194" y="225"/>
                </a:lnTo>
                <a:lnTo>
                  <a:pt x="1115" y="281"/>
                </a:lnTo>
                <a:lnTo>
                  <a:pt x="963" y="301"/>
                </a:lnTo>
                <a:lnTo>
                  <a:pt x="945" y="310"/>
                </a:lnTo>
                <a:lnTo>
                  <a:pt x="851" y="422"/>
                </a:lnTo>
                <a:lnTo>
                  <a:pt x="836" y="421"/>
                </a:lnTo>
                <a:lnTo>
                  <a:pt x="808" y="447"/>
                </a:lnTo>
                <a:lnTo>
                  <a:pt x="808" y="447"/>
                </a:lnTo>
                <a:lnTo>
                  <a:pt x="656" y="479"/>
                </a:lnTo>
                <a:lnTo>
                  <a:pt x="550" y="504"/>
                </a:lnTo>
                <a:lnTo>
                  <a:pt x="515" y="512"/>
                </a:lnTo>
                <a:lnTo>
                  <a:pt x="504" y="515"/>
                </a:lnTo>
                <a:lnTo>
                  <a:pt x="499" y="518"/>
                </a:lnTo>
                <a:lnTo>
                  <a:pt x="499" y="518"/>
                </a:lnTo>
                <a:lnTo>
                  <a:pt x="496" y="524"/>
                </a:lnTo>
                <a:lnTo>
                  <a:pt x="493" y="529"/>
                </a:lnTo>
                <a:lnTo>
                  <a:pt x="492" y="532"/>
                </a:lnTo>
                <a:lnTo>
                  <a:pt x="482" y="595"/>
                </a:lnTo>
                <a:lnTo>
                  <a:pt x="448" y="595"/>
                </a:lnTo>
                <a:lnTo>
                  <a:pt x="448" y="570"/>
                </a:lnTo>
                <a:lnTo>
                  <a:pt x="406" y="558"/>
                </a:lnTo>
                <a:lnTo>
                  <a:pt x="306" y="558"/>
                </a:lnTo>
                <a:lnTo>
                  <a:pt x="306" y="558"/>
                </a:lnTo>
                <a:lnTo>
                  <a:pt x="303" y="563"/>
                </a:lnTo>
                <a:lnTo>
                  <a:pt x="300" y="565"/>
                </a:lnTo>
                <a:lnTo>
                  <a:pt x="300" y="565"/>
                </a:lnTo>
                <a:lnTo>
                  <a:pt x="299" y="564"/>
                </a:lnTo>
                <a:lnTo>
                  <a:pt x="299" y="564"/>
                </a:lnTo>
                <a:lnTo>
                  <a:pt x="300" y="564"/>
                </a:lnTo>
                <a:lnTo>
                  <a:pt x="301" y="565"/>
                </a:lnTo>
                <a:lnTo>
                  <a:pt x="306" y="568"/>
                </a:lnTo>
                <a:lnTo>
                  <a:pt x="312" y="571"/>
                </a:lnTo>
                <a:lnTo>
                  <a:pt x="312" y="602"/>
                </a:lnTo>
                <a:lnTo>
                  <a:pt x="312" y="602"/>
                </a:lnTo>
                <a:lnTo>
                  <a:pt x="230" y="606"/>
                </a:lnTo>
                <a:lnTo>
                  <a:pt x="103" y="613"/>
                </a:lnTo>
                <a:lnTo>
                  <a:pt x="103" y="613"/>
                </a:lnTo>
                <a:lnTo>
                  <a:pt x="62" y="615"/>
                </a:lnTo>
                <a:lnTo>
                  <a:pt x="32" y="617"/>
                </a:lnTo>
                <a:lnTo>
                  <a:pt x="22" y="619"/>
                </a:lnTo>
                <a:lnTo>
                  <a:pt x="13" y="621"/>
                </a:lnTo>
                <a:lnTo>
                  <a:pt x="9" y="625"/>
                </a:lnTo>
                <a:lnTo>
                  <a:pt x="5" y="629"/>
                </a:lnTo>
                <a:lnTo>
                  <a:pt x="5" y="629"/>
                </a:lnTo>
                <a:lnTo>
                  <a:pt x="2" y="638"/>
                </a:lnTo>
                <a:lnTo>
                  <a:pt x="0" y="643"/>
                </a:lnTo>
                <a:lnTo>
                  <a:pt x="2" y="648"/>
                </a:lnTo>
                <a:lnTo>
                  <a:pt x="4" y="652"/>
                </a:lnTo>
                <a:lnTo>
                  <a:pt x="4" y="652"/>
                </a:lnTo>
                <a:lnTo>
                  <a:pt x="9" y="654"/>
                </a:lnTo>
                <a:lnTo>
                  <a:pt x="13" y="655"/>
                </a:lnTo>
                <a:lnTo>
                  <a:pt x="19" y="657"/>
                </a:lnTo>
                <a:lnTo>
                  <a:pt x="172" y="84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6"/>
          <p:cNvSpPr>
            <a:spLocks noEditPoints="1"/>
          </p:cNvSpPr>
          <p:nvPr/>
        </p:nvSpPr>
        <p:spPr bwMode="auto">
          <a:xfrm>
            <a:off x="475341" y="3235175"/>
            <a:ext cx="1404260" cy="719440"/>
          </a:xfrm>
          <a:custGeom>
            <a:avLst/>
            <a:gdLst>
              <a:gd name="T0" fmla="*/ 0 w 730"/>
              <a:gd name="T1" fmla="*/ 255 h 374"/>
              <a:gd name="T2" fmla="*/ 8 w 730"/>
              <a:gd name="T3" fmla="*/ 263 h 374"/>
              <a:gd name="T4" fmla="*/ 13 w 730"/>
              <a:gd name="T5" fmla="*/ 295 h 374"/>
              <a:gd name="T6" fmla="*/ 11 w 730"/>
              <a:gd name="T7" fmla="*/ 300 h 374"/>
              <a:gd name="T8" fmla="*/ 11 w 730"/>
              <a:gd name="T9" fmla="*/ 303 h 374"/>
              <a:gd name="T10" fmla="*/ 16 w 730"/>
              <a:gd name="T11" fmla="*/ 307 h 374"/>
              <a:gd name="T12" fmla="*/ 18 w 730"/>
              <a:gd name="T13" fmla="*/ 307 h 374"/>
              <a:gd name="T14" fmla="*/ 25 w 730"/>
              <a:gd name="T15" fmla="*/ 335 h 374"/>
              <a:gd name="T16" fmla="*/ 32 w 730"/>
              <a:gd name="T17" fmla="*/ 365 h 374"/>
              <a:gd name="T18" fmla="*/ 168 w 730"/>
              <a:gd name="T19" fmla="*/ 363 h 374"/>
              <a:gd name="T20" fmla="*/ 231 w 730"/>
              <a:gd name="T21" fmla="*/ 363 h 374"/>
              <a:gd name="T22" fmla="*/ 282 w 730"/>
              <a:gd name="T23" fmla="*/ 365 h 374"/>
              <a:gd name="T24" fmla="*/ 345 w 730"/>
              <a:gd name="T25" fmla="*/ 373 h 374"/>
              <a:gd name="T26" fmla="*/ 357 w 730"/>
              <a:gd name="T27" fmla="*/ 374 h 374"/>
              <a:gd name="T28" fmla="*/ 581 w 730"/>
              <a:gd name="T29" fmla="*/ 288 h 374"/>
              <a:gd name="T30" fmla="*/ 607 w 730"/>
              <a:gd name="T31" fmla="*/ 276 h 374"/>
              <a:gd name="T32" fmla="*/ 637 w 730"/>
              <a:gd name="T33" fmla="*/ 258 h 374"/>
              <a:gd name="T34" fmla="*/ 643 w 730"/>
              <a:gd name="T35" fmla="*/ 252 h 374"/>
              <a:gd name="T36" fmla="*/ 652 w 730"/>
              <a:gd name="T37" fmla="*/ 239 h 374"/>
              <a:gd name="T38" fmla="*/ 671 w 730"/>
              <a:gd name="T39" fmla="*/ 200 h 374"/>
              <a:gd name="T40" fmla="*/ 682 w 730"/>
              <a:gd name="T41" fmla="*/ 192 h 374"/>
              <a:gd name="T42" fmla="*/ 696 w 730"/>
              <a:gd name="T43" fmla="*/ 179 h 374"/>
              <a:gd name="T44" fmla="*/ 703 w 730"/>
              <a:gd name="T45" fmla="*/ 167 h 374"/>
              <a:gd name="T46" fmla="*/ 709 w 730"/>
              <a:gd name="T47" fmla="*/ 139 h 374"/>
              <a:gd name="T48" fmla="*/ 720 w 730"/>
              <a:gd name="T49" fmla="*/ 133 h 374"/>
              <a:gd name="T50" fmla="*/ 729 w 730"/>
              <a:gd name="T51" fmla="*/ 124 h 374"/>
              <a:gd name="T52" fmla="*/ 730 w 730"/>
              <a:gd name="T53" fmla="*/ 121 h 374"/>
              <a:gd name="T54" fmla="*/ 728 w 730"/>
              <a:gd name="T55" fmla="*/ 117 h 374"/>
              <a:gd name="T56" fmla="*/ 717 w 730"/>
              <a:gd name="T57" fmla="*/ 114 h 374"/>
              <a:gd name="T58" fmla="*/ 660 w 730"/>
              <a:gd name="T59" fmla="*/ 32 h 374"/>
              <a:gd name="T60" fmla="*/ 625 w 730"/>
              <a:gd name="T61" fmla="*/ 24 h 374"/>
              <a:gd name="T62" fmla="*/ 522 w 730"/>
              <a:gd name="T63" fmla="*/ 0 h 374"/>
              <a:gd name="T64" fmla="*/ 435 w 730"/>
              <a:gd name="T65" fmla="*/ 2 h 374"/>
              <a:gd name="T66" fmla="*/ 352 w 730"/>
              <a:gd name="T67" fmla="*/ 7 h 374"/>
              <a:gd name="T68" fmla="*/ 342 w 730"/>
              <a:gd name="T69" fmla="*/ 8 h 374"/>
              <a:gd name="T70" fmla="*/ 328 w 730"/>
              <a:gd name="T71" fmla="*/ 15 h 374"/>
              <a:gd name="T72" fmla="*/ 323 w 730"/>
              <a:gd name="T73" fmla="*/ 21 h 374"/>
              <a:gd name="T74" fmla="*/ 308 w 730"/>
              <a:gd name="T75" fmla="*/ 32 h 374"/>
              <a:gd name="T76" fmla="*/ 293 w 730"/>
              <a:gd name="T77" fmla="*/ 56 h 374"/>
              <a:gd name="T78" fmla="*/ 204 w 730"/>
              <a:gd name="T79" fmla="*/ 181 h 374"/>
              <a:gd name="T80" fmla="*/ 152 w 730"/>
              <a:gd name="T81" fmla="*/ 195 h 374"/>
              <a:gd name="T82" fmla="*/ 149 w 730"/>
              <a:gd name="T83" fmla="*/ 190 h 374"/>
              <a:gd name="T84" fmla="*/ 146 w 730"/>
              <a:gd name="T85" fmla="*/ 186 h 374"/>
              <a:gd name="T86" fmla="*/ 141 w 730"/>
              <a:gd name="T87" fmla="*/ 184 h 374"/>
              <a:gd name="T88" fmla="*/ 129 w 730"/>
              <a:gd name="T89" fmla="*/ 186 h 374"/>
              <a:gd name="T90" fmla="*/ 113 w 730"/>
              <a:gd name="T91" fmla="*/ 188 h 374"/>
              <a:gd name="T92" fmla="*/ 95 w 730"/>
              <a:gd name="T93" fmla="*/ 190 h 374"/>
              <a:gd name="T94" fmla="*/ 89 w 730"/>
              <a:gd name="T95" fmla="*/ 193 h 374"/>
              <a:gd name="T96" fmla="*/ 83 w 730"/>
              <a:gd name="T97" fmla="*/ 216 h 374"/>
              <a:gd name="T98" fmla="*/ 71 w 730"/>
              <a:gd name="T99" fmla="*/ 219 h 374"/>
              <a:gd name="T100" fmla="*/ 4 w 730"/>
              <a:gd name="T101" fmla="*/ 239 h 374"/>
              <a:gd name="T102" fmla="*/ 618 w 730"/>
              <a:gd name="T103" fmla="*/ 52 h 374"/>
              <a:gd name="T104" fmla="*/ 651 w 730"/>
              <a:gd name="T105" fmla="*/ 45 h 374"/>
              <a:gd name="T106" fmla="*/ 675 w 730"/>
              <a:gd name="T107" fmla="*/ 103 h 374"/>
              <a:gd name="T108" fmla="*/ 618 w 730"/>
              <a:gd name="T109" fmla="*/ 52 h 374"/>
              <a:gd name="T110" fmla="*/ 602 w 730"/>
              <a:gd name="T111" fmla="*/ 123 h 374"/>
              <a:gd name="T112" fmla="*/ 557 w 730"/>
              <a:gd name="T113" fmla="*/ 71 h 374"/>
              <a:gd name="T114" fmla="*/ 563 w 730"/>
              <a:gd name="T115" fmla="*/ 64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30" h="374">
                <a:moveTo>
                  <a:pt x="4" y="239"/>
                </a:moveTo>
                <a:lnTo>
                  <a:pt x="0" y="255"/>
                </a:lnTo>
                <a:lnTo>
                  <a:pt x="2" y="261"/>
                </a:lnTo>
                <a:lnTo>
                  <a:pt x="8" y="263"/>
                </a:lnTo>
                <a:lnTo>
                  <a:pt x="13" y="295"/>
                </a:lnTo>
                <a:lnTo>
                  <a:pt x="13" y="295"/>
                </a:lnTo>
                <a:lnTo>
                  <a:pt x="12" y="296"/>
                </a:lnTo>
                <a:lnTo>
                  <a:pt x="11" y="300"/>
                </a:lnTo>
                <a:lnTo>
                  <a:pt x="11" y="300"/>
                </a:lnTo>
                <a:lnTo>
                  <a:pt x="11" y="303"/>
                </a:lnTo>
                <a:lnTo>
                  <a:pt x="13" y="306"/>
                </a:lnTo>
                <a:lnTo>
                  <a:pt x="16" y="307"/>
                </a:lnTo>
                <a:lnTo>
                  <a:pt x="18" y="307"/>
                </a:lnTo>
                <a:lnTo>
                  <a:pt x="18" y="307"/>
                </a:lnTo>
                <a:lnTo>
                  <a:pt x="20" y="315"/>
                </a:lnTo>
                <a:lnTo>
                  <a:pt x="25" y="335"/>
                </a:lnTo>
                <a:lnTo>
                  <a:pt x="32" y="365"/>
                </a:lnTo>
                <a:lnTo>
                  <a:pt x="32" y="365"/>
                </a:lnTo>
                <a:lnTo>
                  <a:pt x="103" y="363"/>
                </a:lnTo>
                <a:lnTo>
                  <a:pt x="168" y="363"/>
                </a:lnTo>
                <a:lnTo>
                  <a:pt x="231" y="363"/>
                </a:lnTo>
                <a:lnTo>
                  <a:pt x="231" y="363"/>
                </a:lnTo>
                <a:lnTo>
                  <a:pt x="259" y="364"/>
                </a:lnTo>
                <a:lnTo>
                  <a:pt x="282" y="365"/>
                </a:lnTo>
                <a:lnTo>
                  <a:pt x="320" y="370"/>
                </a:lnTo>
                <a:lnTo>
                  <a:pt x="345" y="373"/>
                </a:lnTo>
                <a:lnTo>
                  <a:pt x="353" y="374"/>
                </a:lnTo>
                <a:lnTo>
                  <a:pt x="357" y="374"/>
                </a:lnTo>
                <a:lnTo>
                  <a:pt x="357" y="374"/>
                </a:lnTo>
                <a:lnTo>
                  <a:pt x="581" y="288"/>
                </a:lnTo>
                <a:lnTo>
                  <a:pt x="581" y="288"/>
                </a:lnTo>
                <a:lnTo>
                  <a:pt x="607" y="276"/>
                </a:lnTo>
                <a:lnTo>
                  <a:pt x="628" y="264"/>
                </a:lnTo>
                <a:lnTo>
                  <a:pt x="637" y="258"/>
                </a:lnTo>
                <a:lnTo>
                  <a:pt x="643" y="252"/>
                </a:lnTo>
                <a:lnTo>
                  <a:pt x="643" y="252"/>
                </a:lnTo>
                <a:lnTo>
                  <a:pt x="647" y="246"/>
                </a:lnTo>
                <a:lnTo>
                  <a:pt x="652" y="239"/>
                </a:lnTo>
                <a:lnTo>
                  <a:pt x="662" y="222"/>
                </a:lnTo>
                <a:lnTo>
                  <a:pt x="671" y="200"/>
                </a:lnTo>
                <a:lnTo>
                  <a:pt x="671" y="200"/>
                </a:lnTo>
                <a:lnTo>
                  <a:pt x="682" y="192"/>
                </a:lnTo>
                <a:lnTo>
                  <a:pt x="690" y="186"/>
                </a:lnTo>
                <a:lnTo>
                  <a:pt x="696" y="179"/>
                </a:lnTo>
                <a:lnTo>
                  <a:pt x="696" y="179"/>
                </a:lnTo>
                <a:lnTo>
                  <a:pt x="703" y="167"/>
                </a:lnTo>
                <a:lnTo>
                  <a:pt x="705" y="149"/>
                </a:lnTo>
                <a:lnTo>
                  <a:pt x="709" y="139"/>
                </a:lnTo>
                <a:lnTo>
                  <a:pt x="709" y="139"/>
                </a:lnTo>
                <a:lnTo>
                  <a:pt x="720" y="133"/>
                </a:lnTo>
                <a:lnTo>
                  <a:pt x="727" y="127"/>
                </a:lnTo>
                <a:lnTo>
                  <a:pt x="729" y="124"/>
                </a:lnTo>
                <a:lnTo>
                  <a:pt x="730" y="121"/>
                </a:lnTo>
                <a:lnTo>
                  <a:pt x="730" y="121"/>
                </a:lnTo>
                <a:lnTo>
                  <a:pt x="730" y="118"/>
                </a:lnTo>
                <a:lnTo>
                  <a:pt x="728" y="117"/>
                </a:lnTo>
                <a:lnTo>
                  <a:pt x="723" y="115"/>
                </a:lnTo>
                <a:lnTo>
                  <a:pt x="717" y="114"/>
                </a:lnTo>
                <a:lnTo>
                  <a:pt x="686" y="103"/>
                </a:lnTo>
                <a:lnTo>
                  <a:pt x="660" y="32"/>
                </a:lnTo>
                <a:lnTo>
                  <a:pt x="653" y="25"/>
                </a:lnTo>
                <a:lnTo>
                  <a:pt x="625" y="24"/>
                </a:lnTo>
                <a:lnTo>
                  <a:pt x="575" y="7"/>
                </a:lnTo>
                <a:lnTo>
                  <a:pt x="522" y="0"/>
                </a:lnTo>
                <a:lnTo>
                  <a:pt x="522" y="0"/>
                </a:lnTo>
                <a:lnTo>
                  <a:pt x="435" y="2"/>
                </a:lnTo>
                <a:lnTo>
                  <a:pt x="374" y="6"/>
                </a:lnTo>
                <a:lnTo>
                  <a:pt x="352" y="7"/>
                </a:lnTo>
                <a:lnTo>
                  <a:pt x="342" y="8"/>
                </a:lnTo>
                <a:lnTo>
                  <a:pt x="342" y="8"/>
                </a:lnTo>
                <a:lnTo>
                  <a:pt x="334" y="11"/>
                </a:lnTo>
                <a:lnTo>
                  <a:pt x="328" y="15"/>
                </a:lnTo>
                <a:lnTo>
                  <a:pt x="323" y="21"/>
                </a:lnTo>
                <a:lnTo>
                  <a:pt x="323" y="21"/>
                </a:lnTo>
                <a:lnTo>
                  <a:pt x="308" y="32"/>
                </a:lnTo>
                <a:lnTo>
                  <a:pt x="308" y="32"/>
                </a:lnTo>
                <a:lnTo>
                  <a:pt x="299" y="39"/>
                </a:lnTo>
                <a:lnTo>
                  <a:pt x="293" y="56"/>
                </a:lnTo>
                <a:lnTo>
                  <a:pt x="238" y="67"/>
                </a:lnTo>
                <a:lnTo>
                  <a:pt x="204" y="181"/>
                </a:lnTo>
                <a:lnTo>
                  <a:pt x="152" y="195"/>
                </a:lnTo>
                <a:lnTo>
                  <a:pt x="152" y="195"/>
                </a:lnTo>
                <a:lnTo>
                  <a:pt x="152" y="192"/>
                </a:lnTo>
                <a:lnTo>
                  <a:pt x="149" y="190"/>
                </a:lnTo>
                <a:lnTo>
                  <a:pt x="146" y="186"/>
                </a:lnTo>
                <a:lnTo>
                  <a:pt x="146" y="186"/>
                </a:lnTo>
                <a:lnTo>
                  <a:pt x="144" y="185"/>
                </a:lnTo>
                <a:lnTo>
                  <a:pt x="141" y="184"/>
                </a:lnTo>
                <a:lnTo>
                  <a:pt x="136" y="184"/>
                </a:lnTo>
                <a:lnTo>
                  <a:pt x="129" y="186"/>
                </a:lnTo>
                <a:lnTo>
                  <a:pt x="129" y="186"/>
                </a:lnTo>
                <a:lnTo>
                  <a:pt x="113" y="188"/>
                </a:lnTo>
                <a:lnTo>
                  <a:pt x="95" y="190"/>
                </a:lnTo>
                <a:lnTo>
                  <a:pt x="95" y="190"/>
                </a:lnTo>
                <a:lnTo>
                  <a:pt x="93" y="191"/>
                </a:lnTo>
                <a:lnTo>
                  <a:pt x="89" y="193"/>
                </a:lnTo>
                <a:lnTo>
                  <a:pt x="83" y="198"/>
                </a:lnTo>
                <a:lnTo>
                  <a:pt x="83" y="216"/>
                </a:lnTo>
                <a:lnTo>
                  <a:pt x="83" y="216"/>
                </a:lnTo>
                <a:lnTo>
                  <a:pt x="71" y="219"/>
                </a:lnTo>
                <a:lnTo>
                  <a:pt x="44" y="227"/>
                </a:lnTo>
                <a:lnTo>
                  <a:pt x="4" y="239"/>
                </a:lnTo>
                <a:lnTo>
                  <a:pt x="4" y="239"/>
                </a:lnTo>
                <a:close/>
                <a:moveTo>
                  <a:pt x="618" y="52"/>
                </a:moveTo>
                <a:lnTo>
                  <a:pt x="646" y="45"/>
                </a:lnTo>
                <a:lnTo>
                  <a:pt x="651" y="45"/>
                </a:lnTo>
                <a:lnTo>
                  <a:pt x="654" y="48"/>
                </a:lnTo>
                <a:lnTo>
                  <a:pt x="675" y="103"/>
                </a:lnTo>
                <a:lnTo>
                  <a:pt x="619" y="120"/>
                </a:lnTo>
                <a:lnTo>
                  <a:pt x="618" y="52"/>
                </a:lnTo>
                <a:close/>
                <a:moveTo>
                  <a:pt x="601" y="57"/>
                </a:moveTo>
                <a:lnTo>
                  <a:pt x="602" y="123"/>
                </a:lnTo>
                <a:lnTo>
                  <a:pt x="555" y="137"/>
                </a:lnTo>
                <a:lnTo>
                  <a:pt x="557" y="71"/>
                </a:lnTo>
                <a:lnTo>
                  <a:pt x="558" y="67"/>
                </a:lnTo>
                <a:lnTo>
                  <a:pt x="563" y="64"/>
                </a:lnTo>
                <a:lnTo>
                  <a:pt x="601" y="5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2"/>
          <p:cNvSpPr>
            <a:spLocks noEditPoints="1"/>
          </p:cNvSpPr>
          <p:nvPr/>
        </p:nvSpPr>
        <p:spPr bwMode="auto">
          <a:xfrm>
            <a:off x="5957287" y="3243738"/>
            <a:ext cx="1758938" cy="471910"/>
          </a:xfrm>
          <a:custGeom>
            <a:avLst/>
            <a:gdLst>
              <a:gd name="T0" fmla="*/ 845 w 1517"/>
              <a:gd name="T1" fmla="*/ 399 h 407"/>
              <a:gd name="T2" fmla="*/ 917 w 1517"/>
              <a:gd name="T3" fmla="*/ 400 h 407"/>
              <a:gd name="T4" fmla="*/ 981 w 1517"/>
              <a:gd name="T5" fmla="*/ 397 h 407"/>
              <a:gd name="T6" fmla="*/ 1075 w 1517"/>
              <a:gd name="T7" fmla="*/ 391 h 407"/>
              <a:gd name="T8" fmla="*/ 1204 w 1517"/>
              <a:gd name="T9" fmla="*/ 387 h 407"/>
              <a:gd name="T10" fmla="*/ 1426 w 1517"/>
              <a:gd name="T11" fmla="*/ 353 h 407"/>
              <a:gd name="T12" fmla="*/ 1507 w 1517"/>
              <a:gd name="T13" fmla="*/ 252 h 407"/>
              <a:gd name="T14" fmla="*/ 1514 w 1517"/>
              <a:gd name="T15" fmla="*/ 234 h 407"/>
              <a:gd name="T16" fmla="*/ 1447 w 1517"/>
              <a:gd name="T17" fmla="*/ 139 h 407"/>
              <a:gd name="T18" fmla="*/ 1433 w 1517"/>
              <a:gd name="T19" fmla="*/ 130 h 407"/>
              <a:gd name="T20" fmla="*/ 1149 w 1517"/>
              <a:gd name="T21" fmla="*/ 154 h 407"/>
              <a:gd name="T22" fmla="*/ 1130 w 1517"/>
              <a:gd name="T23" fmla="*/ 142 h 407"/>
              <a:gd name="T24" fmla="*/ 934 w 1517"/>
              <a:gd name="T25" fmla="*/ 129 h 407"/>
              <a:gd name="T26" fmla="*/ 543 w 1517"/>
              <a:gd name="T27" fmla="*/ 6 h 407"/>
              <a:gd name="T28" fmla="*/ 423 w 1517"/>
              <a:gd name="T29" fmla="*/ 36 h 407"/>
              <a:gd name="T30" fmla="*/ 408 w 1517"/>
              <a:gd name="T31" fmla="*/ 54 h 407"/>
              <a:gd name="T32" fmla="*/ 472 w 1517"/>
              <a:gd name="T33" fmla="*/ 84 h 407"/>
              <a:gd name="T34" fmla="*/ 414 w 1517"/>
              <a:gd name="T35" fmla="*/ 171 h 407"/>
              <a:gd name="T36" fmla="*/ 393 w 1517"/>
              <a:gd name="T37" fmla="*/ 228 h 407"/>
              <a:gd name="T38" fmla="*/ 315 w 1517"/>
              <a:gd name="T39" fmla="*/ 185 h 407"/>
              <a:gd name="T40" fmla="*/ 152 w 1517"/>
              <a:gd name="T41" fmla="*/ 189 h 407"/>
              <a:gd name="T42" fmla="*/ 75 w 1517"/>
              <a:gd name="T43" fmla="*/ 265 h 407"/>
              <a:gd name="T44" fmla="*/ 15 w 1517"/>
              <a:gd name="T45" fmla="*/ 283 h 407"/>
              <a:gd name="T46" fmla="*/ 8 w 1517"/>
              <a:gd name="T47" fmla="*/ 393 h 407"/>
              <a:gd name="T48" fmla="*/ 62 w 1517"/>
              <a:gd name="T49" fmla="*/ 403 h 407"/>
              <a:gd name="T50" fmla="*/ 239 w 1517"/>
              <a:gd name="T51" fmla="*/ 399 h 407"/>
              <a:gd name="T52" fmla="*/ 384 w 1517"/>
              <a:gd name="T53" fmla="*/ 400 h 407"/>
              <a:gd name="T54" fmla="*/ 473 w 1517"/>
              <a:gd name="T55" fmla="*/ 399 h 407"/>
              <a:gd name="T56" fmla="*/ 533 w 1517"/>
              <a:gd name="T57" fmla="*/ 406 h 407"/>
              <a:gd name="T58" fmla="*/ 644 w 1517"/>
              <a:gd name="T59" fmla="*/ 397 h 407"/>
              <a:gd name="T60" fmla="*/ 730 w 1517"/>
              <a:gd name="T61" fmla="*/ 404 h 407"/>
              <a:gd name="T62" fmla="*/ 763 w 1517"/>
              <a:gd name="T63" fmla="*/ 399 h 407"/>
              <a:gd name="T64" fmla="*/ 802 w 1517"/>
              <a:gd name="T65" fmla="*/ 401 h 407"/>
              <a:gd name="T66" fmla="*/ 1434 w 1517"/>
              <a:gd name="T67" fmla="*/ 154 h 407"/>
              <a:gd name="T68" fmla="*/ 1418 w 1517"/>
              <a:gd name="T69" fmla="*/ 138 h 407"/>
              <a:gd name="T70" fmla="*/ 1479 w 1517"/>
              <a:gd name="T71" fmla="*/ 228 h 407"/>
              <a:gd name="T72" fmla="*/ 1440 w 1517"/>
              <a:gd name="T73" fmla="*/ 230 h 407"/>
              <a:gd name="T74" fmla="*/ 1371 w 1517"/>
              <a:gd name="T75" fmla="*/ 145 h 407"/>
              <a:gd name="T76" fmla="*/ 1337 w 1517"/>
              <a:gd name="T77" fmla="*/ 231 h 407"/>
              <a:gd name="T78" fmla="*/ 1304 w 1517"/>
              <a:gd name="T79" fmla="*/ 230 h 407"/>
              <a:gd name="T80" fmla="*/ 1299 w 1517"/>
              <a:gd name="T81" fmla="*/ 149 h 407"/>
              <a:gd name="T82" fmla="*/ 1297 w 1517"/>
              <a:gd name="T83" fmla="*/ 149 h 407"/>
              <a:gd name="T84" fmla="*/ 1255 w 1517"/>
              <a:gd name="T85" fmla="*/ 196 h 407"/>
              <a:gd name="T86" fmla="*/ 1188 w 1517"/>
              <a:gd name="T87" fmla="*/ 230 h 407"/>
              <a:gd name="T88" fmla="*/ 1172 w 1517"/>
              <a:gd name="T89" fmla="*/ 182 h 407"/>
              <a:gd name="T90" fmla="*/ 1170 w 1517"/>
              <a:gd name="T91" fmla="*/ 181 h 407"/>
              <a:gd name="T92" fmla="*/ 1170 w 1517"/>
              <a:gd name="T93" fmla="*/ 181 h 407"/>
              <a:gd name="T94" fmla="*/ 1139 w 1517"/>
              <a:gd name="T95" fmla="*/ 171 h 407"/>
              <a:gd name="T96" fmla="*/ 1109 w 1517"/>
              <a:gd name="T97" fmla="*/ 160 h 407"/>
              <a:gd name="T98" fmla="*/ 947 w 1517"/>
              <a:gd name="T99" fmla="*/ 147 h 407"/>
              <a:gd name="T100" fmla="*/ 1105 w 1517"/>
              <a:gd name="T101" fmla="*/ 156 h 407"/>
              <a:gd name="T102" fmla="*/ 312 w 1517"/>
              <a:gd name="T103" fmla="*/ 236 h 407"/>
              <a:gd name="T104" fmla="*/ 316 w 1517"/>
              <a:gd name="T105" fmla="*/ 224 h 407"/>
              <a:gd name="T106" fmla="*/ 155 w 1517"/>
              <a:gd name="T107" fmla="*/ 258 h 407"/>
              <a:gd name="T108" fmla="*/ 1226 w 1517"/>
              <a:gd name="T109" fmla="*/ 136 h 407"/>
              <a:gd name="T110" fmla="*/ 1228 w 1517"/>
              <a:gd name="T111" fmla="*/ 149 h 407"/>
              <a:gd name="T112" fmla="*/ 1299 w 1517"/>
              <a:gd name="T113" fmla="*/ 135 h 407"/>
              <a:gd name="T114" fmla="*/ 233 w 1517"/>
              <a:gd name="T115" fmla="*/ 187 h 407"/>
              <a:gd name="T116" fmla="*/ 310 w 1517"/>
              <a:gd name="T117" fmla="*/ 186 h 407"/>
              <a:gd name="T118" fmla="*/ 237 w 1517"/>
              <a:gd name="T119" fmla="*/ 22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17" h="407">
                <a:moveTo>
                  <a:pt x="802" y="401"/>
                </a:moveTo>
                <a:lnTo>
                  <a:pt x="802" y="401"/>
                </a:lnTo>
                <a:lnTo>
                  <a:pt x="821" y="400"/>
                </a:lnTo>
                <a:lnTo>
                  <a:pt x="834" y="399"/>
                </a:lnTo>
                <a:lnTo>
                  <a:pt x="845" y="399"/>
                </a:lnTo>
                <a:lnTo>
                  <a:pt x="845" y="399"/>
                </a:lnTo>
                <a:lnTo>
                  <a:pt x="865" y="401"/>
                </a:lnTo>
                <a:lnTo>
                  <a:pt x="879" y="401"/>
                </a:lnTo>
                <a:lnTo>
                  <a:pt x="900" y="401"/>
                </a:lnTo>
                <a:lnTo>
                  <a:pt x="900" y="401"/>
                </a:lnTo>
                <a:lnTo>
                  <a:pt x="909" y="401"/>
                </a:lnTo>
                <a:lnTo>
                  <a:pt x="917" y="400"/>
                </a:lnTo>
                <a:lnTo>
                  <a:pt x="933" y="397"/>
                </a:lnTo>
                <a:lnTo>
                  <a:pt x="941" y="396"/>
                </a:lnTo>
                <a:lnTo>
                  <a:pt x="952" y="394"/>
                </a:lnTo>
                <a:lnTo>
                  <a:pt x="965" y="394"/>
                </a:lnTo>
                <a:lnTo>
                  <a:pt x="981" y="397"/>
                </a:lnTo>
                <a:lnTo>
                  <a:pt x="981" y="397"/>
                </a:lnTo>
                <a:lnTo>
                  <a:pt x="999" y="398"/>
                </a:lnTo>
                <a:lnTo>
                  <a:pt x="1015" y="398"/>
                </a:lnTo>
                <a:lnTo>
                  <a:pt x="1028" y="397"/>
                </a:lnTo>
                <a:lnTo>
                  <a:pt x="1040" y="396"/>
                </a:lnTo>
                <a:lnTo>
                  <a:pt x="1063" y="392"/>
                </a:lnTo>
                <a:lnTo>
                  <a:pt x="1075" y="391"/>
                </a:lnTo>
                <a:lnTo>
                  <a:pt x="1089" y="391"/>
                </a:lnTo>
                <a:lnTo>
                  <a:pt x="1089" y="391"/>
                </a:lnTo>
                <a:lnTo>
                  <a:pt x="1119" y="391"/>
                </a:lnTo>
                <a:lnTo>
                  <a:pt x="1149" y="390"/>
                </a:lnTo>
                <a:lnTo>
                  <a:pt x="1177" y="387"/>
                </a:lnTo>
                <a:lnTo>
                  <a:pt x="1204" y="387"/>
                </a:lnTo>
                <a:lnTo>
                  <a:pt x="1204" y="387"/>
                </a:lnTo>
                <a:lnTo>
                  <a:pt x="1395" y="386"/>
                </a:lnTo>
                <a:lnTo>
                  <a:pt x="1401" y="383"/>
                </a:lnTo>
                <a:lnTo>
                  <a:pt x="1401" y="383"/>
                </a:lnTo>
                <a:lnTo>
                  <a:pt x="1413" y="368"/>
                </a:lnTo>
                <a:lnTo>
                  <a:pt x="1426" y="353"/>
                </a:lnTo>
                <a:lnTo>
                  <a:pt x="1441" y="333"/>
                </a:lnTo>
                <a:lnTo>
                  <a:pt x="1441" y="333"/>
                </a:lnTo>
                <a:lnTo>
                  <a:pt x="1462" y="308"/>
                </a:lnTo>
                <a:lnTo>
                  <a:pt x="1482" y="282"/>
                </a:lnTo>
                <a:lnTo>
                  <a:pt x="1507" y="252"/>
                </a:lnTo>
                <a:lnTo>
                  <a:pt x="1507" y="252"/>
                </a:lnTo>
                <a:lnTo>
                  <a:pt x="1516" y="245"/>
                </a:lnTo>
                <a:lnTo>
                  <a:pt x="1516" y="245"/>
                </a:lnTo>
                <a:lnTo>
                  <a:pt x="1517" y="244"/>
                </a:lnTo>
                <a:lnTo>
                  <a:pt x="1517" y="241"/>
                </a:lnTo>
                <a:lnTo>
                  <a:pt x="1516" y="238"/>
                </a:lnTo>
                <a:lnTo>
                  <a:pt x="1514" y="234"/>
                </a:lnTo>
                <a:lnTo>
                  <a:pt x="1514" y="234"/>
                </a:lnTo>
                <a:lnTo>
                  <a:pt x="1510" y="232"/>
                </a:lnTo>
                <a:lnTo>
                  <a:pt x="1503" y="231"/>
                </a:lnTo>
                <a:lnTo>
                  <a:pt x="1483" y="228"/>
                </a:lnTo>
                <a:lnTo>
                  <a:pt x="1447" y="139"/>
                </a:lnTo>
                <a:lnTo>
                  <a:pt x="1447" y="139"/>
                </a:lnTo>
                <a:lnTo>
                  <a:pt x="1446" y="138"/>
                </a:lnTo>
                <a:lnTo>
                  <a:pt x="1441" y="132"/>
                </a:lnTo>
                <a:lnTo>
                  <a:pt x="1441" y="132"/>
                </a:lnTo>
                <a:lnTo>
                  <a:pt x="1439" y="130"/>
                </a:lnTo>
                <a:lnTo>
                  <a:pt x="1435" y="130"/>
                </a:lnTo>
                <a:lnTo>
                  <a:pt x="1433" y="130"/>
                </a:lnTo>
                <a:lnTo>
                  <a:pt x="1164" y="134"/>
                </a:lnTo>
                <a:lnTo>
                  <a:pt x="1164" y="134"/>
                </a:lnTo>
                <a:lnTo>
                  <a:pt x="1163" y="135"/>
                </a:lnTo>
                <a:lnTo>
                  <a:pt x="1158" y="136"/>
                </a:lnTo>
                <a:lnTo>
                  <a:pt x="1158" y="136"/>
                </a:lnTo>
                <a:lnTo>
                  <a:pt x="1149" y="154"/>
                </a:lnTo>
                <a:lnTo>
                  <a:pt x="1133" y="154"/>
                </a:lnTo>
                <a:lnTo>
                  <a:pt x="1133" y="154"/>
                </a:lnTo>
                <a:lnTo>
                  <a:pt x="1133" y="148"/>
                </a:lnTo>
                <a:lnTo>
                  <a:pt x="1133" y="148"/>
                </a:lnTo>
                <a:lnTo>
                  <a:pt x="1132" y="144"/>
                </a:lnTo>
                <a:lnTo>
                  <a:pt x="1130" y="142"/>
                </a:lnTo>
                <a:lnTo>
                  <a:pt x="1124" y="137"/>
                </a:lnTo>
                <a:lnTo>
                  <a:pt x="1124" y="137"/>
                </a:lnTo>
                <a:lnTo>
                  <a:pt x="1098" y="136"/>
                </a:lnTo>
                <a:lnTo>
                  <a:pt x="1042" y="135"/>
                </a:lnTo>
                <a:lnTo>
                  <a:pt x="935" y="131"/>
                </a:lnTo>
                <a:lnTo>
                  <a:pt x="934" y="129"/>
                </a:lnTo>
                <a:lnTo>
                  <a:pt x="923" y="122"/>
                </a:lnTo>
                <a:lnTo>
                  <a:pt x="847" y="46"/>
                </a:lnTo>
                <a:lnTo>
                  <a:pt x="837" y="46"/>
                </a:lnTo>
                <a:lnTo>
                  <a:pt x="755" y="45"/>
                </a:lnTo>
                <a:lnTo>
                  <a:pt x="682" y="0"/>
                </a:lnTo>
                <a:lnTo>
                  <a:pt x="543" y="6"/>
                </a:lnTo>
                <a:lnTo>
                  <a:pt x="517" y="36"/>
                </a:lnTo>
                <a:lnTo>
                  <a:pt x="517" y="36"/>
                </a:lnTo>
                <a:lnTo>
                  <a:pt x="428" y="36"/>
                </a:lnTo>
                <a:lnTo>
                  <a:pt x="428" y="36"/>
                </a:lnTo>
                <a:lnTo>
                  <a:pt x="425" y="36"/>
                </a:lnTo>
                <a:lnTo>
                  <a:pt x="423" y="36"/>
                </a:lnTo>
                <a:lnTo>
                  <a:pt x="418" y="39"/>
                </a:lnTo>
                <a:lnTo>
                  <a:pt x="418" y="39"/>
                </a:lnTo>
                <a:lnTo>
                  <a:pt x="417" y="40"/>
                </a:lnTo>
                <a:lnTo>
                  <a:pt x="415" y="42"/>
                </a:lnTo>
                <a:lnTo>
                  <a:pt x="411" y="48"/>
                </a:lnTo>
                <a:lnTo>
                  <a:pt x="408" y="54"/>
                </a:lnTo>
                <a:lnTo>
                  <a:pt x="407" y="58"/>
                </a:lnTo>
                <a:lnTo>
                  <a:pt x="407" y="58"/>
                </a:lnTo>
                <a:lnTo>
                  <a:pt x="408" y="60"/>
                </a:lnTo>
                <a:lnTo>
                  <a:pt x="410" y="64"/>
                </a:lnTo>
                <a:lnTo>
                  <a:pt x="414" y="67"/>
                </a:lnTo>
                <a:lnTo>
                  <a:pt x="472" y="84"/>
                </a:lnTo>
                <a:lnTo>
                  <a:pt x="465" y="138"/>
                </a:lnTo>
                <a:lnTo>
                  <a:pt x="465" y="138"/>
                </a:lnTo>
                <a:lnTo>
                  <a:pt x="420" y="158"/>
                </a:lnTo>
                <a:lnTo>
                  <a:pt x="420" y="158"/>
                </a:lnTo>
                <a:lnTo>
                  <a:pt x="417" y="162"/>
                </a:lnTo>
                <a:lnTo>
                  <a:pt x="414" y="171"/>
                </a:lnTo>
                <a:lnTo>
                  <a:pt x="407" y="198"/>
                </a:lnTo>
                <a:lnTo>
                  <a:pt x="397" y="234"/>
                </a:lnTo>
                <a:lnTo>
                  <a:pt x="397" y="253"/>
                </a:lnTo>
                <a:lnTo>
                  <a:pt x="388" y="253"/>
                </a:lnTo>
                <a:lnTo>
                  <a:pt x="388" y="233"/>
                </a:lnTo>
                <a:lnTo>
                  <a:pt x="393" y="228"/>
                </a:lnTo>
                <a:lnTo>
                  <a:pt x="395" y="225"/>
                </a:lnTo>
                <a:lnTo>
                  <a:pt x="329" y="225"/>
                </a:lnTo>
                <a:lnTo>
                  <a:pt x="320" y="226"/>
                </a:lnTo>
                <a:lnTo>
                  <a:pt x="318" y="193"/>
                </a:lnTo>
                <a:lnTo>
                  <a:pt x="318" y="193"/>
                </a:lnTo>
                <a:lnTo>
                  <a:pt x="315" y="185"/>
                </a:lnTo>
                <a:lnTo>
                  <a:pt x="315" y="185"/>
                </a:lnTo>
                <a:lnTo>
                  <a:pt x="312" y="182"/>
                </a:lnTo>
                <a:lnTo>
                  <a:pt x="308" y="182"/>
                </a:lnTo>
                <a:lnTo>
                  <a:pt x="156" y="186"/>
                </a:lnTo>
                <a:lnTo>
                  <a:pt x="154" y="186"/>
                </a:lnTo>
                <a:lnTo>
                  <a:pt x="152" y="189"/>
                </a:lnTo>
                <a:lnTo>
                  <a:pt x="152" y="189"/>
                </a:lnTo>
                <a:lnTo>
                  <a:pt x="153" y="258"/>
                </a:lnTo>
                <a:lnTo>
                  <a:pt x="153" y="258"/>
                </a:lnTo>
                <a:lnTo>
                  <a:pt x="114" y="262"/>
                </a:lnTo>
                <a:lnTo>
                  <a:pt x="94" y="263"/>
                </a:lnTo>
                <a:lnTo>
                  <a:pt x="75" y="265"/>
                </a:lnTo>
                <a:lnTo>
                  <a:pt x="75" y="265"/>
                </a:lnTo>
                <a:lnTo>
                  <a:pt x="59" y="268"/>
                </a:lnTo>
                <a:lnTo>
                  <a:pt x="46" y="271"/>
                </a:lnTo>
                <a:lnTo>
                  <a:pt x="28" y="277"/>
                </a:lnTo>
                <a:lnTo>
                  <a:pt x="19" y="281"/>
                </a:lnTo>
                <a:lnTo>
                  <a:pt x="15" y="283"/>
                </a:lnTo>
                <a:lnTo>
                  <a:pt x="5" y="283"/>
                </a:lnTo>
                <a:lnTo>
                  <a:pt x="0" y="332"/>
                </a:lnTo>
                <a:lnTo>
                  <a:pt x="5" y="337"/>
                </a:lnTo>
                <a:lnTo>
                  <a:pt x="3" y="384"/>
                </a:lnTo>
                <a:lnTo>
                  <a:pt x="8" y="384"/>
                </a:lnTo>
                <a:lnTo>
                  <a:pt x="8" y="393"/>
                </a:lnTo>
                <a:lnTo>
                  <a:pt x="18" y="393"/>
                </a:lnTo>
                <a:lnTo>
                  <a:pt x="26" y="401"/>
                </a:lnTo>
                <a:lnTo>
                  <a:pt x="26" y="401"/>
                </a:lnTo>
                <a:lnTo>
                  <a:pt x="33" y="401"/>
                </a:lnTo>
                <a:lnTo>
                  <a:pt x="62" y="403"/>
                </a:lnTo>
                <a:lnTo>
                  <a:pt x="62" y="403"/>
                </a:lnTo>
                <a:lnTo>
                  <a:pt x="90" y="404"/>
                </a:lnTo>
                <a:lnTo>
                  <a:pt x="129" y="404"/>
                </a:lnTo>
                <a:lnTo>
                  <a:pt x="173" y="403"/>
                </a:lnTo>
                <a:lnTo>
                  <a:pt x="217" y="400"/>
                </a:lnTo>
                <a:lnTo>
                  <a:pt x="217" y="400"/>
                </a:lnTo>
                <a:lnTo>
                  <a:pt x="239" y="399"/>
                </a:lnTo>
                <a:lnTo>
                  <a:pt x="264" y="398"/>
                </a:lnTo>
                <a:lnTo>
                  <a:pt x="315" y="399"/>
                </a:lnTo>
                <a:lnTo>
                  <a:pt x="359" y="400"/>
                </a:lnTo>
                <a:lnTo>
                  <a:pt x="374" y="400"/>
                </a:lnTo>
                <a:lnTo>
                  <a:pt x="384" y="400"/>
                </a:lnTo>
                <a:lnTo>
                  <a:pt x="384" y="400"/>
                </a:lnTo>
                <a:lnTo>
                  <a:pt x="401" y="398"/>
                </a:lnTo>
                <a:lnTo>
                  <a:pt x="423" y="397"/>
                </a:lnTo>
                <a:lnTo>
                  <a:pt x="456" y="396"/>
                </a:lnTo>
                <a:lnTo>
                  <a:pt x="456" y="396"/>
                </a:lnTo>
                <a:lnTo>
                  <a:pt x="462" y="397"/>
                </a:lnTo>
                <a:lnTo>
                  <a:pt x="473" y="399"/>
                </a:lnTo>
                <a:lnTo>
                  <a:pt x="485" y="403"/>
                </a:lnTo>
                <a:lnTo>
                  <a:pt x="495" y="405"/>
                </a:lnTo>
                <a:lnTo>
                  <a:pt x="495" y="405"/>
                </a:lnTo>
                <a:lnTo>
                  <a:pt x="506" y="407"/>
                </a:lnTo>
                <a:lnTo>
                  <a:pt x="518" y="407"/>
                </a:lnTo>
                <a:lnTo>
                  <a:pt x="533" y="406"/>
                </a:lnTo>
                <a:lnTo>
                  <a:pt x="556" y="401"/>
                </a:lnTo>
                <a:lnTo>
                  <a:pt x="556" y="401"/>
                </a:lnTo>
                <a:lnTo>
                  <a:pt x="569" y="400"/>
                </a:lnTo>
                <a:lnTo>
                  <a:pt x="584" y="399"/>
                </a:lnTo>
                <a:lnTo>
                  <a:pt x="615" y="398"/>
                </a:lnTo>
                <a:lnTo>
                  <a:pt x="644" y="397"/>
                </a:lnTo>
                <a:lnTo>
                  <a:pt x="665" y="397"/>
                </a:lnTo>
                <a:lnTo>
                  <a:pt x="665" y="397"/>
                </a:lnTo>
                <a:lnTo>
                  <a:pt x="679" y="397"/>
                </a:lnTo>
                <a:lnTo>
                  <a:pt x="692" y="398"/>
                </a:lnTo>
                <a:lnTo>
                  <a:pt x="708" y="401"/>
                </a:lnTo>
                <a:lnTo>
                  <a:pt x="730" y="404"/>
                </a:lnTo>
                <a:lnTo>
                  <a:pt x="730" y="404"/>
                </a:lnTo>
                <a:lnTo>
                  <a:pt x="741" y="404"/>
                </a:lnTo>
                <a:lnTo>
                  <a:pt x="749" y="404"/>
                </a:lnTo>
                <a:lnTo>
                  <a:pt x="754" y="404"/>
                </a:lnTo>
                <a:lnTo>
                  <a:pt x="757" y="403"/>
                </a:lnTo>
                <a:lnTo>
                  <a:pt x="763" y="399"/>
                </a:lnTo>
                <a:lnTo>
                  <a:pt x="768" y="399"/>
                </a:lnTo>
                <a:lnTo>
                  <a:pt x="775" y="398"/>
                </a:lnTo>
                <a:lnTo>
                  <a:pt x="775" y="398"/>
                </a:lnTo>
                <a:lnTo>
                  <a:pt x="789" y="399"/>
                </a:lnTo>
                <a:lnTo>
                  <a:pt x="797" y="399"/>
                </a:lnTo>
                <a:lnTo>
                  <a:pt x="802" y="401"/>
                </a:lnTo>
                <a:lnTo>
                  <a:pt x="802" y="401"/>
                </a:lnTo>
                <a:close/>
                <a:moveTo>
                  <a:pt x="1479" y="228"/>
                </a:moveTo>
                <a:lnTo>
                  <a:pt x="1479" y="228"/>
                </a:lnTo>
                <a:lnTo>
                  <a:pt x="1472" y="227"/>
                </a:lnTo>
                <a:lnTo>
                  <a:pt x="1434" y="154"/>
                </a:lnTo>
                <a:lnTo>
                  <a:pt x="1434" y="154"/>
                </a:lnTo>
                <a:lnTo>
                  <a:pt x="1432" y="147"/>
                </a:lnTo>
                <a:lnTo>
                  <a:pt x="1428" y="143"/>
                </a:lnTo>
                <a:lnTo>
                  <a:pt x="1427" y="139"/>
                </a:lnTo>
                <a:lnTo>
                  <a:pt x="1427" y="139"/>
                </a:lnTo>
                <a:lnTo>
                  <a:pt x="1421" y="138"/>
                </a:lnTo>
                <a:lnTo>
                  <a:pt x="1418" y="138"/>
                </a:lnTo>
                <a:lnTo>
                  <a:pt x="1371" y="142"/>
                </a:lnTo>
                <a:lnTo>
                  <a:pt x="1371" y="134"/>
                </a:lnTo>
                <a:lnTo>
                  <a:pt x="1430" y="132"/>
                </a:lnTo>
                <a:lnTo>
                  <a:pt x="1438" y="134"/>
                </a:lnTo>
                <a:lnTo>
                  <a:pt x="1444" y="139"/>
                </a:lnTo>
                <a:lnTo>
                  <a:pt x="1479" y="228"/>
                </a:lnTo>
                <a:close/>
                <a:moveTo>
                  <a:pt x="1467" y="227"/>
                </a:moveTo>
                <a:lnTo>
                  <a:pt x="1467" y="227"/>
                </a:lnTo>
                <a:lnTo>
                  <a:pt x="1449" y="227"/>
                </a:lnTo>
                <a:lnTo>
                  <a:pt x="1443" y="228"/>
                </a:lnTo>
                <a:lnTo>
                  <a:pt x="1441" y="228"/>
                </a:lnTo>
                <a:lnTo>
                  <a:pt x="1440" y="230"/>
                </a:lnTo>
                <a:lnTo>
                  <a:pt x="1440" y="230"/>
                </a:lnTo>
                <a:lnTo>
                  <a:pt x="1439" y="231"/>
                </a:lnTo>
                <a:lnTo>
                  <a:pt x="1434" y="231"/>
                </a:lnTo>
                <a:lnTo>
                  <a:pt x="1419" y="232"/>
                </a:lnTo>
                <a:lnTo>
                  <a:pt x="1371" y="232"/>
                </a:lnTo>
                <a:lnTo>
                  <a:pt x="1371" y="145"/>
                </a:lnTo>
                <a:lnTo>
                  <a:pt x="1422" y="142"/>
                </a:lnTo>
                <a:lnTo>
                  <a:pt x="1425" y="143"/>
                </a:lnTo>
                <a:lnTo>
                  <a:pt x="1467" y="227"/>
                </a:lnTo>
                <a:close/>
                <a:moveTo>
                  <a:pt x="1369" y="232"/>
                </a:moveTo>
                <a:lnTo>
                  <a:pt x="1369" y="232"/>
                </a:lnTo>
                <a:lnTo>
                  <a:pt x="1337" y="231"/>
                </a:lnTo>
                <a:lnTo>
                  <a:pt x="1337" y="147"/>
                </a:lnTo>
                <a:lnTo>
                  <a:pt x="1369" y="145"/>
                </a:lnTo>
                <a:lnTo>
                  <a:pt x="1369" y="232"/>
                </a:lnTo>
                <a:close/>
                <a:moveTo>
                  <a:pt x="1334" y="231"/>
                </a:moveTo>
                <a:lnTo>
                  <a:pt x="1334" y="231"/>
                </a:lnTo>
                <a:lnTo>
                  <a:pt x="1304" y="230"/>
                </a:lnTo>
                <a:lnTo>
                  <a:pt x="1304" y="209"/>
                </a:lnTo>
                <a:lnTo>
                  <a:pt x="1307" y="204"/>
                </a:lnTo>
                <a:lnTo>
                  <a:pt x="1312" y="200"/>
                </a:lnTo>
                <a:lnTo>
                  <a:pt x="1311" y="196"/>
                </a:lnTo>
                <a:lnTo>
                  <a:pt x="1299" y="196"/>
                </a:lnTo>
                <a:lnTo>
                  <a:pt x="1299" y="149"/>
                </a:lnTo>
                <a:lnTo>
                  <a:pt x="1334" y="147"/>
                </a:lnTo>
                <a:lnTo>
                  <a:pt x="1334" y="231"/>
                </a:lnTo>
                <a:close/>
                <a:moveTo>
                  <a:pt x="1297" y="196"/>
                </a:moveTo>
                <a:lnTo>
                  <a:pt x="1258" y="196"/>
                </a:lnTo>
                <a:lnTo>
                  <a:pt x="1258" y="151"/>
                </a:lnTo>
                <a:lnTo>
                  <a:pt x="1297" y="149"/>
                </a:lnTo>
                <a:lnTo>
                  <a:pt x="1297" y="196"/>
                </a:lnTo>
                <a:close/>
                <a:moveTo>
                  <a:pt x="1255" y="196"/>
                </a:moveTo>
                <a:lnTo>
                  <a:pt x="1228" y="196"/>
                </a:lnTo>
                <a:lnTo>
                  <a:pt x="1228" y="153"/>
                </a:lnTo>
                <a:lnTo>
                  <a:pt x="1255" y="151"/>
                </a:lnTo>
                <a:lnTo>
                  <a:pt x="1255" y="196"/>
                </a:lnTo>
                <a:close/>
                <a:moveTo>
                  <a:pt x="1223" y="198"/>
                </a:moveTo>
                <a:lnTo>
                  <a:pt x="1220" y="199"/>
                </a:lnTo>
                <a:lnTo>
                  <a:pt x="1223" y="202"/>
                </a:lnTo>
                <a:lnTo>
                  <a:pt x="1223" y="230"/>
                </a:lnTo>
                <a:lnTo>
                  <a:pt x="1188" y="230"/>
                </a:lnTo>
                <a:lnTo>
                  <a:pt x="1188" y="230"/>
                </a:lnTo>
                <a:lnTo>
                  <a:pt x="1188" y="225"/>
                </a:lnTo>
                <a:lnTo>
                  <a:pt x="1185" y="215"/>
                </a:lnTo>
                <a:lnTo>
                  <a:pt x="1185" y="215"/>
                </a:lnTo>
                <a:lnTo>
                  <a:pt x="1179" y="198"/>
                </a:lnTo>
                <a:lnTo>
                  <a:pt x="1176" y="189"/>
                </a:lnTo>
                <a:lnTo>
                  <a:pt x="1172" y="182"/>
                </a:lnTo>
                <a:lnTo>
                  <a:pt x="1172" y="182"/>
                </a:lnTo>
                <a:lnTo>
                  <a:pt x="1172" y="182"/>
                </a:lnTo>
                <a:lnTo>
                  <a:pt x="1172" y="156"/>
                </a:lnTo>
                <a:lnTo>
                  <a:pt x="1223" y="154"/>
                </a:lnTo>
                <a:lnTo>
                  <a:pt x="1223" y="198"/>
                </a:lnTo>
                <a:close/>
                <a:moveTo>
                  <a:pt x="1170" y="181"/>
                </a:moveTo>
                <a:lnTo>
                  <a:pt x="1170" y="181"/>
                </a:lnTo>
                <a:lnTo>
                  <a:pt x="1159" y="177"/>
                </a:lnTo>
                <a:lnTo>
                  <a:pt x="1143" y="173"/>
                </a:lnTo>
                <a:lnTo>
                  <a:pt x="1151" y="157"/>
                </a:lnTo>
                <a:lnTo>
                  <a:pt x="1170" y="156"/>
                </a:lnTo>
                <a:lnTo>
                  <a:pt x="1170" y="181"/>
                </a:lnTo>
                <a:close/>
                <a:moveTo>
                  <a:pt x="1139" y="171"/>
                </a:moveTo>
                <a:lnTo>
                  <a:pt x="1134" y="170"/>
                </a:lnTo>
                <a:lnTo>
                  <a:pt x="1133" y="158"/>
                </a:lnTo>
                <a:lnTo>
                  <a:pt x="1146" y="157"/>
                </a:lnTo>
                <a:lnTo>
                  <a:pt x="1146" y="157"/>
                </a:lnTo>
                <a:lnTo>
                  <a:pt x="1139" y="171"/>
                </a:lnTo>
                <a:lnTo>
                  <a:pt x="1139" y="171"/>
                </a:lnTo>
                <a:close/>
                <a:moveTo>
                  <a:pt x="1130" y="169"/>
                </a:moveTo>
                <a:lnTo>
                  <a:pt x="1130" y="169"/>
                </a:lnTo>
                <a:lnTo>
                  <a:pt x="1105" y="163"/>
                </a:lnTo>
                <a:lnTo>
                  <a:pt x="1106" y="160"/>
                </a:lnTo>
                <a:lnTo>
                  <a:pt x="1109" y="160"/>
                </a:lnTo>
                <a:lnTo>
                  <a:pt x="1130" y="158"/>
                </a:lnTo>
                <a:lnTo>
                  <a:pt x="1130" y="169"/>
                </a:lnTo>
                <a:close/>
                <a:moveTo>
                  <a:pt x="1099" y="162"/>
                </a:moveTo>
                <a:lnTo>
                  <a:pt x="1099" y="162"/>
                </a:lnTo>
                <a:lnTo>
                  <a:pt x="1045" y="150"/>
                </a:lnTo>
                <a:lnTo>
                  <a:pt x="947" y="147"/>
                </a:lnTo>
                <a:lnTo>
                  <a:pt x="936" y="137"/>
                </a:lnTo>
                <a:lnTo>
                  <a:pt x="936" y="135"/>
                </a:lnTo>
                <a:lnTo>
                  <a:pt x="1124" y="139"/>
                </a:lnTo>
                <a:lnTo>
                  <a:pt x="1130" y="147"/>
                </a:lnTo>
                <a:lnTo>
                  <a:pt x="1130" y="155"/>
                </a:lnTo>
                <a:lnTo>
                  <a:pt x="1105" y="156"/>
                </a:lnTo>
                <a:lnTo>
                  <a:pt x="1101" y="158"/>
                </a:lnTo>
                <a:lnTo>
                  <a:pt x="1099" y="162"/>
                </a:lnTo>
                <a:close/>
                <a:moveTo>
                  <a:pt x="316" y="227"/>
                </a:moveTo>
                <a:lnTo>
                  <a:pt x="309" y="228"/>
                </a:lnTo>
                <a:lnTo>
                  <a:pt x="306" y="231"/>
                </a:lnTo>
                <a:lnTo>
                  <a:pt x="312" y="236"/>
                </a:lnTo>
                <a:lnTo>
                  <a:pt x="312" y="258"/>
                </a:lnTo>
                <a:lnTo>
                  <a:pt x="258" y="258"/>
                </a:lnTo>
                <a:lnTo>
                  <a:pt x="258" y="228"/>
                </a:lnTo>
                <a:lnTo>
                  <a:pt x="254" y="226"/>
                </a:lnTo>
                <a:lnTo>
                  <a:pt x="245" y="226"/>
                </a:lnTo>
                <a:lnTo>
                  <a:pt x="316" y="224"/>
                </a:lnTo>
                <a:lnTo>
                  <a:pt x="316" y="227"/>
                </a:lnTo>
                <a:close/>
                <a:moveTo>
                  <a:pt x="191" y="227"/>
                </a:moveTo>
                <a:lnTo>
                  <a:pt x="188" y="230"/>
                </a:lnTo>
                <a:lnTo>
                  <a:pt x="187" y="257"/>
                </a:lnTo>
                <a:lnTo>
                  <a:pt x="187" y="257"/>
                </a:lnTo>
                <a:lnTo>
                  <a:pt x="155" y="258"/>
                </a:lnTo>
                <a:lnTo>
                  <a:pt x="156" y="228"/>
                </a:lnTo>
                <a:lnTo>
                  <a:pt x="191" y="227"/>
                </a:lnTo>
                <a:close/>
                <a:moveTo>
                  <a:pt x="1153" y="153"/>
                </a:moveTo>
                <a:lnTo>
                  <a:pt x="1160" y="139"/>
                </a:lnTo>
                <a:lnTo>
                  <a:pt x="1166" y="137"/>
                </a:lnTo>
                <a:lnTo>
                  <a:pt x="1226" y="136"/>
                </a:lnTo>
                <a:lnTo>
                  <a:pt x="1226" y="149"/>
                </a:lnTo>
                <a:lnTo>
                  <a:pt x="1153" y="153"/>
                </a:lnTo>
                <a:close/>
                <a:moveTo>
                  <a:pt x="1228" y="136"/>
                </a:moveTo>
                <a:lnTo>
                  <a:pt x="1297" y="135"/>
                </a:lnTo>
                <a:lnTo>
                  <a:pt x="1297" y="145"/>
                </a:lnTo>
                <a:lnTo>
                  <a:pt x="1228" y="149"/>
                </a:lnTo>
                <a:lnTo>
                  <a:pt x="1228" y="136"/>
                </a:lnTo>
                <a:close/>
                <a:moveTo>
                  <a:pt x="1298" y="135"/>
                </a:moveTo>
                <a:lnTo>
                  <a:pt x="1369" y="134"/>
                </a:lnTo>
                <a:lnTo>
                  <a:pt x="1369" y="142"/>
                </a:lnTo>
                <a:lnTo>
                  <a:pt x="1299" y="145"/>
                </a:lnTo>
                <a:lnTo>
                  <a:pt x="1299" y="135"/>
                </a:lnTo>
                <a:lnTo>
                  <a:pt x="1298" y="135"/>
                </a:lnTo>
                <a:close/>
                <a:moveTo>
                  <a:pt x="156" y="225"/>
                </a:moveTo>
                <a:lnTo>
                  <a:pt x="156" y="193"/>
                </a:lnTo>
                <a:lnTo>
                  <a:pt x="158" y="189"/>
                </a:lnTo>
                <a:lnTo>
                  <a:pt x="159" y="188"/>
                </a:lnTo>
                <a:lnTo>
                  <a:pt x="233" y="187"/>
                </a:lnTo>
                <a:lnTo>
                  <a:pt x="233" y="222"/>
                </a:lnTo>
                <a:lnTo>
                  <a:pt x="156" y="225"/>
                </a:lnTo>
                <a:close/>
                <a:moveTo>
                  <a:pt x="237" y="187"/>
                </a:moveTo>
                <a:lnTo>
                  <a:pt x="308" y="185"/>
                </a:lnTo>
                <a:lnTo>
                  <a:pt x="308" y="185"/>
                </a:lnTo>
                <a:lnTo>
                  <a:pt x="310" y="186"/>
                </a:lnTo>
                <a:lnTo>
                  <a:pt x="314" y="187"/>
                </a:lnTo>
                <a:lnTo>
                  <a:pt x="314" y="187"/>
                </a:lnTo>
                <a:lnTo>
                  <a:pt x="314" y="189"/>
                </a:lnTo>
                <a:lnTo>
                  <a:pt x="314" y="190"/>
                </a:lnTo>
                <a:lnTo>
                  <a:pt x="315" y="220"/>
                </a:lnTo>
                <a:lnTo>
                  <a:pt x="237" y="222"/>
                </a:lnTo>
                <a:lnTo>
                  <a:pt x="237" y="18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3"/>
          <p:cNvSpPr>
            <a:spLocks noEditPoints="1"/>
          </p:cNvSpPr>
          <p:nvPr/>
        </p:nvSpPr>
        <p:spPr bwMode="auto">
          <a:xfrm>
            <a:off x="2311400" y="3023445"/>
            <a:ext cx="1616074" cy="833336"/>
          </a:xfrm>
          <a:custGeom>
            <a:avLst/>
            <a:gdLst>
              <a:gd name="T0" fmla="*/ 1100 w 1565"/>
              <a:gd name="T1" fmla="*/ 279 h 807"/>
              <a:gd name="T2" fmla="*/ 991 w 1565"/>
              <a:gd name="T3" fmla="*/ 25 h 807"/>
              <a:gd name="T4" fmla="*/ 966 w 1565"/>
              <a:gd name="T5" fmla="*/ 44 h 807"/>
              <a:gd name="T6" fmla="*/ 958 w 1565"/>
              <a:gd name="T7" fmla="*/ 73 h 807"/>
              <a:gd name="T8" fmla="*/ 971 w 1565"/>
              <a:gd name="T9" fmla="*/ 94 h 807"/>
              <a:gd name="T10" fmla="*/ 987 w 1565"/>
              <a:gd name="T11" fmla="*/ 91 h 807"/>
              <a:gd name="T12" fmla="*/ 1009 w 1565"/>
              <a:gd name="T13" fmla="*/ 83 h 807"/>
              <a:gd name="T14" fmla="*/ 1034 w 1565"/>
              <a:gd name="T15" fmla="*/ 324 h 807"/>
              <a:gd name="T16" fmla="*/ 1041 w 1565"/>
              <a:gd name="T17" fmla="*/ 265 h 807"/>
              <a:gd name="T18" fmla="*/ 1053 w 1565"/>
              <a:gd name="T19" fmla="*/ 266 h 807"/>
              <a:gd name="T20" fmla="*/ 1044 w 1565"/>
              <a:gd name="T21" fmla="*/ 243 h 807"/>
              <a:gd name="T22" fmla="*/ 1033 w 1565"/>
              <a:gd name="T23" fmla="*/ 227 h 807"/>
              <a:gd name="T24" fmla="*/ 1041 w 1565"/>
              <a:gd name="T25" fmla="*/ 220 h 807"/>
              <a:gd name="T26" fmla="*/ 881 w 1565"/>
              <a:gd name="T27" fmla="*/ 49 h 807"/>
              <a:gd name="T28" fmla="*/ 876 w 1565"/>
              <a:gd name="T29" fmla="*/ 181 h 807"/>
              <a:gd name="T30" fmla="*/ 837 w 1565"/>
              <a:gd name="T31" fmla="*/ 30 h 807"/>
              <a:gd name="T32" fmla="*/ 811 w 1565"/>
              <a:gd name="T33" fmla="*/ 55 h 807"/>
              <a:gd name="T34" fmla="*/ 793 w 1565"/>
              <a:gd name="T35" fmla="*/ 64 h 807"/>
              <a:gd name="T36" fmla="*/ 833 w 1565"/>
              <a:gd name="T37" fmla="*/ 67 h 807"/>
              <a:gd name="T38" fmla="*/ 852 w 1565"/>
              <a:gd name="T39" fmla="*/ 82 h 807"/>
              <a:gd name="T40" fmla="*/ 787 w 1565"/>
              <a:gd name="T41" fmla="*/ 179 h 807"/>
              <a:gd name="T42" fmla="*/ 742 w 1565"/>
              <a:gd name="T43" fmla="*/ 189 h 807"/>
              <a:gd name="T44" fmla="*/ 690 w 1565"/>
              <a:gd name="T45" fmla="*/ 179 h 807"/>
              <a:gd name="T46" fmla="*/ 582 w 1565"/>
              <a:gd name="T47" fmla="*/ 194 h 807"/>
              <a:gd name="T48" fmla="*/ 491 w 1565"/>
              <a:gd name="T49" fmla="*/ 232 h 807"/>
              <a:gd name="T50" fmla="*/ 428 w 1565"/>
              <a:gd name="T51" fmla="*/ 338 h 807"/>
              <a:gd name="T52" fmla="*/ 109 w 1565"/>
              <a:gd name="T53" fmla="*/ 321 h 807"/>
              <a:gd name="T54" fmla="*/ 12 w 1565"/>
              <a:gd name="T55" fmla="*/ 336 h 807"/>
              <a:gd name="T56" fmla="*/ 2 w 1565"/>
              <a:gd name="T57" fmla="*/ 370 h 807"/>
              <a:gd name="T58" fmla="*/ 30 w 1565"/>
              <a:gd name="T59" fmla="*/ 408 h 807"/>
              <a:gd name="T60" fmla="*/ 90 w 1565"/>
              <a:gd name="T61" fmla="*/ 495 h 807"/>
              <a:gd name="T62" fmla="*/ 145 w 1565"/>
              <a:gd name="T63" fmla="*/ 599 h 807"/>
              <a:gd name="T64" fmla="*/ 193 w 1565"/>
              <a:gd name="T65" fmla="*/ 628 h 807"/>
              <a:gd name="T66" fmla="*/ 471 w 1565"/>
              <a:gd name="T67" fmla="*/ 673 h 807"/>
              <a:gd name="T68" fmla="*/ 888 w 1565"/>
              <a:gd name="T69" fmla="*/ 763 h 807"/>
              <a:gd name="T70" fmla="*/ 1132 w 1565"/>
              <a:gd name="T71" fmla="*/ 807 h 807"/>
              <a:gd name="T72" fmla="*/ 1330 w 1565"/>
              <a:gd name="T73" fmla="*/ 782 h 807"/>
              <a:gd name="T74" fmla="*/ 1524 w 1565"/>
              <a:gd name="T75" fmla="*/ 770 h 807"/>
              <a:gd name="T76" fmla="*/ 1542 w 1565"/>
              <a:gd name="T77" fmla="*/ 762 h 807"/>
              <a:gd name="T78" fmla="*/ 1343 w 1565"/>
              <a:gd name="T79" fmla="*/ 542 h 807"/>
              <a:gd name="T80" fmla="*/ 1281 w 1565"/>
              <a:gd name="T81" fmla="*/ 409 h 807"/>
              <a:gd name="T82" fmla="*/ 1322 w 1565"/>
              <a:gd name="T83" fmla="*/ 409 h 807"/>
              <a:gd name="T84" fmla="*/ 1308 w 1565"/>
              <a:gd name="T85" fmla="*/ 389 h 807"/>
              <a:gd name="T86" fmla="*/ 1162 w 1565"/>
              <a:gd name="T87" fmla="*/ 356 h 807"/>
              <a:gd name="T88" fmla="*/ 1152 w 1565"/>
              <a:gd name="T89" fmla="*/ 328 h 807"/>
              <a:gd name="T90" fmla="*/ 1138 w 1565"/>
              <a:gd name="T91" fmla="*/ 349 h 807"/>
              <a:gd name="T92" fmla="*/ 1125 w 1565"/>
              <a:gd name="T93" fmla="*/ 363 h 807"/>
              <a:gd name="T94" fmla="*/ 1287 w 1565"/>
              <a:gd name="T95" fmla="*/ 554 h 807"/>
              <a:gd name="T96" fmla="*/ 883 w 1565"/>
              <a:gd name="T97" fmla="*/ 74 h 807"/>
              <a:gd name="T98" fmla="*/ 916 w 1565"/>
              <a:gd name="T99" fmla="*/ 178 h 807"/>
              <a:gd name="T100" fmla="*/ 899 w 1565"/>
              <a:gd name="T101" fmla="*/ 206 h 807"/>
              <a:gd name="T102" fmla="*/ 479 w 1565"/>
              <a:gd name="T103" fmla="*/ 270 h 807"/>
              <a:gd name="T104" fmla="*/ 506 w 1565"/>
              <a:gd name="T105" fmla="*/ 278 h 807"/>
              <a:gd name="T106" fmla="*/ 499 w 1565"/>
              <a:gd name="T107" fmla="*/ 347 h 807"/>
              <a:gd name="T108" fmla="*/ 477 w 1565"/>
              <a:gd name="T109" fmla="*/ 353 h 807"/>
              <a:gd name="T110" fmla="*/ 443 w 1565"/>
              <a:gd name="T111" fmla="*/ 347 h 807"/>
              <a:gd name="T112" fmla="*/ 455 w 1565"/>
              <a:gd name="T113" fmla="*/ 273 h 8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65" h="807">
                <a:moveTo>
                  <a:pt x="1093" y="361"/>
                </a:moveTo>
                <a:lnTo>
                  <a:pt x="1097" y="315"/>
                </a:lnTo>
                <a:lnTo>
                  <a:pt x="1114" y="362"/>
                </a:lnTo>
                <a:lnTo>
                  <a:pt x="1093" y="361"/>
                </a:lnTo>
                <a:close/>
                <a:moveTo>
                  <a:pt x="1098" y="299"/>
                </a:moveTo>
                <a:lnTo>
                  <a:pt x="1100" y="279"/>
                </a:lnTo>
                <a:lnTo>
                  <a:pt x="1097" y="265"/>
                </a:lnTo>
                <a:lnTo>
                  <a:pt x="1094" y="289"/>
                </a:lnTo>
                <a:lnTo>
                  <a:pt x="1094" y="289"/>
                </a:lnTo>
                <a:lnTo>
                  <a:pt x="998" y="19"/>
                </a:lnTo>
                <a:lnTo>
                  <a:pt x="998" y="19"/>
                </a:lnTo>
                <a:lnTo>
                  <a:pt x="991" y="25"/>
                </a:lnTo>
                <a:lnTo>
                  <a:pt x="982" y="34"/>
                </a:lnTo>
                <a:lnTo>
                  <a:pt x="982" y="34"/>
                </a:lnTo>
                <a:lnTo>
                  <a:pt x="973" y="35"/>
                </a:lnTo>
                <a:lnTo>
                  <a:pt x="970" y="38"/>
                </a:lnTo>
                <a:lnTo>
                  <a:pt x="969" y="41"/>
                </a:lnTo>
                <a:lnTo>
                  <a:pt x="966" y="44"/>
                </a:lnTo>
                <a:lnTo>
                  <a:pt x="966" y="44"/>
                </a:lnTo>
                <a:lnTo>
                  <a:pt x="961" y="55"/>
                </a:lnTo>
                <a:lnTo>
                  <a:pt x="959" y="61"/>
                </a:lnTo>
                <a:lnTo>
                  <a:pt x="958" y="68"/>
                </a:lnTo>
                <a:lnTo>
                  <a:pt x="958" y="68"/>
                </a:lnTo>
                <a:lnTo>
                  <a:pt x="958" y="73"/>
                </a:lnTo>
                <a:lnTo>
                  <a:pt x="957" y="76"/>
                </a:lnTo>
                <a:lnTo>
                  <a:pt x="953" y="82"/>
                </a:lnTo>
                <a:lnTo>
                  <a:pt x="948" y="87"/>
                </a:lnTo>
                <a:lnTo>
                  <a:pt x="970" y="91"/>
                </a:lnTo>
                <a:lnTo>
                  <a:pt x="970" y="91"/>
                </a:lnTo>
                <a:lnTo>
                  <a:pt x="971" y="94"/>
                </a:lnTo>
                <a:lnTo>
                  <a:pt x="972" y="96"/>
                </a:lnTo>
                <a:lnTo>
                  <a:pt x="974" y="98"/>
                </a:lnTo>
                <a:lnTo>
                  <a:pt x="974" y="98"/>
                </a:lnTo>
                <a:lnTo>
                  <a:pt x="978" y="96"/>
                </a:lnTo>
                <a:lnTo>
                  <a:pt x="983" y="94"/>
                </a:lnTo>
                <a:lnTo>
                  <a:pt x="987" y="91"/>
                </a:lnTo>
                <a:lnTo>
                  <a:pt x="987" y="91"/>
                </a:lnTo>
                <a:lnTo>
                  <a:pt x="997" y="87"/>
                </a:lnTo>
                <a:lnTo>
                  <a:pt x="1004" y="83"/>
                </a:lnTo>
                <a:lnTo>
                  <a:pt x="1006" y="83"/>
                </a:lnTo>
                <a:lnTo>
                  <a:pt x="1009" y="83"/>
                </a:lnTo>
                <a:lnTo>
                  <a:pt x="1009" y="83"/>
                </a:lnTo>
                <a:lnTo>
                  <a:pt x="1015" y="87"/>
                </a:lnTo>
                <a:lnTo>
                  <a:pt x="1093" y="305"/>
                </a:lnTo>
                <a:lnTo>
                  <a:pt x="1088" y="360"/>
                </a:lnTo>
                <a:lnTo>
                  <a:pt x="1049" y="357"/>
                </a:lnTo>
                <a:lnTo>
                  <a:pt x="1034" y="324"/>
                </a:lnTo>
                <a:lnTo>
                  <a:pt x="1034" y="324"/>
                </a:lnTo>
                <a:lnTo>
                  <a:pt x="1035" y="315"/>
                </a:lnTo>
                <a:lnTo>
                  <a:pt x="1038" y="297"/>
                </a:lnTo>
                <a:lnTo>
                  <a:pt x="1038" y="297"/>
                </a:lnTo>
                <a:lnTo>
                  <a:pt x="1040" y="287"/>
                </a:lnTo>
                <a:lnTo>
                  <a:pt x="1041" y="277"/>
                </a:lnTo>
                <a:lnTo>
                  <a:pt x="1041" y="265"/>
                </a:lnTo>
                <a:lnTo>
                  <a:pt x="1041" y="265"/>
                </a:lnTo>
                <a:lnTo>
                  <a:pt x="1047" y="266"/>
                </a:lnTo>
                <a:lnTo>
                  <a:pt x="1050" y="267"/>
                </a:lnTo>
                <a:lnTo>
                  <a:pt x="1051" y="267"/>
                </a:lnTo>
                <a:lnTo>
                  <a:pt x="1053" y="266"/>
                </a:lnTo>
                <a:lnTo>
                  <a:pt x="1053" y="266"/>
                </a:lnTo>
                <a:lnTo>
                  <a:pt x="1053" y="258"/>
                </a:lnTo>
                <a:lnTo>
                  <a:pt x="1054" y="249"/>
                </a:lnTo>
                <a:lnTo>
                  <a:pt x="1054" y="249"/>
                </a:lnTo>
                <a:lnTo>
                  <a:pt x="1053" y="248"/>
                </a:lnTo>
                <a:lnTo>
                  <a:pt x="1050" y="247"/>
                </a:lnTo>
                <a:lnTo>
                  <a:pt x="1044" y="243"/>
                </a:lnTo>
                <a:lnTo>
                  <a:pt x="1034" y="239"/>
                </a:lnTo>
                <a:lnTo>
                  <a:pt x="1021" y="235"/>
                </a:lnTo>
                <a:lnTo>
                  <a:pt x="1017" y="227"/>
                </a:lnTo>
                <a:lnTo>
                  <a:pt x="1017" y="227"/>
                </a:lnTo>
                <a:lnTo>
                  <a:pt x="1027" y="227"/>
                </a:lnTo>
                <a:lnTo>
                  <a:pt x="1033" y="227"/>
                </a:lnTo>
                <a:lnTo>
                  <a:pt x="1036" y="227"/>
                </a:lnTo>
                <a:lnTo>
                  <a:pt x="1036" y="227"/>
                </a:lnTo>
                <a:lnTo>
                  <a:pt x="1038" y="223"/>
                </a:lnTo>
                <a:lnTo>
                  <a:pt x="1040" y="221"/>
                </a:lnTo>
                <a:lnTo>
                  <a:pt x="1041" y="220"/>
                </a:lnTo>
                <a:lnTo>
                  <a:pt x="1041" y="220"/>
                </a:lnTo>
                <a:lnTo>
                  <a:pt x="1038" y="210"/>
                </a:lnTo>
                <a:lnTo>
                  <a:pt x="1027" y="207"/>
                </a:lnTo>
                <a:lnTo>
                  <a:pt x="944" y="207"/>
                </a:lnTo>
                <a:lnTo>
                  <a:pt x="940" y="213"/>
                </a:lnTo>
                <a:lnTo>
                  <a:pt x="891" y="60"/>
                </a:lnTo>
                <a:lnTo>
                  <a:pt x="881" y="49"/>
                </a:lnTo>
                <a:lnTo>
                  <a:pt x="881" y="49"/>
                </a:lnTo>
                <a:lnTo>
                  <a:pt x="876" y="61"/>
                </a:lnTo>
                <a:lnTo>
                  <a:pt x="876" y="61"/>
                </a:lnTo>
                <a:lnTo>
                  <a:pt x="876" y="121"/>
                </a:lnTo>
                <a:lnTo>
                  <a:pt x="876" y="163"/>
                </a:lnTo>
                <a:lnTo>
                  <a:pt x="876" y="181"/>
                </a:lnTo>
                <a:lnTo>
                  <a:pt x="862" y="179"/>
                </a:lnTo>
                <a:lnTo>
                  <a:pt x="874" y="0"/>
                </a:lnTo>
                <a:lnTo>
                  <a:pt x="868" y="18"/>
                </a:lnTo>
                <a:lnTo>
                  <a:pt x="868" y="18"/>
                </a:lnTo>
                <a:lnTo>
                  <a:pt x="851" y="24"/>
                </a:lnTo>
                <a:lnTo>
                  <a:pt x="837" y="30"/>
                </a:lnTo>
                <a:lnTo>
                  <a:pt x="831" y="32"/>
                </a:lnTo>
                <a:lnTo>
                  <a:pt x="826" y="36"/>
                </a:lnTo>
                <a:lnTo>
                  <a:pt x="826" y="36"/>
                </a:lnTo>
                <a:lnTo>
                  <a:pt x="820" y="42"/>
                </a:lnTo>
                <a:lnTo>
                  <a:pt x="816" y="49"/>
                </a:lnTo>
                <a:lnTo>
                  <a:pt x="811" y="55"/>
                </a:lnTo>
                <a:lnTo>
                  <a:pt x="808" y="57"/>
                </a:lnTo>
                <a:lnTo>
                  <a:pt x="806" y="59"/>
                </a:lnTo>
                <a:lnTo>
                  <a:pt x="806" y="59"/>
                </a:lnTo>
                <a:lnTo>
                  <a:pt x="797" y="62"/>
                </a:lnTo>
                <a:lnTo>
                  <a:pt x="793" y="64"/>
                </a:lnTo>
                <a:lnTo>
                  <a:pt x="793" y="64"/>
                </a:lnTo>
                <a:lnTo>
                  <a:pt x="803" y="66"/>
                </a:lnTo>
                <a:lnTo>
                  <a:pt x="820" y="68"/>
                </a:lnTo>
                <a:lnTo>
                  <a:pt x="820" y="68"/>
                </a:lnTo>
                <a:lnTo>
                  <a:pt x="826" y="67"/>
                </a:lnTo>
                <a:lnTo>
                  <a:pt x="830" y="67"/>
                </a:lnTo>
                <a:lnTo>
                  <a:pt x="833" y="67"/>
                </a:lnTo>
                <a:lnTo>
                  <a:pt x="838" y="70"/>
                </a:lnTo>
                <a:lnTo>
                  <a:pt x="838" y="70"/>
                </a:lnTo>
                <a:lnTo>
                  <a:pt x="843" y="75"/>
                </a:lnTo>
                <a:lnTo>
                  <a:pt x="846" y="79"/>
                </a:lnTo>
                <a:lnTo>
                  <a:pt x="849" y="81"/>
                </a:lnTo>
                <a:lnTo>
                  <a:pt x="852" y="82"/>
                </a:lnTo>
                <a:lnTo>
                  <a:pt x="852" y="82"/>
                </a:lnTo>
                <a:lnTo>
                  <a:pt x="858" y="81"/>
                </a:lnTo>
                <a:lnTo>
                  <a:pt x="861" y="81"/>
                </a:lnTo>
                <a:lnTo>
                  <a:pt x="855" y="179"/>
                </a:lnTo>
                <a:lnTo>
                  <a:pt x="792" y="175"/>
                </a:lnTo>
                <a:lnTo>
                  <a:pt x="787" y="179"/>
                </a:lnTo>
                <a:lnTo>
                  <a:pt x="785" y="204"/>
                </a:lnTo>
                <a:lnTo>
                  <a:pt x="754" y="207"/>
                </a:lnTo>
                <a:lnTo>
                  <a:pt x="754" y="207"/>
                </a:lnTo>
                <a:lnTo>
                  <a:pt x="750" y="200"/>
                </a:lnTo>
                <a:lnTo>
                  <a:pt x="747" y="194"/>
                </a:lnTo>
                <a:lnTo>
                  <a:pt x="742" y="189"/>
                </a:lnTo>
                <a:lnTo>
                  <a:pt x="742" y="189"/>
                </a:lnTo>
                <a:lnTo>
                  <a:pt x="737" y="187"/>
                </a:lnTo>
                <a:lnTo>
                  <a:pt x="731" y="184"/>
                </a:lnTo>
                <a:lnTo>
                  <a:pt x="723" y="183"/>
                </a:lnTo>
                <a:lnTo>
                  <a:pt x="690" y="179"/>
                </a:lnTo>
                <a:lnTo>
                  <a:pt x="690" y="179"/>
                </a:lnTo>
                <a:lnTo>
                  <a:pt x="670" y="178"/>
                </a:lnTo>
                <a:lnTo>
                  <a:pt x="670" y="178"/>
                </a:lnTo>
                <a:lnTo>
                  <a:pt x="631" y="179"/>
                </a:lnTo>
                <a:lnTo>
                  <a:pt x="628" y="187"/>
                </a:lnTo>
                <a:lnTo>
                  <a:pt x="584" y="188"/>
                </a:lnTo>
                <a:lnTo>
                  <a:pt x="582" y="194"/>
                </a:lnTo>
                <a:lnTo>
                  <a:pt x="580" y="214"/>
                </a:lnTo>
                <a:lnTo>
                  <a:pt x="533" y="217"/>
                </a:lnTo>
                <a:lnTo>
                  <a:pt x="526" y="221"/>
                </a:lnTo>
                <a:lnTo>
                  <a:pt x="525" y="219"/>
                </a:lnTo>
                <a:lnTo>
                  <a:pt x="525" y="219"/>
                </a:lnTo>
                <a:lnTo>
                  <a:pt x="491" y="232"/>
                </a:lnTo>
                <a:lnTo>
                  <a:pt x="454" y="246"/>
                </a:lnTo>
                <a:lnTo>
                  <a:pt x="454" y="246"/>
                </a:lnTo>
                <a:lnTo>
                  <a:pt x="450" y="248"/>
                </a:lnTo>
                <a:lnTo>
                  <a:pt x="448" y="251"/>
                </a:lnTo>
                <a:lnTo>
                  <a:pt x="447" y="253"/>
                </a:lnTo>
                <a:lnTo>
                  <a:pt x="428" y="338"/>
                </a:lnTo>
                <a:lnTo>
                  <a:pt x="428" y="338"/>
                </a:lnTo>
                <a:lnTo>
                  <a:pt x="281" y="329"/>
                </a:lnTo>
                <a:lnTo>
                  <a:pt x="173" y="323"/>
                </a:lnTo>
                <a:lnTo>
                  <a:pt x="133" y="321"/>
                </a:lnTo>
                <a:lnTo>
                  <a:pt x="109" y="321"/>
                </a:lnTo>
                <a:lnTo>
                  <a:pt x="109" y="321"/>
                </a:lnTo>
                <a:lnTo>
                  <a:pt x="78" y="322"/>
                </a:lnTo>
                <a:lnTo>
                  <a:pt x="60" y="323"/>
                </a:lnTo>
                <a:lnTo>
                  <a:pt x="41" y="325"/>
                </a:lnTo>
                <a:lnTo>
                  <a:pt x="25" y="330"/>
                </a:lnTo>
                <a:lnTo>
                  <a:pt x="18" y="332"/>
                </a:lnTo>
                <a:lnTo>
                  <a:pt x="12" y="336"/>
                </a:lnTo>
                <a:lnTo>
                  <a:pt x="6" y="341"/>
                </a:lnTo>
                <a:lnTo>
                  <a:pt x="2" y="345"/>
                </a:lnTo>
                <a:lnTo>
                  <a:pt x="0" y="351"/>
                </a:lnTo>
                <a:lnTo>
                  <a:pt x="0" y="358"/>
                </a:lnTo>
                <a:lnTo>
                  <a:pt x="0" y="358"/>
                </a:lnTo>
                <a:lnTo>
                  <a:pt x="2" y="370"/>
                </a:lnTo>
                <a:lnTo>
                  <a:pt x="5" y="380"/>
                </a:lnTo>
                <a:lnTo>
                  <a:pt x="7" y="386"/>
                </a:lnTo>
                <a:lnTo>
                  <a:pt x="11" y="390"/>
                </a:lnTo>
                <a:lnTo>
                  <a:pt x="19" y="398"/>
                </a:lnTo>
                <a:lnTo>
                  <a:pt x="24" y="402"/>
                </a:lnTo>
                <a:lnTo>
                  <a:pt x="30" y="408"/>
                </a:lnTo>
                <a:lnTo>
                  <a:pt x="30" y="408"/>
                </a:lnTo>
                <a:lnTo>
                  <a:pt x="43" y="424"/>
                </a:lnTo>
                <a:lnTo>
                  <a:pt x="60" y="447"/>
                </a:lnTo>
                <a:lnTo>
                  <a:pt x="70" y="462"/>
                </a:lnTo>
                <a:lnTo>
                  <a:pt x="79" y="477"/>
                </a:lnTo>
                <a:lnTo>
                  <a:pt x="90" y="495"/>
                </a:lnTo>
                <a:lnTo>
                  <a:pt x="100" y="515"/>
                </a:lnTo>
                <a:lnTo>
                  <a:pt x="100" y="515"/>
                </a:lnTo>
                <a:lnTo>
                  <a:pt x="115" y="549"/>
                </a:lnTo>
                <a:lnTo>
                  <a:pt x="128" y="573"/>
                </a:lnTo>
                <a:lnTo>
                  <a:pt x="138" y="587"/>
                </a:lnTo>
                <a:lnTo>
                  <a:pt x="145" y="599"/>
                </a:lnTo>
                <a:lnTo>
                  <a:pt x="145" y="599"/>
                </a:lnTo>
                <a:lnTo>
                  <a:pt x="149" y="604"/>
                </a:lnTo>
                <a:lnTo>
                  <a:pt x="156" y="609"/>
                </a:lnTo>
                <a:lnTo>
                  <a:pt x="172" y="618"/>
                </a:lnTo>
                <a:lnTo>
                  <a:pt x="187" y="625"/>
                </a:lnTo>
                <a:lnTo>
                  <a:pt x="193" y="628"/>
                </a:lnTo>
                <a:lnTo>
                  <a:pt x="197" y="629"/>
                </a:lnTo>
                <a:lnTo>
                  <a:pt x="197" y="629"/>
                </a:lnTo>
                <a:lnTo>
                  <a:pt x="239" y="633"/>
                </a:lnTo>
                <a:lnTo>
                  <a:pt x="340" y="649"/>
                </a:lnTo>
                <a:lnTo>
                  <a:pt x="404" y="660"/>
                </a:lnTo>
                <a:lnTo>
                  <a:pt x="471" y="673"/>
                </a:lnTo>
                <a:lnTo>
                  <a:pt x="538" y="687"/>
                </a:lnTo>
                <a:lnTo>
                  <a:pt x="602" y="701"/>
                </a:lnTo>
                <a:lnTo>
                  <a:pt x="602" y="701"/>
                </a:lnTo>
                <a:lnTo>
                  <a:pt x="667" y="716"/>
                </a:lnTo>
                <a:lnTo>
                  <a:pt x="740" y="733"/>
                </a:lnTo>
                <a:lnTo>
                  <a:pt x="888" y="763"/>
                </a:lnTo>
                <a:lnTo>
                  <a:pt x="1017" y="789"/>
                </a:lnTo>
                <a:lnTo>
                  <a:pt x="1094" y="804"/>
                </a:lnTo>
                <a:lnTo>
                  <a:pt x="1094" y="804"/>
                </a:lnTo>
                <a:lnTo>
                  <a:pt x="1106" y="805"/>
                </a:lnTo>
                <a:lnTo>
                  <a:pt x="1118" y="807"/>
                </a:lnTo>
                <a:lnTo>
                  <a:pt x="1132" y="807"/>
                </a:lnTo>
                <a:lnTo>
                  <a:pt x="1148" y="805"/>
                </a:lnTo>
                <a:lnTo>
                  <a:pt x="1180" y="803"/>
                </a:lnTo>
                <a:lnTo>
                  <a:pt x="1214" y="798"/>
                </a:lnTo>
                <a:lnTo>
                  <a:pt x="1279" y="788"/>
                </a:lnTo>
                <a:lnTo>
                  <a:pt x="1308" y="783"/>
                </a:lnTo>
                <a:lnTo>
                  <a:pt x="1330" y="782"/>
                </a:lnTo>
                <a:lnTo>
                  <a:pt x="1330" y="782"/>
                </a:lnTo>
                <a:lnTo>
                  <a:pt x="1377" y="779"/>
                </a:lnTo>
                <a:lnTo>
                  <a:pt x="1433" y="776"/>
                </a:lnTo>
                <a:lnTo>
                  <a:pt x="1511" y="771"/>
                </a:lnTo>
                <a:lnTo>
                  <a:pt x="1511" y="771"/>
                </a:lnTo>
                <a:lnTo>
                  <a:pt x="1524" y="770"/>
                </a:lnTo>
                <a:lnTo>
                  <a:pt x="1534" y="769"/>
                </a:lnTo>
                <a:lnTo>
                  <a:pt x="1538" y="767"/>
                </a:lnTo>
                <a:lnTo>
                  <a:pt x="1539" y="766"/>
                </a:lnTo>
                <a:lnTo>
                  <a:pt x="1541" y="764"/>
                </a:lnTo>
                <a:lnTo>
                  <a:pt x="1542" y="762"/>
                </a:lnTo>
                <a:lnTo>
                  <a:pt x="1542" y="762"/>
                </a:lnTo>
                <a:lnTo>
                  <a:pt x="1547" y="731"/>
                </a:lnTo>
                <a:lnTo>
                  <a:pt x="1554" y="670"/>
                </a:lnTo>
                <a:lnTo>
                  <a:pt x="1565" y="586"/>
                </a:lnTo>
                <a:lnTo>
                  <a:pt x="1423" y="559"/>
                </a:lnTo>
                <a:lnTo>
                  <a:pt x="1343" y="555"/>
                </a:lnTo>
                <a:lnTo>
                  <a:pt x="1343" y="542"/>
                </a:lnTo>
                <a:lnTo>
                  <a:pt x="1303" y="447"/>
                </a:lnTo>
                <a:lnTo>
                  <a:pt x="1298" y="441"/>
                </a:lnTo>
                <a:lnTo>
                  <a:pt x="1298" y="441"/>
                </a:lnTo>
                <a:lnTo>
                  <a:pt x="1283" y="438"/>
                </a:lnTo>
                <a:lnTo>
                  <a:pt x="1281" y="418"/>
                </a:lnTo>
                <a:lnTo>
                  <a:pt x="1281" y="409"/>
                </a:lnTo>
                <a:lnTo>
                  <a:pt x="1315" y="417"/>
                </a:lnTo>
                <a:lnTo>
                  <a:pt x="1315" y="417"/>
                </a:lnTo>
                <a:lnTo>
                  <a:pt x="1318" y="414"/>
                </a:lnTo>
                <a:lnTo>
                  <a:pt x="1321" y="412"/>
                </a:lnTo>
                <a:lnTo>
                  <a:pt x="1322" y="409"/>
                </a:lnTo>
                <a:lnTo>
                  <a:pt x="1322" y="409"/>
                </a:lnTo>
                <a:lnTo>
                  <a:pt x="1319" y="401"/>
                </a:lnTo>
                <a:lnTo>
                  <a:pt x="1318" y="395"/>
                </a:lnTo>
                <a:lnTo>
                  <a:pt x="1318" y="395"/>
                </a:lnTo>
                <a:lnTo>
                  <a:pt x="1318" y="394"/>
                </a:lnTo>
                <a:lnTo>
                  <a:pt x="1315" y="392"/>
                </a:lnTo>
                <a:lnTo>
                  <a:pt x="1308" y="389"/>
                </a:lnTo>
                <a:lnTo>
                  <a:pt x="1293" y="386"/>
                </a:lnTo>
                <a:lnTo>
                  <a:pt x="1293" y="386"/>
                </a:lnTo>
                <a:lnTo>
                  <a:pt x="1222" y="377"/>
                </a:lnTo>
                <a:lnTo>
                  <a:pt x="1169" y="371"/>
                </a:lnTo>
                <a:lnTo>
                  <a:pt x="1169" y="355"/>
                </a:lnTo>
                <a:lnTo>
                  <a:pt x="1162" y="356"/>
                </a:lnTo>
                <a:lnTo>
                  <a:pt x="1162" y="331"/>
                </a:lnTo>
                <a:lnTo>
                  <a:pt x="1162" y="331"/>
                </a:lnTo>
                <a:lnTo>
                  <a:pt x="1162" y="330"/>
                </a:lnTo>
                <a:lnTo>
                  <a:pt x="1161" y="329"/>
                </a:lnTo>
                <a:lnTo>
                  <a:pt x="1158" y="328"/>
                </a:lnTo>
                <a:lnTo>
                  <a:pt x="1152" y="328"/>
                </a:lnTo>
                <a:lnTo>
                  <a:pt x="1152" y="328"/>
                </a:lnTo>
                <a:lnTo>
                  <a:pt x="1145" y="328"/>
                </a:lnTo>
                <a:lnTo>
                  <a:pt x="1142" y="329"/>
                </a:lnTo>
                <a:lnTo>
                  <a:pt x="1139" y="330"/>
                </a:lnTo>
                <a:lnTo>
                  <a:pt x="1138" y="349"/>
                </a:lnTo>
                <a:lnTo>
                  <a:pt x="1138" y="349"/>
                </a:lnTo>
                <a:lnTo>
                  <a:pt x="1131" y="349"/>
                </a:lnTo>
                <a:lnTo>
                  <a:pt x="1127" y="350"/>
                </a:lnTo>
                <a:lnTo>
                  <a:pt x="1125" y="351"/>
                </a:lnTo>
                <a:lnTo>
                  <a:pt x="1125" y="353"/>
                </a:lnTo>
                <a:lnTo>
                  <a:pt x="1125" y="353"/>
                </a:lnTo>
                <a:lnTo>
                  <a:pt x="1125" y="363"/>
                </a:lnTo>
                <a:lnTo>
                  <a:pt x="1120" y="362"/>
                </a:lnTo>
                <a:lnTo>
                  <a:pt x="1120" y="362"/>
                </a:lnTo>
                <a:lnTo>
                  <a:pt x="1098" y="299"/>
                </a:lnTo>
                <a:lnTo>
                  <a:pt x="1098" y="299"/>
                </a:lnTo>
                <a:close/>
                <a:moveTo>
                  <a:pt x="1338" y="555"/>
                </a:moveTo>
                <a:lnTo>
                  <a:pt x="1287" y="554"/>
                </a:lnTo>
                <a:lnTo>
                  <a:pt x="1283" y="443"/>
                </a:lnTo>
                <a:lnTo>
                  <a:pt x="1295" y="445"/>
                </a:lnTo>
                <a:lnTo>
                  <a:pt x="1296" y="447"/>
                </a:lnTo>
                <a:lnTo>
                  <a:pt x="1337" y="542"/>
                </a:lnTo>
                <a:lnTo>
                  <a:pt x="1338" y="555"/>
                </a:lnTo>
                <a:close/>
                <a:moveTo>
                  <a:pt x="883" y="74"/>
                </a:moveTo>
                <a:lnTo>
                  <a:pt x="890" y="77"/>
                </a:lnTo>
                <a:lnTo>
                  <a:pt x="890" y="77"/>
                </a:lnTo>
                <a:lnTo>
                  <a:pt x="900" y="104"/>
                </a:lnTo>
                <a:lnTo>
                  <a:pt x="900" y="104"/>
                </a:lnTo>
                <a:lnTo>
                  <a:pt x="909" y="143"/>
                </a:lnTo>
                <a:lnTo>
                  <a:pt x="916" y="178"/>
                </a:lnTo>
                <a:lnTo>
                  <a:pt x="884" y="177"/>
                </a:lnTo>
                <a:lnTo>
                  <a:pt x="883" y="74"/>
                </a:lnTo>
                <a:close/>
                <a:moveTo>
                  <a:pt x="900" y="196"/>
                </a:moveTo>
                <a:lnTo>
                  <a:pt x="926" y="194"/>
                </a:lnTo>
                <a:lnTo>
                  <a:pt x="931" y="207"/>
                </a:lnTo>
                <a:lnTo>
                  <a:pt x="899" y="206"/>
                </a:lnTo>
                <a:lnTo>
                  <a:pt x="900" y="196"/>
                </a:lnTo>
                <a:close/>
                <a:moveTo>
                  <a:pt x="459" y="271"/>
                </a:moveTo>
                <a:lnTo>
                  <a:pt x="459" y="271"/>
                </a:lnTo>
                <a:lnTo>
                  <a:pt x="461" y="270"/>
                </a:lnTo>
                <a:lnTo>
                  <a:pt x="466" y="270"/>
                </a:lnTo>
                <a:lnTo>
                  <a:pt x="479" y="270"/>
                </a:lnTo>
                <a:lnTo>
                  <a:pt x="496" y="271"/>
                </a:lnTo>
                <a:lnTo>
                  <a:pt x="496" y="271"/>
                </a:lnTo>
                <a:lnTo>
                  <a:pt x="505" y="274"/>
                </a:lnTo>
                <a:lnTo>
                  <a:pt x="505" y="274"/>
                </a:lnTo>
                <a:lnTo>
                  <a:pt x="506" y="275"/>
                </a:lnTo>
                <a:lnTo>
                  <a:pt x="506" y="278"/>
                </a:lnTo>
                <a:lnTo>
                  <a:pt x="505" y="279"/>
                </a:lnTo>
                <a:lnTo>
                  <a:pt x="506" y="281"/>
                </a:lnTo>
                <a:lnTo>
                  <a:pt x="506" y="281"/>
                </a:lnTo>
                <a:lnTo>
                  <a:pt x="505" y="293"/>
                </a:lnTo>
                <a:lnTo>
                  <a:pt x="503" y="315"/>
                </a:lnTo>
                <a:lnTo>
                  <a:pt x="499" y="347"/>
                </a:lnTo>
                <a:lnTo>
                  <a:pt x="499" y="347"/>
                </a:lnTo>
                <a:lnTo>
                  <a:pt x="498" y="350"/>
                </a:lnTo>
                <a:lnTo>
                  <a:pt x="496" y="354"/>
                </a:lnTo>
                <a:lnTo>
                  <a:pt x="496" y="354"/>
                </a:lnTo>
                <a:lnTo>
                  <a:pt x="488" y="354"/>
                </a:lnTo>
                <a:lnTo>
                  <a:pt x="477" y="353"/>
                </a:lnTo>
                <a:lnTo>
                  <a:pt x="459" y="351"/>
                </a:lnTo>
                <a:lnTo>
                  <a:pt x="459" y="351"/>
                </a:lnTo>
                <a:lnTo>
                  <a:pt x="453" y="350"/>
                </a:lnTo>
                <a:lnTo>
                  <a:pt x="445" y="349"/>
                </a:lnTo>
                <a:lnTo>
                  <a:pt x="445" y="349"/>
                </a:lnTo>
                <a:lnTo>
                  <a:pt x="443" y="347"/>
                </a:lnTo>
                <a:lnTo>
                  <a:pt x="442" y="344"/>
                </a:lnTo>
                <a:lnTo>
                  <a:pt x="441" y="339"/>
                </a:lnTo>
                <a:lnTo>
                  <a:pt x="453" y="278"/>
                </a:lnTo>
                <a:lnTo>
                  <a:pt x="453" y="278"/>
                </a:lnTo>
                <a:lnTo>
                  <a:pt x="454" y="275"/>
                </a:lnTo>
                <a:lnTo>
                  <a:pt x="455" y="273"/>
                </a:lnTo>
                <a:lnTo>
                  <a:pt x="459" y="271"/>
                </a:lnTo>
                <a:lnTo>
                  <a:pt x="459" y="271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5"/>
          <p:cNvSpPr>
            <a:spLocks noEditPoints="1"/>
          </p:cNvSpPr>
          <p:nvPr/>
        </p:nvSpPr>
        <p:spPr bwMode="auto">
          <a:xfrm>
            <a:off x="7932854" y="2965994"/>
            <a:ext cx="1618412" cy="749654"/>
          </a:xfrm>
          <a:custGeom>
            <a:avLst/>
            <a:gdLst>
              <a:gd name="T0" fmla="*/ 591 w 1617"/>
              <a:gd name="T1" fmla="*/ 247 h 749"/>
              <a:gd name="T2" fmla="*/ 563 w 1617"/>
              <a:gd name="T3" fmla="*/ 292 h 749"/>
              <a:gd name="T4" fmla="*/ 588 w 1617"/>
              <a:gd name="T5" fmla="*/ 328 h 749"/>
              <a:gd name="T6" fmla="*/ 537 w 1617"/>
              <a:gd name="T7" fmla="*/ 511 h 749"/>
              <a:gd name="T8" fmla="*/ 423 w 1617"/>
              <a:gd name="T9" fmla="*/ 595 h 749"/>
              <a:gd name="T10" fmla="*/ 322 w 1617"/>
              <a:gd name="T11" fmla="*/ 608 h 749"/>
              <a:gd name="T12" fmla="*/ 125 w 1617"/>
              <a:gd name="T13" fmla="*/ 615 h 749"/>
              <a:gd name="T14" fmla="*/ 189 w 1617"/>
              <a:gd name="T15" fmla="*/ 623 h 749"/>
              <a:gd name="T16" fmla="*/ 84 w 1617"/>
              <a:gd name="T17" fmla="*/ 663 h 749"/>
              <a:gd name="T18" fmla="*/ 27 w 1617"/>
              <a:gd name="T19" fmla="*/ 694 h 749"/>
              <a:gd name="T20" fmla="*/ 193 w 1617"/>
              <a:gd name="T21" fmla="*/ 667 h 749"/>
              <a:gd name="T22" fmla="*/ 379 w 1617"/>
              <a:gd name="T23" fmla="*/ 653 h 749"/>
              <a:gd name="T24" fmla="*/ 439 w 1617"/>
              <a:gd name="T25" fmla="*/ 649 h 749"/>
              <a:gd name="T26" fmla="*/ 346 w 1617"/>
              <a:gd name="T27" fmla="*/ 687 h 749"/>
              <a:gd name="T28" fmla="*/ 271 w 1617"/>
              <a:gd name="T29" fmla="*/ 716 h 749"/>
              <a:gd name="T30" fmla="*/ 343 w 1617"/>
              <a:gd name="T31" fmla="*/ 709 h 749"/>
              <a:gd name="T32" fmla="*/ 527 w 1617"/>
              <a:gd name="T33" fmla="*/ 698 h 749"/>
              <a:gd name="T34" fmla="*/ 470 w 1617"/>
              <a:gd name="T35" fmla="*/ 733 h 749"/>
              <a:gd name="T36" fmla="*/ 575 w 1617"/>
              <a:gd name="T37" fmla="*/ 713 h 749"/>
              <a:gd name="T38" fmla="*/ 535 w 1617"/>
              <a:gd name="T39" fmla="*/ 748 h 749"/>
              <a:gd name="T40" fmla="*/ 669 w 1617"/>
              <a:gd name="T41" fmla="*/ 710 h 749"/>
              <a:gd name="T42" fmla="*/ 700 w 1617"/>
              <a:gd name="T43" fmla="*/ 718 h 749"/>
              <a:gd name="T44" fmla="*/ 877 w 1617"/>
              <a:gd name="T45" fmla="*/ 678 h 749"/>
              <a:gd name="T46" fmla="*/ 961 w 1617"/>
              <a:gd name="T47" fmla="*/ 649 h 749"/>
              <a:gd name="T48" fmla="*/ 1039 w 1617"/>
              <a:gd name="T49" fmla="*/ 590 h 749"/>
              <a:gd name="T50" fmla="*/ 1199 w 1617"/>
              <a:gd name="T51" fmla="*/ 563 h 749"/>
              <a:gd name="T52" fmla="*/ 1406 w 1617"/>
              <a:gd name="T53" fmla="*/ 525 h 749"/>
              <a:gd name="T54" fmla="*/ 1343 w 1617"/>
              <a:gd name="T55" fmla="*/ 553 h 749"/>
              <a:gd name="T56" fmla="*/ 1243 w 1617"/>
              <a:gd name="T57" fmla="*/ 609 h 749"/>
              <a:gd name="T58" fmla="*/ 1330 w 1617"/>
              <a:gd name="T59" fmla="*/ 582 h 749"/>
              <a:gd name="T60" fmla="*/ 1359 w 1617"/>
              <a:gd name="T61" fmla="*/ 583 h 749"/>
              <a:gd name="T62" fmla="*/ 1389 w 1617"/>
              <a:gd name="T63" fmla="*/ 559 h 749"/>
              <a:gd name="T64" fmla="*/ 1504 w 1617"/>
              <a:gd name="T65" fmla="*/ 534 h 749"/>
              <a:gd name="T66" fmla="*/ 1590 w 1617"/>
              <a:gd name="T67" fmla="*/ 500 h 749"/>
              <a:gd name="T68" fmla="*/ 1594 w 1617"/>
              <a:gd name="T69" fmla="*/ 481 h 749"/>
              <a:gd name="T70" fmla="*/ 1583 w 1617"/>
              <a:gd name="T71" fmla="*/ 433 h 749"/>
              <a:gd name="T72" fmla="*/ 1539 w 1617"/>
              <a:gd name="T73" fmla="*/ 438 h 749"/>
              <a:gd name="T74" fmla="*/ 1516 w 1617"/>
              <a:gd name="T75" fmla="*/ 358 h 749"/>
              <a:gd name="T76" fmla="*/ 1531 w 1617"/>
              <a:gd name="T77" fmla="*/ 310 h 749"/>
              <a:gd name="T78" fmla="*/ 1456 w 1617"/>
              <a:gd name="T79" fmla="*/ 297 h 749"/>
              <a:gd name="T80" fmla="*/ 1308 w 1617"/>
              <a:gd name="T81" fmla="*/ 262 h 749"/>
              <a:gd name="T82" fmla="*/ 1183 w 1617"/>
              <a:gd name="T83" fmla="*/ 161 h 749"/>
              <a:gd name="T84" fmla="*/ 1020 w 1617"/>
              <a:gd name="T85" fmla="*/ 102 h 749"/>
              <a:gd name="T86" fmla="*/ 978 w 1617"/>
              <a:gd name="T87" fmla="*/ 2 h 749"/>
              <a:gd name="T88" fmla="*/ 994 w 1617"/>
              <a:gd name="T89" fmla="*/ 123 h 749"/>
              <a:gd name="T90" fmla="*/ 949 w 1617"/>
              <a:gd name="T91" fmla="*/ 174 h 749"/>
              <a:gd name="T92" fmla="*/ 831 w 1617"/>
              <a:gd name="T93" fmla="*/ 207 h 749"/>
              <a:gd name="T94" fmla="*/ 833 w 1617"/>
              <a:gd name="T95" fmla="*/ 313 h 749"/>
              <a:gd name="T96" fmla="*/ 815 w 1617"/>
              <a:gd name="T97" fmla="*/ 355 h 749"/>
              <a:gd name="T98" fmla="*/ 1203 w 1617"/>
              <a:gd name="T99" fmla="*/ 235 h 749"/>
              <a:gd name="T100" fmla="*/ 1228 w 1617"/>
              <a:gd name="T101" fmla="*/ 199 h 749"/>
              <a:gd name="T102" fmla="*/ 1249 w 1617"/>
              <a:gd name="T103" fmla="*/ 238 h 749"/>
              <a:gd name="T104" fmla="*/ 1260 w 1617"/>
              <a:gd name="T105" fmla="*/ 240 h 749"/>
              <a:gd name="T106" fmla="*/ 1145 w 1617"/>
              <a:gd name="T107" fmla="*/ 226 h 749"/>
              <a:gd name="T108" fmla="*/ 963 w 1617"/>
              <a:gd name="T109" fmla="*/ 262 h 749"/>
              <a:gd name="T110" fmla="*/ 963 w 1617"/>
              <a:gd name="T111" fmla="*/ 214 h 749"/>
              <a:gd name="T112" fmla="*/ 915 w 1617"/>
              <a:gd name="T113" fmla="*/ 211 h 7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617" h="749">
                <a:moveTo>
                  <a:pt x="812" y="418"/>
                </a:moveTo>
                <a:lnTo>
                  <a:pt x="659" y="469"/>
                </a:lnTo>
                <a:lnTo>
                  <a:pt x="622" y="470"/>
                </a:lnTo>
                <a:lnTo>
                  <a:pt x="607" y="333"/>
                </a:lnTo>
                <a:lnTo>
                  <a:pt x="601" y="332"/>
                </a:lnTo>
                <a:lnTo>
                  <a:pt x="596" y="239"/>
                </a:lnTo>
                <a:lnTo>
                  <a:pt x="591" y="239"/>
                </a:lnTo>
                <a:lnTo>
                  <a:pt x="591" y="247"/>
                </a:lnTo>
                <a:lnTo>
                  <a:pt x="591" y="247"/>
                </a:lnTo>
                <a:lnTo>
                  <a:pt x="588" y="249"/>
                </a:lnTo>
                <a:lnTo>
                  <a:pt x="583" y="252"/>
                </a:lnTo>
                <a:lnTo>
                  <a:pt x="579" y="254"/>
                </a:lnTo>
                <a:lnTo>
                  <a:pt x="576" y="258"/>
                </a:lnTo>
                <a:lnTo>
                  <a:pt x="572" y="264"/>
                </a:lnTo>
                <a:lnTo>
                  <a:pt x="570" y="270"/>
                </a:lnTo>
                <a:lnTo>
                  <a:pt x="570" y="270"/>
                </a:lnTo>
                <a:lnTo>
                  <a:pt x="565" y="282"/>
                </a:lnTo>
                <a:lnTo>
                  <a:pt x="563" y="292"/>
                </a:lnTo>
                <a:lnTo>
                  <a:pt x="561" y="301"/>
                </a:lnTo>
                <a:lnTo>
                  <a:pt x="563" y="303"/>
                </a:lnTo>
                <a:lnTo>
                  <a:pt x="564" y="304"/>
                </a:lnTo>
                <a:lnTo>
                  <a:pt x="564" y="304"/>
                </a:lnTo>
                <a:lnTo>
                  <a:pt x="571" y="309"/>
                </a:lnTo>
                <a:lnTo>
                  <a:pt x="575" y="311"/>
                </a:lnTo>
                <a:lnTo>
                  <a:pt x="592" y="304"/>
                </a:lnTo>
                <a:lnTo>
                  <a:pt x="592" y="328"/>
                </a:lnTo>
                <a:lnTo>
                  <a:pt x="588" y="328"/>
                </a:lnTo>
                <a:lnTo>
                  <a:pt x="588" y="341"/>
                </a:lnTo>
                <a:lnTo>
                  <a:pt x="582" y="341"/>
                </a:lnTo>
                <a:lnTo>
                  <a:pt x="582" y="489"/>
                </a:lnTo>
                <a:lnTo>
                  <a:pt x="543" y="496"/>
                </a:lnTo>
                <a:lnTo>
                  <a:pt x="543" y="496"/>
                </a:lnTo>
                <a:lnTo>
                  <a:pt x="539" y="500"/>
                </a:lnTo>
                <a:lnTo>
                  <a:pt x="537" y="505"/>
                </a:lnTo>
                <a:lnTo>
                  <a:pt x="537" y="511"/>
                </a:lnTo>
                <a:lnTo>
                  <a:pt x="537" y="511"/>
                </a:lnTo>
                <a:lnTo>
                  <a:pt x="537" y="514"/>
                </a:lnTo>
                <a:lnTo>
                  <a:pt x="538" y="516"/>
                </a:lnTo>
                <a:lnTo>
                  <a:pt x="541" y="518"/>
                </a:lnTo>
                <a:lnTo>
                  <a:pt x="545" y="518"/>
                </a:lnTo>
                <a:lnTo>
                  <a:pt x="546" y="518"/>
                </a:lnTo>
                <a:lnTo>
                  <a:pt x="545" y="583"/>
                </a:lnTo>
                <a:lnTo>
                  <a:pt x="471" y="592"/>
                </a:lnTo>
                <a:lnTo>
                  <a:pt x="471" y="592"/>
                </a:lnTo>
                <a:lnTo>
                  <a:pt x="423" y="595"/>
                </a:lnTo>
                <a:lnTo>
                  <a:pt x="392" y="597"/>
                </a:lnTo>
                <a:lnTo>
                  <a:pt x="385" y="598"/>
                </a:lnTo>
                <a:lnTo>
                  <a:pt x="384" y="599"/>
                </a:lnTo>
                <a:lnTo>
                  <a:pt x="385" y="599"/>
                </a:lnTo>
                <a:lnTo>
                  <a:pt x="385" y="599"/>
                </a:lnTo>
                <a:lnTo>
                  <a:pt x="386" y="601"/>
                </a:lnTo>
                <a:lnTo>
                  <a:pt x="384" y="601"/>
                </a:lnTo>
                <a:lnTo>
                  <a:pt x="371" y="603"/>
                </a:lnTo>
                <a:lnTo>
                  <a:pt x="322" y="608"/>
                </a:lnTo>
                <a:lnTo>
                  <a:pt x="271" y="612"/>
                </a:lnTo>
                <a:lnTo>
                  <a:pt x="253" y="615"/>
                </a:lnTo>
                <a:lnTo>
                  <a:pt x="247" y="616"/>
                </a:lnTo>
                <a:lnTo>
                  <a:pt x="247" y="616"/>
                </a:lnTo>
                <a:lnTo>
                  <a:pt x="241" y="616"/>
                </a:lnTo>
                <a:lnTo>
                  <a:pt x="224" y="616"/>
                </a:lnTo>
                <a:lnTo>
                  <a:pt x="171" y="615"/>
                </a:lnTo>
                <a:lnTo>
                  <a:pt x="145" y="614"/>
                </a:lnTo>
                <a:lnTo>
                  <a:pt x="125" y="615"/>
                </a:lnTo>
                <a:lnTo>
                  <a:pt x="118" y="615"/>
                </a:lnTo>
                <a:lnTo>
                  <a:pt x="116" y="616"/>
                </a:lnTo>
                <a:lnTo>
                  <a:pt x="116" y="616"/>
                </a:lnTo>
                <a:lnTo>
                  <a:pt x="116" y="617"/>
                </a:lnTo>
                <a:lnTo>
                  <a:pt x="120" y="618"/>
                </a:lnTo>
                <a:lnTo>
                  <a:pt x="120" y="618"/>
                </a:lnTo>
                <a:lnTo>
                  <a:pt x="137" y="621"/>
                </a:lnTo>
                <a:lnTo>
                  <a:pt x="155" y="623"/>
                </a:lnTo>
                <a:lnTo>
                  <a:pt x="189" y="623"/>
                </a:lnTo>
                <a:lnTo>
                  <a:pt x="209" y="623"/>
                </a:lnTo>
                <a:lnTo>
                  <a:pt x="209" y="623"/>
                </a:lnTo>
                <a:lnTo>
                  <a:pt x="209" y="623"/>
                </a:lnTo>
                <a:lnTo>
                  <a:pt x="200" y="627"/>
                </a:lnTo>
                <a:lnTo>
                  <a:pt x="200" y="627"/>
                </a:lnTo>
                <a:lnTo>
                  <a:pt x="171" y="634"/>
                </a:lnTo>
                <a:lnTo>
                  <a:pt x="143" y="642"/>
                </a:lnTo>
                <a:lnTo>
                  <a:pt x="115" y="653"/>
                </a:lnTo>
                <a:lnTo>
                  <a:pt x="84" y="663"/>
                </a:lnTo>
                <a:lnTo>
                  <a:pt x="84" y="663"/>
                </a:lnTo>
                <a:lnTo>
                  <a:pt x="52" y="675"/>
                </a:lnTo>
                <a:lnTo>
                  <a:pt x="22" y="684"/>
                </a:lnTo>
                <a:lnTo>
                  <a:pt x="3" y="691"/>
                </a:lnTo>
                <a:lnTo>
                  <a:pt x="0" y="692"/>
                </a:lnTo>
                <a:lnTo>
                  <a:pt x="1" y="693"/>
                </a:lnTo>
                <a:lnTo>
                  <a:pt x="2" y="693"/>
                </a:lnTo>
                <a:lnTo>
                  <a:pt x="2" y="693"/>
                </a:lnTo>
                <a:lnTo>
                  <a:pt x="27" y="694"/>
                </a:lnTo>
                <a:lnTo>
                  <a:pt x="67" y="693"/>
                </a:lnTo>
                <a:lnTo>
                  <a:pt x="90" y="692"/>
                </a:lnTo>
                <a:lnTo>
                  <a:pt x="112" y="690"/>
                </a:lnTo>
                <a:lnTo>
                  <a:pt x="132" y="686"/>
                </a:lnTo>
                <a:lnTo>
                  <a:pt x="150" y="681"/>
                </a:lnTo>
                <a:lnTo>
                  <a:pt x="150" y="681"/>
                </a:lnTo>
                <a:lnTo>
                  <a:pt x="173" y="673"/>
                </a:lnTo>
                <a:lnTo>
                  <a:pt x="187" y="668"/>
                </a:lnTo>
                <a:lnTo>
                  <a:pt x="193" y="667"/>
                </a:lnTo>
                <a:lnTo>
                  <a:pt x="199" y="667"/>
                </a:lnTo>
                <a:lnTo>
                  <a:pt x="215" y="671"/>
                </a:lnTo>
                <a:lnTo>
                  <a:pt x="215" y="671"/>
                </a:lnTo>
                <a:lnTo>
                  <a:pt x="221" y="671"/>
                </a:lnTo>
                <a:lnTo>
                  <a:pt x="231" y="671"/>
                </a:lnTo>
                <a:lnTo>
                  <a:pt x="254" y="669"/>
                </a:lnTo>
                <a:lnTo>
                  <a:pt x="285" y="666"/>
                </a:lnTo>
                <a:lnTo>
                  <a:pt x="317" y="661"/>
                </a:lnTo>
                <a:lnTo>
                  <a:pt x="379" y="653"/>
                </a:lnTo>
                <a:lnTo>
                  <a:pt x="414" y="648"/>
                </a:lnTo>
                <a:lnTo>
                  <a:pt x="414" y="648"/>
                </a:lnTo>
                <a:lnTo>
                  <a:pt x="423" y="647"/>
                </a:lnTo>
                <a:lnTo>
                  <a:pt x="431" y="646"/>
                </a:lnTo>
                <a:lnTo>
                  <a:pt x="445" y="643"/>
                </a:lnTo>
                <a:lnTo>
                  <a:pt x="450" y="642"/>
                </a:lnTo>
                <a:lnTo>
                  <a:pt x="451" y="642"/>
                </a:lnTo>
                <a:lnTo>
                  <a:pt x="451" y="643"/>
                </a:lnTo>
                <a:lnTo>
                  <a:pt x="439" y="649"/>
                </a:lnTo>
                <a:lnTo>
                  <a:pt x="439" y="649"/>
                </a:lnTo>
                <a:lnTo>
                  <a:pt x="416" y="660"/>
                </a:lnTo>
                <a:lnTo>
                  <a:pt x="393" y="668"/>
                </a:lnTo>
                <a:lnTo>
                  <a:pt x="374" y="675"/>
                </a:lnTo>
                <a:lnTo>
                  <a:pt x="367" y="679"/>
                </a:lnTo>
                <a:lnTo>
                  <a:pt x="361" y="682"/>
                </a:lnTo>
                <a:lnTo>
                  <a:pt x="361" y="682"/>
                </a:lnTo>
                <a:lnTo>
                  <a:pt x="355" y="686"/>
                </a:lnTo>
                <a:lnTo>
                  <a:pt x="346" y="687"/>
                </a:lnTo>
                <a:lnTo>
                  <a:pt x="324" y="688"/>
                </a:lnTo>
                <a:lnTo>
                  <a:pt x="303" y="691"/>
                </a:lnTo>
                <a:lnTo>
                  <a:pt x="294" y="692"/>
                </a:lnTo>
                <a:lnTo>
                  <a:pt x="288" y="695"/>
                </a:lnTo>
                <a:lnTo>
                  <a:pt x="288" y="695"/>
                </a:lnTo>
                <a:lnTo>
                  <a:pt x="277" y="705"/>
                </a:lnTo>
                <a:lnTo>
                  <a:pt x="273" y="710"/>
                </a:lnTo>
                <a:lnTo>
                  <a:pt x="271" y="714"/>
                </a:lnTo>
                <a:lnTo>
                  <a:pt x="271" y="716"/>
                </a:lnTo>
                <a:lnTo>
                  <a:pt x="272" y="718"/>
                </a:lnTo>
                <a:lnTo>
                  <a:pt x="273" y="719"/>
                </a:lnTo>
                <a:lnTo>
                  <a:pt x="275" y="719"/>
                </a:lnTo>
                <a:lnTo>
                  <a:pt x="282" y="719"/>
                </a:lnTo>
                <a:lnTo>
                  <a:pt x="294" y="717"/>
                </a:lnTo>
                <a:lnTo>
                  <a:pt x="294" y="717"/>
                </a:lnTo>
                <a:lnTo>
                  <a:pt x="313" y="711"/>
                </a:lnTo>
                <a:lnTo>
                  <a:pt x="324" y="710"/>
                </a:lnTo>
                <a:lnTo>
                  <a:pt x="343" y="709"/>
                </a:lnTo>
                <a:lnTo>
                  <a:pt x="380" y="707"/>
                </a:lnTo>
                <a:lnTo>
                  <a:pt x="380" y="707"/>
                </a:lnTo>
                <a:lnTo>
                  <a:pt x="432" y="703"/>
                </a:lnTo>
                <a:lnTo>
                  <a:pt x="482" y="697"/>
                </a:lnTo>
                <a:lnTo>
                  <a:pt x="535" y="688"/>
                </a:lnTo>
                <a:lnTo>
                  <a:pt x="535" y="688"/>
                </a:lnTo>
                <a:lnTo>
                  <a:pt x="537" y="688"/>
                </a:lnTo>
                <a:lnTo>
                  <a:pt x="535" y="691"/>
                </a:lnTo>
                <a:lnTo>
                  <a:pt x="527" y="698"/>
                </a:lnTo>
                <a:lnTo>
                  <a:pt x="514" y="706"/>
                </a:lnTo>
                <a:lnTo>
                  <a:pt x="496" y="714"/>
                </a:lnTo>
                <a:lnTo>
                  <a:pt x="496" y="714"/>
                </a:lnTo>
                <a:lnTo>
                  <a:pt x="480" y="723"/>
                </a:lnTo>
                <a:lnTo>
                  <a:pt x="474" y="726"/>
                </a:lnTo>
                <a:lnTo>
                  <a:pt x="469" y="730"/>
                </a:lnTo>
                <a:lnTo>
                  <a:pt x="468" y="732"/>
                </a:lnTo>
                <a:lnTo>
                  <a:pt x="469" y="732"/>
                </a:lnTo>
                <a:lnTo>
                  <a:pt x="470" y="733"/>
                </a:lnTo>
                <a:lnTo>
                  <a:pt x="476" y="732"/>
                </a:lnTo>
                <a:lnTo>
                  <a:pt x="486" y="731"/>
                </a:lnTo>
                <a:lnTo>
                  <a:pt x="486" y="731"/>
                </a:lnTo>
                <a:lnTo>
                  <a:pt x="548" y="714"/>
                </a:lnTo>
                <a:lnTo>
                  <a:pt x="561" y="712"/>
                </a:lnTo>
                <a:lnTo>
                  <a:pt x="571" y="711"/>
                </a:lnTo>
                <a:lnTo>
                  <a:pt x="577" y="711"/>
                </a:lnTo>
                <a:lnTo>
                  <a:pt x="577" y="712"/>
                </a:lnTo>
                <a:lnTo>
                  <a:pt x="575" y="713"/>
                </a:lnTo>
                <a:lnTo>
                  <a:pt x="575" y="713"/>
                </a:lnTo>
                <a:lnTo>
                  <a:pt x="558" y="725"/>
                </a:lnTo>
                <a:lnTo>
                  <a:pt x="537" y="738"/>
                </a:lnTo>
                <a:lnTo>
                  <a:pt x="528" y="743"/>
                </a:lnTo>
                <a:lnTo>
                  <a:pt x="525" y="748"/>
                </a:lnTo>
                <a:lnTo>
                  <a:pt x="525" y="749"/>
                </a:lnTo>
                <a:lnTo>
                  <a:pt x="526" y="749"/>
                </a:lnTo>
                <a:lnTo>
                  <a:pt x="535" y="748"/>
                </a:lnTo>
                <a:lnTo>
                  <a:pt x="535" y="748"/>
                </a:lnTo>
                <a:lnTo>
                  <a:pt x="552" y="743"/>
                </a:lnTo>
                <a:lnTo>
                  <a:pt x="572" y="736"/>
                </a:lnTo>
                <a:lnTo>
                  <a:pt x="618" y="720"/>
                </a:lnTo>
                <a:lnTo>
                  <a:pt x="639" y="713"/>
                </a:lnTo>
                <a:lnTo>
                  <a:pt x="656" y="709"/>
                </a:lnTo>
                <a:lnTo>
                  <a:pt x="666" y="707"/>
                </a:lnTo>
                <a:lnTo>
                  <a:pt x="668" y="707"/>
                </a:lnTo>
                <a:lnTo>
                  <a:pt x="669" y="710"/>
                </a:lnTo>
                <a:lnTo>
                  <a:pt x="669" y="710"/>
                </a:lnTo>
                <a:lnTo>
                  <a:pt x="667" y="714"/>
                </a:lnTo>
                <a:lnTo>
                  <a:pt x="667" y="718"/>
                </a:lnTo>
                <a:lnTo>
                  <a:pt x="667" y="720"/>
                </a:lnTo>
                <a:lnTo>
                  <a:pt x="671" y="723"/>
                </a:lnTo>
                <a:lnTo>
                  <a:pt x="674" y="723"/>
                </a:lnTo>
                <a:lnTo>
                  <a:pt x="681" y="723"/>
                </a:lnTo>
                <a:lnTo>
                  <a:pt x="690" y="722"/>
                </a:lnTo>
                <a:lnTo>
                  <a:pt x="700" y="718"/>
                </a:lnTo>
                <a:lnTo>
                  <a:pt x="700" y="718"/>
                </a:lnTo>
                <a:lnTo>
                  <a:pt x="717" y="712"/>
                </a:lnTo>
                <a:lnTo>
                  <a:pt x="727" y="710"/>
                </a:lnTo>
                <a:lnTo>
                  <a:pt x="772" y="703"/>
                </a:lnTo>
                <a:lnTo>
                  <a:pt x="772" y="703"/>
                </a:lnTo>
                <a:lnTo>
                  <a:pt x="826" y="693"/>
                </a:lnTo>
                <a:lnTo>
                  <a:pt x="841" y="690"/>
                </a:lnTo>
                <a:lnTo>
                  <a:pt x="864" y="682"/>
                </a:lnTo>
                <a:lnTo>
                  <a:pt x="864" y="682"/>
                </a:lnTo>
                <a:lnTo>
                  <a:pt x="877" y="678"/>
                </a:lnTo>
                <a:lnTo>
                  <a:pt x="889" y="674"/>
                </a:lnTo>
                <a:lnTo>
                  <a:pt x="905" y="666"/>
                </a:lnTo>
                <a:lnTo>
                  <a:pt x="918" y="660"/>
                </a:lnTo>
                <a:lnTo>
                  <a:pt x="925" y="656"/>
                </a:lnTo>
                <a:lnTo>
                  <a:pt x="933" y="655"/>
                </a:lnTo>
                <a:lnTo>
                  <a:pt x="933" y="655"/>
                </a:lnTo>
                <a:lnTo>
                  <a:pt x="947" y="653"/>
                </a:lnTo>
                <a:lnTo>
                  <a:pt x="957" y="650"/>
                </a:lnTo>
                <a:lnTo>
                  <a:pt x="961" y="649"/>
                </a:lnTo>
                <a:lnTo>
                  <a:pt x="962" y="648"/>
                </a:lnTo>
                <a:lnTo>
                  <a:pt x="960" y="646"/>
                </a:lnTo>
                <a:lnTo>
                  <a:pt x="955" y="644"/>
                </a:lnTo>
                <a:lnTo>
                  <a:pt x="955" y="644"/>
                </a:lnTo>
                <a:lnTo>
                  <a:pt x="942" y="639"/>
                </a:lnTo>
                <a:lnTo>
                  <a:pt x="930" y="633"/>
                </a:lnTo>
                <a:lnTo>
                  <a:pt x="919" y="627"/>
                </a:lnTo>
                <a:lnTo>
                  <a:pt x="919" y="627"/>
                </a:lnTo>
                <a:lnTo>
                  <a:pt x="1039" y="590"/>
                </a:lnTo>
                <a:lnTo>
                  <a:pt x="1039" y="590"/>
                </a:lnTo>
                <a:lnTo>
                  <a:pt x="1063" y="583"/>
                </a:lnTo>
                <a:lnTo>
                  <a:pt x="1083" y="578"/>
                </a:lnTo>
                <a:lnTo>
                  <a:pt x="1103" y="575"/>
                </a:lnTo>
                <a:lnTo>
                  <a:pt x="1120" y="571"/>
                </a:lnTo>
                <a:lnTo>
                  <a:pt x="1152" y="567"/>
                </a:lnTo>
                <a:lnTo>
                  <a:pt x="1181" y="565"/>
                </a:lnTo>
                <a:lnTo>
                  <a:pt x="1181" y="565"/>
                </a:lnTo>
                <a:lnTo>
                  <a:pt x="1199" y="563"/>
                </a:lnTo>
                <a:lnTo>
                  <a:pt x="1223" y="559"/>
                </a:lnTo>
                <a:lnTo>
                  <a:pt x="1276" y="550"/>
                </a:lnTo>
                <a:lnTo>
                  <a:pt x="1347" y="535"/>
                </a:lnTo>
                <a:lnTo>
                  <a:pt x="1347" y="535"/>
                </a:lnTo>
                <a:lnTo>
                  <a:pt x="1364" y="531"/>
                </a:lnTo>
                <a:lnTo>
                  <a:pt x="1395" y="519"/>
                </a:lnTo>
                <a:lnTo>
                  <a:pt x="1440" y="501"/>
                </a:lnTo>
                <a:lnTo>
                  <a:pt x="1440" y="501"/>
                </a:lnTo>
                <a:lnTo>
                  <a:pt x="1406" y="525"/>
                </a:lnTo>
                <a:lnTo>
                  <a:pt x="1406" y="525"/>
                </a:lnTo>
                <a:lnTo>
                  <a:pt x="1400" y="528"/>
                </a:lnTo>
                <a:lnTo>
                  <a:pt x="1392" y="531"/>
                </a:lnTo>
                <a:lnTo>
                  <a:pt x="1383" y="534"/>
                </a:lnTo>
                <a:lnTo>
                  <a:pt x="1372" y="540"/>
                </a:lnTo>
                <a:lnTo>
                  <a:pt x="1372" y="540"/>
                </a:lnTo>
                <a:lnTo>
                  <a:pt x="1362" y="545"/>
                </a:lnTo>
                <a:lnTo>
                  <a:pt x="1353" y="548"/>
                </a:lnTo>
                <a:lnTo>
                  <a:pt x="1343" y="553"/>
                </a:lnTo>
                <a:lnTo>
                  <a:pt x="1325" y="560"/>
                </a:lnTo>
                <a:lnTo>
                  <a:pt x="1325" y="560"/>
                </a:lnTo>
                <a:lnTo>
                  <a:pt x="1292" y="578"/>
                </a:lnTo>
                <a:lnTo>
                  <a:pt x="1268" y="591"/>
                </a:lnTo>
                <a:lnTo>
                  <a:pt x="1268" y="591"/>
                </a:lnTo>
                <a:lnTo>
                  <a:pt x="1255" y="599"/>
                </a:lnTo>
                <a:lnTo>
                  <a:pt x="1245" y="605"/>
                </a:lnTo>
                <a:lnTo>
                  <a:pt x="1243" y="608"/>
                </a:lnTo>
                <a:lnTo>
                  <a:pt x="1243" y="609"/>
                </a:lnTo>
                <a:lnTo>
                  <a:pt x="1244" y="609"/>
                </a:lnTo>
                <a:lnTo>
                  <a:pt x="1249" y="608"/>
                </a:lnTo>
                <a:lnTo>
                  <a:pt x="1259" y="604"/>
                </a:lnTo>
                <a:lnTo>
                  <a:pt x="1259" y="604"/>
                </a:lnTo>
                <a:lnTo>
                  <a:pt x="1282" y="595"/>
                </a:lnTo>
                <a:lnTo>
                  <a:pt x="1305" y="586"/>
                </a:lnTo>
                <a:lnTo>
                  <a:pt x="1314" y="584"/>
                </a:lnTo>
                <a:lnTo>
                  <a:pt x="1323" y="583"/>
                </a:lnTo>
                <a:lnTo>
                  <a:pt x="1330" y="582"/>
                </a:lnTo>
                <a:lnTo>
                  <a:pt x="1334" y="583"/>
                </a:lnTo>
                <a:lnTo>
                  <a:pt x="1334" y="583"/>
                </a:lnTo>
                <a:lnTo>
                  <a:pt x="1338" y="585"/>
                </a:lnTo>
                <a:lnTo>
                  <a:pt x="1340" y="589"/>
                </a:lnTo>
                <a:lnTo>
                  <a:pt x="1344" y="592"/>
                </a:lnTo>
                <a:lnTo>
                  <a:pt x="1346" y="594"/>
                </a:lnTo>
                <a:lnTo>
                  <a:pt x="1349" y="592"/>
                </a:lnTo>
                <a:lnTo>
                  <a:pt x="1353" y="589"/>
                </a:lnTo>
                <a:lnTo>
                  <a:pt x="1359" y="583"/>
                </a:lnTo>
                <a:lnTo>
                  <a:pt x="1359" y="583"/>
                </a:lnTo>
                <a:lnTo>
                  <a:pt x="1365" y="577"/>
                </a:lnTo>
                <a:lnTo>
                  <a:pt x="1369" y="571"/>
                </a:lnTo>
                <a:lnTo>
                  <a:pt x="1374" y="564"/>
                </a:lnTo>
                <a:lnTo>
                  <a:pt x="1375" y="562"/>
                </a:lnTo>
                <a:lnTo>
                  <a:pt x="1377" y="560"/>
                </a:lnTo>
                <a:lnTo>
                  <a:pt x="1382" y="559"/>
                </a:lnTo>
                <a:lnTo>
                  <a:pt x="1389" y="559"/>
                </a:lnTo>
                <a:lnTo>
                  <a:pt x="1389" y="559"/>
                </a:lnTo>
                <a:lnTo>
                  <a:pt x="1408" y="559"/>
                </a:lnTo>
                <a:lnTo>
                  <a:pt x="1432" y="558"/>
                </a:lnTo>
                <a:lnTo>
                  <a:pt x="1443" y="557"/>
                </a:lnTo>
                <a:lnTo>
                  <a:pt x="1458" y="554"/>
                </a:lnTo>
                <a:lnTo>
                  <a:pt x="1471" y="551"/>
                </a:lnTo>
                <a:lnTo>
                  <a:pt x="1484" y="545"/>
                </a:lnTo>
                <a:lnTo>
                  <a:pt x="1484" y="545"/>
                </a:lnTo>
                <a:lnTo>
                  <a:pt x="1496" y="540"/>
                </a:lnTo>
                <a:lnTo>
                  <a:pt x="1504" y="534"/>
                </a:lnTo>
                <a:lnTo>
                  <a:pt x="1511" y="530"/>
                </a:lnTo>
                <a:lnTo>
                  <a:pt x="1516" y="526"/>
                </a:lnTo>
                <a:lnTo>
                  <a:pt x="1524" y="518"/>
                </a:lnTo>
                <a:lnTo>
                  <a:pt x="1529" y="515"/>
                </a:lnTo>
                <a:lnTo>
                  <a:pt x="1535" y="513"/>
                </a:lnTo>
                <a:lnTo>
                  <a:pt x="1535" y="513"/>
                </a:lnTo>
                <a:lnTo>
                  <a:pt x="1545" y="509"/>
                </a:lnTo>
                <a:lnTo>
                  <a:pt x="1558" y="507"/>
                </a:lnTo>
                <a:lnTo>
                  <a:pt x="1590" y="500"/>
                </a:lnTo>
                <a:lnTo>
                  <a:pt x="1605" y="496"/>
                </a:lnTo>
                <a:lnTo>
                  <a:pt x="1614" y="493"/>
                </a:lnTo>
                <a:lnTo>
                  <a:pt x="1617" y="492"/>
                </a:lnTo>
                <a:lnTo>
                  <a:pt x="1617" y="489"/>
                </a:lnTo>
                <a:lnTo>
                  <a:pt x="1615" y="488"/>
                </a:lnTo>
                <a:lnTo>
                  <a:pt x="1611" y="486"/>
                </a:lnTo>
                <a:lnTo>
                  <a:pt x="1611" y="486"/>
                </a:lnTo>
                <a:lnTo>
                  <a:pt x="1601" y="483"/>
                </a:lnTo>
                <a:lnTo>
                  <a:pt x="1594" y="481"/>
                </a:lnTo>
                <a:lnTo>
                  <a:pt x="1589" y="480"/>
                </a:lnTo>
                <a:lnTo>
                  <a:pt x="1586" y="479"/>
                </a:lnTo>
                <a:lnTo>
                  <a:pt x="1583" y="477"/>
                </a:lnTo>
                <a:lnTo>
                  <a:pt x="1582" y="474"/>
                </a:lnTo>
                <a:lnTo>
                  <a:pt x="1581" y="458"/>
                </a:lnTo>
                <a:lnTo>
                  <a:pt x="1581" y="458"/>
                </a:lnTo>
                <a:lnTo>
                  <a:pt x="1582" y="449"/>
                </a:lnTo>
                <a:lnTo>
                  <a:pt x="1582" y="441"/>
                </a:lnTo>
                <a:lnTo>
                  <a:pt x="1583" y="433"/>
                </a:lnTo>
                <a:lnTo>
                  <a:pt x="1583" y="428"/>
                </a:lnTo>
                <a:lnTo>
                  <a:pt x="1582" y="424"/>
                </a:lnTo>
                <a:lnTo>
                  <a:pt x="1581" y="423"/>
                </a:lnTo>
                <a:lnTo>
                  <a:pt x="1579" y="423"/>
                </a:lnTo>
                <a:lnTo>
                  <a:pt x="1574" y="424"/>
                </a:lnTo>
                <a:lnTo>
                  <a:pt x="1564" y="429"/>
                </a:lnTo>
                <a:lnTo>
                  <a:pt x="1564" y="429"/>
                </a:lnTo>
                <a:lnTo>
                  <a:pt x="1553" y="433"/>
                </a:lnTo>
                <a:lnTo>
                  <a:pt x="1539" y="438"/>
                </a:lnTo>
                <a:lnTo>
                  <a:pt x="1526" y="442"/>
                </a:lnTo>
                <a:lnTo>
                  <a:pt x="1513" y="444"/>
                </a:lnTo>
                <a:lnTo>
                  <a:pt x="1493" y="448"/>
                </a:lnTo>
                <a:lnTo>
                  <a:pt x="1485" y="448"/>
                </a:lnTo>
                <a:lnTo>
                  <a:pt x="1485" y="448"/>
                </a:lnTo>
                <a:lnTo>
                  <a:pt x="1497" y="410"/>
                </a:lnTo>
                <a:lnTo>
                  <a:pt x="1506" y="380"/>
                </a:lnTo>
                <a:lnTo>
                  <a:pt x="1511" y="367"/>
                </a:lnTo>
                <a:lnTo>
                  <a:pt x="1516" y="358"/>
                </a:lnTo>
                <a:lnTo>
                  <a:pt x="1516" y="358"/>
                </a:lnTo>
                <a:lnTo>
                  <a:pt x="1523" y="346"/>
                </a:lnTo>
                <a:lnTo>
                  <a:pt x="1528" y="339"/>
                </a:lnTo>
                <a:lnTo>
                  <a:pt x="1530" y="332"/>
                </a:lnTo>
                <a:lnTo>
                  <a:pt x="1532" y="323"/>
                </a:lnTo>
                <a:lnTo>
                  <a:pt x="1532" y="323"/>
                </a:lnTo>
                <a:lnTo>
                  <a:pt x="1532" y="318"/>
                </a:lnTo>
                <a:lnTo>
                  <a:pt x="1532" y="315"/>
                </a:lnTo>
                <a:lnTo>
                  <a:pt x="1531" y="310"/>
                </a:lnTo>
                <a:lnTo>
                  <a:pt x="1529" y="307"/>
                </a:lnTo>
                <a:lnTo>
                  <a:pt x="1526" y="304"/>
                </a:lnTo>
                <a:lnTo>
                  <a:pt x="1524" y="302"/>
                </a:lnTo>
                <a:lnTo>
                  <a:pt x="1517" y="298"/>
                </a:lnTo>
                <a:lnTo>
                  <a:pt x="1517" y="298"/>
                </a:lnTo>
                <a:lnTo>
                  <a:pt x="1504" y="297"/>
                </a:lnTo>
                <a:lnTo>
                  <a:pt x="1485" y="296"/>
                </a:lnTo>
                <a:lnTo>
                  <a:pt x="1467" y="296"/>
                </a:lnTo>
                <a:lnTo>
                  <a:pt x="1456" y="297"/>
                </a:lnTo>
                <a:lnTo>
                  <a:pt x="1456" y="297"/>
                </a:lnTo>
                <a:lnTo>
                  <a:pt x="1429" y="303"/>
                </a:lnTo>
                <a:lnTo>
                  <a:pt x="1429" y="303"/>
                </a:lnTo>
                <a:lnTo>
                  <a:pt x="1429" y="300"/>
                </a:lnTo>
                <a:lnTo>
                  <a:pt x="1428" y="295"/>
                </a:lnTo>
                <a:lnTo>
                  <a:pt x="1427" y="286"/>
                </a:lnTo>
                <a:lnTo>
                  <a:pt x="1407" y="282"/>
                </a:lnTo>
                <a:lnTo>
                  <a:pt x="1359" y="269"/>
                </a:lnTo>
                <a:lnTo>
                  <a:pt x="1308" y="262"/>
                </a:lnTo>
                <a:lnTo>
                  <a:pt x="1292" y="247"/>
                </a:lnTo>
                <a:lnTo>
                  <a:pt x="1251" y="173"/>
                </a:lnTo>
                <a:lnTo>
                  <a:pt x="1251" y="173"/>
                </a:lnTo>
                <a:lnTo>
                  <a:pt x="1240" y="170"/>
                </a:lnTo>
                <a:lnTo>
                  <a:pt x="1229" y="168"/>
                </a:lnTo>
                <a:lnTo>
                  <a:pt x="1221" y="166"/>
                </a:lnTo>
                <a:lnTo>
                  <a:pt x="1221" y="166"/>
                </a:lnTo>
                <a:lnTo>
                  <a:pt x="1198" y="163"/>
                </a:lnTo>
                <a:lnTo>
                  <a:pt x="1183" y="161"/>
                </a:lnTo>
                <a:lnTo>
                  <a:pt x="1183" y="161"/>
                </a:lnTo>
                <a:lnTo>
                  <a:pt x="1121" y="162"/>
                </a:lnTo>
                <a:lnTo>
                  <a:pt x="1121" y="162"/>
                </a:lnTo>
                <a:lnTo>
                  <a:pt x="1102" y="144"/>
                </a:lnTo>
                <a:lnTo>
                  <a:pt x="1083" y="125"/>
                </a:lnTo>
                <a:lnTo>
                  <a:pt x="1083" y="125"/>
                </a:lnTo>
                <a:lnTo>
                  <a:pt x="1033" y="129"/>
                </a:lnTo>
                <a:lnTo>
                  <a:pt x="1026" y="103"/>
                </a:lnTo>
                <a:lnTo>
                  <a:pt x="1020" y="102"/>
                </a:lnTo>
                <a:lnTo>
                  <a:pt x="1013" y="106"/>
                </a:lnTo>
                <a:lnTo>
                  <a:pt x="1006" y="105"/>
                </a:lnTo>
                <a:lnTo>
                  <a:pt x="985" y="6"/>
                </a:lnTo>
                <a:lnTo>
                  <a:pt x="985" y="6"/>
                </a:lnTo>
                <a:lnTo>
                  <a:pt x="982" y="2"/>
                </a:lnTo>
                <a:lnTo>
                  <a:pt x="981" y="0"/>
                </a:lnTo>
                <a:lnTo>
                  <a:pt x="979" y="0"/>
                </a:lnTo>
                <a:lnTo>
                  <a:pt x="979" y="0"/>
                </a:lnTo>
                <a:lnTo>
                  <a:pt x="978" y="2"/>
                </a:lnTo>
                <a:lnTo>
                  <a:pt x="978" y="3"/>
                </a:lnTo>
                <a:lnTo>
                  <a:pt x="978" y="6"/>
                </a:lnTo>
                <a:lnTo>
                  <a:pt x="987" y="56"/>
                </a:lnTo>
                <a:lnTo>
                  <a:pt x="994" y="104"/>
                </a:lnTo>
                <a:lnTo>
                  <a:pt x="994" y="104"/>
                </a:lnTo>
                <a:lnTo>
                  <a:pt x="995" y="113"/>
                </a:lnTo>
                <a:lnTo>
                  <a:pt x="995" y="119"/>
                </a:lnTo>
                <a:lnTo>
                  <a:pt x="995" y="122"/>
                </a:lnTo>
                <a:lnTo>
                  <a:pt x="994" y="123"/>
                </a:lnTo>
                <a:lnTo>
                  <a:pt x="994" y="123"/>
                </a:lnTo>
                <a:lnTo>
                  <a:pt x="991" y="124"/>
                </a:lnTo>
                <a:lnTo>
                  <a:pt x="988" y="126"/>
                </a:lnTo>
                <a:lnTo>
                  <a:pt x="988" y="128"/>
                </a:lnTo>
                <a:lnTo>
                  <a:pt x="988" y="128"/>
                </a:lnTo>
                <a:lnTo>
                  <a:pt x="989" y="136"/>
                </a:lnTo>
                <a:lnTo>
                  <a:pt x="969" y="170"/>
                </a:lnTo>
                <a:lnTo>
                  <a:pt x="969" y="170"/>
                </a:lnTo>
                <a:lnTo>
                  <a:pt x="949" y="174"/>
                </a:lnTo>
                <a:lnTo>
                  <a:pt x="905" y="182"/>
                </a:lnTo>
                <a:lnTo>
                  <a:pt x="841" y="194"/>
                </a:lnTo>
                <a:lnTo>
                  <a:pt x="841" y="194"/>
                </a:lnTo>
                <a:lnTo>
                  <a:pt x="834" y="199"/>
                </a:lnTo>
                <a:lnTo>
                  <a:pt x="831" y="202"/>
                </a:lnTo>
                <a:lnTo>
                  <a:pt x="829" y="203"/>
                </a:lnTo>
                <a:lnTo>
                  <a:pt x="829" y="206"/>
                </a:lnTo>
                <a:lnTo>
                  <a:pt x="829" y="206"/>
                </a:lnTo>
                <a:lnTo>
                  <a:pt x="831" y="207"/>
                </a:lnTo>
                <a:lnTo>
                  <a:pt x="833" y="208"/>
                </a:lnTo>
                <a:lnTo>
                  <a:pt x="836" y="209"/>
                </a:lnTo>
                <a:lnTo>
                  <a:pt x="865" y="221"/>
                </a:lnTo>
                <a:lnTo>
                  <a:pt x="860" y="284"/>
                </a:lnTo>
                <a:lnTo>
                  <a:pt x="860" y="284"/>
                </a:lnTo>
                <a:lnTo>
                  <a:pt x="847" y="295"/>
                </a:lnTo>
                <a:lnTo>
                  <a:pt x="838" y="304"/>
                </a:lnTo>
                <a:lnTo>
                  <a:pt x="835" y="309"/>
                </a:lnTo>
                <a:lnTo>
                  <a:pt x="833" y="313"/>
                </a:lnTo>
                <a:lnTo>
                  <a:pt x="833" y="313"/>
                </a:lnTo>
                <a:lnTo>
                  <a:pt x="832" y="318"/>
                </a:lnTo>
                <a:lnTo>
                  <a:pt x="829" y="324"/>
                </a:lnTo>
                <a:lnTo>
                  <a:pt x="826" y="332"/>
                </a:lnTo>
                <a:lnTo>
                  <a:pt x="826" y="332"/>
                </a:lnTo>
                <a:lnTo>
                  <a:pt x="825" y="333"/>
                </a:lnTo>
                <a:lnTo>
                  <a:pt x="821" y="334"/>
                </a:lnTo>
                <a:lnTo>
                  <a:pt x="815" y="335"/>
                </a:lnTo>
                <a:lnTo>
                  <a:pt x="815" y="355"/>
                </a:lnTo>
                <a:lnTo>
                  <a:pt x="820" y="358"/>
                </a:lnTo>
                <a:lnTo>
                  <a:pt x="819" y="417"/>
                </a:lnTo>
                <a:lnTo>
                  <a:pt x="812" y="418"/>
                </a:lnTo>
                <a:close/>
                <a:moveTo>
                  <a:pt x="1219" y="196"/>
                </a:moveTo>
                <a:lnTo>
                  <a:pt x="1223" y="239"/>
                </a:lnTo>
                <a:lnTo>
                  <a:pt x="1223" y="239"/>
                </a:lnTo>
                <a:lnTo>
                  <a:pt x="1215" y="238"/>
                </a:lnTo>
                <a:lnTo>
                  <a:pt x="1209" y="238"/>
                </a:lnTo>
                <a:lnTo>
                  <a:pt x="1203" y="235"/>
                </a:lnTo>
                <a:lnTo>
                  <a:pt x="1203" y="235"/>
                </a:lnTo>
                <a:lnTo>
                  <a:pt x="1200" y="232"/>
                </a:lnTo>
                <a:lnTo>
                  <a:pt x="1199" y="228"/>
                </a:lnTo>
                <a:lnTo>
                  <a:pt x="1199" y="222"/>
                </a:lnTo>
                <a:lnTo>
                  <a:pt x="1199" y="222"/>
                </a:lnTo>
                <a:lnTo>
                  <a:pt x="1198" y="200"/>
                </a:lnTo>
                <a:lnTo>
                  <a:pt x="1219" y="196"/>
                </a:lnTo>
                <a:close/>
                <a:moveTo>
                  <a:pt x="1228" y="199"/>
                </a:moveTo>
                <a:lnTo>
                  <a:pt x="1228" y="199"/>
                </a:lnTo>
                <a:lnTo>
                  <a:pt x="1228" y="198"/>
                </a:lnTo>
                <a:lnTo>
                  <a:pt x="1229" y="198"/>
                </a:lnTo>
                <a:lnTo>
                  <a:pt x="1230" y="198"/>
                </a:lnTo>
                <a:lnTo>
                  <a:pt x="1254" y="202"/>
                </a:lnTo>
                <a:lnTo>
                  <a:pt x="1254" y="202"/>
                </a:lnTo>
                <a:lnTo>
                  <a:pt x="1255" y="220"/>
                </a:lnTo>
                <a:lnTo>
                  <a:pt x="1256" y="239"/>
                </a:lnTo>
                <a:lnTo>
                  <a:pt x="1256" y="239"/>
                </a:lnTo>
                <a:lnTo>
                  <a:pt x="1249" y="238"/>
                </a:lnTo>
                <a:lnTo>
                  <a:pt x="1249" y="238"/>
                </a:lnTo>
                <a:lnTo>
                  <a:pt x="1228" y="199"/>
                </a:lnTo>
                <a:lnTo>
                  <a:pt x="1228" y="199"/>
                </a:lnTo>
                <a:close/>
                <a:moveTo>
                  <a:pt x="1257" y="202"/>
                </a:moveTo>
                <a:lnTo>
                  <a:pt x="1257" y="202"/>
                </a:lnTo>
                <a:lnTo>
                  <a:pt x="1281" y="244"/>
                </a:lnTo>
                <a:lnTo>
                  <a:pt x="1281" y="244"/>
                </a:lnTo>
                <a:lnTo>
                  <a:pt x="1260" y="240"/>
                </a:lnTo>
                <a:lnTo>
                  <a:pt x="1260" y="24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140" y="208"/>
                </a:moveTo>
                <a:lnTo>
                  <a:pt x="1140" y="208"/>
                </a:lnTo>
                <a:lnTo>
                  <a:pt x="1144" y="214"/>
                </a:lnTo>
                <a:lnTo>
                  <a:pt x="1144" y="214"/>
                </a:lnTo>
                <a:lnTo>
                  <a:pt x="1144" y="221"/>
                </a:lnTo>
                <a:lnTo>
                  <a:pt x="1144" y="221"/>
                </a:lnTo>
                <a:lnTo>
                  <a:pt x="1145" y="226"/>
                </a:lnTo>
                <a:lnTo>
                  <a:pt x="1146" y="232"/>
                </a:lnTo>
                <a:lnTo>
                  <a:pt x="1146" y="232"/>
                </a:lnTo>
                <a:lnTo>
                  <a:pt x="1146" y="235"/>
                </a:lnTo>
                <a:lnTo>
                  <a:pt x="1145" y="238"/>
                </a:lnTo>
                <a:lnTo>
                  <a:pt x="1128" y="239"/>
                </a:lnTo>
                <a:lnTo>
                  <a:pt x="1127" y="211"/>
                </a:lnTo>
                <a:lnTo>
                  <a:pt x="1140" y="208"/>
                </a:lnTo>
                <a:close/>
                <a:moveTo>
                  <a:pt x="963" y="214"/>
                </a:moveTo>
                <a:lnTo>
                  <a:pt x="963" y="262"/>
                </a:lnTo>
                <a:lnTo>
                  <a:pt x="944" y="266"/>
                </a:lnTo>
                <a:lnTo>
                  <a:pt x="948" y="219"/>
                </a:lnTo>
                <a:lnTo>
                  <a:pt x="948" y="219"/>
                </a:lnTo>
                <a:lnTo>
                  <a:pt x="949" y="217"/>
                </a:lnTo>
                <a:lnTo>
                  <a:pt x="950" y="214"/>
                </a:lnTo>
                <a:lnTo>
                  <a:pt x="951" y="213"/>
                </a:lnTo>
                <a:lnTo>
                  <a:pt x="951" y="213"/>
                </a:lnTo>
                <a:lnTo>
                  <a:pt x="963" y="214"/>
                </a:lnTo>
                <a:lnTo>
                  <a:pt x="963" y="214"/>
                </a:lnTo>
                <a:close/>
                <a:moveTo>
                  <a:pt x="927" y="211"/>
                </a:moveTo>
                <a:lnTo>
                  <a:pt x="927" y="270"/>
                </a:lnTo>
                <a:lnTo>
                  <a:pt x="912" y="273"/>
                </a:lnTo>
                <a:lnTo>
                  <a:pt x="912" y="266"/>
                </a:lnTo>
                <a:lnTo>
                  <a:pt x="912" y="266"/>
                </a:lnTo>
                <a:lnTo>
                  <a:pt x="912" y="259"/>
                </a:lnTo>
                <a:lnTo>
                  <a:pt x="915" y="247"/>
                </a:lnTo>
                <a:lnTo>
                  <a:pt x="915" y="247"/>
                </a:lnTo>
                <a:lnTo>
                  <a:pt x="915" y="211"/>
                </a:lnTo>
                <a:lnTo>
                  <a:pt x="927" y="211"/>
                </a:lnTo>
                <a:close/>
                <a:moveTo>
                  <a:pt x="1227" y="214"/>
                </a:moveTo>
                <a:lnTo>
                  <a:pt x="1227" y="214"/>
                </a:lnTo>
                <a:lnTo>
                  <a:pt x="1241" y="237"/>
                </a:lnTo>
                <a:lnTo>
                  <a:pt x="1241" y="237"/>
                </a:lnTo>
                <a:lnTo>
                  <a:pt x="1235" y="238"/>
                </a:lnTo>
                <a:lnTo>
                  <a:pt x="1228" y="237"/>
                </a:lnTo>
                <a:lnTo>
                  <a:pt x="1227" y="21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1" name="Freeform 20"/>
          <p:cNvSpPr>
            <a:spLocks/>
          </p:cNvSpPr>
          <p:nvPr/>
        </p:nvSpPr>
        <p:spPr bwMode="auto">
          <a:xfrm>
            <a:off x="4247414" y="2913063"/>
            <a:ext cx="1323975" cy="1204913"/>
          </a:xfrm>
          <a:custGeom>
            <a:avLst/>
            <a:gdLst>
              <a:gd name="T0" fmla="*/ 834 w 834"/>
              <a:gd name="T1" fmla="*/ 501 h 759"/>
              <a:gd name="T2" fmla="*/ 830 w 834"/>
              <a:gd name="T3" fmla="*/ 496 h 759"/>
              <a:gd name="T4" fmla="*/ 826 w 834"/>
              <a:gd name="T5" fmla="*/ 394 h 759"/>
              <a:gd name="T6" fmla="*/ 821 w 834"/>
              <a:gd name="T7" fmla="*/ 392 h 759"/>
              <a:gd name="T8" fmla="*/ 793 w 834"/>
              <a:gd name="T9" fmla="*/ 280 h 759"/>
              <a:gd name="T10" fmla="*/ 750 w 834"/>
              <a:gd name="T11" fmla="*/ 262 h 759"/>
              <a:gd name="T12" fmla="*/ 735 w 834"/>
              <a:gd name="T13" fmla="*/ 185 h 759"/>
              <a:gd name="T14" fmla="*/ 718 w 834"/>
              <a:gd name="T15" fmla="*/ 176 h 759"/>
              <a:gd name="T16" fmla="*/ 660 w 834"/>
              <a:gd name="T17" fmla="*/ 181 h 759"/>
              <a:gd name="T18" fmla="*/ 636 w 834"/>
              <a:gd name="T19" fmla="*/ 204 h 759"/>
              <a:gd name="T20" fmla="*/ 630 w 834"/>
              <a:gd name="T21" fmla="*/ 155 h 759"/>
              <a:gd name="T22" fmla="*/ 610 w 834"/>
              <a:gd name="T23" fmla="*/ 6 h 759"/>
              <a:gd name="T24" fmla="*/ 606 w 834"/>
              <a:gd name="T25" fmla="*/ 2 h 759"/>
              <a:gd name="T26" fmla="*/ 590 w 834"/>
              <a:gd name="T27" fmla="*/ 2 h 759"/>
              <a:gd name="T28" fmla="*/ 595 w 834"/>
              <a:gd name="T29" fmla="*/ 63 h 759"/>
              <a:gd name="T30" fmla="*/ 594 w 834"/>
              <a:gd name="T31" fmla="*/ 158 h 759"/>
              <a:gd name="T32" fmla="*/ 574 w 834"/>
              <a:gd name="T33" fmla="*/ 162 h 759"/>
              <a:gd name="T34" fmla="*/ 594 w 834"/>
              <a:gd name="T35" fmla="*/ 201 h 759"/>
              <a:gd name="T36" fmla="*/ 410 w 834"/>
              <a:gd name="T37" fmla="*/ 144 h 759"/>
              <a:gd name="T38" fmla="*/ 409 w 834"/>
              <a:gd name="T39" fmla="*/ 109 h 759"/>
              <a:gd name="T40" fmla="*/ 412 w 834"/>
              <a:gd name="T41" fmla="*/ 93 h 759"/>
              <a:gd name="T42" fmla="*/ 406 w 834"/>
              <a:gd name="T43" fmla="*/ 106 h 759"/>
              <a:gd name="T44" fmla="*/ 389 w 834"/>
              <a:gd name="T45" fmla="*/ 141 h 759"/>
              <a:gd name="T46" fmla="*/ 392 w 834"/>
              <a:gd name="T47" fmla="*/ 143 h 759"/>
              <a:gd name="T48" fmla="*/ 358 w 834"/>
              <a:gd name="T49" fmla="*/ 153 h 759"/>
              <a:gd name="T50" fmla="*/ 408 w 834"/>
              <a:gd name="T51" fmla="*/ 85 h 759"/>
              <a:gd name="T52" fmla="*/ 403 w 834"/>
              <a:gd name="T53" fmla="*/ 62 h 759"/>
              <a:gd name="T54" fmla="*/ 395 w 834"/>
              <a:gd name="T55" fmla="*/ 62 h 759"/>
              <a:gd name="T56" fmla="*/ 355 w 834"/>
              <a:gd name="T57" fmla="*/ 76 h 759"/>
              <a:gd name="T58" fmla="*/ 352 w 834"/>
              <a:gd name="T59" fmla="*/ 55 h 759"/>
              <a:gd name="T60" fmla="*/ 396 w 834"/>
              <a:gd name="T61" fmla="*/ 31 h 759"/>
              <a:gd name="T62" fmla="*/ 352 w 834"/>
              <a:gd name="T63" fmla="*/ 30 h 759"/>
              <a:gd name="T64" fmla="*/ 347 w 834"/>
              <a:gd name="T65" fmla="*/ 18 h 759"/>
              <a:gd name="T66" fmla="*/ 300 w 834"/>
              <a:gd name="T67" fmla="*/ 40 h 759"/>
              <a:gd name="T68" fmla="*/ 284 w 834"/>
              <a:gd name="T69" fmla="*/ 87 h 759"/>
              <a:gd name="T70" fmla="*/ 284 w 834"/>
              <a:gd name="T71" fmla="*/ 95 h 759"/>
              <a:gd name="T72" fmla="*/ 326 w 834"/>
              <a:gd name="T73" fmla="*/ 111 h 759"/>
              <a:gd name="T74" fmla="*/ 314 w 834"/>
              <a:gd name="T75" fmla="*/ 143 h 759"/>
              <a:gd name="T76" fmla="*/ 193 w 834"/>
              <a:gd name="T77" fmla="*/ 175 h 759"/>
              <a:gd name="T78" fmla="*/ 167 w 834"/>
              <a:gd name="T79" fmla="*/ 239 h 759"/>
              <a:gd name="T80" fmla="*/ 138 w 834"/>
              <a:gd name="T81" fmla="*/ 271 h 759"/>
              <a:gd name="T82" fmla="*/ 135 w 834"/>
              <a:gd name="T83" fmla="*/ 272 h 759"/>
              <a:gd name="T84" fmla="*/ 122 w 834"/>
              <a:gd name="T85" fmla="*/ 280 h 759"/>
              <a:gd name="T86" fmla="*/ 89 w 834"/>
              <a:gd name="T87" fmla="*/ 275 h 759"/>
              <a:gd name="T88" fmla="*/ 61 w 834"/>
              <a:gd name="T89" fmla="*/ 326 h 759"/>
              <a:gd name="T90" fmla="*/ 15 w 834"/>
              <a:gd name="T91" fmla="*/ 518 h 759"/>
              <a:gd name="T92" fmla="*/ 0 w 834"/>
              <a:gd name="T93" fmla="*/ 543 h 759"/>
              <a:gd name="T94" fmla="*/ 14 w 834"/>
              <a:gd name="T95" fmla="*/ 560 h 759"/>
              <a:gd name="T96" fmla="*/ 129 w 834"/>
              <a:gd name="T97" fmla="*/ 660 h 759"/>
              <a:gd name="T98" fmla="*/ 163 w 834"/>
              <a:gd name="T99" fmla="*/ 705 h 759"/>
              <a:gd name="T100" fmla="*/ 188 w 834"/>
              <a:gd name="T101" fmla="*/ 759 h 759"/>
              <a:gd name="T102" fmla="*/ 437 w 834"/>
              <a:gd name="T103" fmla="*/ 708 h 759"/>
              <a:gd name="T104" fmla="*/ 694 w 834"/>
              <a:gd name="T105" fmla="*/ 649 h 759"/>
              <a:gd name="T106" fmla="*/ 770 w 834"/>
              <a:gd name="T107" fmla="*/ 607 h 759"/>
              <a:gd name="T108" fmla="*/ 820 w 834"/>
              <a:gd name="T109" fmla="*/ 556 h 759"/>
              <a:gd name="T110" fmla="*/ 834 w 834"/>
              <a:gd name="T111" fmla="*/ 522 h 7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34" h="759">
                <a:moveTo>
                  <a:pt x="834" y="522"/>
                </a:moveTo>
                <a:lnTo>
                  <a:pt x="834" y="522"/>
                </a:lnTo>
                <a:lnTo>
                  <a:pt x="833" y="511"/>
                </a:lnTo>
                <a:lnTo>
                  <a:pt x="834" y="501"/>
                </a:lnTo>
                <a:lnTo>
                  <a:pt x="834" y="501"/>
                </a:lnTo>
                <a:lnTo>
                  <a:pt x="834" y="499"/>
                </a:lnTo>
                <a:lnTo>
                  <a:pt x="832" y="498"/>
                </a:lnTo>
                <a:lnTo>
                  <a:pt x="830" y="496"/>
                </a:lnTo>
                <a:lnTo>
                  <a:pt x="830" y="496"/>
                </a:lnTo>
                <a:lnTo>
                  <a:pt x="827" y="457"/>
                </a:lnTo>
                <a:lnTo>
                  <a:pt x="827" y="457"/>
                </a:lnTo>
                <a:lnTo>
                  <a:pt x="826" y="394"/>
                </a:lnTo>
                <a:lnTo>
                  <a:pt x="826" y="394"/>
                </a:lnTo>
                <a:lnTo>
                  <a:pt x="825" y="393"/>
                </a:lnTo>
                <a:lnTo>
                  <a:pt x="824" y="392"/>
                </a:lnTo>
                <a:lnTo>
                  <a:pt x="821" y="392"/>
                </a:lnTo>
                <a:lnTo>
                  <a:pt x="814" y="332"/>
                </a:lnTo>
                <a:lnTo>
                  <a:pt x="806" y="330"/>
                </a:lnTo>
                <a:lnTo>
                  <a:pt x="801" y="285"/>
                </a:lnTo>
                <a:lnTo>
                  <a:pt x="793" y="280"/>
                </a:lnTo>
                <a:lnTo>
                  <a:pt x="789" y="269"/>
                </a:lnTo>
                <a:lnTo>
                  <a:pt x="785" y="264"/>
                </a:lnTo>
                <a:lnTo>
                  <a:pt x="750" y="262"/>
                </a:lnTo>
                <a:lnTo>
                  <a:pt x="750" y="262"/>
                </a:lnTo>
                <a:lnTo>
                  <a:pt x="743" y="224"/>
                </a:lnTo>
                <a:lnTo>
                  <a:pt x="737" y="197"/>
                </a:lnTo>
                <a:lnTo>
                  <a:pt x="735" y="185"/>
                </a:lnTo>
                <a:lnTo>
                  <a:pt x="735" y="185"/>
                </a:lnTo>
                <a:lnTo>
                  <a:pt x="729" y="182"/>
                </a:lnTo>
                <a:lnTo>
                  <a:pt x="724" y="178"/>
                </a:lnTo>
                <a:lnTo>
                  <a:pt x="718" y="176"/>
                </a:lnTo>
                <a:lnTo>
                  <a:pt x="718" y="176"/>
                </a:lnTo>
                <a:lnTo>
                  <a:pt x="715" y="176"/>
                </a:lnTo>
                <a:lnTo>
                  <a:pt x="705" y="176"/>
                </a:lnTo>
                <a:lnTo>
                  <a:pt x="683" y="178"/>
                </a:lnTo>
                <a:lnTo>
                  <a:pt x="660" y="181"/>
                </a:lnTo>
                <a:lnTo>
                  <a:pt x="653" y="183"/>
                </a:lnTo>
                <a:lnTo>
                  <a:pt x="651" y="184"/>
                </a:lnTo>
                <a:lnTo>
                  <a:pt x="642" y="226"/>
                </a:lnTo>
                <a:lnTo>
                  <a:pt x="636" y="204"/>
                </a:lnTo>
                <a:lnTo>
                  <a:pt x="607" y="204"/>
                </a:lnTo>
                <a:lnTo>
                  <a:pt x="606" y="160"/>
                </a:lnTo>
                <a:lnTo>
                  <a:pt x="630" y="157"/>
                </a:lnTo>
                <a:lnTo>
                  <a:pt x="630" y="155"/>
                </a:lnTo>
                <a:lnTo>
                  <a:pt x="606" y="157"/>
                </a:lnTo>
                <a:lnTo>
                  <a:pt x="604" y="9"/>
                </a:lnTo>
                <a:lnTo>
                  <a:pt x="610" y="9"/>
                </a:lnTo>
                <a:lnTo>
                  <a:pt x="610" y="6"/>
                </a:lnTo>
                <a:lnTo>
                  <a:pt x="610" y="6"/>
                </a:lnTo>
                <a:lnTo>
                  <a:pt x="610" y="5"/>
                </a:lnTo>
                <a:lnTo>
                  <a:pt x="609" y="3"/>
                </a:lnTo>
                <a:lnTo>
                  <a:pt x="606" y="2"/>
                </a:lnTo>
                <a:lnTo>
                  <a:pt x="600" y="0"/>
                </a:lnTo>
                <a:lnTo>
                  <a:pt x="600" y="0"/>
                </a:lnTo>
                <a:lnTo>
                  <a:pt x="594" y="0"/>
                </a:lnTo>
                <a:lnTo>
                  <a:pt x="590" y="2"/>
                </a:lnTo>
                <a:lnTo>
                  <a:pt x="588" y="3"/>
                </a:lnTo>
                <a:lnTo>
                  <a:pt x="588" y="7"/>
                </a:lnTo>
                <a:lnTo>
                  <a:pt x="595" y="7"/>
                </a:lnTo>
                <a:lnTo>
                  <a:pt x="595" y="63"/>
                </a:lnTo>
                <a:lnTo>
                  <a:pt x="585" y="70"/>
                </a:lnTo>
                <a:lnTo>
                  <a:pt x="587" y="73"/>
                </a:lnTo>
                <a:lnTo>
                  <a:pt x="595" y="70"/>
                </a:lnTo>
                <a:lnTo>
                  <a:pt x="594" y="158"/>
                </a:lnTo>
                <a:lnTo>
                  <a:pt x="594" y="158"/>
                </a:lnTo>
                <a:lnTo>
                  <a:pt x="576" y="160"/>
                </a:lnTo>
                <a:lnTo>
                  <a:pt x="576" y="160"/>
                </a:lnTo>
                <a:lnTo>
                  <a:pt x="574" y="162"/>
                </a:lnTo>
                <a:lnTo>
                  <a:pt x="575" y="163"/>
                </a:lnTo>
                <a:lnTo>
                  <a:pt x="577" y="164"/>
                </a:lnTo>
                <a:lnTo>
                  <a:pt x="594" y="162"/>
                </a:lnTo>
                <a:lnTo>
                  <a:pt x="594" y="201"/>
                </a:lnTo>
                <a:lnTo>
                  <a:pt x="561" y="145"/>
                </a:lnTo>
                <a:lnTo>
                  <a:pt x="512" y="141"/>
                </a:lnTo>
                <a:lnTo>
                  <a:pt x="409" y="150"/>
                </a:lnTo>
                <a:lnTo>
                  <a:pt x="410" y="144"/>
                </a:lnTo>
                <a:lnTo>
                  <a:pt x="410" y="144"/>
                </a:lnTo>
                <a:lnTo>
                  <a:pt x="410" y="131"/>
                </a:lnTo>
                <a:lnTo>
                  <a:pt x="409" y="109"/>
                </a:lnTo>
                <a:lnTo>
                  <a:pt x="409" y="109"/>
                </a:lnTo>
                <a:lnTo>
                  <a:pt x="410" y="104"/>
                </a:lnTo>
                <a:lnTo>
                  <a:pt x="411" y="99"/>
                </a:lnTo>
                <a:lnTo>
                  <a:pt x="412" y="96"/>
                </a:lnTo>
                <a:lnTo>
                  <a:pt x="412" y="93"/>
                </a:lnTo>
                <a:lnTo>
                  <a:pt x="412" y="93"/>
                </a:lnTo>
                <a:lnTo>
                  <a:pt x="411" y="93"/>
                </a:lnTo>
                <a:lnTo>
                  <a:pt x="410" y="95"/>
                </a:lnTo>
                <a:lnTo>
                  <a:pt x="406" y="106"/>
                </a:lnTo>
                <a:lnTo>
                  <a:pt x="400" y="120"/>
                </a:lnTo>
                <a:lnTo>
                  <a:pt x="393" y="133"/>
                </a:lnTo>
                <a:lnTo>
                  <a:pt x="393" y="133"/>
                </a:lnTo>
                <a:lnTo>
                  <a:pt x="389" y="141"/>
                </a:lnTo>
                <a:lnTo>
                  <a:pt x="389" y="143"/>
                </a:lnTo>
                <a:lnTo>
                  <a:pt x="390" y="143"/>
                </a:lnTo>
                <a:lnTo>
                  <a:pt x="391" y="143"/>
                </a:lnTo>
                <a:lnTo>
                  <a:pt x="392" y="143"/>
                </a:lnTo>
                <a:lnTo>
                  <a:pt x="393" y="144"/>
                </a:lnTo>
                <a:lnTo>
                  <a:pt x="393" y="144"/>
                </a:lnTo>
                <a:lnTo>
                  <a:pt x="395" y="151"/>
                </a:lnTo>
                <a:lnTo>
                  <a:pt x="358" y="153"/>
                </a:lnTo>
                <a:lnTo>
                  <a:pt x="354" y="105"/>
                </a:lnTo>
                <a:lnTo>
                  <a:pt x="361" y="102"/>
                </a:lnTo>
                <a:lnTo>
                  <a:pt x="361" y="98"/>
                </a:lnTo>
                <a:lnTo>
                  <a:pt x="408" y="85"/>
                </a:lnTo>
                <a:lnTo>
                  <a:pt x="408" y="81"/>
                </a:lnTo>
                <a:lnTo>
                  <a:pt x="406" y="81"/>
                </a:lnTo>
                <a:lnTo>
                  <a:pt x="406" y="63"/>
                </a:lnTo>
                <a:lnTo>
                  <a:pt x="403" y="62"/>
                </a:lnTo>
                <a:lnTo>
                  <a:pt x="402" y="3"/>
                </a:lnTo>
                <a:lnTo>
                  <a:pt x="400" y="2"/>
                </a:lnTo>
                <a:lnTo>
                  <a:pt x="399" y="62"/>
                </a:lnTo>
                <a:lnTo>
                  <a:pt x="395" y="62"/>
                </a:lnTo>
                <a:lnTo>
                  <a:pt x="396" y="80"/>
                </a:lnTo>
                <a:lnTo>
                  <a:pt x="359" y="79"/>
                </a:lnTo>
                <a:lnTo>
                  <a:pt x="359" y="79"/>
                </a:lnTo>
                <a:lnTo>
                  <a:pt x="355" y="76"/>
                </a:lnTo>
                <a:lnTo>
                  <a:pt x="352" y="73"/>
                </a:lnTo>
                <a:lnTo>
                  <a:pt x="352" y="73"/>
                </a:lnTo>
                <a:lnTo>
                  <a:pt x="352" y="67"/>
                </a:lnTo>
                <a:lnTo>
                  <a:pt x="352" y="55"/>
                </a:lnTo>
                <a:lnTo>
                  <a:pt x="352" y="37"/>
                </a:lnTo>
                <a:lnTo>
                  <a:pt x="395" y="37"/>
                </a:lnTo>
                <a:lnTo>
                  <a:pt x="396" y="31"/>
                </a:lnTo>
                <a:lnTo>
                  <a:pt x="396" y="31"/>
                </a:lnTo>
                <a:lnTo>
                  <a:pt x="374" y="31"/>
                </a:lnTo>
                <a:lnTo>
                  <a:pt x="359" y="31"/>
                </a:lnTo>
                <a:lnTo>
                  <a:pt x="354" y="31"/>
                </a:lnTo>
                <a:lnTo>
                  <a:pt x="352" y="30"/>
                </a:lnTo>
                <a:lnTo>
                  <a:pt x="352" y="30"/>
                </a:lnTo>
                <a:lnTo>
                  <a:pt x="353" y="24"/>
                </a:lnTo>
                <a:lnTo>
                  <a:pt x="352" y="19"/>
                </a:lnTo>
                <a:lnTo>
                  <a:pt x="347" y="18"/>
                </a:lnTo>
                <a:lnTo>
                  <a:pt x="340" y="18"/>
                </a:lnTo>
                <a:lnTo>
                  <a:pt x="340" y="24"/>
                </a:lnTo>
                <a:lnTo>
                  <a:pt x="339" y="32"/>
                </a:lnTo>
                <a:lnTo>
                  <a:pt x="300" y="40"/>
                </a:lnTo>
                <a:lnTo>
                  <a:pt x="300" y="43"/>
                </a:lnTo>
                <a:lnTo>
                  <a:pt x="336" y="38"/>
                </a:lnTo>
                <a:lnTo>
                  <a:pt x="334" y="77"/>
                </a:lnTo>
                <a:lnTo>
                  <a:pt x="284" y="87"/>
                </a:lnTo>
                <a:lnTo>
                  <a:pt x="284" y="87"/>
                </a:lnTo>
                <a:lnTo>
                  <a:pt x="284" y="92"/>
                </a:lnTo>
                <a:lnTo>
                  <a:pt x="284" y="94"/>
                </a:lnTo>
                <a:lnTo>
                  <a:pt x="284" y="95"/>
                </a:lnTo>
                <a:lnTo>
                  <a:pt x="284" y="95"/>
                </a:lnTo>
                <a:lnTo>
                  <a:pt x="303" y="100"/>
                </a:lnTo>
                <a:lnTo>
                  <a:pt x="322" y="105"/>
                </a:lnTo>
                <a:lnTo>
                  <a:pt x="326" y="111"/>
                </a:lnTo>
                <a:lnTo>
                  <a:pt x="320" y="113"/>
                </a:lnTo>
                <a:lnTo>
                  <a:pt x="320" y="133"/>
                </a:lnTo>
                <a:lnTo>
                  <a:pt x="315" y="133"/>
                </a:lnTo>
                <a:lnTo>
                  <a:pt x="314" y="143"/>
                </a:lnTo>
                <a:lnTo>
                  <a:pt x="328" y="146"/>
                </a:lnTo>
                <a:lnTo>
                  <a:pt x="327" y="156"/>
                </a:lnTo>
                <a:lnTo>
                  <a:pt x="213" y="165"/>
                </a:lnTo>
                <a:lnTo>
                  <a:pt x="193" y="175"/>
                </a:lnTo>
                <a:lnTo>
                  <a:pt x="181" y="203"/>
                </a:lnTo>
                <a:lnTo>
                  <a:pt x="155" y="220"/>
                </a:lnTo>
                <a:lnTo>
                  <a:pt x="148" y="236"/>
                </a:lnTo>
                <a:lnTo>
                  <a:pt x="167" y="239"/>
                </a:lnTo>
                <a:lnTo>
                  <a:pt x="149" y="241"/>
                </a:lnTo>
                <a:lnTo>
                  <a:pt x="150" y="259"/>
                </a:lnTo>
                <a:lnTo>
                  <a:pt x="138" y="287"/>
                </a:lnTo>
                <a:lnTo>
                  <a:pt x="138" y="271"/>
                </a:lnTo>
                <a:lnTo>
                  <a:pt x="138" y="271"/>
                </a:lnTo>
                <a:lnTo>
                  <a:pt x="136" y="271"/>
                </a:lnTo>
                <a:lnTo>
                  <a:pt x="136" y="271"/>
                </a:lnTo>
                <a:lnTo>
                  <a:pt x="135" y="272"/>
                </a:lnTo>
                <a:lnTo>
                  <a:pt x="135" y="288"/>
                </a:lnTo>
                <a:lnTo>
                  <a:pt x="130" y="288"/>
                </a:lnTo>
                <a:lnTo>
                  <a:pt x="130" y="281"/>
                </a:lnTo>
                <a:lnTo>
                  <a:pt x="122" y="280"/>
                </a:lnTo>
                <a:lnTo>
                  <a:pt x="123" y="267"/>
                </a:lnTo>
                <a:lnTo>
                  <a:pt x="111" y="267"/>
                </a:lnTo>
                <a:lnTo>
                  <a:pt x="111" y="278"/>
                </a:lnTo>
                <a:lnTo>
                  <a:pt x="89" y="275"/>
                </a:lnTo>
                <a:lnTo>
                  <a:pt x="89" y="302"/>
                </a:lnTo>
                <a:lnTo>
                  <a:pt x="63" y="306"/>
                </a:lnTo>
                <a:lnTo>
                  <a:pt x="54" y="319"/>
                </a:lnTo>
                <a:lnTo>
                  <a:pt x="61" y="326"/>
                </a:lnTo>
                <a:lnTo>
                  <a:pt x="61" y="345"/>
                </a:lnTo>
                <a:lnTo>
                  <a:pt x="40" y="403"/>
                </a:lnTo>
                <a:lnTo>
                  <a:pt x="33" y="462"/>
                </a:lnTo>
                <a:lnTo>
                  <a:pt x="15" y="518"/>
                </a:lnTo>
                <a:lnTo>
                  <a:pt x="7" y="528"/>
                </a:lnTo>
                <a:lnTo>
                  <a:pt x="7" y="528"/>
                </a:lnTo>
                <a:lnTo>
                  <a:pt x="3" y="533"/>
                </a:lnTo>
                <a:lnTo>
                  <a:pt x="0" y="543"/>
                </a:lnTo>
                <a:lnTo>
                  <a:pt x="0" y="543"/>
                </a:lnTo>
                <a:lnTo>
                  <a:pt x="1" y="545"/>
                </a:lnTo>
                <a:lnTo>
                  <a:pt x="3" y="548"/>
                </a:lnTo>
                <a:lnTo>
                  <a:pt x="14" y="560"/>
                </a:lnTo>
                <a:lnTo>
                  <a:pt x="50" y="592"/>
                </a:lnTo>
                <a:lnTo>
                  <a:pt x="93" y="630"/>
                </a:lnTo>
                <a:lnTo>
                  <a:pt x="129" y="660"/>
                </a:lnTo>
                <a:lnTo>
                  <a:pt x="129" y="660"/>
                </a:lnTo>
                <a:lnTo>
                  <a:pt x="136" y="667"/>
                </a:lnTo>
                <a:lnTo>
                  <a:pt x="143" y="674"/>
                </a:lnTo>
                <a:lnTo>
                  <a:pt x="154" y="688"/>
                </a:lnTo>
                <a:lnTo>
                  <a:pt x="163" y="705"/>
                </a:lnTo>
                <a:lnTo>
                  <a:pt x="172" y="721"/>
                </a:lnTo>
                <a:lnTo>
                  <a:pt x="182" y="747"/>
                </a:lnTo>
                <a:lnTo>
                  <a:pt x="186" y="756"/>
                </a:lnTo>
                <a:lnTo>
                  <a:pt x="188" y="759"/>
                </a:lnTo>
                <a:lnTo>
                  <a:pt x="188" y="759"/>
                </a:lnTo>
                <a:lnTo>
                  <a:pt x="211" y="756"/>
                </a:lnTo>
                <a:lnTo>
                  <a:pt x="267" y="744"/>
                </a:lnTo>
                <a:lnTo>
                  <a:pt x="437" y="708"/>
                </a:lnTo>
                <a:lnTo>
                  <a:pt x="530" y="688"/>
                </a:lnTo>
                <a:lnTo>
                  <a:pt x="613" y="669"/>
                </a:lnTo>
                <a:lnTo>
                  <a:pt x="674" y="654"/>
                </a:lnTo>
                <a:lnTo>
                  <a:pt x="694" y="649"/>
                </a:lnTo>
                <a:lnTo>
                  <a:pt x="705" y="645"/>
                </a:lnTo>
                <a:lnTo>
                  <a:pt x="705" y="645"/>
                </a:lnTo>
                <a:lnTo>
                  <a:pt x="734" y="629"/>
                </a:lnTo>
                <a:lnTo>
                  <a:pt x="770" y="607"/>
                </a:lnTo>
                <a:lnTo>
                  <a:pt x="814" y="581"/>
                </a:lnTo>
                <a:lnTo>
                  <a:pt x="814" y="581"/>
                </a:lnTo>
                <a:lnTo>
                  <a:pt x="815" y="575"/>
                </a:lnTo>
                <a:lnTo>
                  <a:pt x="820" y="556"/>
                </a:lnTo>
                <a:lnTo>
                  <a:pt x="820" y="556"/>
                </a:lnTo>
                <a:lnTo>
                  <a:pt x="824" y="543"/>
                </a:lnTo>
                <a:lnTo>
                  <a:pt x="828" y="533"/>
                </a:lnTo>
                <a:lnTo>
                  <a:pt x="834" y="522"/>
                </a:lnTo>
                <a:lnTo>
                  <a:pt x="834" y="52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pptx556_船のシルエット</dc:title>
  <dc:subject>pptx556_船のシルエット</dc:subject>
  <dc:creator>http://www.digipot.net</dc:creator>
  <cp:lastModifiedBy/>
  <cp:revision>1</cp:revision>
  <dcterms:created xsi:type="dcterms:W3CDTF">2014-01-30T05:12:09Z</dcterms:created>
  <dcterms:modified xsi:type="dcterms:W3CDTF">2017-05-14T15:44:01Z</dcterms:modified>
  <cp:category/>
  <cp:version>1</cp:version>
</cp:coreProperties>
</file>